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75" r:id="rId2"/>
    <p:sldMasterId id="2147483683" r:id="rId3"/>
    <p:sldMasterId id="2147483686" r:id="rId4"/>
    <p:sldMasterId id="2147483701" r:id="rId5"/>
  </p:sldMasterIdLst>
  <p:notesMasterIdLst>
    <p:notesMasterId r:id="rId65"/>
  </p:notesMasterIdLst>
  <p:sldIdLst>
    <p:sldId id="257" r:id="rId6"/>
    <p:sldId id="390" r:id="rId7"/>
    <p:sldId id="387" r:id="rId8"/>
    <p:sldId id="388" r:id="rId9"/>
    <p:sldId id="389" r:id="rId10"/>
    <p:sldId id="393" r:id="rId11"/>
    <p:sldId id="391" r:id="rId12"/>
    <p:sldId id="394" r:id="rId13"/>
    <p:sldId id="395" r:id="rId14"/>
    <p:sldId id="406" r:id="rId15"/>
    <p:sldId id="407" r:id="rId16"/>
    <p:sldId id="404" r:id="rId17"/>
    <p:sldId id="403" r:id="rId18"/>
    <p:sldId id="408" r:id="rId19"/>
    <p:sldId id="411" r:id="rId20"/>
    <p:sldId id="410" r:id="rId21"/>
    <p:sldId id="412" r:id="rId22"/>
    <p:sldId id="419" r:id="rId23"/>
    <p:sldId id="409" r:id="rId24"/>
    <p:sldId id="396" r:id="rId25"/>
    <p:sldId id="448" r:id="rId26"/>
    <p:sldId id="422" r:id="rId27"/>
    <p:sldId id="427" r:id="rId28"/>
    <p:sldId id="437" r:id="rId29"/>
    <p:sldId id="434" r:id="rId30"/>
    <p:sldId id="440" r:id="rId31"/>
    <p:sldId id="439" r:id="rId32"/>
    <p:sldId id="421" r:id="rId33"/>
    <p:sldId id="428" r:id="rId34"/>
    <p:sldId id="424" r:id="rId35"/>
    <p:sldId id="426" r:id="rId36"/>
    <p:sldId id="441" r:id="rId37"/>
    <p:sldId id="432" r:id="rId38"/>
    <p:sldId id="433" r:id="rId39"/>
    <p:sldId id="436" r:id="rId40"/>
    <p:sldId id="430" r:id="rId41"/>
    <p:sldId id="442" r:id="rId42"/>
    <p:sldId id="423" r:id="rId43"/>
    <p:sldId id="425" r:id="rId44"/>
    <p:sldId id="429" r:id="rId45"/>
    <p:sldId id="431" r:id="rId46"/>
    <p:sldId id="435" r:id="rId47"/>
    <p:sldId id="449" r:id="rId48"/>
    <p:sldId id="443" r:id="rId49"/>
    <p:sldId id="445" r:id="rId50"/>
    <p:sldId id="446" r:id="rId51"/>
    <p:sldId id="444" r:id="rId52"/>
    <p:sldId id="447" r:id="rId53"/>
    <p:sldId id="413" r:id="rId54"/>
    <p:sldId id="417" r:id="rId55"/>
    <p:sldId id="418" r:id="rId56"/>
    <p:sldId id="420" r:id="rId57"/>
    <p:sldId id="398" r:id="rId58"/>
    <p:sldId id="400" r:id="rId59"/>
    <p:sldId id="401" r:id="rId60"/>
    <p:sldId id="399" r:id="rId61"/>
    <p:sldId id="271" r:id="rId62"/>
    <p:sldId id="1723" r:id="rId63"/>
    <p:sldId id="1728" r:id="rId64"/>
  </p:sldIdLst>
  <p:sldSz cx="12192000" cy="6858000"/>
  <p:notesSz cx="6858000" cy="9144000"/>
  <p:embeddedFontLst>
    <p:embeddedFont>
      <p:font typeface="思源黑体" panose="02010600030101010101" charset="-122"/>
      <p:regular r:id="rId66"/>
    </p:embeddedFont>
    <p:embeddedFont>
      <p:font typeface="Calibri" panose="020F0502020204030204" pitchFamily="34" charset="0"/>
      <p:regular r:id="rId67"/>
      <p:bold r:id="rId68"/>
      <p:italic r:id="rId69"/>
      <p:boldItalic r:id="rId70"/>
    </p:embeddedFont>
    <p:embeddedFont>
      <p:font typeface="Calibri Light" panose="020F0302020204030204" pitchFamily="34" charset="0"/>
      <p:regular r:id="rId71"/>
      <p:italic r:id="rId72"/>
    </p:embeddedFont>
    <p:embeddedFont>
      <p:font typeface="Century Gothic" panose="020B0502020202020204" pitchFamily="34" charset="0"/>
      <p:regular r:id="rId73"/>
      <p:bold r:id="rId74"/>
      <p:italic r:id="rId75"/>
      <p:boldItalic r:id="rId76"/>
    </p:embeddedFont>
    <p:embeddedFont>
      <p:font typeface="Microsoft YaHei Light" panose="020B0502040204020203" pitchFamily="34" charset="-122"/>
      <p:regular r:id="rId77"/>
    </p:embeddedFont>
    <p:embeddedFont>
      <p:font typeface="Segoe UI" panose="020B0502040204020203" pitchFamily="34" charset="0"/>
      <p:regular r:id="rId78"/>
      <p:bold r:id="rId79"/>
      <p:italic r:id="rId80"/>
      <p:boldItalic r:id="rId81"/>
    </p:embeddedFont>
    <p:embeddedFont>
      <p:font typeface="Segoe UI Light" panose="020B0502040204020203" pitchFamily="34" charset="0"/>
      <p:regular r:id="rId82"/>
      <p:italic r:id="rId83"/>
    </p:embeddedFont>
    <p:embeddedFont>
      <p:font typeface="微软雅黑" panose="020B0503020204020204" pitchFamily="34" charset="-122"/>
      <p:regular r:id="rId84"/>
      <p:bold r:id="rId85"/>
    </p:embeddedFont>
    <p:embeddedFont>
      <p:font typeface="等线" panose="02010600030101010101" pitchFamily="2" charset="-122"/>
      <p:regular r:id="rId86"/>
      <p:bold r:id="rId87"/>
    </p:embeddedFont>
    <p:embeddedFont>
      <p:font typeface="等线 Light" panose="02010600030101010101" pitchFamily="2" charset="-122"/>
      <p:regular r:id="rId8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D65C0356-2B33-4608-AFBD-32FF954D1C6C}">
          <p14:sldIdLst>
            <p14:sldId id="257"/>
            <p14:sldId id="390"/>
            <p14:sldId id="387"/>
            <p14:sldId id="388"/>
            <p14:sldId id="389"/>
          </p14:sldIdLst>
        </p14:section>
        <p14:section name="目录" id="{246CE1AA-AFA7-4459-9F82-55711C42ADE9}">
          <p14:sldIdLst>
            <p14:sldId id="393"/>
            <p14:sldId id="391"/>
            <p14:sldId id="394"/>
            <p14:sldId id="395"/>
          </p14:sldIdLst>
        </p14:section>
        <p14:section name="转场(过渡)" id="{42E5CD24-6B15-4C8A-87D9-3850D8597B92}">
          <p14:sldIdLst>
            <p14:sldId id="406"/>
            <p14:sldId id="407"/>
            <p14:sldId id="404"/>
            <p14:sldId id="403"/>
            <p14:sldId id="408"/>
          </p14:sldIdLst>
        </p14:section>
        <p14:section name="团队介绍" id="{8A9C3002-CFE2-4CE6-A3A0-7C9987650F45}">
          <p14:sldIdLst>
            <p14:sldId id="411"/>
            <p14:sldId id="410"/>
            <p14:sldId id="412"/>
          </p14:sldIdLst>
        </p14:section>
        <p14:section name="一段式内容页" id="{196D5767-5407-49C6-A9BD-D008D4919B82}">
          <p14:sldIdLst>
            <p14:sldId id="419"/>
            <p14:sldId id="409"/>
            <p14:sldId id="396"/>
            <p14:sldId id="448"/>
            <p14:sldId id="422"/>
            <p14:sldId id="427"/>
          </p14:sldIdLst>
        </p14:section>
        <p14:section name="两段式内容页" id="{7FE4C117-4E33-44A4-87F3-F71788F3CE69}">
          <p14:sldIdLst>
            <p14:sldId id="437"/>
            <p14:sldId id="434"/>
            <p14:sldId id="440"/>
            <p14:sldId id="439"/>
            <p14:sldId id="421"/>
            <p14:sldId id="428"/>
            <p14:sldId id="424"/>
          </p14:sldIdLst>
        </p14:section>
        <p14:section name="三段式内容页" id="{2F982577-5021-4F2A-9EDC-685F607C4D7F}">
          <p14:sldIdLst>
            <p14:sldId id="426"/>
            <p14:sldId id="441"/>
            <p14:sldId id="432"/>
            <p14:sldId id="433"/>
            <p14:sldId id="436"/>
          </p14:sldIdLst>
        </p14:section>
        <p14:section name="四段式内容页" id="{721E8209-2A3C-4EB2-8CC8-066EA6D7178D}">
          <p14:sldIdLst>
            <p14:sldId id="430"/>
            <p14:sldId id="442"/>
            <p14:sldId id="423"/>
            <p14:sldId id="425"/>
            <p14:sldId id="429"/>
            <p14:sldId id="431"/>
            <p14:sldId id="435"/>
          </p14:sldIdLst>
        </p14:section>
        <p14:section name="多段式内容页" id="{145B237D-7D33-454A-BC64-5ECD0D30047E}">
          <p14:sldIdLst>
            <p14:sldId id="449"/>
            <p14:sldId id="443"/>
            <p14:sldId id="445"/>
            <p14:sldId id="446"/>
            <p14:sldId id="444"/>
            <p14:sldId id="447"/>
          </p14:sldIdLst>
        </p14:section>
        <p14:section name="样机页" id="{6AF9D668-6352-44BB-B416-0E14B74201CF}">
          <p14:sldIdLst>
            <p14:sldId id="413"/>
            <p14:sldId id="417"/>
            <p14:sldId id="418"/>
            <p14:sldId id="420"/>
          </p14:sldIdLst>
        </p14:section>
        <p14:section name="结尾" id="{8B7F8515-C818-4F4A-9D00-4548F3947247}">
          <p14:sldIdLst>
            <p14:sldId id="398"/>
            <p14:sldId id="400"/>
            <p14:sldId id="401"/>
            <p14:sldId id="399"/>
            <p14:sldId id="271"/>
            <p14:sldId id="1723"/>
            <p14:sldId id="1728"/>
          </p14:sldIdLst>
        </p14:section>
      </p14:sectionLst>
    </p:ext>
    <p:ext uri="{EFAFB233-063F-42B5-8137-9DF3F51BA10A}">
      <p15:sldGuideLst xmlns:p15="http://schemas.microsoft.com/office/powerpoint/2012/main">
        <p15:guide id="1" orient="horz" pos="2183" userDrawn="1">
          <p15:clr>
            <a:srgbClr val="A4A3A4"/>
          </p15:clr>
        </p15:guide>
        <p15:guide id="3"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828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80" autoAdjust="0"/>
    <p:restoredTop sz="94660"/>
  </p:normalViewPr>
  <p:slideViewPr>
    <p:cSldViewPr snapToGrid="0" showGuides="1">
      <p:cViewPr varScale="1">
        <p:scale>
          <a:sx n="102" d="100"/>
          <a:sy n="102" d="100"/>
        </p:scale>
        <p:origin x="492" y="114"/>
      </p:cViewPr>
      <p:guideLst>
        <p:guide orient="horz" pos="2183"/>
        <p:guide pos="3840"/>
      </p:guideLst>
    </p:cSldViewPr>
  </p:slideViewPr>
  <p:notesTextViewPr>
    <p:cViewPr>
      <p:scale>
        <a:sx n="1" d="1"/>
        <a:sy n="1" d="1"/>
      </p:scale>
      <p:origin x="0" y="0"/>
    </p:cViewPr>
  </p:notesTextViewPr>
  <p:sorterViewPr>
    <p:cViewPr>
      <p:scale>
        <a:sx n="50" d="100"/>
        <a:sy n="50" d="100"/>
      </p:scale>
      <p:origin x="0" y="-380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font" Target="fonts/font3.fntdata"/><Relationship Id="rId84" Type="http://schemas.openxmlformats.org/officeDocument/2006/relationships/font" Target="fonts/font19.fntdata"/><Relationship Id="rId89" Type="http://schemas.openxmlformats.org/officeDocument/2006/relationships/presProps" Target="pres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font" Target="fonts/font9.fntdata"/><Relationship Id="rId79" Type="http://schemas.openxmlformats.org/officeDocument/2006/relationships/font" Target="fonts/font14.fntdata"/><Relationship Id="rId5" Type="http://schemas.openxmlformats.org/officeDocument/2006/relationships/slideMaster" Target="slideMasters/slideMaster5.xml"/><Relationship Id="rId90" Type="http://schemas.openxmlformats.org/officeDocument/2006/relationships/viewProps" Target="viewProps.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7.fntdata"/><Relationship Id="rId80" Type="http://schemas.openxmlformats.org/officeDocument/2006/relationships/font" Target="fonts/font15.fntdata"/><Relationship Id="rId85" Type="http://schemas.openxmlformats.org/officeDocument/2006/relationships/font" Target="fonts/font20.fntdata"/><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font" Target="fonts/font2.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font" Target="fonts/font5.fntdata"/><Relationship Id="rId75" Type="http://schemas.openxmlformats.org/officeDocument/2006/relationships/font" Target="fonts/font10.fntdata"/><Relationship Id="rId83" Type="http://schemas.openxmlformats.org/officeDocument/2006/relationships/font" Target="fonts/font18.fntdata"/><Relationship Id="rId88" Type="http://schemas.openxmlformats.org/officeDocument/2006/relationships/font" Target="fonts/font23.fntdata"/><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font" Target="fonts/font16.fntdata"/><Relationship Id="rId86" Type="http://schemas.openxmlformats.org/officeDocument/2006/relationships/font" Target="fonts/font21.fntdata"/><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font" Target="fonts/font11.fntdata"/><Relationship Id="rId7" Type="http://schemas.openxmlformats.org/officeDocument/2006/relationships/slide" Target="slides/slide2.xml"/><Relationship Id="rId71" Type="http://schemas.openxmlformats.org/officeDocument/2006/relationships/font" Target="fonts/font6.fntdata"/><Relationship Id="rId92"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font" Target="fonts/font1.fntdata"/><Relationship Id="rId87" Type="http://schemas.openxmlformats.org/officeDocument/2006/relationships/font" Target="fonts/font22.fntdata"/><Relationship Id="rId61" Type="http://schemas.openxmlformats.org/officeDocument/2006/relationships/slide" Target="slides/slide56.xml"/><Relationship Id="rId82" Type="http://schemas.openxmlformats.org/officeDocument/2006/relationships/font" Target="fonts/font17.fntdata"/><Relationship Id="rId19" Type="http://schemas.openxmlformats.org/officeDocument/2006/relationships/slide" Target="slides/slide14.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a:t>图表标题</a:t>
            </a:r>
            <a:endParaRPr lang="en-US" altLang="zh-CN"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9.7458723850396542E-2"/>
          <c:y val="0.25073020151471442"/>
          <c:w val="0.83412149208066189"/>
          <c:h val="0.69617459921105929"/>
        </c:manualLayout>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Q1</c:v>
                </c:pt>
                <c:pt idx="1">
                  <c:v>Q2</c:v>
                </c:pt>
                <c:pt idx="2">
                  <c:v>Q3</c:v>
                </c:pt>
                <c:pt idx="3">
                  <c:v>Q4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F74-447B-B5A9-20E116210149}"/>
            </c:ext>
          </c:extLst>
        </c:ser>
        <c:dLbls>
          <c:showLegendKey val="0"/>
          <c:showVal val="0"/>
          <c:showCatName val="0"/>
          <c:showSerName val="0"/>
          <c:showPercent val="0"/>
          <c:showBubbleSize val="0"/>
        </c:dLbls>
        <c:gapWidth val="182"/>
        <c:axId val="1075399544"/>
        <c:axId val="1075397944"/>
      </c:barChart>
      <c:catAx>
        <c:axId val="107539954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1075397944"/>
        <c:crosses val="autoZero"/>
        <c:auto val="1"/>
        <c:lblAlgn val="ctr"/>
        <c:lblOffset val="100"/>
        <c:noMultiLvlLbl val="0"/>
      </c:catAx>
      <c:valAx>
        <c:axId val="1075397944"/>
        <c:scaling>
          <c:orientation val="minMax"/>
        </c:scaling>
        <c:delete val="1"/>
        <c:axPos val="b"/>
        <c:numFmt formatCode="General" sourceLinked="1"/>
        <c:majorTickMark val="none"/>
        <c:minorTickMark val="none"/>
        <c:tickLblPos val="nextTo"/>
        <c:crossAx val="10753995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F4918C-470E-4B9D-AC48-81F95EEFEB67}" type="doc">
      <dgm:prSet loTypeId="urn:microsoft.com/office/officeart/2008/layout/VerticalCurvedList" loCatId="list" qsTypeId="urn:microsoft.com/office/officeart/2005/8/quickstyle/simple1" qsCatId="simple" csTypeId="urn:microsoft.com/office/officeart/2005/8/colors/accent1_2" csCatId="accent1" phldr="1"/>
      <dgm:spPr/>
    </dgm:pt>
    <dgm:pt modelId="{CD85E84A-667D-436D-B700-90D3E266DC51}">
      <dgm:prSet phldrT="[文本]" custT="1"/>
      <dgm:spPr>
        <a:xfrm>
          <a:off x="908557" y="478427"/>
          <a:ext cx="9948352" cy="956854"/>
        </a:xfrm>
        <a:prstGeom prst="rect">
          <a:avLst/>
        </a:prstGeom>
        <a:solidFill>
          <a:srgbClr val="B8282E">
            <a:hueOff val="0"/>
            <a:satOff val="0"/>
            <a:lumOff val="0"/>
            <a:alphaOff val="0"/>
          </a:srgbClr>
        </a:solidFill>
        <a:ln w="12700" cap="flat" cmpd="sng" algn="ctr">
          <a:solidFill>
            <a:srgbClr val="FFFFFF">
              <a:hueOff val="0"/>
              <a:satOff val="0"/>
              <a:lumOff val="0"/>
              <a:alphaOff val="0"/>
            </a:srgbClr>
          </a:solidFill>
          <a:prstDash val="solid"/>
          <a:miter lim="800000"/>
        </a:ln>
        <a:effectLst/>
      </dgm:spPr>
      <dgm:t>
        <a:bodyPr lIns="792000" tIns="72000" rIns="108000" bIns="72000"/>
        <a:lstStyle/>
        <a:p>
          <a:pPr algn="l">
            <a:lnSpc>
              <a:spcPct val="100000"/>
            </a:lnSpc>
            <a:buNone/>
          </a:pPr>
          <a:r>
            <a:rPr lang="zh-CN" altLang="en-US" sz="1800" b="1" i="0" dirty="0">
              <a:latin typeface="思源黑体" panose="020B0400000000000000" pitchFamily="34" charset="-122"/>
              <a:ea typeface="思源黑体" panose="020B0400000000000000" pitchFamily="34" charset="-122"/>
            </a:rPr>
            <a:t>烟台大学坐落于“中国最佳魅力城市”</a:t>
          </a:r>
          <a:r>
            <a:rPr lang="en-US" altLang="zh-CN" sz="1800" b="1" i="0" dirty="0">
              <a:latin typeface="思源黑体" panose="020B0400000000000000" pitchFamily="34" charset="-122"/>
              <a:ea typeface="思源黑体" panose="020B0400000000000000" pitchFamily="34" charset="-122"/>
            </a:rPr>
            <a:t>—</a:t>
          </a:r>
          <a:r>
            <a:rPr lang="zh-CN" altLang="en-US" sz="1800" b="1" i="0" dirty="0">
              <a:latin typeface="思源黑体" panose="020B0400000000000000" pitchFamily="34" charset="-122"/>
              <a:ea typeface="思源黑体" panose="020B0400000000000000" pitchFamily="34" charset="-122"/>
            </a:rPr>
            <a:t>烟台，是国内距海最近、拥有海岸线最长的滨海大学，是山东省属重点综合性大学、山东省“一流学科”建设单位。</a:t>
          </a:r>
          <a:endParaRPr lang="zh-CN" altLang="en-US" sz="1800" b="1" dirty="0">
            <a:solidFill>
              <a:srgbClr val="FFFFFF"/>
            </a:solidFill>
            <a:latin typeface="思源黑体" panose="020B0400000000000000" pitchFamily="34" charset="-122"/>
            <a:ea typeface="思源黑体" panose="020B0400000000000000" pitchFamily="34" charset="-122"/>
            <a:cs typeface="+mn-cs"/>
          </a:endParaRPr>
        </a:p>
      </dgm:t>
    </dgm:pt>
    <dgm:pt modelId="{BD758F7A-54CD-499E-9C0B-0D7220ACB5DB}" type="parTrans" cxnId="{33646869-EE6C-43AD-B3EF-0C3175280BE4}">
      <dgm:prSet/>
      <dgm:spPr/>
      <dgm:t>
        <a:bodyPr/>
        <a:lstStyle/>
        <a:p>
          <a:endParaRPr lang="zh-CN" altLang="en-US"/>
        </a:p>
      </dgm:t>
    </dgm:pt>
    <dgm:pt modelId="{0B8E426D-5CD4-4936-A8B3-1839F66CBD0C}" type="sibTrans" cxnId="{33646869-EE6C-43AD-B3EF-0C3175280BE4}">
      <dgm:prSet/>
      <dgm:spPr>
        <a:xfrm>
          <a:off x="-5329057" y="-828294"/>
          <a:ext cx="6440860" cy="6440860"/>
        </a:xfrm>
        <a:prstGeom prst="blockArc">
          <a:avLst>
            <a:gd name="adj1" fmla="val 18900000"/>
            <a:gd name="adj2" fmla="val 2700000"/>
            <a:gd name="adj3" fmla="val 335"/>
          </a:avLst>
        </a:prstGeom>
        <a:solidFill>
          <a:srgbClr val="B8282E"/>
        </a:solidFill>
        <a:ln w="12700" cap="flat" cmpd="sng" algn="ctr">
          <a:solidFill>
            <a:srgbClr val="B8282E"/>
          </a:solidFill>
          <a:prstDash val="solid"/>
          <a:miter lim="800000"/>
        </a:ln>
        <a:effectLst/>
      </dgm:spPr>
      <dgm:t>
        <a:bodyPr/>
        <a:lstStyle/>
        <a:p>
          <a:endParaRPr lang="zh-CN" altLang="en-US"/>
        </a:p>
      </dgm:t>
    </dgm:pt>
    <dgm:pt modelId="{2E982A2C-1F0B-4227-B723-3974D926F98E}">
      <dgm:prSet phldrT="[文本]" custT="1"/>
      <dgm:spPr>
        <a:xfrm>
          <a:off x="1250795" y="1913708"/>
          <a:ext cx="9611694" cy="956854"/>
        </a:xfrm>
        <a:prstGeom prst="rect">
          <a:avLst/>
        </a:prstGeom>
        <a:solidFill>
          <a:srgbClr val="B8282E">
            <a:hueOff val="0"/>
            <a:satOff val="0"/>
            <a:lumOff val="0"/>
            <a:alphaOff val="0"/>
          </a:srgbClr>
        </a:solidFill>
        <a:ln w="12700" cap="flat" cmpd="sng" algn="ctr">
          <a:solidFill>
            <a:srgbClr val="FFFFFF">
              <a:hueOff val="0"/>
              <a:satOff val="0"/>
              <a:lumOff val="0"/>
              <a:alphaOff val="0"/>
            </a:srgbClr>
          </a:solidFill>
          <a:prstDash val="solid"/>
          <a:miter lim="800000"/>
        </a:ln>
        <a:effectLst/>
      </dgm:spPr>
      <dgm:t>
        <a:bodyPr/>
        <a:lstStyle/>
        <a:p>
          <a:pPr algn="l">
            <a:buNone/>
          </a:pPr>
          <a:r>
            <a:rPr lang="zh-CN" altLang="en-US" sz="1800" b="1" dirty="0">
              <a:solidFill>
                <a:srgbClr val="FFFFFF"/>
              </a:solidFill>
              <a:latin typeface="思源黑体" panose="020B0400000000000000" pitchFamily="34" charset="-122"/>
              <a:ea typeface="思源黑体" panose="020B0400000000000000" pitchFamily="34" charset="-122"/>
              <a:cs typeface="+mn-cs"/>
            </a:rPr>
            <a:t>烟台大学坐落于“中国最佳魅力城市”</a:t>
          </a:r>
          <a:r>
            <a:rPr lang="en-US" altLang="en-US" sz="1800" b="1" dirty="0">
              <a:solidFill>
                <a:srgbClr val="FFFFFF"/>
              </a:solidFill>
              <a:latin typeface="思源黑体" panose="020B0400000000000000" pitchFamily="34" charset="-122"/>
              <a:ea typeface="思源黑体" panose="020B0400000000000000" pitchFamily="34" charset="-122"/>
              <a:cs typeface="+mn-cs"/>
            </a:rPr>
            <a:t>—</a:t>
          </a:r>
          <a:r>
            <a:rPr lang="zh-CN" altLang="en-US" sz="1800" b="1" dirty="0">
              <a:solidFill>
                <a:srgbClr val="FFFFFF"/>
              </a:solidFill>
              <a:latin typeface="思源黑体" panose="020B0400000000000000" pitchFamily="34" charset="-122"/>
              <a:ea typeface="思源黑体" panose="020B0400000000000000" pitchFamily="34" charset="-122"/>
              <a:cs typeface="+mn-cs"/>
            </a:rPr>
            <a:t>烟台，是国内距海最近、拥有海岸线最长的滨海大学，是山东省属重点综合性大学、山东省“一流学科”建设单位。</a:t>
          </a:r>
        </a:p>
      </dgm:t>
    </dgm:pt>
    <dgm:pt modelId="{22193A11-1829-4B5A-B0DB-265A478F0AA4}" type="parTrans" cxnId="{4FFF6940-6A5B-4A81-90EB-484C76CCC567}">
      <dgm:prSet/>
      <dgm:spPr/>
      <dgm:t>
        <a:bodyPr/>
        <a:lstStyle/>
        <a:p>
          <a:endParaRPr lang="zh-CN" altLang="en-US"/>
        </a:p>
      </dgm:t>
    </dgm:pt>
    <dgm:pt modelId="{F25BF7EB-15B9-4CC3-9EBB-626E26F30E84}" type="sibTrans" cxnId="{4FFF6940-6A5B-4A81-90EB-484C76CCC567}">
      <dgm:prSet/>
      <dgm:spPr/>
      <dgm:t>
        <a:bodyPr/>
        <a:lstStyle/>
        <a:p>
          <a:endParaRPr lang="zh-CN" altLang="en-US"/>
        </a:p>
      </dgm:t>
    </dgm:pt>
    <dgm:pt modelId="{FD5486D9-E7D5-45F5-9918-2A582EC83C88}">
      <dgm:prSet phldrT="[文本]" custT="1"/>
      <dgm:spPr>
        <a:xfrm>
          <a:off x="908557" y="3348989"/>
          <a:ext cx="9948352" cy="956854"/>
        </a:xfrm>
        <a:prstGeom prst="rect">
          <a:avLst/>
        </a:prstGeom>
        <a:solidFill>
          <a:srgbClr val="B8282E">
            <a:hueOff val="0"/>
            <a:satOff val="0"/>
            <a:lumOff val="0"/>
            <a:alphaOff val="0"/>
          </a:srgbClr>
        </a:solidFill>
        <a:ln w="12700" cap="flat" cmpd="sng" algn="ctr">
          <a:solidFill>
            <a:srgbClr val="FFFFFF">
              <a:hueOff val="0"/>
              <a:satOff val="0"/>
              <a:lumOff val="0"/>
              <a:alphaOff val="0"/>
            </a:srgbClr>
          </a:solidFill>
          <a:prstDash val="solid"/>
          <a:miter lim="800000"/>
        </a:ln>
        <a:effectLst/>
      </dgm:spPr>
      <dgm:t>
        <a:bodyPr/>
        <a:lstStyle/>
        <a:p>
          <a:pPr algn="l">
            <a:buNone/>
          </a:pPr>
          <a:r>
            <a:rPr lang="zh-CN" altLang="en-US" sz="1800" b="1" i="0" dirty="0">
              <a:latin typeface="思源黑体" panose="020B0400000000000000" pitchFamily="34" charset="-122"/>
              <a:ea typeface="思源黑体" panose="020B0400000000000000" pitchFamily="34" charset="-122"/>
            </a:rPr>
            <a:t>烟台大学坐落于“中国最佳魅力城市”</a:t>
          </a:r>
          <a:r>
            <a:rPr lang="en-US" altLang="zh-CN" sz="1800" b="1" i="0" dirty="0">
              <a:latin typeface="思源黑体" panose="020B0400000000000000" pitchFamily="34" charset="-122"/>
              <a:ea typeface="思源黑体" panose="020B0400000000000000" pitchFamily="34" charset="-122"/>
            </a:rPr>
            <a:t>—</a:t>
          </a:r>
          <a:r>
            <a:rPr lang="zh-CN" altLang="en-US" sz="1800" b="1" i="0" dirty="0">
              <a:latin typeface="思源黑体" panose="020B0400000000000000" pitchFamily="34" charset="-122"/>
              <a:ea typeface="思源黑体" panose="020B0400000000000000" pitchFamily="34" charset="-122"/>
            </a:rPr>
            <a:t>烟台，是国内距海最近、拥有海岸线最长的滨海大学，是山东省属重点综合性大学、山东省“一流学科”建设单位。</a:t>
          </a:r>
          <a:endParaRPr lang="zh-CN" altLang="en-US" sz="1800" b="1" dirty="0">
            <a:solidFill>
              <a:srgbClr val="FFFFFF"/>
            </a:solidFill>
            <a:latin typeface="思源黑体" panose="020B0400000000000000" pitchFamily="34" charset="-122"/>
            <a:ea typeface="思源黑体" panose="020B0400000000000000" pitchFamily="34" charset="-122"/>
            <a:cs typeface="+mn-cs"/>
          </a:endParaRPr>
        </a:p>
      </dgm:t>
    </dgm:pt>
    <dgm:pt modelId="{065AE791-D70F-45EB-82FE-35A74EAC42DB}" type="parTrans" cxnId="{1F749203-86AB-49E0-B8E4-FECAF565E49C}">
      <dgm:prSet/>
      <dgm:spPr/>
      <dgm:t>
        <a:bodyPr/>
        <a:lstStyle/>
        <a:p>
          <a:endParaRPr lang="zh-CN" altLang="en-US"/>
        </a:p>
      </dgm:t>
    </dgm:pt>
    <dgm:pt modelId="{0F3981CE-0114-441F-83F0-029DFFF97C0F}" type="sibTrans" cxnId="{1F749203-86AB-49E0-B8E4-FECAF565E49C}">
      <dgm:prSet/>
      <dgm:spPr/>
      <dgm:t>
        <a:bodyPr/>
        <a:lstStyle/>
        <a:p>
          <a:endParaRPr lang="zh-CN" altLang="en-US"/>
        </a:p>
      </dgm:t>
    </dgm:pt>
    <dgm:pt modelId="{C751B11F-BD88-4A71-85AD-DBADCD7CDA8D}" type="pres">
      <dgm:prSet presAssocID="{98F4918C-470E-4B9D-AC48-81F95EEFEB67}" presName="Name0" presStyleCnt="0">
        <dgm:presLayoutVars>
          <dgm:chMax val="7"/>
          <dgm:chPref val="7"/>
          <dgm:dir/>
        </dgm:presLayoutVars>
      </dgm:prSet>
      <dgm:spPr/>
    </dgm:pt>
    <dgm:pt modelId="{24EC4A6F-FAC8-4B31-A599-834087848A43}" type="pres">
      <dgm:prSet presAssocID="{98F4918C-470E-4B9D-AC48-81F95EEFEB67}" presName="Name1" presStyleCnt="0"/>
      <dgm:spPr/>
    </dgm:pt>
    <dgm:pt modelId="{53705104-BB6E-4C08-B51E-C4BE60BE5DC4}" type="pres">
      <dgm:prSet presAssocID="{98F4918C-470E-4B9D-AC48-81F95EEFEB67}" presName="cycle" presStyleCnt="0"/>
      <dgm:spPr/>
    </dgm:pt>
    <dgm:pt modelId="{4A8F9058-2DEF-42BC-94E3-35159A8289D2}" type="pres">
      <dgm:prSet presAssocID="{98F4918C-470E-4B9D-AC48-81F95EEFEB67}" presName="srcNode" presStyleLbl="node1" presStyleIdx="0" presStyleCnt="3"/>
      <dgm:spPr/>
    </dgm:pt>
    <dgm:pt modelId="{CF406192-B481-42E3-9904-DAF200B689AF}" type="pres">
      <dgm:prSet presAssocID="{98F4918C-470E-4B9D-AC48-81F95EEFEB67}" presName="conn" presStyleLbl="parChTrans1D2" presStyleIdx="0" presStyleCnt="1"/>
      <dgm:spPr/>
    </dgm:pt>
    <dgm:pt modelId="{B1E6BD75-5F8B-4214-9E80-FD4C4664122A}" type="pres">
      <dgm:prSet presAssocID="{98F4918C-470E-4B9D-AC48-81F95EEFEB67}" presName="extraNode" presStyleLbl="node1" presStyleIdx="0" presStyleCnt="3"/>
      <dgm:spPr/>
    </dgm:pt>
    <dgm:pt modelId="{869AE68E-674F-4F4E-B4D3-5354AE337137}" type="pres">
      <dgm:prSet presAssocID="{98F4918C-470E-4B9D-AC48-81F95EEFEB67}" presName="dstNode" presStyleLbl="node1" presStyleIdx="0" presStyleCnt="3"/>
      <dgm:spPr/>
    </dgm:pt>
    <dgm:pt modelId="{AA05A679-EBBC-4463-8119-908569959CD2}" type="pres">
      <dgm:prSet presAssocID="{CD85E84A-667D-436D-B700-90D3E266DC51}" presName="text_1" presStyleLbl="node1" presStyleIdx="0" presStyleCnt="3" custScaleX="96792">
        <dgm:presLayoutVars>
          <dgm:bulletEnabled val="1"/>
        </dgm:presLayoutVars>
      </dgm:prSet>
      <dgm:spPr/>
    </dgm:pt>
    <dgm:pt modelId="{8B7EFEB5-8151-4C45-AFE8-20033C40903C}" type="pres">
      <dgm:prSet presAssocID="{CD85E84A-667D-436D-B700-90D3E266DC51}" presName="accent_1" presStyleCnt="0"/>
      <dgm:spPr/>
    </dgm:pt>
    <dgm:pt modelId="{54EB63A3-FDB5-4A43-B2A6-768A2A9C816C}" type="pres">
      <dgm:prSet presAssocID="{CD85E84A-667D-436D-B700-90D3E266DC51}" presName="accentRepeatNode" presStyleLbl="solidFgAcc1" presStyleIdx="0" presStyleCnt="3"/>
      <dgm:spPr>
        <a:xfrm>
          <a:off x="145663" y="358820"/>
          <a:ext cx="1196067" cy="1196067"/>
        </a:xfrm>
        <a:prstGeom prst="ellipse">
          <a:avLst/>
        </a:prstGeom>
        <a:solidFill>
          <a:srgbClr val="FFFFFF">
            <a:hueOff val="0"/>
            <a:satOff val="0"/>
            <a:lumOff val="0"/>
            <a:alphaOff val="0"/>
          </a:srgbClr>
        </a:solidFill>
        <a:ln w="12700" cap="flat" cmpd="sng" algn="ctr">
          <a:solidFill>
            <a:srgbClr val="B8282E">
              <a:hueOff val="0"/>
              <a:satOff val="0"/>
              <a:lumOff val="0"/>
              <a:alphaOff val="0"/>
            </a:srgbClr>
          </a:solidFill>
          <a:prstDash val="solid"/>
          <a:miter lim="800000"/>
        </a:ln>
        <a:effectLst/>
      </dgm:spPr>
    </dgm:pt>
    <dgm:pt modelId="{1D3693AA-FF65-4552-BE01-1CD2F2936F2F}" type="pres">
      <dgm:prSet presAssocID="{2E982A2C-1F0B-4227-B723-3974D926F98E}" presName="text_2" presStyleLbl="node1" presStyleIdx="1" presStyleCnt="3" custScaleX="96792">
        <dgm:presLayoutVars>
          <dgm:bulletEnabled val="1"/>
        </dgm:presLayoutVars>
      </dgm:prSet>
      <dgm:spPr/>
    </dgm:pt>
    <dgm:pt modelId="{59FBF963-5F34-4753-B994-672F2B518192}" type="pres">
      <dgm:prSet presAssocID="{2E982A2C-1F0B-4227-B723-3974D926F98E}" presName="accent_2" presStyleCnt="0"/>
      <dgm:spPr/>
    </dgm:pt>
    <dgm:pt modelId="{C05B69F8-7B44-4ADA-B0EC-C1EC07C0B2A3}" type="pres">
      <dgm:prSet presAssocID="{2E982A2C-1F0B-4227-B723-3974D926F98E}" presName="accentRepeatNode" presStyleLbl="solidFgAcc1" presStyleIdx="1" presStyleCnt="3"/>
      <dgm:spPr>
        <a:xfrm>
          <a:off x="493480" y="1794101"/>
          <a:ext cx="1196067" cy="1196067"/>
        </a:xfrm>
        <a:prstGeom prst="ellipse">
          <a:avLst/>
        </a:prstGeom>
        <a:solidFill>
          <a:srgbClr val="FFFFFF">
            <a:hueOff val="0"/>
            <a:satOff val="0"/>
            <a:lumOff val="0"/>
            <a:alphaOff val="0"/>
          </a:srgbClr>
        </a:solidFill>
        <a:ln w="12700" cap="flat" cmpd="sng" algn="ctr">
          <a:solidFill>
            <a:srgbClr val="B8282E">
              <a:hueOff val="0"/>
              <a:satOff val="0"/>
              <a:lumOff val="0"/>
              <a:alphaOff val="0"/>
            </a:srgbClr>
          </a:solidFill>
          <a:prstDash val="solid"/>
          <a:miter lim="800000"/>
        </a:ln>
        <a:effectLst/>
      </dgm:spPr>
    </dgm:pt>
    <dgm:pt modelId="{14086D55-4D3F-4FDE-82DC-88494C19ECAF}" type="pres">
      <dgm:prSet presAssocID="{FD5486D9-E7D5-45F5-9918-2A582EC83C88}" presName="text_3" presStyleLbl="node1" presStyleIdx="2" presStyleCnt="3" custScaleX="96792">
        <dgm:presLayoutVars>
          <dgm:bulletEnabled val="1"/>
        </dgm:presLayoutVars>
      </dgm:prSet>
      <dgm:spPr/>
    </dgm:pt>
    <dgm:pt modelId="{0D4E2468-2702-4DF5-9549-6FC8592F8AAF}" type="pres">
      <dgm:prSet presAssocID="{FD5486D9-E7D5-45F5-9918-2A582EC83C88}" presName="accent_3" presStyleCnt="0"/>
      <dgm:spPr/>
    </dgm:pt>
    <dgm:pt modelId="{A101B045-A2DA-4FEF-B043-0FB51342EF03}" type="pres">
      <dgm:prSet presAssocID="{FD5486D9-E7D5-45F5-9918-2A582EC83C88}" presName="accentRepeatNode" presStyleLbl="solidFgAcc1" presStyleIdx="2" presStyleCnt="3"/>
      <dgm:spPr>
        <a:xfrm>
          <a:off x="145663" y="3229382"/>
          <a:ext cx="1196067" cy="1196067"/>
        </a:xfrm>
        <a:prstGeom prst="ellipse">
          <a:avLst/>
        </a:prstGeom>
        <a:solidFill>
          <a:srgbClr val="FFFFFF">
            <a:hueOff val="0"/>
            <a:satOff val="0"/>
            <a:lumOff val="0"/>
            <a:alphaOff val="0"/>
          </a:srgbClr>
        </a:solidFill>
        <a:ln w="12700" cap="flat" cmpd="sng" algn="ctr">
          <a:solidFill>
            <a:srgbClr val="B8282E">
              <a:hueOff val="0"/>
              <a:satOff val="0"/>
              <a:lumOff val="0"/>
              <a:alphaOff val="0"/>
            </a:srgbClr>
          </a:solidFill>
          <a:prstDash val="solid"/>
          <a:miter lim="800000"/>
        </a:ln>
        <a:effectLst/>
      </dgm:spPr>
    </dgm:pt>
  </dgm:ptLst>
  <dgm:cxnLst>
    <dgm:cxn modelId="{1F749203-86AB-49E0-B8E4-FECAF565E49C}" srcId="{98F4918C-470E-4B9D-AC48-81F95EEFEB67}" destId="{FD5486D9-E7D5-45F5-9918-2A582EC83C88}" srcOrd="2" destOrd="0" parTransId="{065AE791-D70F-45EB-82FE-35A74EAC42DB}" sibTransId="{0F3981CE-0114-441F-83F0-029DFFF97C0F}"/>
    <dgm:cxn modelId="{D1F35F3D-0F71-4CC2-8552-A28CA10E3EB9}" type="presOf" srcId="{FD5486D9-E7D5-45F5-9918-2A582EC83C88}" destId="{14086D55-4D3F-4FDE-82DC-88494C19ECAF}" srcOrd="0" destOrd="0" presId="urn:microsoft.com/office/officeart/2008/layout/VerticalCurvedList"/>
    <dgm:cxn modelId="{4FFF6940-6A5B-4A81-90EB-484C76CCC567}" srcId="{98F4918C-470E-4B9D-AC48-81F95EEFEB67}" destId="{2E982A2C-1F0B-4227-B723-3974D926F98E}" srcOrd="1" destOrd="0" parTransId="{22193A11-1829-4B5A-B0DB-265A478F0AA4}" sibTransId="{F25BF7EB-15B9-4CC3-9EBB-626E26F30E84}"/>
    <dgm:cxn modelId="{EFD0E05E-9072-4D47-B3AF-F719DE242C5E}" type="presOf" srcId="{98F4918C-470E-4B9D-AC48-81F95EEFEB67}" destId="{C751B11F-BD88-4A71-85AD-DBADCD7CDA8D}" srcOrd="0" destOrd="0" presId="urn:microsoft.com/office/officeart/2008/layout/VerticalCurvedList"/>
    <dgm:cxn modelId="{33646869-EE6C-43AD-B3EF-0C3175280BE4}" srcId="{98F4918C-470E-4B9D-AC48-81F95EEFEB67}" destId="{CD85E84A-667D-436D-B700-90D3E266DC51}" srcOrd="0" destOrd="0" parTransId="{BD758F7A-54CD-499E-9C0B-0D7220ACB5DB}" sibTransId="{0B8E426D-5CD4-4936-A8B3-1839F66CBD0C}"/>
    <dgm:cxn modelId="{95B6804C-E773-48F3-A877-D91058507859}" type="presOf" srcId="{2E982A2C-1F0B-4227-B723-3974D926F98E}" destId="{1D3693AA-FF65-4552-BE01-1CD2F2936F2F}" srcOrd="0" destOrd="0" presId="urn:microsoft.com/office/officeart/2008/layout/VerticalCurvedList"/>
    <dgm:cxn modelId="{21594052-FEC0-45FF-9C7D-085519D4C7C5}" type="presOf" srcId="{0B8E426D-5CD4-4936-A8B3-1839F66CBD0C}" destId="{CF406192-B481-42E3-9904-DAF200B689AF}" srcOrd="0" destOrd="0" presId="urn:microsoft.com/office/officeart/2008/layout/VerticalCurvedList"/>
    <dgm:cxn modelId="{2EBB3295-B90A-41AE-8BF1-24D2BB0F3275}" type="presOf" srcId="{CD85E84A-667D-436D-B700-90D3E266DC51}" destId="{AA05A679-EBBC-4463-8119-908569959CD2}" srcOrd="0" destOrd="0" presId="urn:microsoft.com/office/officeart/2008/layout/VerticalCurvedList"/>
    <dgm:cxn modelId="{5FA6803D-CEB0-4D76-AFE2-62996E7ADF7E}" type="presParOf" srcId="{C751B11F-BD88-4A71-85AD-DBADCD7CDA8D}" destId="{24EC4A6F-FAC8-4B31-A599-834087848A43}" srcOrd="0" destOrd="0" presId="urn:microsoft.com/office/officeart/2008/layout/VerticalCurvedList"/>
    <dgm:cxn modelId="{B3E1105E-651A-4169-AEA7-970678AB258B}" type="presParOf" srcId="{24EC4A6F-FAC8-4B31-A599-834087848A43}" destId="{53705104-BB6E-4C08-B51E-C4BE60BE5DC4}" srcOrd="0" destOrd="0" presId="urn:microsoft.com/office/officeart/2008/layout/VerticalCurvedList"/>
    <dgm:cxn modelId="{41A6A107-AE50-4FCB-8C71-68E82154461D}" type="presParOf" srcId="{53705104-BB6E-4C08-B51E-C4BE60BE5DC4}" destId="{4A8F9058-2DEF-42BC-94E3-35159A8289D2}" srcOrd="0" destOrd="0" presId="urn:microsoft.com/office/officeart/2008/layout/VerticalCurvedList"/>
    <dgm:cxn modelId="{A5040DEA-5E58-435E-9939-DFF83FD4A441}" type="presParOf" srcId="{53705104-BB6E-4C08-B51E-C4BE60BE5DC4}" destId="{CF406192-B481-42E3-9904-DAF200B689AF}" srcOrd="1" destOrd="0" presId="urn:microsoft.com/office/officeart/2008/layout/VerticalCurvedList"/>
    <dgm:cxn modelId="{CEBA8894-4F0C-4D43-A0E6-00C6998ED28C}" type="presParOf" srcId="{53705104-BB6E-4C08-B51E-C4BE60BE5DC4}" destId="{B1E6BD75-5F8B-4214-9E80-FD4C4664122A}" srcOrd="2" destOrd="0" presId="urn:microsoft.com/office/officeart/2008/layout/VerticalCurvedList"/>
    <dgm:cxn modelId="{F02EBDB6-B6D4-49FA-A81B-446014545488}" type="presParOf" srcId="{53705104-BB6E-4C08-B51E-C4BE60BE5DC4}" destId="{869AE68E-674F-4F4E-B4D3-5354AE337137}" srcOrd="3" destOrd="0" presId="urn:microsoft.com/office/officeart/2008/layout/VerticalCurvedList"/>
    <dgm:cxn modelId="{2B9D9983-2C87-455F-A479-57F4DF936EFD}" type="presParOf" srcId="{24EC4A6F-FAC8-4B31-A599-834087848A43}" destId="{AA05A679-EBBC-4463-8119-908569959CD2}" srcOrd="1" destOrd="0" presId="urn:microsoft.com/office/officeart/2008/layout/VerticalCurvedList"/>
    <dgm:cxn modelId="{37B2CE1B-6EF8-4E47-80EB-8B7A15CE5A9A}" type="presParOf" srcId="{24EC4A6F-FAC8-4B31-A599-834087848A43}" destId="{8B7EFEB5-8151-4C45-AFE8-20033C40903C}" srcOrd="2" destOrd="0" presId="urn:microsoft.com/office/officeart/2008/layout/VerticalCurvedList"/>
    <dgm:cxn modelId="{257596F0-44B7-4F0A-9F82-03137A5EE3BC}" type="presParOf" srcId="{8B7EFEB5-8151-4C45-AFE8-20033C40903C}" destId="{54EB63A3-FDB5-4A43-B2A6-768A2A9C816C}" srcOrd="0" destOrd="0" presId="urn:microsoft.com/office/officeart/2008/layout/VerticalCurvedList"/>
    <dgm:cxn modelId="{412572C7-B020-4909-86C7-6FE1BB92F026}" type="presParOf" srcId="{24EC4A6F-FAC8-4B31-A599-834087848A43}" destId="{1D3693AA-FF65-4552-BE01-1CD2F2936F2F}" srcOrd="3" destOrd="0" presId="urn:microsoft.com/office/officeart/2008/layout/VerticalCurvedList"/>
    <dgm:cxn modelId="{0C50044F-4271-434C-8B76-51DE861C0535}" type="presParOf" srcId="{24EC4A6F-FAC8-4B31-A599-834087848A43}" destId="{59FBF963-5F34-4753-B994-672F2B518192}" srcOrd="4" destOrd="0" presId="urn:microsoft.com/office/officeart/2008/layout/VerticalCurvedList"/>
    <dgm:cxn modelId="{F1435656-1912-4708-8797-ED7D28AED188}" type="presParOf" srcId="{59FBF963-5F34-4753-B994-672F2B518192}" destId="{C05B69F8-7B44-4ADA-B0EC-C1EC07C0B2A3}" srcOrd="0" destOrd="0" presId="urn:microsoft.com/office/officeart/2008/layout/VerticalCurvedList"/>
    <dgm:cxn modelId="{FF60E16B-2A47-4366-BA02-43E907BF84B7}" type="presParOf" srcId="{24EC4A6F-FAC8-4B31-A599-834087848A43}" destId="{14086D55-4D3F-4FDE-82DC-88494C19ECAF}" srcOrd="5" destOrd="0" presId="urn:microsoft.com/office/officeart/2008/layout/VerticalCurvedList"/>
    <dgm:cxn modelId="{1ADC84E8-4D59-45D5-9C6A-378C599EE4C4}" type="presParOf" srcId="{24EC4A6F-FAC8-4B31-A599-834087848A43}" destId="{0D4E2468-2702-4DF5-9549-6FC8592F8AAF}" srcOrd="6" destOrd="0" presId="urn:microsoft.com/office/officeart/2008/layout/VerticalCurvedList"/>
    <dgm:cxn modelId="{3BE5A274-664E-43DB-8616-33789C1FF13B}" type="presParOf" srcId="{0D4E2468-2702-4DF5-9549-6FC8592F8AAF}" destId="{A101B045-A2DA-4FEF-B043-0FB51342EF03}"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F4918C-470E-4B9D-AC48-81F95EEFEB67}" type="doc">
      <dgm:prSet loTypeId="urn:microsoft.com/office/officeart/2005/8/layout/vList3" loCatId="list" qsTypeId="urn:microsoft.com/office/officeart/2005/8/quickstyle/simple1" qsCatId="simple" csTypeId="urn:microsoft.com/office/officeart/2005/8/colors/accent1_2" csCatId="accent1" phldr="1"/>
      <dgm:spPr/>
    </dgm:pt>
    <dgm:pt modelId="{CD85E84A-667D-436D-B700-90D3E266DC51}">
      <dgm:prSet phldrT="[文本]" custT="1"/>
      <dgm:spPr>
        <a:xfrm rot="10800000">
          <a:off x="1209452" y="326"/>
          <a:ext cx="3961383" cy="996618"/>
        </a:xfrm>
        <a:prstGeom prst="homePlate">
          <a:avLst/>
        </a:prstGeom>
        <a:solidFill>
          <a:srgbClr val="FFFFFF"/>
        </a:solidFill>
        <a:ln w="12700" cap="flat" cmpd="sng" algn="ctr">
          <a:solidFill>
            <a:srgbClr val="B8282E"/>
          </a:solidFill>
          <a:prstDash val="solid"/>
          <a:miter lim="800000"/>
        </a:ln>
        <a:effectLst/>
      </dgm:spPr>
      <dgm:t>
        <a:bodyPr lIns="180000" tIns="180000" rIns="360000" anchor="ctr" anchorCtr="1"/>
        <a:lstStyle/>
        <a:p>
          <a:pPr algn="l">
            <a:lnSpc>
              <a:spcPct val="50000"/>
            </a:lnSpc>
            <a:buNone/>
          </a:pPr>
          <a:r>
            <a:rPr lang="zh-CN" altLang="en-US" sz="18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endParaRPr lang="en-US" altLang="zh-CN" sz="18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endParaRPr>
        </a:p>
        <a:p>
          <a:pPr algn="l">
            <a:lnSpc>
              <a:spcPct val="50000"/>
            </a:lnSpc>
            <a:buNone/>
          </a:pPr>
          <a:r>
            <a:rPr lang="zh-CN" altLang="en-US" sz="18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p>
      </dgm:t>
    </dgm:pt>
    <dgm:pt modelId="{BD758F7A-54CD-499E-9C0B-0D7220ACB5DB}" type="parTrans" cxnId="{33646869-EE6C-43AD-B3EF-0C3175280BE4}">
      <dgm:prSet/>
      <dgm:spPr/>
      <dgm:t>
        <a:bodyPr/>
        <a:lstStyle/>
        <a:p>
          <a:endParaRPr lang="zh-CN" altLang="en-US"/>
        </a:p>
      </dgm:t>
    </dgm:pt>
    <dgm:pt modelId="{0B8E426D-5CD4-4936-A8B3-1839F66CBD0C}" type="sibTrans" cxnId="{33646869-EE6C-43AD-B3EF-0C3175280BE4}">
      <dgm:prSet/>
      <dgm:spPr/>
      <dgm:t>
        <a:bodyPr/>
        <a:lstStyle/>
        <a:p>
          <a:endParaRPr lang="zh-CN" altLang="en-US"/>
        </a:p>
      </dgm:t>
    </dgm:pt>
    <dgm:pt modelId="{2E982A2C-1F0B-4227-B723-3974D926F98E}">
      <dgm:prSet phldrT="[文本]" custT="1"/>
      <dgm:spPr>
        <a:xfrm rot="10800000">
          <a:off x="1209452" y="1487346"/>
          <a:ext cx="3961383" cy="996618"/>
        </a:xfrm>
        <a:prstGeom prst="homePlate">
          <a:avLst/>
        </a:prstGeom>
        <a:solidFill>
          <a:srgbClr val="FFFFFF"/>
        </a:solidFill>
        <a:ln w="12700" cap="flat" cmpd="sng" algn="ctr">
          <a:solidFill>
            <a:srgbClr val="B8282E"/>
          </a:solidFill>
          <a:prstDash val="solid"/>
          <a:miter lim="800000"/>
        </a:ln>
        <a:effectLst/>
      </dgm:spPr>
      <dgm:t>
        <a:bodyPr spcFirstLastPara="0" vert="horz" wrap="square" lIns="180000" tIns="180000" rIns="360000" bIns="68580" numCol="1" spcCol="1270" anchor="ctr" anchorCtr="1"/>
        <a:lstStyle/>
        <a:p>
          <a:pPr marL="0" lvl="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endParaRPr lang="en-US" altLang="zh-CN"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endParaRPr>
        </a:p>
        <a:p>
          <a:pPr marL="0" lvl="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p>
      </dgm:t>
    </dgm:pt>
    <dgm:pt modelId="{22193A11-1829-4B5A-B0DB-265A478F0AA4}" type="parTrans" cxnId="{4FFF6940-6A5B-4A81-90EB-484C76CCC567}">
      <dgm:prSet/>
      <dgm:spPr/>
      <dgm:t>
        <a:bodyPr/>
        <a:lstStyle/>
        <a:p>
          <a:endParaRPr lang="zh-CN" altLang="en-US"/>
        </a:p>
      </dgm:t>
    </dgm:pt>
    <dgm:pt modelId="{F25BF7EB-15B9-4CC3-9EBB-626E26F30E84}" type="sibTrans" cxnId="{4FFF6940-6A5B-4A81-90EB-484C76CCC567}">
      <dgm:prSet/>
      <dgm:spPr/>
      <dgm:t>
        <a:bodyPr/>
        <a:lstStyle/>
        <a:p>
          <a:endParaRPr lang="zh-CN" altLang="en-US"/>
        </a:p>
      </dgm:t>
    </dgm:pt>
    <dgm:pt modelId="{FD5486D9-E7D5-45F5-9918-2A582EC83C88}">
      <dgm:prSet phldrT="[文本]" custT="1"/>
      <dgm:spPr>
        <a:xfrm rot="10800000">
          <a:off x="1209452" y="2974367"/>
          <a:ext cx="3961383" cy="996618"/>
        </a:xfrm>
        <a:prstGeom prst="homePlate">
          <a:avLst/>
        </a:prstGeom>
        <a:solidFill>
          <a:srgbClr val="FFFFFF"/>
        </a:solidFill>
        <a:ln w="12700" cap="flat" cmpd="sng" algn="ctr">
          <a:solidFill>
            <a:srgbClr val="C00000"/>
          </a:solidFill>
          <a:prstDash val="solid"/>
          <a:miter lim="800000"/>
        </a:ln>
        <a:effectLst/>
      </dgm:spPr>
      <dgm:t>
        <a:bodyPr spcFirstLastPara="0" vert="horz" wrap="square" lIns="180000" tIns="180000" rIns="360000" bIns="68580" numCol="1" spcCol="1270" anchor="ctr" anchorCtr="1"/>
        <a:lstStyle/>
        <a:p>
          <a:pPr marL="0" lvl="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endParaRPr lang="en-US" altLang="zh-CN"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endParaRPr>
        </a:p>
        <a:p>
          <a:pPr marL="0" lvl="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p>
      </dgm:t>
    </dgm:pt>
    <dgm:pt modelId="{065AE791-D70F-45EB-82FE-35A74EAC42DB}" type="parTrans" cxnId="{1F749203-86AB-49E0-B8E4-FECAF565E49C}">
      <dgm:prSet/>
      <dgm:spPr/>
      <dgm:t>
        <a:bodyPr/>
        <a:lstStyle/>
        <a:p>
          <a:endParaRPr lang="zh-CN" altLang="en-US"/>
        </a:p>
      </dgm:t>
    </dgm:pt>
    <dgm:pt modelId="{0F3981CE-0114-441F-83F0-029DFFF97C0F}" type="sibTrans" cxnId="{1F749203-86AB-49E0-B8E4-FECAF565E49C}">
      <dgm:prSet/>
      <dgm:spPr/>
      <dgm:t>
        <a:bodyPr/>
        <a:lstStyle/>
        <a:p>
          <a:endParaRPr lang="zh-CN" altLang="en-US"/>
        </a:p>
      </dgm:t>
    </dgm:pt>
    <dgm:pt modelId="{24BB56F2-E5D0-45E5-A0CB-AAAB32891A78}" type="pres">
      <dgm:prSet presAssocID="{98F4918C-470E-4B9D-AC48-81F95EEFEB67}" presName="linearFlow" presStyleCnt="0">
        <dgm:presLayoutVars>
          <dgm:dir/>
          <dgm:resizeHandles val="exact"/>
        </dgm:presLayoutVars>
      </dgm:prSet>
      <dgm:spPr/>
    </dgm:pt>
    <dgm:pt modelId="{74CA195D-3355-4156-9312-A27D4F8424F6}" type="pres">
      <dgm:prSet presAssocID="{CD85E84A-667D-436D-B700-90D3E266DC51}" presName="composite" presStyleCnt="0"/>
      <dgm:spPr/>
    </dgm:pt>
    <dgm:pt modelId="{9493BF94-CB4E-4945-8C1E-9BA79D6C0281}" type="pres">
      <dgm:prSet presAssocID="{CD85E84A-667D-436D-B700-90D3E266DC51}" presName="imgShp" presStyleLbl="fgImgPlace1" presStyleIdx="0" presStyleCnt="3" custScaleX="51535" custScaleY="51535"/>
      <dgm:spPr>
        <a:xfrm>
          <a:off x="786131" y="75314"/>
          <a:ext cx="846642" cy="846642"/>
        </a:xfrm>
        <a:prstGeom prst="ellipse">
          <a:avLst/>
        </a:prstGeom>
        <a:solidFill>
          <a:srgbClr val="B8282E"/>
        </a:solidFill>
        <a:ln w="12700" cap="flat" cmpd="sng" algn="ctr">
          <a:solidFill>
            <a:srgbClr val="FFFFFF">
              <a:hueOff val="0"/>
              <a:satOff val="0"/>
              <a:lumOff val="0"/>
              <a:alphaOff val="0"/>
            </a:srgbClr>
          </a:solidFill>
          <a:prstDash val="solid"/>
          <a:miter lim="800000"/>
        </a:ln>
        <a:effectLst/>
      </dgm:spPr>
    </dgm:pt>
    <dgm:pt modelId="{730E3854-BC07-4E92-8285-C2392E85973A}" type="pres">
      <dgm:prSet presAssocID="{CD85E84A-667D-436D-B700-90D3E266DC51}" presName="txShp" presStyleLbl="node1" presStyleIdx="0" presStyleCnt="3" custScaleY="60664">
        <dgm:presLayoutVars>
          <dgm:bulletEnabled val="1"/>
        </dgm:presLayoutVars>
      </dgm:prSet>
      <dgm:spPr/>
    </dgm:pt>
    <dgm:pt modelId="{A781B741-A872-4BF9-A1A1-0AA949799C5E}" type="pres">
      <dgm:prSet presAssocID="{0B8E426D-5CD4-4936-A8B3-1839F66CBD0C}" presName="spacing" presStyleCnt="0"/>
      <dgm:spPr/>
    </dgm:pt>
    <dgm:pt modelId="{D0E62046-AE1D-4BEF-AB15-29B9B227EB4F}" type="pres">
      <dgm:prSet presAssocID="{2E982A2C-1F0B-4227-B723-3974D926F98E}" presName="composite" presStyleCnt="0"/>
      <dgm:spPr/>
    </dgm:pt>
    <dgm:pt modelId="{D46C6A7E-387F-4886-8111-8D80FD436C4B}" type="pres">
      <dgm:prSet presAssocID="{2E982A2C-1F0B-4227-B723-3974D926F98E}" presName="imgShp" presStyleLbl="fgImgPlace1" presStyleIdx="1" presStyleCnt="3" custScaleX="51535" custScaleY="51535"/>
      <dgm:spPr>
        <a:xfrm>
          <a:off x="786131" y="1562334"/>
          <a:ext cx="846642" cy="846642"/>
        </a:xfrm>
        <a:prstGeom prst="ellipse">
          <a:avLst/>
        </a:prstGeom>
        <a:solidFill>
          <a:srgbClr val="B8282E"/>
        </a:solidFill>
        <a:ln w="12700" cap="flat" cmpd="sng" algn="ctr">
          <a:solidFill>
            <a:srgbClr val="C00000"/>
          </a:solidFill>
          <a:prstDash val="solid"/>
          <a:miter lim="800000"/>
        </a:ln>
        <a:effectLst/>
      </dgm:spPr>
    </dgm:pt>
    <dgm:pt modelId="{573AFEDF-C29F-4FF1-ABF3-C26F33F8C5C1}" type="pres">
      <dgm:prSet presAssocID="{2E982A2C-1F0B-4227-B723-3974D926F98E}" presName="txShp" presStyleLbl="node1" presStyleIdx="1" presStyleCnt="3" custScaleY="60664">
        <dgm:presLayoutVars>
          <dgm:bulletEnabled val="1"/>
        </dgm:presLayoutVars>
      </dgm:prSet>
      <dgm:spPr>
        <a:xfrm rot="10800000">
          <a:off x="1209452" y="1487346"/>
          <a:ext cx="3961383" cy="996618"/>
        </a:xfrm>
        <a:prstGeom prst="homePlate">
          <a:avLst/>
        </a:prstGeom>
      </dgm:spPr>
    </dgm:pt>
    <dgm:pt modelId="{A73D1746-E3FE-415F-ACDA-376C51975204}" type="pres">
      <dgm:prSet presAssocID="{F25BF7EB-15B9-4CC3-9EBB-626E26F30E84}" presName="spacing" presStyleCnt="0"/>
      <dgm:spPr/>
    </dgm:pt>
    <dgm:pt modelId="{280C9711-115F-4BD9-9C52-E6D47627670E}" type="pres">
      <dgm:prSet presAssocID="{FD5486D9-E7D5-45F5-9918-2A582EC83C88}" presName="composite" presStyleCnt="0"/>
      <dgm:spPr/>
    </dgm:pt>
    <dgm:pt modelId="{E7B60B57-D1D5-4B1C-9B06-57949979E4F2}" type="pres">
      <dgm:prSet presAssocID="{FD5486D9-E7D5-45F5-9918-2A582EC83C88}" presName="imgShp" presStyleLbl="fgImgPlace1" presStyleIdx="2" presStyleCnt="3" custScaleX="51535" custScaleY="51535"/>
      <dgm:spPr>
        <a:xfrm>
          <a:off x="786131" y="3049355"/>
          <a:ext cx="846642" cy="846642"/>
        </a:xfrm>
        <a:prstGeom prst="ellipse">
          <a:avLst/>
        </a:prstGeom>
        <a:solidFill>
          <a:srgbClr val="C00000"/>
        </a:solidFill>
        <a:ln w="12700" cap="flat" cmpd="sng" algn="ctr">
          <a:solidFill>
            <a:srgbClr val="C00000"/>
          </a:solidFill>
          <a:prstDash val="solid"/>
          <a:miter lim="800000"/>
        </a:ln>
        <a:effectLst/>
      </dgm:spPr>
    </dgm:pt>
    <dgm:pt modelId="{E2BB0B94-2413-470A-9158-0DB8F805D594}" type="pres">
      <dgm:prSet presAssocID="{FD5486D9-E7D5-45F5-9918-2A582EC83C88}" presName="txShp" presStyleLbl="node1" presStyleIdx="2" presStyleCnt="3" custScaleY="60664">
        <dgm:presLayoutVars>
          <dgm:bulletEnabled val="1"/>
        </dgm:presLayoutVars>
      </dgm:prSet>
      <dgm:spPr>
        <a:xfrm rot="10800000">
          <a:off x="1209452" y="2974367"/>
          <a:ext cx="3961383" cy="996618"/>
        </a:xfrm>
        <a:prstGeom prst="homePlate">
          <a:avLst/>
        </a:prstGeom>
      </dgm:spPr>
    </dgm:pt>
  </dgm:ptLst>
  <dgm:cxnLst>
    <dgm:cxn modelId="{1F749203-86AB-49E0-B8E4-FECAF565E49C}" srcId="{98F4918C-470E-4B9D-AC48-81F95EEFEB67}" destId="{FD5486D9-E7D5-45F5-9918-2A582EC83C88}" srcOrd="2" destOrd="0" parTransId="{065AE791-D70F-45EB-82FE-35A74EAC42DB}" sibTransId="{0F3981CE-0114-441F-83F0-029DFFF97C0F}"/>
    <dgm:cxn modelId="{9EE5641E-C8B7-4982-A7C3-86B72AF0557B}" type="presOf" srcId="{FD5486D9-E7D5-45F5-9918-2A582EC83C88}" destId="{E2BB0B94-2413-470A-9158-0DB8F805D594}" srcOrd="0" destOrd="0" presId="urn:microsoft.com/office/officeart/2005/8/layout/vList3"/>
    <dgm:cxn modelId="{4FFF6940-6A5B-4A81-90EB-484C76CCC567}" srcId="{98F4918C-470E-4B9D-AC48-81F95EEFEB67}" destId="{2E982A2C-1F0B-4227-B723-3974D926F98E}" srcOrd="1" destOrd="0" parTransId="{22193A11-1829-4B5A-B0DB-265A478F0AA4}" sibTransId="{F25BF7EB-15B9-4CC3-9EBB-626E26F30E84}"/>
    <dgm:cxn modelId="{33646869-EE6C-43AD-B3EF-0C3175280BE4}" srcId="{98F4918C-470E-4B9D-AC48-81F95EEFEB67}" destId="{CD85E84A-667D-436D-B700-90D3E266DC51}" srcOrd="0" destOrd="0" parTransId="{BD758F7A-54CD-499E-9C0B-0D7220ACB5DB}" sibTransId="{0B8E426D-5CD4-4936-A8B3-1839F66CBD0C}"/>
    <dgm:cxn modelId="{DB57E879-8FCD-4A09-A232-FAC09378ADD7}" type="presOf" srcId="{CD85E84A-667D-436D-B700-90D3E266DC51}" destId="{730E3854-BC07-4E92-8285-C2392E85973A}" srcOrd="0" destOrd="0" presId="urn:microsoft.com/office/officeart/2005/8/layout/vList3"/>
    <dgm:cxn modelId="{0E89FCC8-4864-4F68-A6CA-7E0FEDFA691A}" type="presOf" srcId="{2E982A2C-1F0B-4227-B723-3974D926F98E}" destId="{573AFEDF-C29F-4FF1-ABF3-C26F33F8C5C1}" srcOrd="0" destOrd="0" presId="urn:microsoft.com/office/officeart/2005/8/layout/vList3"/>
    <dgm:cxn modelId="{10C943D5-2ACF-4CC7-8730-CC02D624FCF8}" type="presOf" srcId="{98F4918C-470E-4B9D-AC48-81F95EEFEB67}" destId="{24BB56F2-E5D0-45E5-A0CB-AAAB32891A78}" srcOrd="0" destOrd="0" presId="urn:microsoft.com/office/officeart/2005/8/layout/vList3"/>
    <dgm:cxn modelId="{DBF50C70-1642-4CBB-AA6A-F18650B0A0F6}" type="presParOf" srcId="{24BB56F2-E5D0-45E5-A0CB-AAAB32891A78}" destId="{74CA195D-3355-4156-9312-A27D4F8424F6}" srcOrd="0" destOrd="0" presId="urn:microsoft.com/office/officeart/2005/8/layout/vList3"/>
    <dgm:cxn modelId="{11A60AD2-266C-4027-AEB2-BBDCF86F1C31}" type="presParOf" srcId="{74CA195D-3355-4156-9312-A27D4F8424F6}" destId="{9493BF94-CB4E-4945-8C1E-9BA79D6C0281}" srcOrd="0" destOrd="0" presId="urn:microsoft.com/office/officeart/2005/8/layout/vList3"/>
    <dgm:cxn modelId="{0EDE5431-B987-4703-A69B-96D6CB966783}" type="presParOf" srcId="{74CA195D-3355-4156-9312-A27D4F8424F6}" destId="{730E3854-BC07-4E92-8285-C2392E85973A}" srcOrd="1" destOrd="0" presId="urn:microsoft.com/office/officeart/2005/8/layout/vList3"/>
    <dgm:cxn modelId="{A30BB11D-62C2-432C-849E-1C422318C603}" type="presParOf" srcId="{24BB56F2-E5D0-45E5-A0CB-AAAB32891A78}" destId="{A781B741-A872-4BF9-A1A1-0AA949799C5E}" srcOrd="1" destOrd="0" presId="urn:microsoft.com/office/officeart/2005/8/layout/vList3"/>
    <dgm:cxn modelId="{1B996FF8-5E32-4F0C-889E-6C588ACB1778}" type="presParOf" srcId="{24BB56F2-E5D0-45E5-A0CB-AAAB32891A78}" destId="{D0E62046-AE1D-4BEF-AB15-29B9B227EB4F}" srcOrd="2" destOrd="0" presId="urn:microsoft.com/office/officeart/2005/8/layout/vList3"/>
    <dgm:cxn modelId="{4903276A-EF1A-4E0B-8AF2-ADF9618D6987}" type="presParOf" srcId="{D0E62046-AE1D-4BEF-AB15-29B9B227EB4F}" destId="{D46C6A7E-387F-4886-8111-8D80FD436C4B}" srcOrd="0" destOrd="0" presId="urn:microsoft.com/office/officeart/2005/8/layout/vList3"/>
    <dgm:cxn modelId="{CEB76518-6B2E-4900-A37E-655A29BEE9B7}" type="presParOf" srcId="{D0E62046-AE1D-4BEF-AB15-29B9B227EB4F}" destId="{573AFEDF-C29F-4FF1-ABF3-C26F33F8C5C1}" srcOrd="1" destOrd="0" presId="urn:microsoft.com/office/officeart/2005/8/layout/vList3"/>
    <dgm:cxn modelId="{B9CA279E-C376-4099-8C6D-D17339C594B8}" type="presParOf" srcId="{24BB56F2-E5D0-45E5-A0CB-AAAB32891A78}" destId="{A73D1746-E3FE-415F-ACDA-376C51975204}" srcOrd="3" destOrd="0" presId="urn:microsoft.com/office/officeart/2005/8/layout/vList3"/>
    <dgm:cxn modelId="{C3AB863F-6E82-4964-BCDF-34FD9D3DFE59}" type="presParOf" srcId="{24BB56F2-E5D0-45E5-A0CB-AAAB32891A78}" destId="{280C9711-115F-4BD9-9C52-E6D47627670E}" srcOrd="4" destOrd="0" presId="urn:microsoft.com/office/officeart/2005/8/layout/vList3"/>
    <dgm:cxn modelId="{00993D9E-75BD-4F2D-BD87-10789CD561EC}" type="presParOf" srcId="{280C9711-115F-4BD9-9C52-E6D47627670E}" destId="{E7B60B57-D1D5-4B1C-9B06-57949979E4F2}" srcOrd="0" destOrd="0" presId="urn:microsoft.com/office/officeart/2005/8/layout/vList3"/>
    <dgm:cxn modelId="{10C03077-676E-4661-9DDB-61DFFE6ABA30}" type="presParOf" srcId="{280C9711-115F-4BD9-9C52-E6D47627670E}" destId="{E2BB0B94-2413-470A-9158-0DB8F805D594}"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8F4918C-470E-4B9D-AC48-81F95EEFEB67}" type="doc">
      <dgm:prSet loTypeId="urn:microsoft.com/office/officeart/2005/8/layout/vList3" loCatId="list" qsTypeId="urn:microsoft.com/office/officeart/2005/8/quickstyle/simple1" qsCatId="simple" csTypeId="urn:microsoft.com/office/officeart/2005/8/colors/accent1_2" csCatId="accent1" phldr="1"/>
      <dgm:spPr/>
    </dgm:pt>
    <dgm:pt modelId="{CD85E84A-667D-436D-B700-90D3E266DC51}">
      <dgm:prSet phldrT="[文本]" custT="1"/>
      <dgm:spPr>
        <a:xfrm rot="10800000">
          <a:off x="1209452" y="326"/>
          <a:ext cx="3961383" cy="996618"/>
        </a:xfrm>
        <a:prstGeom prst="homePlate">
          <a:avLst/>
        </a:prstGeom>
        <a:solidFill>
          <a:srgbClr val="FFFFFF"/>
        </a:solidFill>
        <a:ln w="12700" cap="flat" cmpd="sng" algn="ctr">
          <a:solidFill>
            <a:srgbClr val="B8282E"/>
          </a:solidFill>
          <a:prstDash val="solid"/>
          <a:miter lim="800000"/>
        </a:ln>
        <a:effectLst/>
      </dgm:spPr>
      <dgm:t>
        <a:bodyPr spcFirstLastPara="0" vert="horz" wrap="square" lIns="180000" tIns="180000" rIns="360000" bIns="68580" numCol="1" spcCol="1270" anchor="ctr" anchorCtr="1"/>
        <a:lstStyle/>
        <a:p>
          <a:pPr marL="0" lvl="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endParaRPr lang="en-US" altLang="zh-CN"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endParaRPr>
        </a:p>
        <a:p>
          <a:pPr marL="0" lvl="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p>
      </dgm:t>
    </dgm:pt>
    <dgm:pt modelId="{BD758F7A-54CD-499E-9C0B-0D7220ACB5DB}" type="parTrans" cxnId="{33646869-EE6C-43AD-B3EF-0C3175280BE4}">
      <dgm:prSet/>
      <dgm:spPr/>
      <dgm:t>
        <a:bodyPr/>
        <a:lstStyle/>
        <a:p>
          <a:endParaRPr lang="zh-CN" altLang="en-US"/>
        </a:p>
      </dgm:t>
    </dgm:pt>
    <dgm:pt modelId="{0B8E426D-5CD4-4936-A8B3-1839F66CBD0C}" type="sibTrans" cxnId="{33646869-EE6C-43AD-B3EF-0C3175280BE4}">
      <dgm:prSet/>
      <dgm:spPr/>
      <dgm:t>
        <a:bodyPr/>
        <a:lstStyle/>
        <a:p>
          <a:endParaRPr lang="zh-CN" altLang="en-US"/>
        </a:p>
      </dgm:t>
    </dgm:pt>
    <dgm:pt modelId="{2E982A2C-1F0B-4227-B723-3974D926F98E}">
      <dgm:prSet phldrT="[文本]" custT="1"/>
      <dgm:spPr>
        <a:xfrm rot="10800000">
          <a:off x="1209452" y="1487346"/>
          <a:ext cx="3961383" cy="996618"/>
        </a:xfrm>
        <a:prstGeom prst="homePlate">
          <a:avLst/>
        </a:prstGeom>
        <a:solidFill>
          <a:srgbClr val="FFFFFF"/>
        </a:solidFill>
        <a:ln w="12700" cap="flat" cmpd="sng" algn="ctr">
          <a:solidFill>
            <a:srgbClr val="B8282E"/>
          </a:solidFill>
          <a:prstDash val="solid"/>
          <a:miter lim="800000"/>
        </a:ln>
        <a:effectLst/>
      </dgm:spPr>
      <dgm:t>
        <a:bodyPr spcFirstLastPara="0" vert="horz" wrap="square" lIns="180000" tIns="180000" rIns="360000" bIns="68580" numCol="1" spcCol="1270" anchor="ctr" anchorCtr="1"/>
        <a:lstStyle/>
        <a:p>
          <a:pPr marL="0" lvl="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endParaRPr lang="en-US" altLang="zh-CN"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endParaRPr>
        </a:p>
        <a:p>
          <a:pPr marL="0" lvl="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p>
      </dgm:t>
    </dgm:pt>
    <dgm:pt modelId="{22193A11-1829-4B5A-B0DB-265A478F0AA4}" type="parTrans" cxnId="{4FFF6940-6A5B-4A81-90EB-484C76CCC567}">
      <dgm:prSet/>
      <dgm:spPr/>
      <dgm:t>
        <a:bodyPr/>
        <a:lstStyle/>
        <a:p>
          <a:endParaRPr lang="zh-CN" altLang="en-US"/>
        </a:p>
      </dgm:t>
    </dgm:pt>
    <dgm:pt modelId="{F25BF7EB-15B9-4CC3-9EBB-626E26F30E84}" type="sibTrans" cxnId="{4FFF6940-6A5B-4A81-90EB-484C76CCC567}">
      <dgm:prSet/>
      <dgm:spPr/>
      <dgm:t>
        <a:bodyPr/>
        <a:lstStyle/>
        <a:p>
          <a:endParaRPr lang="zh-CN" altLang="en-US"/>
        </a:p>
      </dgm:t>
    </dgm:pt>
    <dgm:pt modelId="{FD5486D9-E7D5-45F5-9918-2A582EC83C88}">
      <dgm:prSet phldrT="[文本]" custT="1"/>
      <dgm:spPr>
        <a:xfrm rot="10800000">
          <a:off x="1209452" y="2974367"/>
          <a:ext cx="3961383" cy="996618"/>
        </a:xfrm>
        <a:prstGeom prst="homePlate">
          <a:avLst/>
        </a:prstGeom>
        <a:solidFill>
          <a:srgbClr val="FFFFFF"/>
        </a:solidFill>
        <a:ln w="12700" cap="flat" cmpd="sng" algn="ctr">
          <a:solidFill>
            <a:srgbClr val="B8282E"/>
          </a:solidFill>
          <a:prstDash val="solid"/>
          <a:miter lim="800000"/>
        </a:ln>
        <a:effectLst/>
      </dgm:spPr>
      <dgm:t>
        <a:bodyPr spcFirstLastPara="0" vert="horz" wrap="square" lIns="180000" tIns="180000" rIns="360000" bIns="68580" numCol="1" spcCol="1270" anchor="ctr" anchorCtr="1"/>
        <a:lstStyle/>
        <a:p>
          <a:pPr marL="0" lvl="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endParaRPr lang="en-US" altLang="zh-CN"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endParaRPr>
        </a:p>
        <a:p>
          <a:pPr marL="0" lvl="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p>
      </dgm:t>
    </dgm:pt>
    <dgm:pt modelId="{065AE791-D70F-45EB-82FE-35A74EAC42DB}" type="parTrans" cxnId="{1F749203-86AB-49E0-B8E4-FECAF565E49C}">
      <dgm:prSet/>
      <dgm:spPr/>
      <dgm:t>
        <a:bodyPr/>
        <a:lstStyle/>
        <a:p>
          <a:endParaRPr lang="zh-CN" altLang="en-US"/>
        </a:p>
      </dgm:t>
    </dgm:pt>
    <dgm:pt modelId="{0F3981CE-0114-441F-83F0-029DFFF97C0F}" type="sibTrans" cxnId="{1F749203-86AB-49E0-B8E4-FECAF565E49C}">
      <dgm:prSet/>
      <dgm:spPr/>
      <dgm:t>
        <a:bodyPr/>
        <a:lstStyle/>
        <a:p>
          <a:endParaRPr lang="zh-CN" altLang="en-US"/>
        </a:p>
      </dgm:t>
    </dgm:pt>
    <dgm:pt modelId="{24BB56F2-E5D0-45E5-A0CB-AAAB32891A78}" type="pres">
      <dgm:prSet presAssocID="{98F4918C-470E-4B9D-AC48-81F95EEFEB67}" presName="linearFlow" presStyleCnt="0">
        <dgm:presLayoutVars>
          <dgm:dir/>
          <dgm:resizeHandles val="exact"/>
        </dgm:presLayoutVars>
      </dgm:prSet>
      <dgm:spPr/>
    </dgm:pt>
    <dgm:pt modelId="{74CA195D-3355-4156-9312-A27D4F8424F6}" type="pres">
      <dgm:prSet presAssocID="{CD85E84A-667D-436D-B700-90D3E266DC51}" presName="composite" presStyleCnt="0"/>
      <dgm:spPr/>
    </dgm:pt>
    <dgm:pt modelId="{9493BF94-CB4E-4945-8C1E-9BA79D6C0281}" type="pres">
      <dgm:prSet presAssocID="{CD85E84A-667D-436D-B700-90D3E266DC51}" presName="imgShp" presStyleLbl="fgImgPlace1" presStyleIdx="0" presStyleCnt="3" custScaleX="51535" custScaleY="51535"/>
      <dgm:spPr>
        <a:xfrm>
          <a:off x="786131" y="75314"/>
          <a:ext cx="846642" cy="846642"/>
        </a:xfrm>
        <a:prstGeom prst="ellipse">
          <a:avLst/>
        </a:prstGeom>
        <a:solidFill>
          <a:srgbClr val="B8282E"/>
        </a:solidFill>
        <a:ln w="12700" cap="flat" cmpd="sng" algn="ctr">
          <a:solidFill>
            <a:srgbClr val="FFFFFF">
              <a:hueOff val="0"/>
              <a:satOff val="0"/>
              <a:lumOff val="0"/>
              <a:alphaOff val="0"/>
            </a:srgbClr>
          </a:solidFill>
          <a:prstDash val="solid"/>
          <a:miter lim="800000"/>
        </a:ln>
        <a:effectLst/>
      </dgm:spPr>
    </dgm:pt>
    <dgm:pt modelId="{730E3854-BC07-4E92-8285-C2392E85973A}" type="pres">
      <dgm:prSet presAssocID="{CD85E84A-667D-436D-B700-90D3E266DC51}" presName="txShp" presStyleLbl="node1" presStyleIdx="0" presStyleCnt="3" custScaleY="60664">
        <dgm:presLayoutVars>
          <dgm:bulletEnabled val="1"/>
        </dgm:presLayoutVars>
      </dgm:prSet>
      <dgm:spPr>
        <a:xfrm rot="10800000">
          <a:off x="1209452" y="326"/>
          <a:ext cx="3961383" cy="996618"/>
        </a:xfrm>
        <a:prstGeom prst="homePlate">
          <a:avLst/>
        </a:prstGeom>
      </dgm:spPr>
    </dgm:pt>
    <dgm:pt modelId="{A781B741-A872-4BF9-A1A1-0AA949799C5E}" type="pres">
      <dgm:prSet presAssocID="{0B8E426D-5CD4-4936-A8B3-1839F66CBD0C}" presName="spacing" presStyleCnt="0"/>
      <dgm:spPr/>
    </dgm:pt>
    <dgm:pt modelId="{D0E62046-AE1D-4BEF-AB15-29B9B227EB4F}" type="pres">
      <dgm:prSet presAssocID="{2E982A2C-1F0B-4227-B723-3974D926F98E}" presName="composite" presStyleCnt="0"/>
      <dgm:spPr/>
    </dgm:pt>
    <dgm:pt modelId="{D46C6A7E-387F-4886-8111-8D80FD436C4B}" type="pres">
      <dgm:prSet presAssocID="{2E982A2C-1F0B-4227-B723-3974D926F98E}" presName="imgShp" presStyleLbl="fgImgPlace1" presStyleIdx="1" presStyleCnt="3" custScaleX="51535" custScaleY="51535"/>
      <dgm:spPr>
        <a:xfrm>
          <a:off x="786131" y="1562334"/>
          <a:ext cx="846642" cy="846642"/>
        </a:xfrm>
        <a:prstGeom prst="ellipse">
          <a:avLst/>
        </a:prstGeom>
        <a:solidFill>
          <a:srgbClr val="B8282E"/>
        </a:solidFill>
        <a:ln w="12700" cap="flat" cmpd="sng" algn="ctr">
          <a:solidFill>
            <a:srgbClr val="FFFFFF">
              <a:hueOff val="0"/>
              <a:satOff val="0"/>
              <a:lumOff val="0"/>
              <a:alphaOff val="0"/>
            </a:srgbClr>
          </a:solidFill>
          <a:prstDash val="solid"/>
          <a:miter lim="800000"/>
        </a:ln>
        <a:effectLst/>
      </dgm:spPr>
    </dgm:pt>
    <dgm:pt modelId="{573AFEDF-C29F-4FF1-ABF3-C26F33F8C5C1}" type="pres">
      <dgm:prSet presAssocID="{2E982A2C-1F0B-4227-B723-3974D926F98E}" presName="txShp" presStyleLbl="node1" presStyleIdx="1" presStyleCnt="3" custScaleY="60664">
        <dgm:presLayoutVars>
          <dgm:bulletEnabled val="1"/>
        </dgm:presLayoutVars>
      </dgm:prSet>
      <dgm:spPr>
        <a:xfrm rot="10800000">
          <a:off x="1209452" y="1487346"/>
          <a:ext cx="3961383" cy="996618"/>
        </a:xfrm>
        <a:prstGeom prst="homePlate">
          <a:avLst/>
        </a:prstGeom>
      </dgm:spPr>
    </dgm:pt>
    <dgm:pt modelId="{A73D1746-E3FE-415F-ACDA-376C51975204}" type="pres">
      <dgm:prSet presAssocID="{F25BF7EB-15B9-4CC3-9EBB-626E26F30E84}" presName="spacing" presStyleCnt="0"/>
      <dgm:spPr/>
    </dgm:pt>
    <dgm:pt modelId="{280C9711-115F-4BD9-9C52-E6D47627670E}" type="pres">
      <dgm:prSet presAssocID="{FD5486D9-E7D5-45F5-9918-2A582EC83C88}" presName="composite" presStyleCnt="0"/>
      <dgm:spPr/>
    </dgm:pt>
    <dgm:pt modelId="{E7B60B57-D1D5-4B1C-9B06-57949979E4F2}" type="pres">
      <dgm:prSet presAssocID="{FD5486D9-E7D5-45F5-9918-2A582EC83C88}" presName="imgShp" presStyleLbl="fgImgPlace1" presStyleIdx="2" presStyleCnt="3" custScaleX="51535" custScaleY="51535"/>
      <dgm:spPr>
        <a:xfrm>
          <a:off x="786131" y="3049355"/>
          <a:ext cx="846642" cy="846642"/>
        </a:xfrm>
        <a:prstGeom prst="ellipse">
          <a:avLst/>
        </a:prstGeom>
        <a:solidFill>
          <a:srgbClr val="B8282E"/>
        </a:solidFill>
        <a:ln w="12700" cap="flat" cmpd="sng" algn="ctr">
          <a:solidFill>
            <a:srgbClr val="FFFFFF">
              <a:hueOff val="0"/>
              <a:satOff val="0"/>
              <a:lumOff val="0"/>
              <a:alphaOff val="0"/>
            </a:srgbClr>
          </a:solidFill>
          <a:prstDash val="solid"/>
          <a:miter lim="800000"/>
        </a:ln>
        <a:effectLst/>
      </dgm:spPr>
    </dgm:pt>
    <dgm:pt modelId="{E2BB0B94-2413-470A-9158-0DB8F805D594}" type="pres">
      <dgm:prSet presAssocID="{FD5486D9-E7D5-45F5-9918-2A582EC83C88}" presName="txShp" presStyleLbl="node1" presStyleIdx="2" presStyleCnt="3" custScaleY="60664">
        <dgm:presLayoutVars>
          <dgm:bulletEnabled val="1"/>
        </dgm:presLayoutVars>
      </dgm:prSet>
      <dgm:spPr>
        <a:xfrm rot="10800000">
          <a:off x="1209452" y="2974367"/>
          <a:ext cx="3961383" cy="996618"/>
        </a:xfrm>
        <a:prstGeom prst="homePlate">
          <a:avLst/>
        </a:prstGeom>
      </dgm:spPr>
    </dgm:pt>
  </dgm:ptLst>
  <dgm:cxnLst>
    <dgm:cxn modelId="{1F749203-86AB-49E0-B8E4-FECAF565E49C}" srcId="{98F4918C-470E-4B9D-AC48-81F95EEFEB67}" destId="{FD5486D9-E7D5-45F5-9918-2A582EC83C88}" srcOrd="2" destOrd="0" parTransId="{065AE791-D70F-45EB-82FE-35A74EAC42DB}" sibTransId="{0F3981CE-0114-441F-83F0-029DFFF97C0F}"/>
    <dgm:cxn modelId="{9EE5641E-C8B7-4982-A7C3-86B72AF0557B}" type="presOf" srcId="{FD5486D9-E7D5-45F5-9918-2A582EC83C88}" destId="{E2BB0B94-2413-470A-9158-0DB8F805D594}" srcOrd="0" destOrd="0" presId="urn:microsoft.com/office/officeart/2005/8/layout/vList3"/>
    <dgm:cxn modelId="{4FFF6940-6A5B-4A81-90EB-484C76CCC567}" srcId="{98F4918C-470E-4B9D-AC48-81F95EEFEB67}" destId="{2E982A2C-1F0B-4227-B723-3974D926F98E}" srcOrd="1" destOrd="0" parTransId="{22193A11-1829-4B5A-B0DB-265A478F0AA4}" sibTransId="{F25BF7EB-15B9-4CC3-9EBB-626E26F30E84}"/>
    <dgm:cxn modelId="{33646869-EE6C-43AD-B3EF-0C3175280BE4}" srcId="{98F4918C-470E-4B9D-AC48-81F95EEFEB67}" destId="{CD85E84A-667D-436D-B700-90D3E266DC51}" srcOrd="0" destOrd="0" parTransId="{BD758F7A-54CD-499E-9C0B-0D7220ACB5DB}" sibTransId="{0B8E426D-5CD4-4936-A8B3-1839F66CBD0C}"/>
    <dgm:cxn modelId="{DB57E879-8FCD-4A09-A232-FAC09378ADD7}" type="presOf" srcId="{CD85E84A-667D-436D-B700-90D3E266DC51}" destId="{730E3854-BC07-4E92-8285-C2392E85973A}" srcOrd="0" destOrd="0" presId="urn:microsoft.com/office/officeart/2005/8/layout/vList3"/>
    <dgm:cxn modelId="{0E89FCC8-4864-4F68-A6CA-7E0FEDFA691A}" type="presOf" srcId="{2E982A2C-1F0B-4227-B723-3974D926F98E}" destId="{573AFEDF-C29F-4FF1-ABF3-C26F33F8C5C1}" srcOrd="0" destOrd="0" presId="urn:microsoft.com/office/officeart/2005/8/layout/vList3"/>
    <dgm:cxn modelId="{10C943D5-2ACF-4CC7-8730-CC02D624FCF8}" type="presOf" srcId="{98F4918C-470E-4B9D-AC48-81F95EEFEB67}" destId="{24BB56F2-E5D0-45E5-A0CB-AAAB32891A78}" srcOrd="0" destOrd="0" presId="urn:microsoft.com/office/officeart/2005/8/layout/vList3"/>
    <dgm:cxn modelId="{DBF50C70-1642-4CBB-AA6A-F18650B0A0F6}" type="presParOf" srcId="{24BB56F2-E5D0-45E5-A0CB-AAAB32891A78}" destId="{74CA195D-3355-4156-9312-A27D4F8424F6}" srcOrd="0" destOrd="0" presId="urn:microsoft.com/office/officeart/2005/8/layout/vList3"/>
    <dgm:cxn modelId="{11A60AD2-266C-4027-AEB2-BBDCF86F1C31}" type="presParOf" srcId="{74CA195D-3355-4156-9312-A27D4F8424F6}" destId="{9493BF94-CB4E-4945-8C1E-9BA79D6C0281}" srcOrd="0" destOrd="0" presId="urn:microsoft.com/office/officeart/2005/8/layout/vList3"/>
    <dgm:cxn modelId="{0EDE5431-B987-4703-A69B-96D6CB966783}" type="presParOf" srcId="{74CA195D-3355-4156-9312-A27D4F8424F6}" destId="{730E3854-BC07-4E92-8285-C2392E85973A}" srcOrd="1" destOrd="0" presId="urn:microsoft.com/office/officeart/2005/8/layout/vList3"/>
    <dgm:cxn modelId="{A30BB11D-62C2-432C-849E-1C422318C603}" type="presParOf" srcId="{24BB56F2-E5D0-45E5-A0CB-AAAB32891A78}" destId="{A781B741-A872-4BF9-A1A1-0AA949799C5E}" srcOrd="1" destOrd="0" presId="urn:microsoft.com/office/officeart/2005/8/layout/vList3"/>
    <dgm:cxn modelId="{1B996FF8-5E32-4F0C-889E-6C588ACB1778}" type="presParOf" srcId="{24BB56F2-E5D0-45E5-A0CB-AAAB32891A78}" destId="{D0E62046-AE1D-4BEF-AB15-29B9B227EB4F}" srcOrd="2" destOrd="0" presId="urn:microsoft.com/office/officeart/2005/8/layout/vList3"/>
    <dgm:cxn modelId="{4903276A-EF1A-4E0B-8AF2-ADF9618D6987}" type="presParOf" srcId="{D0E62046-AE1D-4BEF-AB15-29B9B227EB4F}" destId="{D46C6A7E-387F-4886-8111-8D80FD436C4B}" srcOrd="0" destOrd="0" presId="urn:microsoft.com/office/officeart/2005/8/layout/vList3"/>
    <dgm:cxn modelId="{CEB76518-6B2E-4900-A37E-655A29BEE9B7}" type="presParOf" srcId="{D0E62046-AE1D-4BEF-AB15-29B9B227EB4F}" destId="{573AFEDF-C29F-4FF1-ABF3-C26F33F8C5C1}" srcOrd="1" destOrd="0" presId="urn:microsoft.com/office/officeart/2005/8/layout/vList3"/>
    <dgm:cxn modelId="{B9CA279E-C376-4099-8C6D-D17339C594B8}" type="presParOf" srcId="{24BB56F2-E5D0-45E5-A0CB-AAAB32891A78}" destId="{A73D1746-E3FE-415F-ACDA-376C51975204}" srcOrd="3" destOrd="0" presId="urn:microsoft.com/office/officeart/2005/8/layout/vList3"/>
    <dgm:cxn modelId="{C3AB863F-6E82-4964-BCDF-34FD9D3DFE59}" type="presParOf" srcId="{24BB56F2-E5D0-45E5-A0CB-AAAB32891A78}" destId="{280C9711-115F-4BD9-9C52-E6D47627670E}" srcOrd="4" destOrd="0" presId="urn:microsoft.com/office/officeart/2005/8/layout/vList3"/>
    <dgm:cxn modelId="{00993D9E-75BD-4F2D-BD87-10789CD561EC}" type="presParOf" srcId="{280C9711-115F-4BD9-9C52-E6D47627670E}" destId="{E7B60B57-D1D5-4B1C-9B06-57949979E4F2}" srcOrd="0" destOrd="0" presId="urn:microsoft.com/office/officeart/2005/8/layout/vList3"/>
    <dgm:cxn modelId="{10C03077-676E-4661-9DDB-61DFFE6ABA30}" type="presParOf" srcId="{280C9711-115F-4BD9-9C52-E6D47627670E}" destId="{E2BB0B94-2413-470A-9158-0DB8F805D594}" srcOrd="1" destOrd="0" presId="urn:microsoft.com/office/officeart/2005/8/layout/vList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406192-B481-42E3-9904-DAF200B689AF}">
      <dsp:nvSpPr>
        <dsp:cNvPr id="0" name=""/>
        <dsp:cNvSpPr/>
      </dsp:nvSpPr>
      <dsp:spPr>
        <a:xfrm>
          <a:off x="-5329057" y="-828294"/>
          <a:ext cx="6440860" cy="6440860"/>
        </a:xfrm>
        <a:prstGeom prst="blockArc">
          <a:avLst>
            <a:gd name="adj1" fmla="val 18900000"/>
            <a:gd name="adj2" fmla="val 2700000"/>
            <a:gd name="adj3" fmla="val 335"/>
          </a:avLst>
        </a:prstGeom>
        <a:solidFill>
          <a:srgbClr val="B8282E"/>
        </a:solidFill>
        <a:ln w="12700" cap="flat" cmpd="sng" algn="ctr">
          <a:solidFill>
            <a:srgbClr val="B8282E"/>
          </a:solidFill>
          <a:prstDash val="solid"/>
          <a:miter lim="800000"/>
        </a:ln>
        <a:effectLst/>
      </dsp:spPr>
      <dsp:style>
        <a:lnRef idx="2">
          <a:scrgbClr r="0" g="0" b="0"/>
        </a:lnRef>
        <a:fillRef idx="0">
          <a:scrgbClr r="0" g="0" b="0"/>
        </a:fillRef>
        <a:effectRef idx="0">
          <a:scrgbClr r="0" g="0" b="0"/>
        </a:effectRef>
        <a:fontRef idx="minor"/>
      </dsp:style>
    </dsp:sp>
    <dsp:sp modelId="{AA05A679-EBBC-4463-8119-908569959CD2}">
      <dsp:nvSpPr>
        <dsp:cNvPr id="0" name=""/>
        <dsp:cNvSpPr/>
      </dsp:nvSpPr>
      <dsp:spPr>
        <a:xfrm>
          <a:off x="908557" y="478427"/>
          <a:ext cx="9948352" cy="956854"/>
        </a:xfrm>
        <a:prstGeom prst="rect">
          <a:avLst/>
        </a:prstGeom>
        <a:solidFill>
          <a:srgbClr val="B8282E">
            <a:hueOff val="0"/>
            <a:satOff val="0"/>
            <a:lumOff val="0"/>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2000" tIns="72000" rIns="108000" bIns="72000" numCol="1" spcCol="1270" anchor="ctr" anchorCtr="0">
          <a:noAutofit/>
        </a:bodyPr>
        <a:lstStyle/>
        <a:p>
          <a:pPr marL="0" lvl="0" indent="0" algn="l" defTabSz="800100">
            <a:lnSpc>
              <a:spcPct val="100000"/>
            </a:lnSpc>
            <a:spcBef>
              <a:spcPct val="0"/>
            </a:spcBef>
            <a:spcAft>
              <a:spcPct val="35000"/>
            </a:spcAft>
            <a:buNone/>
          </a:pPr>
          <a:r>
            <a:rPr lang="zh-CN" altLang="en-US" sz="1800" b="1" i="0" kern="1200" dirty="0">
              <a:latin typeface="思源黑体" panose="020B0400000000000000" pitchFamily="34" charset="-122"/>
              <a:ea typeface="思源黑体" panose="020B0400000000000000" pitchFamily="34" charset="-122"/>
            </a:rPr>
            <a:t>烟台大学坐落于“中国最佳魅力城市”</a:t>
          </a:r>
          <a:r>
            <a:rPr lang="en-US" altLang="zh-CN" sz="1800" b="1" i="0" kern="1200" dirty="0">
              <a:latin typeface="思源黑体" panose="020B0400000000000000" pitchFamily="34" charset="-122"/>
              <a:ea typeface="思源黑体" panose="020B0400000000000000" pitchFamily="34" charset="-122"/>
            </a:rPr>
            <a:t>—</a:t>
          </a:r>
          <a:r>
            <a:rPr lang="zh-CN" altLang="en-US" sz="1800" b="1" i="0" kern="1200" dirty="0">
              <a:latin typeface="思源黑体" panose="020B0400000000000000" pitchFamily="34" charset="-122"/>
              <a:ea typeface="思源黑体" panose="020B0400000000000000" pitchFamily="34" charset="-122"/>
            </a:rPr>
            <a:t>烟台，是国内距海最近、拥有海岸线最长的滨海大学，是山东省属重点综合性大学、山东省“一流学科”建设单位。</a:t>
          </a:r>
          <a:endParaRPr lang="zh-CN" altLang="en-US" sz="1800" b="1" kern="1200" dirty="0">
            <a:solidFill>
              <a:srgbClr val="FFFFFF"/>
            </a:solidFill>
            <a:latin typeface="思源黑体" panose="020B0400000000000000" pitchFamily="34" charset="-122"/>
            <a:ea typeface="思源黑体" panose="020B0400000000000000" pitchFamily="34" charset="-122"/>
            <a:cs typeface="+mn-cs"/>
          </a:endParaRPr>
        </a:p>
      </dsp:txBody>
      <dsp:txXfrm>
        <a:off x="908557" y="478427"/>
        <a:ext cx="9948352" cy="956854"/>
      </dsp:txXfrm>
    </dsp:sp>
    <dsp:sp modelId="{54EB63A3-FDB5-4A43-B2A6-768A2A9C816C}">
      <dsp:nvSpPr>
        <dsp:cNvPr id="0" name=""/>
        <dsp:cNvSpPr/>
      </dsp:nvSpPr>
      <dsp:spPr>
        <a:xfrm>
          <a:off x="145663" y="358820"/>
          <a:ext cx="1196067" cy="1196067"/>
        </a:xfrm>
        <a:prstGeom prst="ellipse">
          <a:avLst/>
        </a:prstGeom>
        <a:solidFill>
          <a:srgbClr val="FFFFFF">
            <a:hueOff val="0"/>
            <a:satOff val="0"/>
            <a:lumOff val="0"/>
            <a:alphaOff val="0"/>
          </a:srgbClr>
        </a:solidFill>
        <a:ln w="12700" cap="flat" cmpd="sng" algn="ctr">
          <a:solidFill>
            <a:srgbClr val="B8282E">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D3693AA-FF65-4552-BE01-1CD2F2936F2F}">
      <dsp:nvSpPr>
        <dsp:cNvPr id="0" name=""/>
        <dsp:cNvSpPr/>
      </dsp:nvSpPr>
      <dsp:spPr>
        <a:xfrm>
          <a:off x="1250795" y="1913708"/>
          <a:ext cx="9611694" cy="956854"/>
        </a:xfrm>
        <a:prstGeom prst="rect">
          <a:avLst/>
        </a:prstGeom>
        <a:solidFill>
          <a:srgbClr val="B8282E">
            <a:hueOff val="0"/>
            <a:satOff val="0"/>
            <a:lumOff val="0"/>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59503" tIns="45720" rIns="45720" bIns="4572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solidFill>
                <a:srgbClr val="FFFFFF"/>
              </a:solidFill>
              <a:latin typeface="思源黑体" panose="020B0400000000000000" pitchFamily="34" charset="-122"/>
              <a:ea typeface="思源黑体" panose="020B0400000000000000" pitchFamily="34" charset="-122"/>
              <a:cs typeface="+mn-cs"/>
            </a:rPr>
            <a:t>烟台大学坐落于“中国最佳魅力城市”</a:t>
          </a:r>
          <a:r>
            <a:rPr lang="en-US" altLang="en-US" sz="1800" b="1" kern="1200" dirty="0">
              <a:solidFill>
                <a:srgbClr val="FFFFFF"/>
              </a:solidFill>
              <a:latin typeface="思源黑体" panose="020B0400000000000000" pitchFamily="34" charset="-122"/>
              <a:ea typeface="思源黑体" panose="020B0400000000000000" pitchFamily="34" charset="-122"/>
              <a:cs typeface="+mn-cs"/>
            </a:rPr>
            <a:t>—</a:t>
          </a:r>
          <a:r>
            <a:rPr lang="zh-CN" altLang="en-US" sz="1800" b="1" kern="1200" dirty="0">
              <a:solidFill>
                <a:srgbClr val="FFFFFF"/>
              </a:solidFill>
              <a:latin typeface="思源黑体" panose="020B0400000000000000" pitchFamily="34" charset="-122"/>
              <a:ea typeface="思源黑体" panose="020B0400000000000000" pitchFamily="34" charset="-122"/>
              <a:cs typeface="+mn-cs"/>
            </a:rPr>
            <a:t>烟台，是国内距海最近、拥有海岸线最长的滨海大学，是山东省属重点综合性大学、山东省“一流学科”建设单位。</a:t>
          </a:r>
        </a:p>
      </dsp:txBody>
      <dsp:txXfrm>
        <a:off x="1250795" y="1913708"/>
        <a:ext cx="9611694" cy="956854"/>
      </dsp:txXfrm>
    </dsp:sp>
    <dsp:sp modelId="{C05B69F8-7B44-4ADA-B0EC-C1EC07C0B2A3}">
      <dsp:nvSpPr>
        <dsp:cNvPr id="0" name=""/>
        <dsp:cNvSpPr/>
      </dsp:nvSpPr>
      <dsp:spPr>
        <a:xfrm>
          <a:off x="493480" y="1794101"/>
          <a:ext cx="1196067" cy="1196067"/>
        </a:xfrm>
        <a:prstGeom prst="ellipse">
          <a:avLst/>
        </a:prstGeom>
        <a:solidFill>
          <a:srgbClr val="FFFFFF">
            <a:hueOff val="0"/>
            <a:satOff val="0"/>
            <a:lumOff val="0"/>
            <a:alphaOff val="0"/>
          </a:srgbClr>
        </a:solidFill>
        <a:ln w="12700" cap="flat" cmpd="sng" algn="ctr">
          <a:solidFill>
            <a:srgbClr val="B8282E">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4086D55-4D3F-4FDE-82DC-88494C19ECAF}">
      <dsp:nvSpPr>
        <dsp:cNvPr id="0" name=""/>
        <dsp:cNvSpPr/>
      </dsp:nvSpPr>
      <dsp:spPr>
        <a:xfrm>
          <a:off x="908557" y="3348989"/>
          <a:ext cx="9948352" cy="956854"/>
        </a:xfrm>
        <a:prstGeom prst="rect">
          <a:avLst/>
        </a:prstGeom>
        <a:solidFill>
          <a:srgbClr val="B8282E">
            <a:hueOff val="0"/>
            <a:satOff val="0"/>
            <a:lumOff val="0"/>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59503" tIns="45720" rIns="45720" bIns="45720" numCol="1" spcCol="1270" anchor="ctr" anchorCtr="0">
          <a:noAutofit/>
        </a:bodyPr>
        <a:lstStyle/>
        <a:p>
          <a:pPr marL="0" lvl="0" indent="0" algn="l" defTabSz="800100">
            <a:lnSpc>
              <a:spcPct val="90000"/>
            </a:lnSpc>
            <a:spcBef>
              <a:spcPct val="0"/>
            </a:spcBef>
            <a:spcAft>
              <a:spcPct val="35000"/>
            </a:spcAft>
            <a:buNone/>
          </a:pPr>
          <a:r>
            <a:rPr lang="zh-CN" altLang="en-US" sz="1800" b="1" i="0" kern="1200" dirty="0">
              <a:latin typeface="思源黑体" panose="020B0400000000000000" pitchFamily="34" charset="-122"/>
              <a:ea typeface="思源黑体" panose="020B0400000000000000" pitchFamily="34" charset="-122"/>
            </a:rPr>
            <a:t>烟台大学坐落于“中国最佳魅力城市”</a:t>
          </a:r>
          <a:r>
            <a:rPr lang="en-US" altLang="zh-CN" sz="1800" b="1" i="0" kern="1200" dirty="0">
              <a:latin typeface="思源黑体" panose="020B0400000000000000" pitchFamily="34" charset="-122"/>
              <a:ea typeface="思源黑体" panose="020B0400000000000000" pitchFamily="34" charset="-122"/>
            </a:rPr>
            <a:t>—</a:t>
          </a:r>
          <a:r>
            <a:rPr lang="zh-CN" altLang="en-US" sz="1800" b="1" i="0" kern="1200" dirty="0">
              <a:latin typeface="思源黑体" panose="020B0400000000000000" pitchFamily="34" charset="-122"/>
              <a:ea typeface="思源黑体" panose="020B0400000000000000" pitchFamily="34" charset="-122"/>
            </a:rPr>
            <a:t>烟台，是国内距海最近、拥有海岸线最长的滨海大学，是山东省属重点综合性大学、山东省“一流学科”建设单位。</a:t>
          </a:r>
          <a:endParaRPr lang="zh-CN" altLang="en-US" sz="1800" b="1" kern="1200" dirty="0">
            <a:solidFill>
              <a:srgbClr val="FFFFFF"/>
            </a:solidFill>
            <a:latin typeface="思源黑体" panose="020B0400000000000000" pitchFamily="34" charset="-122"/>
            <a:ea typeface="思源黑体" panose="020B0400000000000000" pitchFamily="34" charset="-122"/>
            <a:cs typeface="+mn-cs"/>
          </a:endParaRPr>
        </a:p>
      </dsp:txBody>
      <dsp:txXfrm>
        <a:off x="908557" y="3348989"/>
        <a:ext cx="9948352" cy="956854"/>
      </dsp:txXfrm>
    </dsp:sp>
    <dsp:sp modelId="{A101B045-A2DA-4FEF-B043-0FB51342EF03}">
      <dsp:nvSpPr>
        <dsp:cNvPr id="0" name=""/>
        <dsp:cNvSpPr/>
      </dsp:nvSpPr>
      <dsp:spPr>
        <a:xfrm>
          <a:off x="145663" y="3229382"/>
          <a:ext cx="1196067" cy="1196067"/>
        </a:xfrm>
        <a:prstGeom prst="ellipse">
          <a:avLst/>
        </a:prstGeom>
        <a:solidFill>
          <a:srgbClr val="FFFFFF">
            <a:hueOff val="0"/>
            <a:satOff val="0"/>
            <a:lumOff val="0"/>
            <a:alphaOff val="0"/>
          </a:srgbClr>
        </a:solidFill>
        <a:ln w="12700" cap="flat" cmpd="sng" algn="ctr">
          <a:solidFill>
            <a:srgbClr val="B8282E">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0E3854-BC07-4E92-8285-C2392E85973A}">
      <dsp:nvSpPr>
        <dsp:cNvPr id="0" name=""/>
        <dsp:cNvSpPr/>
      </dsp:nvSpPr>
      <dsp:spPr>
        <a:xfrm rot="10800000">
          <a:off x="1209452" y="326"/>
          <a:ext cx="3961383" cy="996618"/>
        </a:xfrm>
        <a:prstGeom prst="homePlate">
          <a:avLst/>
        </a:prstGeom>
        <a:solidFill>
          <a:srgbClr val="FFFFFF"/>
        </a:solidFill>
        <a:ln w="12700" cap="flat" cmpd="sng" algn="ctr">
          <a:solidFill>
            <a:srgbClr val="B8282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000" tIns="180000" rIns="360000" bIns="68580" numCol="1" spcCol="1270" anchor="ctr" anchorCtr="1">
          <a:noAutofit/>
        </a:bodyPr>
        <a:lstStyle/>
        <a:p>
          <a:pPr marL="0" lvl="0" indent="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endParaRPr lang="en-US" altLang="zh-CN"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endParaRPr>
        </a:p>
        <a:p>
          <a:pPr marL="0" lvl="0" indent="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p>
      </dsp:txBody>
      <dsp:txXfrm rot="10800000">
        <a:off x="1458606" y="326"/>
        <a:ext cx="3712229" cy="996618"/>
      </dsp:txXfrm>
    </dsp:sp>
    <dsp:sp modelId="{9493BF94-CB4E-4945-8C1E-9BA79D6C0281}">
      <dsp:nvSpPr>
        <dsp:cNvPr id="0" name=""/>
        <dsp:cNvSpPr/>
      </dsp:nvSpPr>
      <dsp:spPr>
        <a:xfrm>
          <a:off x="786131" y="75314"/>
          <a:ext cx="846642" cy="846642"/>
        </a:xfrm>
        <a:prstGeom prst="ellipse">
          <a:avLst/>
        </a:prstGeom>
        <a:solidFill>
          <a:srgbClr val="B8282E"/>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573AFEDF-C29F-4FF1-ABF3-C26F33F8C5C1}">
      <dsp:nvSpPr>
        <dsp:cNvPr id="0" name=""/>
        <dsp:cNvSpPr/>
      </dsp:nvSpPr>
      <dsp:spPr>
        <a:xfrm rot="10800000">
          <a:off x="1209452" y="1487346"/>
          <a:ext cx="3961383" cy="996618"/>
        </a:xfrm>
        <a:prstGeom prst="homePlate">
          <a:avLst/>
        </a:prstGeom>
        <a:solidFill>
          <a:srgbClr val="FFFFFF"/>
        </a:solidFill>
        <a:ln w="12700" cap="flat" cmpd="sng" algn="ctr">
          <a:solidFill>
            <a:srgbClr val="B8282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000" tIns="180000" rIns="360000" bIns="68580" numCol="1" spcCol="1270" anchor="ctr" anchorCtr="1">
          <a:noAutofit/>
        </a:bodyPr>
        <a:lstStyle/>
        <a:p>
          <a:pPr marL="0" lvl="0" indent="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endParaRPr lang="en-US" altLang="zh-CN"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endParaRPr>
        </a:p>
        <a:p>
          <a:pPr marL="0" lvl="0" indent="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p>
      </dsp:txBody>
      <dsp:txXfrm rot="10800000">
        <a:off x="1458606" y="1487346"/>
        <a:ext cx="3712229" cy="996618"/>
      </dsp:txXfrm>
    </dsp:sp>
    <dsp:sp modelId="{D46C6A7E-387F-4886-8111-8D80FD436C4B}">
      <dsp:nvSpPr>
        <dsp:cNvPr id="0" name=""/>
        <dsp:cNvSpPr/>
      </dsp:nvSpPr>
      <dsp:spPr>
        <a:xfrm>
          <a:off x="786131" y="1562334"/>
          <a:ext cx="846642" cy="846642"/>
        </a:xfrm>
        <a:prstGeom prst="ellipse">
          <a:avLst/>
        </a:prstGeom>
        <a:solidFill>
          <a:srgbClr val="B8282E"/>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 modelId="{E2BB0B94-2413-470A-9158-0DB8F805D594}">
      <dsp:nvSpPr>
        <dsp:cNvPr id="0" name=""/>
        <dsp:cNvSpPr/>
      </dsp:nvSpPr>
      <dsp:spPr>
        <a:xfrm rot="10800000">
          <a:off x="1209452" y="2974367"/>
          <a:ext cx="3961383" cy="996618"/>
        </a:xfrm>
        <a:prstGeom prst="homePlate">
          <a:avLst/>
        </a:prstGeom>
        <a:solidFill>
          <a:srgbClr val="FFFFFF"/>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000" tIns="180000" rIns="360000" bIns="68580" numCol="1" spcCol="1270" anchor="ctr" anchorCtr="1">
          <a:noAutofit/>
        </a:bodyPr>
        <a:lstStyle/>
        <a:p>
          <a:pPr marL="0" lvl="0" indent="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endParaRPr lang="en-US" altLang="zh-CN"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endParaRPr>
        </a:p>
        <a:p>
          <a:pPr marL="0" lvl="0" indent="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p>
      </dsp:txBody>
      <dsp:txXfrm rot="10800000">
        <a:off x="1458606" y="2974367"/>
        <a:ext cx="3712229" cy="996618"/>
      </dsp:txXfrm>
    </dsp:sp>
    <dsp:sp modelId="{E7B60B57-D1D5-4B1C-9B06-57949979E4F2}">
      <dsp:nvSpPr>
        <dsp:cNvPr id="0" name=""/>
        <dsp:cNvSpPr/>
      </dsp:nvSpPr>
      <dsp:spPr>
        <a:xfrm>
          <a:off x="786131" y="3049355"/>
          <a:ext cx="846642" cy="846642"/>
        </a:xfrm>
        <a:prstGeom prst="ellipse">
          <a:avLst/>
        </a:prstGeom>
        <a:solidFill>
          <a:srgbClr val="C00000"/>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0E3854-BC07-4E92-8285-C2392E85973A}">
      <dsp:nvSpPr>
        <dsp:cNvPr id="0" name=""/>
        <dsp:cNvSpPr/>
      </dsp:nvSpPr>
      <dsp:spPr>
        <a:xfrm rot="10800000">
          <a:off x="1209452" y="326"/>
          <a:ext cx="3961383" cy="996618"/>
        </a:xfrm>
        <a:prstGeom prst="homePlate">
          <a:avLst/>
        </a:prstGeom>
        <a:solidFill>
          <a:srgbClr val="FFFFFF"/>
        </a:solidFill>
        <a:ln w="12700" cap="flat" cmpd="sng" algn="ctr">
          <a:solidFill>
            <a:srgbClr val="B8282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000" tIns="180000" rIns="360000" bIns="68580" numCol="1" spcCol="1270" anchor="ctr" anchorCtr="1">
          <a:noAutofit/>
        </a:bodyPr>
        <a:lstStyle/>
        <a:p>
          <a:pPr marL="0" lvl="0" indent="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endParaRPr lang="en-US" altLang="zh-CN"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endParaRPr>
        </a:p>
        <a:p>
          <a:pPr marL="0" lvl="0" indent="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p>
      </dsp:txBody>
      <dsp:txXfrm rot="10800000">
        <a:off x="1458606" y="326"/>
        <a:ext cx="3712229" cy="996618"/>
      </dsp:txXfrm>
    </dsp:sp>
    <dsp:sp modelId="{9493BF94-CB4E-4945-8C1E-9BA79D6C0281}">
      <dsp:nvSpPr>
        <dsp:cNvPr id="0" name=""/>
        <dsp:cNvSpPr/>
      </dsp:nvSpPr>
      <dsp:spPr>
        <a:xfrm>
          <a:off x="786131" y="75314"/>
          <a:ext cx="846642" cy="846642"/>
        </a:xfrm>
        <a:prstGeom prst="ellipse">
          <a:avLst/>
        </a:prstGeom>
        <a:solidFill>
          <a:srgbClr val="B8282E"/>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573AFEDF-C29F-4FF1-ABF3-C26F33F8C5C1}">
      <dsp:nvSpPr>
        <dsp:cNvPr id="0" name=""/>
        <dsp:cNvSpPr/>
      </dsp:nvSpPr>
      <dsp:spPr>
        <a:xfrm rot="10800000">
          <a:off x="1209452" y="1487346"/>
          <a:ext cx="3961383" cy="996618"/>
        </a:xfrm>
        <a:prstGeom prst="homePlate">
          <a:avLst/>
        </a:prstGeom>
        <a:solidFill>
          <a:srgbClr val="FFFFFF"/>
        </a:solidFill>
        <a:ln w="12700" cap="flat" cmpd="sng" algn="ctr">
          <a:solidFill>
            <a:srgbClr val="B8282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000" tIns="180000" rIns="360000" bIns="68580" numCol="1" spcCol="1270" anchor="ctr" anchorCtr="1">
          <a:noAutofit/>
        </a:bodyPr>
        <a:lstStyle/>
        <a:p>
          <a:pPr marL="0" lvl="0" indent="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endParaRPr lang="en-US" altLang="zh-CN"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endParaRPr>
        </a:p>
        <a:p>
          <a:pPr marL="0" lvl="0" indent="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p>
      </dsp:txBody>
      <dsp:txXfrm rot="10800000">
        <a:off x="1458606" y="1487346"/>
        <a:ext cx="3712229" cy="996618"/>
      </dsp:txXfrm>
    </dsp:sp>
    <dsp:sp modelId="{D46C6A7E-387F-4886-8111-8D80FD436C4B}">
      <dsp:nvSpPr>
        <dsp:cNvPr id="0" name=""/>
        <dsp:cNvSpPr/>
      </dsp:nvSpPr>
      <dsp:spPr>
        <a:xfrm>
          <a:off x="786131" y="1562334"/>
          <a:ext cx="846642" cy="846642"/>
        </a:xfrm>
        <a:prstGeom prst="ellipse">
          <a:avLst/>
        </a:prstGeom>
        <a:solidFill>
          <a:srgbClr val="B8282E"/>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E2BB0B94-2413-470A-9158-0DB8F805D594}">
      <dsp:nvSpPr>
        <dsp:cNvPr id="0" name=""/>
        <dsp:cNvSpPr/>
      </dsp:nvSpPr>
      <dsp:spPr>
        <a:xfrm rot="10800000">
          <a:off x="1209452" y="2974367"/>
          <a:ext cx="3961383" cy="996618"/>
        </a:xfrm>
        <a:prstGeom prst="homePlate">
          <a:avLst/>
        </a:prstGeom>
        <a:solidFill>
          <a:srgbClr val="FFFFFF"/>
        </a:solidFill>
        <a:ln w="12700" cap="flat" cmpd="sng" algn="ctr">
          <a:solidFill>
            <a:srgbClr val="B8282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000" tIns="180000" rIns="360000" bIns="68580" numCol="1" spcCol="1270" anchor="ctr" anchorCtr="1">
          <a:noAutofit/>
        </a:bodyPr>
        <a:lstStyle/>
        <a:p>
          <a:pPr marL="0" lvl="0" indent="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endParaRPr lang="en-US" altLang="zh-CN"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endParaRPr>
        </a:p>
        <a:p>
          <a:pPr marL="0" lvl="0" indent="0" algn="l" defTabSz="800100">
            <a:lnSpc>
              <a:spcPct val="50000"/>
            </a:lnSpc>
            <a:spcBef>
              <a:spcPct val="0"/>
            </a:spcBef>
            <a:spcAft>
              <a:spcPct val="35000"/>
            </a:spcAft>
            <a:buNone/>
          </a:pPr>
          <a:r>
            <a:rPr lang="zh-CN" altLang="en-US" sz="1800" kern="1200" dirty="0">
              <a:solidFill>
                <a:srgbClr val="000000">
                  <a:lumMod val="85000"/>
                  <a:lumOff val="15000"/>
                </a:srgbClr>
              </a:solidFill>
              <a:latin typeface="思源黑体 CN Bold" panose="020B0800000000000000" pitchFamily="34" charset="-122"/>
              <a:ea typeface="思源黑体 CN Bold" panose="020B0800000000000000" pitchFamily="34" charset="-122"/>
              <a:cs typeface="+mn-cs"/>
            </a:rPr>
            <a:t>请输入你的正文内容</a:t>
          </a:r>
        </a:p>
      </dsp:txBody>
      <dsp:txXfrm rot="10800000">
        <a:off x="1458606" y="2974367"/>
        <a:ext cx="3712229" cy="996618"/>
      </dsp:txXfrm>
    </dsp:sp>
    <dsp:sp modelId="{E7B60B57-D1D5-4B1C-9B06-57949979E4F2}">
      <dsp:nvSpPr>
        <dsp:cNvPr id="0" name=""/>
        <dsp:cNvSpPr/>
      </dsp:nvSpPr>
      <dsp:spPr>
        <a:xfrm>
          <a:off x="786131" y="3049355"/>
          <a:ext cx="846642" cy="846642"/>
        </a:xfrm>
        <a:prstGeom prst="ellipse">
          <a:avLst/>
        </a:prstGeom>
        <a:solidFill>
          <a:srgbClr val="B8282E"/>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43E41E-19B1-4D72-8358-54F486AED066}"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923C3A-BF82-4119-BB7B-FEEE2999F051}" type="slidenum">
              <a:rPr lang="zh-CN" altLang="en-US" smtClean="0"/>
              <a:t>‹#›</a:t>
            </a:fld>
            <a:endParaRPr lang="zh-CN" altLang="en-US"/>
          </a:p>
        </p:txBody>
      </p:sp>
    </p:spTree>
    <p:extLst>
      <p:ext uri="{BB962C8B-B14F-4D97-AF65-F5344CB8AC3E}">
        <p14:creationId xmlns:p14="http://schemas.microsoft.com/office/powerpoint/2010/main" val="3338211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4.xml"/><Relationship Id="rId1" Type="http://schemas.openxmlformats.org/officeDocument/2006/relationships/tags" Target="../tags/tag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8D5C5C-4D86-47FC-989C-2480123732D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EA4DEF6-BCE9-429D-AFF0-8201A04E3A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97D468B-9ADC-4459-A6BE-32586C119E92}"/>
              </a:ext>
            </a:extLst>
          </p:cNvPr>
          <p:cNvSpPr>
            <a:spLocks noGrp="1"/>
          </p:cNvSpPr>
          <p:nvPr>
            <p:ph type="dt" sz="half" idx="10"/>
          </p:nvPr>
        </p:nvSpPr>
        <p:spPr/>
        <p:txBody>
          <a:bodyPr/>
          <a:lstStyle/>
          <a:p>
            <a:fld id="{B4DBED02-794B-478E-B593-8BCCC44B397C}"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6C397EB9-0ECA-4637-BDF2-07C80360161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E0E20C2-55D7-487D-81DC-EAB45DFB0612}"/>
              </a:ext>
            </a:extLst>
          </p:cNvPr>
          <p:cNvSpPr>
            <a:spLocks noGrp="1"/>
          </p:cNvSpPr>
          <p:nvPr>
            <p:ph type="sldNum" sz="quarter" idx="12"/>
          </p:nvPr>
        </p:nvSpPr>
        <p:spPr/>
        <p:txBody>
          <a:bodyPr/>
          <a:lstStyle/>
          <a:p>
            <a:fld id="{266CE238-0F5C-4514-A825-7EFC4A673F64}" type="slidenum">
              <a:rPr lang="zh-CN" altLang="en-US" smtClean="0"/>
              <a:t>‹#›</a:t>
            </a:fld>
            <a:endParaRPr lang="zh-CN" altLang="en-US"/>
          </a:p>
        </p:txBody>
      </p:sp>
    </p:spTree>
    <p:extLst>
      <p:ext uri="{BB962C8B-B14F-4D97-AF65-F5344CB8AC3E}">
        <p14:creationId xmlns:p14="http://schemas.microsoft.com/office/powerpoint/2010/main" val="2933210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1735D9-3B20-4D17-B9BF-0B91E2DF41B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5CC4988-7442-4458-BBFE-263C64412B0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CBA9061-6039-46DA-98A9-3A943CA2C72A}"/>
              </a:ext>
            </a:extLst>
          </p:cNvPr>
          <p:cNvSpPr>
            <a:spLocks noGrp="1"/>
          </p:cNvSpPr>
          <p:nvPr>
            <p:ph type="dt" sz="half" idx="10"/>
          </p:nvPr>
        </p:nvSpPr>
        <p:spPr/>
        <p:txBody>
          <a:bodyPr/>
          <a:lstStyle/>
          <a:p>
            <a:fld id="{B4DBED02-794B-478E-B593-8BCCC44B397C}"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31C3A8F4-7D7C-40DA-BB64-30D939671BE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0C33C41-9E31-40FC-A0F3-50366C546563}"/>
              </a:ext>
            </a:extLst>
          </p:cNvPr>
          <p:cNvSpPr>
            <a:spLocks noGrp="1"/>
          </p:cNvSpPr>
          <p:nvPr>
            <p:ph type="sldNum" sz="quarter" idx="12"/>
          </p:nvPr>
        </p:nvSpPr>
        <p:spPr/>
        <p:txBody>
          <a:bodyPr/>
          <a:lstStyle/>
          <a:p>
            <a:fld id="{266CE238-0F5C-4514-A825-7EFC4A673F64}" type="slidenum">
              <a:rPr lang="zh-CN" altLang="en-US" smtClean="0"/>
              <a:t>‹#›</a:t>
            </a:fld>
            <a:endParaRPr lang="zh-CN" altLang="en-US"/>
          </a:p>
        </p:txBody>
      </p:sp>
    </p:spTree>
    <p:extLst>
      <p:ext uri="{BB962C8B-B14F-4D97-AF65-F5344CB8AC3E}">
        <p14:creationId xmlns:p14="http://schemas.microsoft.com/office/powerpoint/2010/main" val="494645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ABF0200-1D9D-4269-9A58-28C8A91C4D8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FF1076A-7E4D-476A-A3F6-6A2681648C1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5ED9805-8AD1-4A35-B91F-4BF232B7B17D}"/>
              </a:ext>
            </a:extLst>
          </p:cNvPr>
          <p:cNvSpPr>
            <a:spLocks noGrp="1"/>
          </p:cNvSpPr>
          <p:nvPr>
            <p:ph type="dt" sz="half" idx="10"/>
          </p:nvPr>
        </p:nvSpPr>
        <p:spPr/>
        <p:txBody>
          <a:bodyPr/>
          <a:lstStyle/>
          <a:p>
            <a:fld id="{B4DBED02-794B-478E-B593-8BCCC44B397C}"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12AD51CE-FDFD-431E-9810-BA8B45BF97A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DC09A89-4120-4EA0-9620-EB92E8737278}"/>
              </a:ext>
            </a:extLst>
          </p:cNvPr>
          <p:cNvSpPr>
            <a:spLocks noGrp="1"/>
          </p:cNvSpPr>
          <p:nvPr>
            <p:ph type="sldNum" sz="quarter" idx="12"/>
          </p:nvPr>
        </p:nvSpPr>
        <p:spPr/>
        <p:txBody>
          <a:bodyPr/>
          <a:lstStyle/>
          <a:p>
            <a:fld id="{266CE238-0F5C-4514-A825-7EFC4A673F64}" type="slidenum">
              <a:rPr lang="zh-CN" altLang="en-US" smtClean="0"/>
              <a:t>‹#›</a:t>
            </a:fld>
            <a:endParaRPr lang="zh-CN" altLang="en-US"/>
          </a:p>
        </p:txBody>
      </p:sp>
    </p:spTree>
    <p:extLst>
      <p:ext uri="{BB962C8B-B14F-4D97-AF65-F5344CB8AC3E}">
        <p14:creationId xmlns:p14="http://schemas.microsoft.com/office/powerpoint/2010/main" val="24343189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70" name="图片占位符 69">
            <a:extLst>
              <a:ext uri="{FF2B5EF4-FFF2-40B4-BE49-F238E27FC236}">
                <a16:creationId xmlns:a16="http://schemas.microsoft.com/office/drawing/2014/main" id="{A78092AB-2EC3-4999-AB44-6ECF67DACA4C}"/>
              </a:ext>
            </a:extLst>
          </p:cNvPr>
          <p:cNvSpPr>
            <a:spLocks noGrp="1"/>
          </p:cNvSpPr>
          <p:nvPr>
            <p:ph type="pic" sz="quarter" idx="12"/>
          </p:nvPr>
        </p:nvSpPr>
        <p:spPr>
          <a:xfrm>
            <a:off x="5764211" y="2590167"/>
            <a:ext cx="6427787" cy="4237037"/>
          </a:xfrm>
          <a:noFill/>
        </p:spPr>
        <p:txBody>
          <a:bodyPr/>
          <a:lstStyle/>
          <a:p>
            <a:endParaRPr lang="zh-CN" altLang="en-US"/>
          </a:p>
        </p:txBody>
      </p:sp>
      <p:sp>
        <p:nvSpPr>
          <p:cNvPr id="24" name="图片占位符 23">
            <a:extLst>
              <a:ext uri="{FF2B5EF4-FFF2-40B4-BE49-F238E27FC236}">
                <a16:creationId xmlns:a16="http://schemas.microsoft.com/office/drawing/2014/main" id="{76E2534D-3ACD-44A3-AE9D-02A1C18308A1}"/>
              </a:ext>
            </a:extLst>
          </p:cNvPr>
          <p:cNvSpPr>
            <a:spLocks noGrp="1"/>
          </p:cNvSpPr>
          <p:nvPr>
            <p:ph type="pic" sz="quarter" idx="11"/>
          </p:nvPr>
        </p:nvSpPr>
        <p:spPr>
          <a:xfrm>
            <a:off x="0" y="2495268"/>
            <a:ext cx="5764212" cy="4331936"/>
          </a:xfrm>
          <a:noFill/>
        </p:spPr>
        <p:txBody>
          <a:bodyPr/>
          <a:lstStyle/>
          <a:p>
            <a:endParaRPr lang="zh-CN" altLang="en-US"/>
          </a:p>
        </p:txBody>
      </p:sp>
      <p:sp>
        <p:nvSpPr>
          <p:cNvPr id="67" name="图片占位符 66">
            <a:extLst>
              <a:ext uri="{FF2B5EF4-FFF2-40B4-BE49-F238E27FC236}">
                <a16:creationId xmlns:a16="http://schemas.microsoft.com/office/drawing/2014/main" id="{02C9F65B-A2E4-4D63-B220-B371A0D52331}"/>
              </a:ext>
            </a:extLst>
          </p:cNvPr>
          <p:cNvSpPr>
            <a:spLocks noGrp="1"/>
          </p:cNvSpPr>
          <p:nvPr>
            <p:ph type="pic" sz="quarter" idx="10"/>
          </p:nvPr>
        </p:nvSpPr>
        <p:spPr>
          <a:xfrm>
            <a:off x="-1" y="1"/>
            <a:ext cx="12191999" cy="4064780"/>
          </a:xfrm>
          <a:custGeom>
            <a:avLst/>
            <a:gdLst>
              <a:gd name="connsiteX0" fmla="*/ 0 w 12179402"/>
              <a:gd name="connsiteY0" fmla="*/ 0 h 4062881"/>
              <a:gd name="connsiteX1" fmla="*/ 12179402 w 12179402"/>
              <a:gd name="connsiteY1" fmla="*/ 0 h 4062881"/>
              <a:gd name="connsiteX2" fmla="*/ 12179402 w 12179402"/>
              <a:gd name="connsiteY2" fmla="*/ 2622353 h 4062881"/>
              <a:gd name="connsiteX3" fmla="*/ 6086489 w 12179402"/>
              <a:gd name="connsiteY3" fmla="*/ 4062881 h 4062881"/>
              <a:gd name="connsiteX4" fmla="*/ 7922 w 12179402"/>
              <a:gd name="connsiteY4" fmla="*/ 2621254 h 4062881"/>
              <a:gd name="connsiteX5" fmla="*/ 0 w 12179402"/>
              <a:gd name="connsiteY5" fmla="*/ 2621254 h 4062881"/>
              <a:gd name="connsiteX6" fmla="*/ 0 w 12179402"/>
              <a:gd name="connsiteY6" fmla="*/ 2619375 h 406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9402" h="4062881">
                <a:moveTo>
                  <a:pt x="0" y="0"/>
                </a:moveTo>
                <a:lnTo>
                  <a:pt x="12179402" y="0"/>
                </a:lnTo>
                <a:lnTo>
                  <a:pt x="12179402" y="2622353"/>
                </a:lnTo>
                <a:lnTo>
                  <a:pt x="6086489" y="4062881"/>
                </a:lnTo>
                <a:lnTo>
                  <a:pt x="7922" y="2621254"/>
                </a:lnTo>
                <a:lnTo>
                  <a:pt x="0" y="2621254"/>
                </a:lnTo>
                <a:lnTo>
                  <a:pt x="0" y="2619375"/>
                </a:lnTo>
                <a:close/>
              </a:path>
            </a:pathLst>
          </a:custGeom>
          <a:noFill/>
        </p:spPr>
        <p:txBody>
          <a:bodyPr wrap="square">
            <a:noAutofit/>
          </a:bodyPr>
          <a:lstStyle/>
          <a:p>
            <a:endParaRPr lang="zh-CN" altLang="en-US" dirty="0"/>
          </a:p>
        </p:txBody>
      </p:sp>
    </p:spTree>
    <p:extLst>
      <p:ext uri="{BB962C8B-B14F-4D97-AF65-F5344CB8AC3E}">
        <p14:creationId xmlns:p14="http://schemas.microsoft.com/office/powerpoint/2010/main" val="3026456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29449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74F9A93-59C4-4756-A28F-F3DFFF22E406}"/>
              </a:ext>
            </a:extLst>
          </p:cNvPr>
          <p:cNvSpPr>
            <a:spLocks noGrp="1"/>
          </p:cNvSpPr>
          <p:nvPr>
            <p:ph type="dt" sz="half" idx="10"/>
          </p:nvPr>
        </p:nvSpPr>
        <p:spPr/>
        <p:txBody>
          <a:bodyPr/>
          <a:lstStyle/>
          <a:p>
            <a:fld id="{C5A863DF-B9E4-4586-93FD-95547E6FD0DC}" type="datetimeFigureOut">
              <a:rPr lang="zh-CN" altLang="en-US" smtClean="0"/>
              <a:t>2019/4/16</a:t>
            </a:fld>
            <a:endParaRPr lang="zh-CN" altLang="en-US"/>
          </a:p>
        </p:txBody>
      </p:sp>
      <p:sp>
        <p:nvSpPr>
          <p:cNvPr id="3" name="页脚占位符 2">
            <a:extLst>
              <a:ext uri="{FF2B5EF4-FFF2-40B4-BE49-F238E27FC236}">
                <a16:creationId xmlns:a16="http://schemas.microsoft.com/office/drawing/2014/main" id="{83C8252B-59AB-41A1-B3FD-B54B8CAC05E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87BAA79-025D-49AE-A191-ED3421D34654}"/>
              </a:ext>
            </a:extLst>
          </p:cNvPr>
          <p:cNvSpPr>
            <a:spLocks noGrp="1"/>
          </p:cNvSpPr>
          <p:nvPr>
            <p:ph type="sldNum" sz="quarter" idx="12"/>
          </p:nvPr>
        </p:nvSpPr>
        <p:spPr/>
        <p:txBody>
          <a:bodyPr/>
          <a:lstStyle/>
          <a:p>
            <a:fld id="{DAC6B931-9FE5-4530-B16B-DC33AD6A3370}" type="slidenum">
              <a:rPr lang="zh-CN" altLang="en-US" smtClean="0"/>
              <a:t>‹#›</a:t>
            </a:fld>
            <a:endParaRPr lang="zh-CN" altLang="en-US"/>
          </a:p>
        </p:txBody>
      </p:sp>
    </p:spTree>
    <p:extLst>
      <p:ext uri="{BB962C8B-B14F-4D97-AF65-F5344CB8AC3E}">
        <p14:creationId xmlns:p14="http://schemas.microsoft.com/office/powerpoint/2010/main" val="31788928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尾页">
    <p:spTree>
      <p:nvGrpSpPr>
        <p:cNvPr id="1" name=""/>
        <p:cNvGrpSpPr/>
        <p:nvPr/>
      </p:nvGrpSpPr>
      <p:grpSpPr>
        <a:xfrm>
          <a:off x="0" y="0"/>
          <a:ext cx="0" cy="0"/>
          <a:chOff x="0" y="0"/>
          <a:chExt cx="0" cy="0"/>
        </a:xfrm>
      </p:grpSpPr>
      <p:sp>
        <p:nvSpPr>
          <p:cNvPr id="33" name="图片占位符 69">
            <a:extLst>
              <a:ext uri="{FF2B5EF4-FFF2-40B4-BE49-F238E27FC236}">
                <a16:creationId xmlns:a16="http://schemas.microsoft.com/office/drawing/2014/main" id="{87A8A5C6-32C6-4F4D-8F29-8EFA77607620}"/>
              </a:ext>
            </a:extLst>
          </p:cNvPr>
          <p:cNvSpPr>
            <a:spLocks noGrp="1"/>
          </p:cNvSpPr>
          <p:nvPr>
            <p:ph type="pic" sz="quarter" idx="12"/>
          </p:nvPr>
        </p:nvSpPr>
        <p:spPr>
          <a:xfrm>
            <a:off x="5764211" y="2590167"/>
            <a:ext cx="6427787" cy="4237037"/>
          </a:xfrm>
          <a:noFill/>
        </p:spPr>
        <p:txBody>
          <a:bodyPr/>
          <a:lstStyle/>
          <a:p>
            <a:endParaRPr lang="zh-CN" altLang="en-US"/>
          </a:p>
        </p:txBody>
      </p:sp>
      <p:sp>
        <p:nvSpPr>
          <p:cNvPr id="34" name="图片占位符 23">
            <a:extLst>
              <a:ext uri="{FF2B5EF4-FFF2-40B4-BE49-F238E27FC236}">
                <a16:creationId xmlns:a16="http://schemas.microsoft.com/office/drawing/2014/main" id="{5885FF35-E49F-449B-B15D-D62D2D61E1B6}"/>
              </a:ext>
            </a:extLst>
          </p:cNvPr>
          <p:cNvSpPr>
            <a:spLocks noGrp="1"/>
          </p:cNvSpPr>
          <p:nvPr>
            <p:ph type="pic" sz="quarter" idx="11"/>
          </p:nvPr>
        </p:nvSpPr>
        <p:spPr>
          <a:xfrm>
            <a:off x="0" y="2495268"/>
            <a:ext cx="5764212" cy="4331936"/>
          </a:xfrm>
          <a:noFill/>
        </p:spPr>
        <p:txBody>
          <a:bodyPr/>
          <a:lstStyle/>
          <a:p>
            <a:endParaRPr lang="zh-CN" altLang="en-US"/>
          </a:p>
        </p:txBody>
      </p:sp>
      <p:sp>
        <p:nvSpPr>
          <p:cNvPr id="35" name="图片占位符 34">
            <a:extLst>
              <a:ext uri="{FF2B5EF4-FFF2-40B4-BE49-F238E27FC236}">
                <a16:creationId xmlns:a16="http://schemas.microsoft.com/office/drawing/2014/main" id="{AE9F034C-FBCF-49EF-A3C3-894260D97F40}"/>
              </a:ext>
            </a:extLst>
          </p:cNvPr>
          <p:cNvSpPr>
            <a:spLocks noGrp="1"/>
          </p:cNvSpPr>
          <p:nvPr>
            <p:ph type="pic" sz="quarter" idx="10"/>
          </p:nvPr>
        </p:nvSpPr>
        <p:spPr>
          <a:xfrm>
            <a:off x="-1" y="1"/>
            <a:ext cx="12191999" cy="4064780"/>
          </a:xfrm>
          <a:custGeom>
            <a:avLst/>
            <a:gdLst>
              <a:gd name="connsiteX0" fmla="*/ 0 w 12179402"/>
              <a:gd name="connsiteY0" fmla="*/ 0 h 4062881"/>
              <a:gd name="connsiteX1" fmla="*/ 12179402 w 12179402"/>
              <a:gd name="connsiteY1" fmla="*/ 0 h 4062881"/>
              <a:gd name="connsiteX2" fmla="*/ 12179402 w 12179402"/>
              <a:gd name="connsiteY2" fmla="*/ 2622353 h 4062881"/>
              <a:gd name="connsiteX3" fmla="*/ 6086489 w 12179402"/>
              <a:gd name="connsiteY3" fmla="*/ 4062881 h 4062881"/>
              <a:gd name="connsiteX4" fmla="*/ 7922 w 12179402"/>
              <a:gd name="connsiteY4" fmla="*/ 2621254 h 4062881"/>
              <a:gd name="connsiteX5" fmla="*/ 0 w 12179402"/>
              <a:gd name="connsiteY5" fmla="*/ 2621254 h 4062881"/>
              <a:gd name="connsiteX6" fmla="*/ 0 w 12179402"/>
              <a:gd name="connsiteY6" fmla="*/ 2619375 h 406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9402" h="4062881">
                <a:moveTo>
                  <a:pt x="0" y="0"/>
                </a:moveTo>
                <a:lnTo>
                  <a:pt x="12179402" y="0"/>
                </a:lnTo>
                <a:lnTo>
                  <a:pt x="12179402" y="2622353"/>
                </a:lnTo>
                <a:lnTo>
                  <a:pt x="6086489" y="4062881"/>
                </a:lnTo>
                <a:lnTo>
                  <a:pt x="7922" y="2621254"/>
                </a:lnTo>
                <a:lnTo>
                  <a:pt x="0" y="2621254"/>
                </a:lnTo>
                <a:lnTo>
                  <a:pt x="0" y="2619375"/>
                </a:lnTo>
                <a:close/>
              </a:path>
            </a:pathLst>
          </a:custGeom>
          <a:noFill/>
        </p:spPr>
        <p:txBody>
          <a:bodyPr wrap="square">
            <a:noAutofit/>
          </a:bodyPr>
          <a:lstStyle/>
          <a:p>
            <a:endParaRPr lang="zh-CN" altLang="en-US" dirty="0"/>
          </a:p>
        </p:txBody>
      </p:sp>
    </p:spTree>
    <p:extLst>
      <p:ext uri="{BB962C8B-B14F-4D97-AF65-F5344CB8AC3E}">
        <p14:creationId xmlns:p14="http://schemas.microsoft.com/office/powerpoint/2010/main" val="858399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3276E2-4E9F-4194-B769-345BEF44A02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ED9F814-569C-4DA4-90A2-5DECD1D808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F93E34C-7155-425C-BADB-E232735080B0}"/>
              </a:ext>
            </a:extLst>
          </p:cNvPr>
          <p:cNvSpPr>
            <a:spLocks noGrp="1"/>
          </p:cNvSpPr>
          <p:nvPr>
            <p:ph type="dt" sz="half" idx="10"/>
          </p:nvPr>
        </p:nvSpPr>
        <p:spPr/>
        <p:txBody>
          <a:bodyPr/>
          <a:lstStyle/>
          <a:p>
            <a:fld id="{A59A7FCC-7B53-48DB-8197-378C2913A65A}"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97663F50-C5BF-4827-9371-62752D6CEF2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5CFD44A-6D5C-4778-B639-9AEF68BF9426}"/>
              </a:ext>
            </a:extLst>
          </p:cNvPr>
          <p:cNvSpPr>
            <a:spLocks noGrp="1"/>
          </p:cNvSpPr>
          <p:nvPr>
            <p:ph type="sldNum" sz="quarter" idx="12"/>
          </p:nvPr>
        </p:nvSpPr>
        <p:spPr/>
        <p:txBody>
          <a:bodyPr/>
          <a:lstStyle/>
          <a:p>
            <a:fld id="{A4568821-1ED9-455A-B16F-0B85D7CA3C1E}" type="slidenum">
              <a:rPr lang="zh-CN" altLang="en-US" smtClean="0"/>
              <a:t>‹#›</a:t>
            </a:fld>
            <a:endParaRPr lang="zh-CN" altLang="en-US"/>
          </a:p>
        </p:txBody>
      </p:sp>
    </p:spTree>
    <p:extLst>
      <p:ext uri="{BB962C8B-B14F-4D97-AF65-F5344CB8AC3E}">
        <p14:creationId xmlns:p14="http://schemas.microsoft.com/office/powerpoint/2010/main" val="1905731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A6AB39-AC52-4EEB-8B10-BFF492065C7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CD5F0AF-541D-4B55-9380-2FEE229F964D}"/>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03B323D-D36D-4973-8F06-5E19B0D57DEB}"/>
              </a:ext>
            </a:extLst>
          </p:cNvPr>
          <p:cNvSpPr>
            <a:spLocks noGrp="1"/>
          </p:cNvSpPr>
          <p:nvPr>
            <p:ph type="dt" sz="half" idx="10"/>
          </p:nvPr>
        </p:nvSpPr>
        <p:spPr/>
        <p:txBody>
          <a:bodyPr/>
          <a:lstStyle/>
          <a:p>
            <a:fld id="{A59A7FCC-7B53-48DB-8197-378C2913A65A}"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C8B79B68-9C72-4978-BF69-212057DD152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8B03307-8BEE-4E5E-8965-75BD4267DCB5}"/>
              </a:ext>
            </a:extLst>
          </p:cNvPr>
          <p:cNvSpPr>
            <a:spLocks noGrp="1"/>
          </p:cNvSpPr>
          <p:nvPr>
            <p:ph type="sldNum" sz="quarter" idx="12"/>
          </p:nvPr>
        </p:nvSpPr>
        <p:spPr/>
        <p:txBody>
          <a:bodyPr/>
          <a:lstStyle/>
          <a:p>
            <a:fld id="{A4568821-1ED9-455A-B16F-0B85D7CA3C1E}" type="slidenum">
              <a:rPr lang="zh-CN" altLang="en-US" smtClean="0"/>
              <a:t>‹#›</a:t>
            </a:fld>
            <a:endParaRPr lang="zh-CN" altLang="en-US"/>
          </a:p>
        </p:txBody>
      </p:sp>
    </p:spTree>
    <p:extLst>
      <p:ext uri="{BB962C8B-B14F-4D97-AF65-F5344CB8AC3E}">
        <p14:creationId xmlns:p14="http://schemas.microsoft.com/office/powerpoint/2010/main" val="11927574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788536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65136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3F9A48-EDC2-4BB8-9506-30FF7EF3B27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3E70284-2010-445B-8CCF-169FCB7920B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F8AA0C7-058F-47CD-965A-1E04453B40BE}"/>
              </a:ext>
            </a:extLst>
          </p:cNvPr>
          <p:cNvSpPr>
            <a:spLocks noGrp="1"/>
          </p:cNvSpPr>
          <p:nvPr>
            <p:ph type="dt" sz="half" idx="10"/>
          </p:nvPr>
        </p:nvSpPr>
        <p:spPr/>
        <p:txBody>
          <a:bodyPr/>
          <a:lstStyle/>
          <a:p>
            <a:fld id="{B4DBED02-794B-478E-B593-8BCCC44B397C}"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FC81D169-CB54-4A73-9C1C-FED39DA39F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B065FB7-EAD5-4C3D-9AC7-63676244EF86}"/>
              </a:ext>
            </a:extLst>
          </p:cNvPr>
          <p:cNvSpPr>
            <a:spLocks noGrp="1"/>
          </p:cNvSpPr>
          <p:nvPr>
            <p:ph type="sldNum" sz="quarter" idx="12"/>
          </p:nvPr>
        </p:nvSpPr>
        <p:spPr/>
        <p:txBody>
          <a:bodyPr/>
          <a:lstStyle/>
          <a:p>
            <a:fld id="{266CE238-0F5C-4514-A825-7EFC4A673F64}" type="slidenum">
              <a:rPr lang="zh-CN" altLang="en-US" smtClean="0"/>
              <a:t>‹#›</a:t>
            </a:fld>
            <a:endParaRPr lang="zh-CN" altLang="en-US"/>
          </a:p>
        </p:txBody>
      </p:sp>
    </p:spTree>
    <p:extLst>
      <p:ext uri="{BB962C8B-B14F-4D97-AF65-F5344CB8AC3E}">
        <p14:creationId xmlns:p14="http://schemas.microsoft.com/office/powerpoint/2010/main" val="3196729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4/16/2019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7403248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4/16/2019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788837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4/16/2019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1923117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4/16/2019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7062474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4/16/2019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4281312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9984733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154976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973824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850641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5502535"/>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680E44-F65C-4107-869F-0BB64BA7A16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1FAEAF8-195D-4F78-A5FF-639AC5C8F38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D30F289-059B-44E6-99B4-F159D2293DE1}"/>
              </a:ext>
            </a:extLst>
          </p:cNvPr>
          <p:cNvSpPr>
            <a:spLocks noGrp="1"/>
          </p:cNvSpPr>
          <p:nvPr>
            <p:ph type="dt" sz="half" idx="10"/>
          </p:nvPr>
        </p:nvSpPr>
        <p:spPr/>
        <p:txBody>
          <a:bodyPr/>
          <a:lstStyle/>
          <a:p>
            <a:fld id="{B4DBED02-794B-478E-B593-8BCCC44B397C}"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FC723C13-CD90-4425-BB4D-5DA8CC43F15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883CA6C-9AEE-452A-9504-02A6A4818B6C}"/>
              </a:ext>
            </a:extLst>
          </p:cNvPr>
          <p:cNvSpPr>
            <a:spLocks noGrp="1"/>
          </p:cNvSpPr>
          <p:nvPr>
            <p:ph type="sldNum" sz="quarter" idx="12"/>
          </p:nvPr>
        </p:nvSpPr>
        <p:spPr/>
        <p:txBody>
          <a:bodyPr/>
          <a:lstStyle/>
          <a:p>
            <a:fld id="{266CE238-0F5C-4514-A825-7EFC4A673F64}" type="slidenum">
              <a:rPr lang="zh-CN" altLang="en-US" smtClean="0"/>
              <a:t>‹#›</a:t>
            </a:fld>
            <a:endParaRPr lang="zh-CN" altLang="en-US"/>
          </a:p>
        </p:txBody>
      </p:sp>
    </p:spTree>
    <p:extLst>
      <p:ext uri="{BB962C8B-B14F-4D97-AF65-F5344CB8AC3E}">
        <p14:creationId xmlns:p14="http://schemas.microsoft.com/office/powerpoint/2010/main" val="27233512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23D4C8F-ACC0-49EF-894E-F1EC71165D14}"/>
              </a:ext>
            </a:extLst>
          </p:cNvPr>
          <p:cNvSpPr/>
          <p:nvPr userDrawn="1"/>
        </p:nvSpPr>
        <p:spPr>
          <a:xfrm>
            <a:off x="572349" y="780466"/>
            <a:ext cx="11047307" cy="5297075"/>
          </a:xfrm>
          <a:prstGeom prst="rect">
            <a:avLst/>
          </a:prstGeom>
          <a:solidFill>
            <a:srgbClr val="FFFFFF"/>
          </a:solidFill>
          <a:ln w="28575">
            <a:solidFill>
              <a:schemeClr val="tx1">
                <a:lumMod val="75000"/>
                <a:lumOff val="25000"/>
              </a:schemeClr>
            </a:solidFill>
          </a:ln>
          <a:effectLst>
            <a:outerShdw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9599" tIns="24800" rIns="49599" bIns="24800" numCol="1" spcCol="0" rtlCol="0" fromWordArt="0" anchor="ctr" anchorCtr="0" forceAA="0" compatLnSpc="1">
            <a:prstTxWarp prst="textNoShape">
              <a:avLst/>
            </a:prstTxWarp>
            <a:noAutofit/>
          </a:bodyPr>
          <a:lstStyle/>
          <a:p>
            <a:pPr algn="ctr" defTabSz="661338">
              <a:lnSpc>
                <a:spcPct val="120000"/>
              </a:lnSpc>
            </a:pPr>
            <a:endParaRPr lang="zh-CN" altLang="en-US" sz="976">
              <a:solidFill>
                <a:prstClr val="white"/>
              </a:solidFill>
              <a:latin typeface="Arial"/>
              <a:ea typeface="微软雅黑"/>
            </a:endParaRPr>
          </a:p>
        </p:txBody>
      </p:sp>
      <p:grpSp>
        <p:nvGrpSpPr>
          <p:cNvPr id="3" name="组合 2">
            <a:extLst>
              <a:ext uri="{FF2B5EF4-FFF2-40B4-BE49-F238E27FC236}">
                <a16:creationId xmlns:a16="http://schemas.microsoft.com/office/drawing/2014/main" id="{7697B832-E759-40C9-9571-34DD2FBD8446}"/>
              </a:ext>
            </a:extLst>
          </p:cNvPr>
          <p:cNvGrpSpPr/>
          <p:nvPr userDrawn="1"/>
        </p:nvGrpSpPr>
        <p:grpSpPr>
          <a:xfrm>
            <a:off x="1168907" y="547410"/>
            <a:ext cx="2529333" cy="811255"/>
            <a:chOff x="876679" y="527088"/>
            <a:chExt cx="1897001" cy="811254"/>
          </a:xfrm>
        </p:grpSpPr>
        <p:sp>
          <p:nvSpPr>
            <p:cNvPr id="4" name="直角三角形 3">
              <a:extLst>
                <a:ext uri="{FF2B5EF4-FFF2-40B4-BE49-F238E27FC236}">
                  <a16:creationId xmlns:a16="http://schemas.microsoft.com/office/drawing/2014/main" id="{8CA4AD1E-9035-4304-817F-D49FDFBFB8F0}"/>
                </a:ext>
              </a:extLst>
            </p:cNvPr>
            <p:cNvSpPr/>
            <p:nvPr/>
          </p:nvSpPr>
          <p:spPr>
            <a:xfrm flipH="1">
              <a:off x="876679" y="555909"/>
              <a:ext cx="106136" cy="190654"/>
            </a:xfrm>
            <a:prstGeom prst="rtTriangle">
              <a:avLst/>
            </a:prstGeom>
            <a:solidFill>
              <a:srgbClr val="656B6E"/>
            </a:solidFill>
            <a:ln w="28575">
              <a:solidFill>
                <a:schemeClr val="tx1">
                  <a:lumMod val="75000"/>
                  <a:lumOff val="25000"/>
                </a:schemeClr>
              </a:solid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9599" tIns="24800" rIns="49599" bIns="24800" numCol="1" spcCol="0" rtlCol="0" fromWordArt="0" anchor="ctr" anchorCtr="0" forceAA="0" compatLnSpc="1">
              <a:prstTxWarp prst="textNoShape">
                <a:avLst/>
              </a:prstTxWarp>
              <a:noAutofit/>
            </a:bodyPr>
            <a:lstStyle/>
            <a:p>
              <a:pPr algn="ctr" defTabSz="661338">
                <a:lnSpc>
                  <a:spcPct val="120000"/>
                </a:lnSpc>
              </a:pPr>
              <a:endParaRPr lang="zh-CN" altLang="en-US" sz="976" dirty="0">
                <a:solidFill>
                  <a:prstClr val="white"/>
                </a:solidFill>
                <a:latin typeface="Arial"/>
                <a:ea typeface="微软雅黑"/>
              </a:endParaRPr>
            </a:p>
          </p:txBody>
        </p:sp>
        <p:sp>
          <p:nvSpPr>
            <p:cNvPr id="5" name="矩形 4">
              <a:extLst>
                <a:ext uri="{FF2B5EF4-FFF2-40B4-BE49-F238E27FC236}">
                  <a16:creationId xmlns:a16="http://schemas.microsoft.com/office/drawing/2014/main" id="{743E1BCA-5ECB-43F0-AE4A-35946797788C}"/>
                </a:ext>
              </a:extLst>
            </p:cNvPr>
            <p:cNvSpPr/>
            <p:nvPr/>
          </p:nvSpPr>
          <p:spPr>
            <a:xfrm>
              <a:off x="990053" y="527088"/>
              <a:ext cx="1783627" cy="811254"/>
            </a:xfrm>
            <a:prstGeom prst="rect">
              <a:avLst/>
            </a:prstGeom>
            <a:solidFill>
              <a:srgbClr val="808C94"/>
            </a:solidFill>
            <a:ln w="28575">
              <a:solidFill>
                <a:schemeClr val="tx1">
                  <a:lumMod val="75000"/>
                  <a:lumOff val="25000"/>
                </a:schemeClr>
              </a:solid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9599" tIns="24800" rIns="49599" bIns="24800" numCol="1" spcCol="0" rtlCol="0" fromWordArt="0" anchor="ctr" anchorCtr="0" forceAA="0" compatLnSpc="1">
              <a:prstTxWarp prst="textNoShape">
                <a:avLst/>
              </a:prstTxWarp>
              <a:noAutofit/>
            </a:bodyPr>
            <a:lstStyle/>
            <a:p>
              <a:pPr algn="ctr" defTabSz="661338">
                <a:lnSpc>
                  <a:spcPct val="120000"/>
                </a:lnSpc>
              </a:pPr>
              <a:endParaRPr lang="zh-CN" altLang="en-US" sz="976">
                <a:solidFill>
                  <a:prstClr val="white"/>
                </a:solidFill>
                <a:latin typeface="Arial"/>
                <a:ea typeface="微软雅黑"/>
              </a:endParaRPr>
            </a:p>
          </p:txBody>
        </p:sp>
      </p:grpSp>
      <p:grpSp>
        <p:nvGrpSpPr>
          <p:cNvPr id="6" name="组合 5">
            <a:extLst>
              <a:ext uri="{FF2B5EF4-FFF2-40B4-BE49-F238E27FC236}">
                <a16:creationId xmlns:a16="http://schemas.microsoft.com/office/drawing/2014/main" id="{B86CCDDB-46E0-4506-82D2-EB4A463D6955}"/>
              </a:ext>
            </a:extLst>
          </p:cNvPr>
          <p:cNvGrpSpPr/>
          <p:nvPr userDrawn="1"/>
        </p:nvGrpSpPr>
        <p:grpSpPr>
          <a:xfrm>
            <a:off x="4718231" y="6323884"/>
            <a:ext cx="3019698" cy="361855"/>
            <a:chOff x="3336324" y="6323884"/>
            <a:chExt cx="3019698" cy="361855"/>
          </a:xfrm>
        </p:grpSpPr>
        <p:grpSp>
          <p:nvGrpSpPr>
            <p:cNvPr id="21" name="PA_组合 2">
              <a:extLst>
                <a:ext uri="{FF2B5EF4-FFF2-40B4-BE49-F238E27FC236}">
                  <a16:creationId xmlns:a16="http://schemas.microsoft.com/office/drawing/2014/main" id="{A315260C-0BF2-4EAF-ADA2-5B777D0FEC07}"/>
                </a:ext>
              </a:extLst>
            </p:cNvPr>
            <p:cNvGrpSpPr/>
            <p:nvPr userDrawn="1">
              <p:custDataLst>
                <p:tags r:id="rId1"/>
              </p:custDataLst>
            </p:nvPr>
          </p:nvGrpSpPr>
          <p:grpSpPr>
            <a:xfrm>
              <a:off x="3336324" y="6388864"/>
              <a:ext cx="736171" cy="263181"/>
              <a:chOff x="9668623" y="5462875"/>
              <a:chExt cx="2145277" cy="766937"/>
            </a:xfrm>
            <a:solidFill>
              <a:srgbClr val="BB1C22"/>
            </a:solidFill>
          </p:grpSpPr>
          <p:sp>
            <p:nvSpPr>
              <p:cNvPr id="22" name="Freeform 51">
                <a:extLst>
                  <a:ext uri="{FF2B5EF4-FFF2-40B4-BE49-F238E27FC236}">
                    <a16:creationId xmlns:a16="http://schemas.microsoft.com/office/drawing/2014/main" id="{1DA26C2C-9DCE-4F65-875D-1D48CF49D055}"/>
                  </a:ext>
                </a:extLst>
              </p:cNvPr>
              <p:cNvSpPr>
                <a:spLocks/>
              </p:cNvSpPr>
              <p:nvPr/>
            </p:nvSpPr>
            <p:spPr bwMode="auto">
              <a:xfrm>
                <a:off x="10891431" y="5484328"/>
                <a:ext cx="445145" cy="745484"/>
              </a:xfrm>
              <a:custGeom>
                <a:avLst/>
                <a:gdLst>
                  <a:gd name="T0" fmla="*/ 83 w 83"/>
                  <a:gd name="T1" fmla="*/ 46 h 139"/>
                  <a:gd name="T2" fmla="*/ 50 w 83"/>
                  <a:gd name="T3" fmla="*/ 46 h 139"/>
                  <a:gd name="T4" fmla="*/ 50 w 83"/>
                  <a:gd name="T5" fmla="*/ 0 h 139"/>
                  <a:gd name="T6" fmla="*/ 33 w 83"/>
                  <a:gd name="T7" fmla="*/ 0 h 139"/>
                  <a:gd name="T8" fmla="*/ 33 w 83"/>
                  <a:gd name="T9" fmla="*/ 46 h 139"/>
                  <a:gd name="T10" fmla="*/ 0 w 83"/>
                  <a:gd name="T11" fmla="*/ 46 h 139"/>
                  <a:gd name="T12" fmla="*/ 0 w 83"/>
                  <a:gd name="T13" fmla="*/ 62 h 139"/>
                  <a:gd name="T14" fmla="*/ 33 w 83"/>
                  <a:gd name="T15" fmla="*/ 62 h 139"/>
                  <a:gd name="T16" fmla="*/ 33 w 83"/>
                  <a:gd name="T17" fmla="*/ 139 h 139"/>
                  <a:gd name="T18" fmla="*/ 50 w 83"/>
                  <a:gd name="T19" fmla="*/ 139 h 139"/>
                  <a:gd name="T20" fmla="*/ 50 w 83"/>
                  <a:gd name="T21" fmla="*/ 62 h 139"/>
                  <a:gd name="T22" fmla="*/ 83 w 83"/>
                  <a:gd name="T23" fmla="*/ 62 h 139"/>
                  <a:gd name="T24" fmla="*/ 83 w 83"/>
                  <a:gd name="T25" fmla="*/ 4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39">
                    <a:moveTo>
                      <a:pt x="83" y="46"/>
                    </a:moveTo>
                    <a:lnTo>
                      <a:pt x="50" y="46"/>
                    </a:lnTo>
                    <a:lnTo>
                      <a:pt x="50" y="0"/>
                    </a:lnTo>
                    <a:lnTo>
                      <a:pt x="33" y="0"/>
                    </a:lnTo>
                    <a:lnTo>
                      <a:pt x="33" y="46"/>
                    </a:lnTo>
                    <a:lnTo>
                      <a:pt x="0" y="46"/>
                    </a:lnTo>
                    <a:lnTo>
                      <a:pt x="0" y="62"/>
                    </a:lnTo>
                    <a:lnTo>
                      <a:pt x="33" y="62"/>
                    </a:lnTo>
                    <a:lnTo>
                      <a:pt x="33" y="139"/>
                    </a:lnTo>
                    <a:lnTo>
                      <a:pt x="50" y="139"/>
                    </a:lnTo>
                    <a:lnTo>
                      <a:pt x="50" y="62"/>
                    </a:lnTo>
                    <a:lnTo>
                      <a:pt x="83" y="62"/>
                    </a:lnTo>
                    <a:lnTo>
                      <a:pt x="8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3" name="Freeform 52">
                <a:extLst>
                  <a:ext uri="{FF2B5EF4-FFF2-40B4-BE49-F238E27FC236}">
                    <a16:creationId xmlns:a16="http://schemas.microsoft.com/office/drawing/2014/main" id="{1FB13653-45E6-4D11-BCC2-9B24CF030746}"/>
                  </a:ext>
                </a:extLst>
              </p:cNvPr>
              <p:cNvSpPr>
                <a:spLocks noEditPoints="1"/>
              </p:cNvSpPr>
              <p:nvPr/>
            </p:nvSpPr>
            <p:spPr bwMode="auto">
              <a:xfrm>
                <a:off x="10580366" y="5489691"/>
                <a:ext cx="268160" cy="740120"/>
              </a:xfrm>
              <a:custGeom>
                <a:avLst/>
                <a:gdLst>
                  <a:gd name="T0" fmla="*/ 0 w 50"/>
                  <a:gd name="T1" fmla="*/ 0 h 138"/>
                  <a:gd name="T2" fmla="*/ 0 w 50"/>
                  <a:gd name="T3" fmla="*/ 13 h 138"/>
                  <a:gd name="T4" fmla="*/ 0 w 50"/>
                  <a:gd name="T5" fmla="*/ 124 h 138"/>
                  <a:gd name="T6" fmla="*/ 0 w 50"/>
                  <a:gd name="T7" fmla="*/ 138 h 138"/>
                  <a:gd name="T8" fmla="*/ 14 w 50"/>
                  <a:gd name="T9" fmla="*/ 138 h 138"/>
                  <a:gd name="T10" fmla="*/ 35 w 50"/>
                  <a:gd name="T11" fmla="*/ 138 h 138"/>
                  <a:gd name="T12" fmla="*/ 50 w 50"/>
                  <a:gd name="T13" fmla="*/ 138 h 138"/>
                  <a:gd name="T14" fmla="*/ 50 w 50"/>
                  <a:gd name="T15" fmla="*/ 124 h 138"/>
                  <a:gd name="T16" fmla="*/ 50 w 50"/>
                  <a:gd name="T17" fmla="*/ 13 h 138"/>
                  <a:gd name="T18" fmla="*/ 50 w 50"/>
                  <a:gd name="T19" fmla="*/ 0 h 138"/>
                  <a:gd name="T20" fmla="*/ 50 w 50"/>
                  <a:gd name="T21" fmla="*/ 0 h 138"/>
                  <a:gd name="T22" fmla="*/ 0 w 50"/>
                  <a:gd name="T23" fmla="*/ 0 h 138"/>
                  <a:gd name="T24" fmla="*/ 0 w 50"/>
                  <a:gd name="T25" fmla="*/ 0 h 138"/>
                  <a:gd name="T26" fmla="*/ 35 w 50"/>
                  <a:gd name="T27" fmla="*/ 124 h 138"/>
                  <a:gd name="T28" fmla="*/ 14 w 50"/>
                  <a:gd name="T29" fmla="*/ 124 h 138"/>
                  <a:gd name="T30" fmla="*/ 14 w 50"/>
                  <a:gd name="T31" fmla="*/ 13 h 138"/>
                  <a:gd name="T32" fmla="*/ 35 w 50"/>
                  <a:gd name="T33" fmla="*/ 13 h 138"/>
                  <a:gd name="T34" fmla="*/ 35 w 50"/>
                  <a:gd name="T35" fmla="*/ 1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138">
                    <a:moveTo>
                      <a:pt x="0" y="0"/>
                    </a:moveTo>
                    <a:lnTo>
                      <a:pt x="0" y="13"/>
                    </a:lnTo>
                    <a:lnTo>
                      <a:pt x="0" y="124"/>
                    </a:lnTo>
                    <a:lnTo>
                      <a:pt x="0" y="138"/>
                    </a:lnTo>
                    <a:lnTo>
                      <a:pt x="14" y="138"/>
                    </a:lnTo>
                    <a:lnTo>
                      <a:pt x="35" y="138"/>
                    </a:lnTo>
                    <a:lnTo>
                      <a:pt x="50" y="138"/>
                    </a:lnTo>
                    <a:lnTo>
                      <a:pt x="50" y="124"/>
                    </a:lnTo>
                    <a:lnTo>
                      <a:pt x="50" y="13"/>
                    </a:lnTo>
                    <a:lnTo>
                      <a:pt x="50" y="0"/>
                    </a:lnTo>
                    <a:lnTo>
                      <a:pt x="50" y="0"/>
                    </a:lnTo>
                    <a:lnTo>
                      <a:pt x="0" y="0"/>
                    </a:lnTo>
                    <a:lnTo>
                      <a:pt x="0" y="0"/>
                    </a:lnTo>
                    <a:close/>
                    <a:moveTo>
                      <a:pt x="35" y="124"/>
                    </a:moveTo>
                    <a:lnTo>
                      <a:pt x="14" y="124"/>
                    </a:lnTo>
                    <a:lnTo>
                      <a:pt x="14" y="13"/>
                    </a:lnTo>
                    <a:lnTo>
                      <a:pt x="35" y="13"/>
                    </a:lnTo>
                    <a:lnTo>
                      <a:pt x="3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6" name="Freeform 53">
                <a:extLst>
                  <a:ext uri="{FF2B5EF4-FFF2-40B4-BE49-F238E27FC236}">
                    <a16:creationId xmlns:a16="http://schemas.microsoft.com/office/drawing/2014/main" id="{306BEB0A-B8ED-410C-8F50-5D5102CF646D}"/>
                  </a:ext>
                </a:extLst>
              </p:cNvPr>
              <p:cNvSpPr>
                <a:spLocks/>
              </p:cNvSpPr>
              <p:nvPr/>
            </p:nvSpPr>
            <p:spPr bwMode="auto">
              <a:xfrm>
                <a:off x="10891431" y="5484328"/>
                <a:ext cx="445145" cy="745484"/>
              </a:xfrm>
              <a:custGeom>
                <a:avLst/>
                <a:gdLst>
                  <a:gd name="T0" fmla="*/ 83 w 83"/>
                  <a:gd name="T1" fmla="*/ 46 h 139"/>
                  <a:gd name="T2" fmla="*/ 50 w 83"/>
                  <a:gd name="T3" fmla="*/ 46 h 139"/>
                  <a:gd name="T4" fmla="*/ 50 w 83"/>
                  <a:gd name="T5" fmla="*/ 0 h 139"/>
                  <a:gd name="T6" fmla="*/ 33 w 83"/>
                  <a:gd name="T7" fmla="*/ 0 h 139"/>
                  <a:gd name="T8" fmla="*/ 33 w 83"/>
                  <a:gd name="T9" fmla="*/ 46 h 139"/>
                  <a:gd name="T10" fmla="*/ 0 w 83"/>
                  <a:gd name="T11" fmla="*/ 46 h 139"/>
                  <a:gd name="T12" fmla="*/ 0 w 83"/>
                  <a:gd name="T13" fmla="*/ 62 h 139"/>
                  <a:gd name="T14" fmla="*/ 33 w 83"/>
                  <a:gd name="T15" fmla="*/ 62 h 139"/>
                  <a:gd name="T16" fmla="*/ 33 w 83"/>
                  <a:gd name="T17" fmla="*/ 139 h 139"/>
                  <a:gd name="T18" fmla="*/ 50 w 83"/>
                  <a:gd name="T19" fmla="*/ 139 h 139"/>
                  <a:gd name="T20" fmla="*/ 50 w 83"/>
                  <a:gd name="T21" fmla="*/ 62 h 139"/>
                  <a:gd name="T22" fmla="*/ 83 w 83"/>
                  <a:gd name="T23" fmla="*/ 62 h 139"/>
                  <a:gd name="T24" fmla="*/ 83 w 83"/>
                  <a:gd name="T25" fmla="*/ 4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39">
                    <a:moveTo>
                      <a:pt x="83" y="46"/>
                    </a:moveTo>
                    <a:lnTo>
                      <a:pt x="50" y="46"/>
                    </a:lnTo>
                    <a:lnTo>
                      <a:pt x="50" y="0"/>
                    </a:lnTo>
                    <a:lnTo>
                      <a:pt x="33" y="0"/>
                    </a:lnTo>
                    <a:lnTo>
                      <a:pt x="33" y="46"/>
                    </a:lnTo>
                    <a:lnTo>
                      <a:pt x="0" y="46"/>
                    </a:lnTo>
                    <a:lnTo>
                      <a:pt x="0" y="62"/>
                    </a:lnTo>
                    <a:lnTo>
                      <a:pt x="33" y="62"/>
                    </a:lnTo>
                    <a:lnTo>
                      <a:pt x="33" y="139"/>
                    </a:lnTo>
                    <a:lnTo>
                      <a:pt x="50" y="139"/>
                    </a:lnTo>
                    <a:lnTo>
                      <a:pt x="50" y="62"/>
                    </a:lnTo>
                    <a:lnTo>
                      <a:pt x="83" y="62"/>
                    </a:lnTo>
                    <a:lnTo>
                      <a:pt x="8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7" name="Freeform 54">
                <a:extLst>
                  <a:ext uri="{FF2B5EF4-FFF2-40B4-BE49-F238E27FC236}">
                    <a16:creationId xmlns:a16="http://schemas.microsoft.com/office/drawing/2014/main" id="{21D1DCD2-BC9B-4C79-B5B2-D50A9BB818B4}"/>
                  </a:ext>
                </a:extLst>
              </p:cNvPr>
              <p:cNvSpPr>
                <a:spLocks noEditPoints="1"/>
              </p:cNvSpPr>
              <p:nvPr/>
            </p:nvSpPr>
            <p:spPr bwMode="auto">
              <a:xfrm>
                <a:off x="10580366" y="5489691"/>
                <a:ext cx="268160" cy="740120"/>
              </a:xfrm>
              <a:custGeom>
                <a:avLst/>
                <a:gdLst>
                  <a:gd name="T0" fmla="*/ 0 w 50"/>
                  <a:gd name="T1" fmla="*/ 0 h 138"/>
                  <a:gd name="T2" fmla="*/ 0 w 50"/>
                  <a:gd name="T3" fmla="*/ 13 h 138"/>
                  <a:gd name="T4" fmla="*/ 0 w 50"/>
                  <a:gd name="T5" fmla="*/ 124 h 138"/>
                  <a:gd name="T6" fmla="*/ 0 w 50"/>
                  <a:gd name="T7" fmla="*/ 138 h 138"/>
                  <a:gd name="T8" fmla="*/ 14 w 50"/>
                  <a:gd name="T9" fmla="*/ 138 h 138"/>
                  <a:gd name="T10" fmla="*/ 35 w 50"/>
                  <a:gd name="T11" fmla="*/ 138 h 138"/>
                  <a:gd name="T12" fmla="*/ 50 w 50"/>
                  <a:gd name="T13" fmla="*/ 138 h 138"/>
                  <a:gd name="T14" fmla="*/ 50 w 50"/>
                  <a:gd name="T15" fmla="*/ 124 h 138"/>
                  <a:gd name="T16" fmla="*/ 50 w 50"/>
                  <a:gd name="T17" fmla="*/ 13 h 138"/>
                  <a:gd name="T18" fmla="*/ 50 w 50"/>
                  <a:gd name="T19" fmla="*/ 0 h 138"/>
                  <a:gd name="T20" fmla="*/ 50 w 50"/>
                  <a:gd name="T21" fmla="*/ 0 h 138"/>
                  <a:gd name="T22" fmla="*/ 0 w 50"/>
                  <a:gd name="T23" fmla="*/ 0 h 138"/>
                  <a:gd name="T24" fmla="*/ 0 w 50"/>
                  <a:gd name="T25" fmla="*/ 0 h 138"/>
                  <a:gd name="T26" fmla="*/ 35 w 50"/>
                  <a:gd name="T27" fmla="*/ 124 h 138"/>
                  <a:gd name="T28" fmla="*/ 14 w 50"/>
                  <a:gd name="T29" fmla="*/ 124 h 138"/>
                  <a:gd name="T30" fmla="*/ 14 w 50"/>
                  <a:gd name="T31" fmla="*/ 13 h 138"/>
                  <a:gd name="T32" fmla="*/ 35 w 50"/>
                  <a:gd name="T33" fmla="*/ 13 h 138"/>
                  <a:gd name="T34" fmla="*/ 35 w 50"/>
                  <a:gd name="T35" fmla="*/ 1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138">
                    <a:moveTo>
                      <a:pt x="0" y="0"/>
                    </a:moveTo>
                    <a:lnTo>
                      <a:pt x="0" y="13"/>
                    </a:lnTo>
                    <a:lnTo>
                      <a:pt x="0" y="124"/>
                    </a:lnTo>
                    <a:lnTo>
                      <a:pt x="0" y="138"/>
                    </a:lnTo>
                    <a:lnTo>
                      <a:pt x="14" y="138"/>
                    </a:lnTo>
                    <a:lnTo>
                      <a:pt x="35" y="138"/>
                    </a:lnTo>
                    <a:lnTo>
                      <a:pt x="50" y="138"/>
                    </a:lnTo>
                    <a:lnTo>
                      <a:pt x="50" y="124"/>
                    </a:lnTo>
                    <a:lnTo>
                      <a:pt x="50" y="13"/>
                    </a:lnTo>
                    <a:lnTo>
                      <a:pt x="50" y="0"/>
                    </a:lnTo>
                    <a:lnTo>
                      <a:pt x="50" y="0"/>
                    </a:lnTo>
                    <a:lnTo>
                      <a:pt x="0" y="0"/>
                    </a:lnTo>
                    <a:lnTo>
                      <a:pt x="0" y="0"/>
                    </a:lnTo>
                    <a:close/>
                    <a:moveTo>
                      <a:pt x="35" y="124"/>
                    </a:moveTo>
                    <a:lnTo>
                      <a:pt x="14" y="124"/>
                    </a:lnTo>
                    <a:lnTo>
                      <a:pt x="14" y="13"/>
                    </a:lnTo>
                    <a:lnTo>
                      <a:pt x="35" y="13"/>
                    </a:lnTo>
                    <a:lnTo>
                      <a:pt x="3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8" name="Freeform 55">
                <a:extLst>
                  <a:ext uri="{FF2B5EF4-FFF2-40B4-BE49-F238E27FC236}">
                    <a16:creationId xmlns:a16="http://schemas.microsoft.com/office/drawing/2014/main" id="{39319923-E9DA-4BB3-8986-BBD08904CF12}"/>
                  </a:ext>
                </a:extLst>
              </p:cNvPr>
              <p:cNvSpPr>
                <a:spLocks/>
              </p:cNvSpPr>
              <p:nvPr/>
            </p:nvSpPr>
            <p:spPr bwMode="auto">
              <a:xfrm>
                <a:off x="9947509" y="5489691"/>
                <a:ext cx="316428" cy="740120"/>
              </a:xfrm>
              <a:custGeom>
                <a:avLst/>
                <a:gdLst>
                  <a:gd name="T0" fmla="*/ 59 w 59"/>
                  <a:gd name="T1" fmla="*/ 93 h 138"/>
                  <a:gd name="T2" fmla="*/ 59 w 59"/>
                  <a:gd name="T3" fmla="*/ 93 h 138"/>
                  <a:gd name="T4" fmla="*/ 59 w 59"/>
                  <a:gd name="T5" fmla="*/ 0 h 138"/>
                  <a:gd name="T6" fmla="*/ 43 w 59"/>
                  <a:gd name="T7" fmla="*/ 0 h 138"/>
                  <a:gd name="T8" fmla="*/ 43 w 59"/>
                  <a:gd name="T9" fmla="*/ 88 h 138"/>
                  <a:gd name="T10" fmla="*/ 0 w 59"/>
                  <a:gd name="T11" fmla="*/ 138 h 138"/>
                  <a:gd name="T12" fmla="*/ 22 w 59"/>
                  <a:gd name="T13" fmla="*/ 138 h 138"/>
                  <a:gd name="T14" fmla="*/ 59 w 59"/>
                  <a:gd name="T15" fmla="*/ 93 h 138"/>
                  <a:gd name="T16" fmla="*/ 59 w 59"/>
                  <a:gd name="T17" fmla="*/ 9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38">
                    <a:moveTo>
                      <a:pt x="59" y="93"/>
                    </a:moveTo>
                    <a:lnTo>
                      <a:pt x="59" y="93"/>
                    </a:lnTo>
                    <a:lnTo>
                      <a:pt x="59" y="0"/>
                    </a:lnTo>
                    <a:lnTo>
                      <a:pt x="43" y="0"/>
                    </a:lnTo>
                    <a:lnTo>
                      <a:pt x="43" y="88"/>
                    </a:lnTo>
                    <a:lnTo>
                      <a:pt x="0" y="138"/>
                    </a:lnTo>
                    <a:lnTo>
                      <a:pt x="22" y="138"/>
                    </a:lnTo>
                    <a:lnTo>
                      <a:pt x="59" y="93"/>
                    </a:lnTo>
                    <a:lnTo>
                      <a:pt x="59"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9" name="Freeform 56">
                <a:extLst>
                  <a:ext uri="{FF2B5EF4-FFF2-40B4-BE49-F238E27FC236}">
                    <a16:creationId xmlns:a16="http://schemas.microsoft.com/office/drawing/2014/main" id="{2216833F-463E-48C1-863A-EA9BD7ADD0D4}"/>
                  </a:ext>
                </a:extLst>
              </p:cNvPr>
              <p:cNvSpPr>
                <a:spLocks/>
              </p:cNvSpPr>
              <p:nvPr/>
            </p:nvSpPr>
            <p:spPr bwMode="auto">
              <a:xfrm>
                <a:off x="10237121" y="5999195"/>
                <a:ext cx="252070" cy="230617"/>
              </a:xfrm>
              <a:custGeom>
                <a:avLst/>
                <a:gdLst>
                  <a:gd name="T0" fmla="*/ 9 w 47"/>
                  <a:gd name="T1" fmla="*/ 0 h 43"/>
                  <a:gd name="T2" fmla="*/ 0 w 47"/>
                  <a:gd name="T3" fmla="*/ 11 h 43"/>
                  <a:gd name="T4" fmla="*/ 27 w 47"/>
                  <a:gd name="T5" fmla="*/ 43 h 43"/>
                  <a:gd name="T6" fmla="*/ 47 w 47"/>
                  <a:gd name="T7" fmla="*/ 43 h 43"/>
                  <a:gd name="T8" fmla="*/ 9 w 47"/>
                  <a:gd name="T9" fmla="*/ 0 h 43"/>
                </a:gdLst>
                <a:ahLst/>
                <a:cxnLst>
                  <a:cxn ang="0">
                    <a:pos x="T0" y="T1"/>
                  </a:cxn>
                  <a:cxn ang="0">
                    <a:pos x="T2" y="T3"/>
                  </a:cxn>
                  <a:cxn ang="0">
                    <a:pos x="T4" y="T5"/>
                  </a:cxn>
                  <a:cxn ang="0">
                    <a:pos x="T6" y="T7"/>
                  </a:cxn>
                  <a:cxn ang="0">
                    <a:pos x="T8" y="T9"/>
                  </a:cxn>
                </a:cxnLst>
                <a:rect l="0" t="0" r="r" b="b"/>
                <a:pathLst>
                  <a:path w="47" h="43">
                    <a:moveTo>
                      <a:pt x="9" y="0"/>
                    </a:moveTo>
                    <a:lnTo>
                      <a:pt x="0" y="11"/>
                    </a:lnTo>
                    <a:lnTo>
                      <a:pt x="27" y="43"/>
                    </a:lnTo>
                    <a:lnTo>
                      <a:pt x="47" y="4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0" name="Rectangle 57">
                <a:extLst>
                  <a:ext uri="{FF2B5EF4-FFF2-40B4-BE49-F238E27FC236}">
                    <a16:creationId xmlns:a16="http://schemas.microsoft.com/office/drawing/2014/main" id="{86222ECA-BCD5-4916-9AA0-FD440F535BCD}"/>
                  </a:ext>
                </a:extLst>
              </p:cNvPr>
              <p:cNvSpPr>
                <a:spLocks noChangeArrowheads="1"/>
              </p:cNvSpPr>
              <p:nvPr/>
            </p:nvSpPr>
            <p:spPr bwMode="auto">
              <a:xfrm>
                <a:off x="9668623" y="5800756"/>
                <a:ext cx="91174" cy="4290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1" name="Rectangle 58">
                <a:extLst>
                  <a:ext uri="{FF2B5EF4-FFF2-40B4-BE49-F238E27FC236}">
                    <a16:creationId xmlns:a16="http://schemas.microsoft.com/office/drawing/2014/main" id="{E36AD84B-64DD-4868-92C4-7A8CCBA36FD1}"/>
                  </a:ext>
                </a:extLst>
              </p:cNvPr>
              <p:cNvSpPr>
                <a:spLocks noChangeArrowheads="1"/>
              </p:cNvSpPr>
              <p:nvPr/>
            </p:nvSpPr>
            <p:spPr bwMode="auto">
              <a:xfrm>
                <a:off x="10017231" y="5489691"/>
                <a:ext cx="80448" cy="4183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2" name="Rectangle 59">
                <a:extLst>
                  <a:ext uri="{FF2B5EF4-FFF2-40B4-BE49-F238E27FC236}">
                    <a16:creationId xmlns:a16="http://schemas.microsoft.com/office/drawing/2014/main" id="{EFD3F554-6E71-4AC5-9BCA-DD8AF04D6317}"/>
                  </a:ext>
                </a:extLst>
              </p:cNvPr>
              <p:cNvSpPr>
                <a:spLocks noChangeArrowheads="1"/>
              </p:cNvSpPr>
              <p:nvPr/>
            </p:nvSpPr>
            <p:spPr bwMode="auto">
              <a:xfrm>
                <a:off x="10333659" y="5489691"/>
                <a:ext cx="85811" cy="4183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3" name="Freeform 60">
                <a:extLst>
                  <a:ext uri="{FF2B5EF4-FFF2-40B4-BE49-F238E27FC236}">
                    <a16:creationId xmlns:a16="http://schemas.microsoft.com/office/drawing/2014/main" id="{D5294EA9-0EAA-4160-8361-D7C5F3A5847F}"/>
                  </a:ext>
                </a:extLst>
              </p:cNvPr>
              <p:cNvSpPr>
                <a:spLocks/>
              </p:cNvSpPr>
              <p:nvPr/>
            </p:nvSpPr>
            <p:spPr bwMode="auto">
              <a:xfrm>
                <a:off x="9668623" y="5489691"/>
                <a:ext cx="278886" cy="740120"/>
              </a:xfrm>
              <a:custGeom>
                <a:avLst/>
                <a:gdLst>
                  <a:gd name="T0" fmla="*/ 52 w 52"/>
                  <a:gd name="T1" fmla="*/ 92 h 138"/>
                  <a:gd name="T2" fmla="*/ 52 w 52"/>
                  <a:gd name="T3" fmla="*/ 78 h 138"/>
                  <a:gd name="T4" fmla="*/ 45 w 52"/>
                  <a:gd name="T5" fmla="*/ 78 h 138"/>
                  <a:gd name="T6" fmla="*/ 45 w 52"/>
                  <a:gd name="T7" fmla="*/ 49 h 138"/>
                  <a:gd name="T8" fmla="*/ 52 w 52"/>
                  <a:gd name="T9" fmla="*/ 49 h 138"/>
                  <a:gd name="T10" fmla="*/ 52 w 52"/>
                  <a:gd name="T11" fmla="*/ 35 h 138"/>
                  <a:gd name="T12" fmla="*/ 45 w 52"/>
                  <a:gd name="T13" fmla="*/ 35 h 138"/>
                  <a:gd name="T14" fmla="*/ 45 w 52"/>
                  <a:gd name="T15" fmla="*/ 13 h 138"/>
                  <a:gd name="T16" fmla="*/ 52 w 52"/>
                  <a:gd name="T17" fmla="*/ 13 h 138"/>
                  <a:gd name="T18" fmla="*/ 52 w 52"/>
                  <a:gd name="T19" fmla="*/ 0 h 138"/>
                  <a:gd name="T20" fmla="*/ 45 w 52"/>
                  <a:gd name="T21" fmla="*/ 0 h 138"/>
                  <a:gd name="T22" fmla="*/ 29 w 52"/>
                  <a:gd name="T23" fmla="*/ 0 h 138"/>
                  <a:gd name="T24" fmla="*/ 0 w 52"/>
                  <a:gd name="T25" fmla="*/ 0 h 138"/>
                  <a:gd name="T26" fmla="*/ 0 w 52"/>
                  <a:gd name="T27" fmla="*/ 13 h 138"/>
                  <a:gd name="T28" fmla="*/ 29 w 52"/>
                  <a:gd name="T29" fmla="*/ 13 h 138"/>
                  <a:gd name="T30" fmla="*/ 29 w 52"/>
                  <a:gd name="T31" fmla="*/ 35 h 138"/>
                  <a:gd name="T32" fmla="*/ 0 w 52"/>
                  <a:gd name="T33" fmla="*/ 35 h 138"/>
                  <a:gd name="T34" fmla="*/ 0 w 52"/>
                  <a:gd name="T35" fmla="*/ 49 h 138"/>
                  <a:gd name="T36" fmla="*/ 29 w 52"/>
                  <a:gd name="T37" fmla="*/ 49 h 138"/>
                  <a:gd name="T38" fmla="*/ 29 w 52"/>
                  <a:gd name="T39" fmla="*/ 78 h 138"/>
                  <a:gd name="T40" fmla="*/ 29 w 52"/>
                  <a:gd name="T41" fmla="*/ 92 h 138"/>
                  <a:gd name="T42" fmla="*/ 29 w 52"/>
                  <a:gd name="T43" fmla="*/ 138 h 138"/>
                  <a:gd name="T44" fmla="*/ 45 w 52"/>
                  <a:gd name="T45" fmla="*/ 138 h 138"/>
                  <a:gd name="T46" fmla="*/ 45 w 52"/>
                  <a:gd name="T47" fmla="*/ 92 h 138"/>
                  <a:gd name="T48" fmla="*/ 52 w 52"/>
                  <a:gd name="T49" fmla="*/ 9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 h="138">
                    <a:moveTo>
                      <a:pt x="52" y="92"/>
                    </a:moveTo>
                    <a:lnTo>
                      <a:pt x="52" y="78"/>
                    </a:lnTo>
                    <a:lnTo>
                      <a:pt x="45" y="78"/>
                    </a:lnTo>
                    <a:lnTo>
                      <a:pt x="45" y="49"/>
                    </a:lnTo>
                    <a:lnTo>
                      <a:pt x="52" y="49"/>
                    </a:lnTo>
                    <a:lnTo>
                      <a:pt x="52" y="35"/>
                    </a:lnTo>
                    <a:lnTo>
                      <a:pt x="45" y="35"/>
                    </a:lnTo>
                    <a:lnTo>
                      <a:pt x="45" y="13"/>
                    </a:lnTo>
                    <a:lnTo>
                      <a:pt x="52" y="13"/>
                    </a:lnTo>
                    <a:lnTo>
                      <a:pt x="52" y="0"/>
                    </a:lnTo>
                    <a:lnTo>
                      <a:pt x="45" y="0"/>
                    </a:lnTo>
                    <a:lnTo>
                      <a:pt x="29" y="0"/>
                    </a:lnTo>
                    <a:lnTo>
                      <a:pt x="0" y="0"/>
                    </a:lnTo>
                    <a:lnTo>
                      <a:pt x="0" y="13"/>
                    </a:lnTo>
                    <a:lnTo>
                      <a:pt x="29" y="13"/>
                    </a:lnTo>
                    <a:lnTo>
                      <a:pt x="29" y="35"/>
                    </a:lnTo>
                    <a:lnTo>
                      <a:pt x="0" y="35"/>
                    </a:lnTo>
                    <a:lnTo>
                      <a:pt x="0" y="49"/>
                    </a:lnTo>
                    <a:lnTo>
                      <a:pt x="29" y="49"/>
                    </a:lnTo>
                    <a:lnTo>
                      <a:pt x="29" y="78"/>
                    </a:lnTo>
                    <a:lnTo>
                      <a:pt x="29" y="92"/>
                    </a:lnTo>
                    <a:lnTo>
                      <a:pt x="29" y="138"/>
                    </a:lnTo>
                    <a:lnTo>
                      <a:pt x="45" y="138"/>
                    </a:lnTo>
                    <a:lnTo>
                      <a:pt x="45" y="92"/>
                    </a:lnTo>
                    <a:lnTo>
                      <a:pt x="52"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4" name="Freeform 61">
                <a:extLst>
                  <a:ext uri="{FF2B5EF4-FFF2-40B4-BE49-F238E27FC236}">
                    <a16:creationId xmlns:a16="http://schemas.microsoft.com/office/drawing/2014/main" id="{753CF6CC-5791-46CC-9B56-4614471036F4}"/>
                  </a:ext>
                </a:extLst>
              </p:cNvPr>
              <p:cNvSpPr>
                <a:spLocks noEditPoints="1"/>
              </p:cNvSpPr>
              <p:nvPr/>
            </p:nvSpPr>
            <p:spPr bwMode="auto">
              <a:xfrm>
                <a:off x="11438477" y="5462875"/>
                <a:ext cx="375423" cy="386150"/>
              </a:xfrm>
              <a:custGeom>
                <a:avLst/>
                <a:gdLst>
                  <a:gd name="T0" fmla="*/ 26 w 51"/>
                  <a:gd name="T1" fmla="*/ 52 h 52"/>
                  <a:gd name="T2" fmla="*/ 7 w 51"/>
                  <a:gd name="T3" fmla="*/ 44 h 52"/>
                  <a:gd name="T4" fmla="*/ 0 w 51"/>
                  <a:gd name="T5" fmla="*/ 26 h 52"/>
                  <a:gd name="T6" fmla="*/ 7 w 51"/>
                  <a:gd name="T7" fmla="*/ 8 h 52"/>
                  <a:gd name="T8" fmla="*/ 26 w 51"/>
                  <a:gd name="T9" fmla="*/ 0 h 52"/>
                  <a:gd name="T10" fmla="*/ 44 w 51"/>
                  <a:gd name="T11" fmla="*/ 8 h 52"/>
                  <a:gd name="T12" fmla="*/ 51 w 51"/>
                  <a:gd name="T13" fmla="*/ 26 h 52"/>
                  <a:gd name="T14" fmla="*/ 44 w 51"/>
                  <a:gd name="T15" fmla="*/ 44 h 52"/>
                  <a:gd name="T16" fmla="*/ 26 w 51"/>
                  <a:gd name="T17" fmla="*/ 52 h 52"/>
                  <a:gd name="T18" fmla="*/ 26 w 51"/>
                  <a:gd name="T19" fmla="*/ 4 h 52"/>
                  <a:gd name="T20" fmla="*/ 10 w 51"/>
                  <a:gd name="T21" fmla="*/ 11 h 52"/>
                  <a:gd name="T22" fmla="*/ 4 w 51"/>
                  <a:gd name="T23" fmla="*/ 26 h 52"/>
                  <a:gd name="T24" fmla="*/ 10 w 51"/>
                  <a:gd name="T25" fmla="*/ 41 h 52"/>
                  <a:gd name="T26" fmla="*/ 26 w 51"/>
                  <a:gd name="T27" fmla="*/ 48 h 52"/>
                  <a:gd name="T28" fmla="*/ 41 w 51"/>
                  <a:gd name="T29" fmla="*/ 41 h 52"/>
                  <a:gd name="T30" fmla="*/ 47 w 51"/>
                  <a:gd name="T31" fmla="*/ 26 h 52"/>
                  <a:gd name="T32" fmla="*/ 41 w 51"/>
                  <a:gd name="T33" fmla="*/ 11 h 52"/>
                  <a:gd name="T34" fmla="*/ 26 w 51"/>
                  <a:gd name="T35" fmla="*/ 4 h 52"/>
                  <a:gd name="T36" fmla="*/ 38 w 51"/>
                  <a:gd name="T37" fmla="*/ 42 h 52"/>
                  <a:gd name="T38" fmla="*/ 32 w 51"/>
                  <a:gd name="T39" fmla="*/ 42 h 52"/>
                  <a:gd name="T40" fmla="*/ 29 w 51"/>
                  <a:gd name="T41" fmla="*/ 34 h 52"/>
                  <a:gd name="T42" fmla="*/ 23 w 51"/>
                  <a:gd name="T43" fmla="*/ 28 h 52"/>
                  <a:gd name="T44" fmla="*/ 21 w 51"/>
                  <a:gd name="T45" fmla="*/ 28 h 52"/>
                  <a:gd name="T46" fmla="*/ 21 w 51"/>
                  <a:gd name="T47" fmla="*/ 42 h 52"/>
                  <a:gd name="T48" fmla="*/ 15 w 51"/>
                  <a:gd name="T49" fmla="*/ 42 h 52"/>
                  <a:gd name="T50" fmla="*/ 15 w 51"/>
                  <a:gd name="T51" fmla="*/ 9 h 52"/>
                  <a:gd name="T52" fmla="*/ 25 w 51"/>
                  <a:gd name="T53" fmla="*/ 9 h 52"/>
                  <a:gd name="T54" fmla="*/ 34 w 51"/>
                  <a:gd name="T55" fmla="*/ 12 h 52"/>
                  <a:gd name="T56" fmla="*/ 37 w 51"/>
                  <a:gd name="T57" fmla="*/ 18 h 52"/>
                  <a:gd name="T58" fmla="*/ 35 w 51"/>
                  <a:gd name="T59" fmla="*/ 24 h 52"/>
                  <a:gd name="T60" fmla="*/ 28 w 51"/>
                  <a:gd name="T61" fmla="*/ 27 h 52"/>
                  <a:gd name="T62" fmla="*/ 28 w 51"/>
                  <a:gd name="T63" fmla="*/ 27 h 52"/>
                  <a:gd name="T64" fmla="*/ 34 w 51"/>
                  <a:gd name="T65" fmla="*/ 33 h 52"/>
                  <a:gd name="T66" fmla="*/ 38 w 51"/>
                  <a:gd name="T67" fmla="*/ 42 h 52"/>
                  <a:gd name="T68" fmla="*/ 21 w 51"/>
                  <a:gd name="T69" fmla="*/ 14 h 52"/>
                  <a:gd name="T70" fmla="*/ 21 w 51"/>
                  <a:gd name="T71" fmla="*/ 24 h 52"/>
                  <a:gd name="T72" fmla="*/ 25 w 51"/>
                  <a:gd name="T73" fmla="*/ 24 h 52"/>
                  <a:gd name="T74" fmla="*/ 31 w 51"/>
                  <a:gd name="T75" fmla="*/ 19 h 52"/>
                  <a:gd name="T76" fmla="*/ 30 w 51"/>
                  <a:gd name="T77" fmla="*/ 15 h 52"/>
                  <a:gd name="T78" fmla="*/ 24 w 51"/>
                  <a:gd name="T79" fmla="*/ 14 h 52"/>
                  <a:gd name="T80" fmla="*/ 21 w 51"/>
                  <a:gd name="T81"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52">
                    <a:moveTo>
                      <a:pt x="26" y="52"/>
                    </a:moveTo>
                    <a:cubicBezTo>
                      <a:pt x="18" y="52"/>
                      <a:pt x="12" y="49"/>
                      <a:pt x="7" y="44"/>
                    </a:cubicBezTo>
                    <a:cubicBezTo>
                      <a:pt x="2" y="39"/>
                      <a:pt x="0" y="33"/>
                      <a:pt x="0" y="26"/>
                    </a:cubicBezTo>
                    <a:cubicBezTo>
                      <a:pt x="0" y="19"/>
                      <a:pt x="2" y="13"/>
                      <a:pt x="7" y="8"/>
                    </a:cubicBezTo>
                    <a:cubicBezTo>
                      <a:pt x="12" y="3"/>
                      <a:pt x="18" y="0"/>
                      <a:pt x="26" y="0"/>
                    </a:cubicBezTo>
                    <a:cubicBezTo>
                      <a:pt x="33" y="0"/>
                      <a:pt x="39" y="3"/>
                      <a:pt x="44" y="8"/>
                    </a:cubicBezTo>
                    <a:cubicBezTo>
                      <a:pt x="49" y="13"/>
                      <a:pt x="51" y="19"/>
                      <a:pt x="51" y="26"/>
                    </a:cubicBezTo>
                    <a:cubicBezTo>
                      <a:pt x="51" y="33"/>
                      <a:pt x="49" y="39"/>
                      <a:pt x="44" y="44"/>
                    </a:cubicBezTo>
                    <a:cubicBezTo>
                      <a:pt x="39" y="49"/>
                      <a:pt x="33" y="52"/>
                      <a:pt x="26" y="52"/>
                    </a:cubicBezTo>
                    <a:close/>
                    <a:moveTo>
                      <a:pt x="26" y="4"/>
                    </a:moveTo>
                    <a:cubicBezTo>
                      <a:pt x="20" y="4"/>
                      <a:pt x="14" y="6"/>
                      <a:pt x="10" y="11"/>
                    </a:cubicBezTo>
                    <a:cubicBezTo>
                      <a:pt x="6" y="15"/>
                      <a:pt x="4" y="20"/>
                      <a:pt x="4" y="26"/>
                    </a:cubicBezTo>
                    <a:cubicBezTo>
                      <a:pt x="4" y="32"/>
                      <a:pt x="6" y="37"/>
                      <a:pt x="10" y="41"/>
                    </a:cubicBezTo>
                    <a:cubicBezTo>
                      <a:pt x="14" y="46"/>
                      <a:pt x="20" y="48"/>
                      <a:pt x="26" y="48"/>
                    </a:cubicBezTo>
                    <a:cubicBezTo>
                      <a:pt x="32" y="48"/>
                      <a:pt x="37" y="46"/>
                      <a:pt x="41" y="41"/>
                    </a:cubicBezTo>
                    <a:cubicBezTo>
                      <a:pt x="45" y="37"/>
                      <a:pt x="47" y="32"/>
                      <a:pt x="47" y="26"/>
                    </a:cubicBezTo>
                    <a:cubicBezTo>
                      <a:pt x="47" y="20"/>
                      <a:pt x="45" y="15"/>
                      <a:pt x="41" y="11"/>
                    </a:cubicBezTo>
                    <a:cubicBezTo>
                      <a:pt x="37" y="6"/>
                      <a:pt x="32" y="4"/>
                      <a:pt x="26" y="4"/>
                    </a:cubicBezTo>
                    <a:close/>
                    <a:moveTo>
                      <a:pt x="38" y="42"/>
                    </a:moveTo>
                    <a:cubicBezTo>
                      <a:pt x="32" y="42"/>
                      <a:pt x="32" y="42"/>
                      <a:pt x="32" y="42"/>
                    </a:cubicBezTo>
                    <a:cubicBezTo>
                      <a:pt x="29" y="34"/>
                      <a:pt x="29" y="34"/>
                      <a:pt x="29" y="34"/>
                    </a:cubicBezTo>
                    <a:cubicBezTo>
                      <a:pt x="27" y="30"/>
                      <a:pt x="25" y="28"/>
                      <a:pt x="23" y="28"/>
                    </a:cubicBezTo>
                    <a:cubicBezTo>
                      <a:pt x="21" y="28"/>
                      <a:pt x="21" y="28"/>
                      <a:pt x="21" y="28"/>
                    </a:cubicBezTo>
                    <a:cubicBezTo>
                      <a:pt x="21" y="42"/>
                      <a:pt x="21" y="42"/>
                      <a:pt x="21" y="42"/>
                    </a:cubicBezTo>
                    <a:cubicBezTo>
                      <a:pt x="15" y="42"/>
                      <a:pt x="15" y="42"/>
                      <a:pt x="15" y="42"/>
                    </a:cubicBezTo>
                    <a:cubicBezTo>
                      <a:pt x="15" y="9"/>
                      <a:pt x="15" y="9"/>
                      <a:pt x="15" y="9"/>
                    </a:cubicBezTo>
                    <a:cubicBezTo>
                      <a:pt x="25" y="9"/>
                      <a:pt x="25" y="9"/>
                      <a:pt x="25" y="9"/>
                    </a:cubicBezTo>
                    <a:cubicBezTo>
                      <a:pt x="29" y="9"/>
                      <a:pt x="32" y="10"/>
                      <a:pt x="34" y="12"/>
                    </a:cubicBezTo>
                    <a:cubicBezTo>
                      <a:pt x="36" y="13"/>
                      <a:pt x="37" y="15"/>
                      <a:pt x="37" y="18"/>
                    </a:cubicBezTo>
                    <a:cubicBezTo>
                      <a:pt x="37" y="20"/>
                      <a:pt x="36" y="22"/>
                      <a:pt x="35" y="24"/>
                    </a:cubicBezTo>
                    <a:cubicBezTo>
                      <a:pt x="33" y="26"/>
                      <a:pt x="31" y="27"/>
                      <a:pt x="28" y="27"/>
                    </a:cubicBezTo>
                    <a:cubicBezTo>
                      <a:pt x="28" y="27"/>
                      <a:pt x="28" y="27"/>
                      <a:pt x="28" y="27"/>
                    </a:cubicBezTo>
                    <a:cubicBezTo>
                      <a:pt x="30" y="28"/>
                      <a:pt x="32" y="30"/>
                      <a:pt x="34" y="33"/>
                    </a:cubicBezTo>
                    <a:lnTo>
                      <a:pt x="38" y="42"/>
                    </a:lnTo>
                    <a:close/>
                    <a:moveTo>
                      <a:pt x="21" y="14"/>
                    </a:moveTo>
                    <a:cubicBezTo>
                      <a:pt x="21" y="24"/>
                      <a:pt x="21" y="24"/>
                      <a:pt x="21" y="24"/>
                    </a:cubicBezTo>
                    <a:cubicBezTo>
                      <a:pt x="25" y="24"/>
                      <a:pt x="25" y="24"/>
                      <a:pt x="25" y="24"/>
                    </a:cubicBezTo>
                    <a:cubicBezTo>
                      <a:pt x="29" y="24"/>
                      <a:pt x="31" y="22"/>
                      <a:pt x="31" y="19"/>
                    </a:cubicBezTo>
                    <a:cubicBezTo>
                      <a:pt x="31" y="17"/>
                      <a:pt x="31" y="15"/>
                      <a:pt x="30" y="15"/>
                    </a:cubicBezTo>
                    <a:cubicBezTo>
                      <a:pt x="28" y="14"/>
                      <a:pt x="26" y="14"/>
                      <a:pt x="24" y="14"/>
                    </a:cubicBezTo>
                    <a:lnTo>
                      <a:pt x="21"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grpSp>
        <p:sp>
          <p:nvSpPr>
            <p:cNvPr id="35" name="十字形 34">
              <a:extLst>
                <a:ext uri="{FF2B5EF4-FFF2-40B4-BE49-F238E27FC236}">
                  <a16:creationId xmlns:a16="http://schemas.microsoft.com/office/drawing/2014/main" id="{8A02AAE0-42A5-4F83-A2C2-3BE323E28BA5}"/>
                </a:ext>
              </a:extLst>
            </p:cNvPr>
            <p:cNvSpPr/>
            <p:nvPr userDrawn="1"/>
          </p:nvSpPr>
          <p:spPr>
            <a:xfrm rot="2700000">
              <a:off x="4250784" y="6372326"/>
              <a:ext cx="298087" cy="298086"/>
            </a:xfrm>
            <a:prstGeom prst="plus">
              <a:avLst>
                <a:gd name="adj" fmla="val 4746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36" name="Picture 74">
              <a:extLst>
                <a:ext uri="{FF2B5EF4-FFF2-40B4-BE49-F238E27FC236}">
                  <a16:creationId xmlns:a16="http://schemas.microsoft.com/office/drawing/2014/main" id="{4DEA1505-4B89-44BC-91FD-BCE81431AF9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57842" y="6323884"/>
              <a:ext cx="361855" cy="361855"/>
            </a:xfrm>
            <a:prstGeom prst="rect">
              <a:avLst/>
            </a:prstGeom>
          </p:spPr>
        </p:pic>
        <p:sp>
          <p:nvSpPr>
            <p:cNvPr id="37" name="TextBox 73">
              <a:extLst>
                <a:ext uri="{FF2B5EF4-FFF2-40B4-BE49-F238E27FC236}">
                  <a16:creationId xmlns:a16="http://schemas.microsoft.com/office/drawing/2014/main" id="{17F7E357-AEB9-4ABE-8D97-682337560DF2}"/>
                </a:ext>
              </a:extLst>
            </p:cNvPr>
            <p:cNvSpPr txBox="1"/>
            <p:nvPr userDrawn="1"/>
          </p:nvSpPr>
          <p:spPr>
            <a:xfrm>
              <a:off x="5094138" y="6367486"/>
              <a:ext cx="1261884" cy="307777"/>
            </a:xfrm>
            <a:prstGeom prst="rect">
              <a:avLst/>
            </a:prstGeom>
            <a:noFill/>
          </p:spPr>
          <p:txBody>
            <a:bodyPr wrap="none" rtlCol="0">
              <a:spAutoFit/>
            </a:bodyPr>
            <a:lstStyle/>
            <a:p>
              <a:pPr algn="ctr"/>
              <a:r>
                <a:rPr lang="zh-CN" altLang="en-US" sz="1400" dirty="0">
                  <a:solidFill>
                    <a:srgbClr val="D83B01"/>
                  </a:solidFill>
                  <a:latin typeface="Microsoft YaHei Light" charset="-122"/>
                  <a:ea typeface="Microsoft YaHei Light" charset="-122"/>
                </a:rPr>
                <a:t>微软听听文档</a:t>
              </a:r>
              <a:endParaRPr lang="en-US" altLang="zh-CN" sz="1400" dirty="0">
                <a:solidFill>
                  <a:srgbClr val="D83B01"/>
                </a:solidFill>
                <a:latin typeface="Microsoft YaHei Light" charset="-122"/>
                <a:ea typeface="Microsoft YaHei Light" charset="-122"/>
              </a:endParaRPr>
            </a:p>
          </p:txBody>
        </p:sp>
      </p:grpSp>
    </p:spTree>
    <p:extLst>
      <p:ext uri="{BB962C8B-B14F-4D97-AF65-F5344CB8AC3E}">
        <p14:creationId xmlns:p14="http://schemas.microsoft.com/office/powerpoint/2010/main" val="1429150128"/>
      </p:ext>
    </p:extLst>
  </p:cSld>
  <p:clrMapOvr>
    <a:masterClrMapping/>
  </p:clrMapOvr>
  <p:transition spd="slow">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2"/>
          <p:cNvGrpSpPr/>
          <p:nvPr userDrawn="1"/>
        </p:nvGrpSpPr>
        <p:grpSpPr>
          <a:xfrm>
            <a:off x="-1533921" y="1625850"/>
            <a:ext cx="663064" cy="3942559"/>
            <a:chOff x="-1890670" y="575006"/>
            <a:chExt cx="765866" cy="6071755"/>
          </a:xfrm>
        </p:grpSpPr>
        <p:sp>
          <p:nvSpPr>
            <p:cNvPr id="4" name="椭圆 3"/>
            <p:cNvSpPr/>
            <p:nvPr/>
          </p:nvSpPr>
          <p:spPr>
            <a:xfrm>
              <a:off x="-1890670" y="1636183"/>
              <a:ext cx="765866" cy="765866"/>
            </a:xfrm>
            <a:prstGeom prst="ellipse">
              <a:avLst/>
            </a:prstGeom>
            <a:solidFill>
              <a:srgbClr val="B7DA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5" name="椭圆 4"/>
            <p:cNvSpPr/>
            <p:nvPr/>
          </p:nvSpPr>
          <p:spPr>
            <a:xfrm>
              <a:off x="-1890670" y="4819716"/>
              <a:ext cx="765866" cy="765866"/>
            </a:xfrm>
            <a:prstGeom prst="ellipse">
              <a:avLst/>
            </a:prstGeom>
            <a:solidFill>
              <a:srgbClr val="E2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6" name="椭圆 5"/>
            <p:cNvSpPr/>
            <p:nvPr/>
          </p:nvSpPr>
          <p:spPr>
            <a:xfrm>
              <a:off x="-1890670" y="2697360"/>
              <a:ext cx="765866" cy="765866"/>
            </a:xfrm>
            <a:prstGeom prst="ellipse">
              <a:avLst/>
            </a:prstGeom>
            <a:solidFill>
              <a:srgbClr val="2E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7" name="椭圆 6"/>
            <p:cNvSpPr/>
            <p:nvPr/>
          </p:nvSpPr>
          <p:spPr>
            <a:xfrm>
              <a:off x="-1890670" y="3758537"/>
              <a:ext cx="765866" cy="765866"/>
            </a:xfrm>
            <a:prstGeom prst="ellipse">
              <a:avLst/>
            </a:prstGeom>
            <a:solidFill>
              <a:srgbClr val="00AD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8" name="椭圆 7"/>
            <p:cNvSpPr/>
            <p:nvPr/>
          </p:nvSpPr>
          <p:spPr>
            <a:xfrm>
              <a:off x="-1890670" y="575006"/>
              <a:ext cx="765866" cy="765866"/>
            </a:xfrm>
            <a:prstGeom prst="ellipse">
              <a:avLst/>
            </a:prstGeom>
            <a:solidFill>
              <a:srgbClr val="808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9" name="椭圆 8"/>
            <p:cNvSpPr/>
            <p:nvPr userDrawn="1"/>
          </p:nvSpPr>
          <p:spPr>
            <a:xfrm>
              <a:off x="-1890670" y="5880895"/>
              <a:ext cx="765866" cy="765866"/>
            </a:xfrm>
            <a:prstGeom prst="ellipse">
              <a:avLst/>
            </a:prstGeom>
            <a:solidFill>
              <a:srgbClr val="FFD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grpSp>
    </p:spTree>
    <p:extLst>
      <p:ext uri="{BB962C8B-B14F-4D97-AF65-F5344CB8AC3E}">
        <p14:creationId xmlns:p14="http://schemas.microsoft.com/office/powerpoint/2010/main" val="25773752"/>
      </p:ext>
    </p:extLst>
  </p:cSld>
  <p:clrMapOvr>
    <a:masterClrMapping/>
  </p:clrMapOvr>
  <p:transition spd="slow">
    <p:push di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78358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741847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F47BE-1A96-4930-883F-1D68A4B1D89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B3966CA-89C9-4FDA-BF2F-7CEE7050D88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23B33754-5165-4770-B40F-2A7E55223F5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6ED6A6AF-4D92-4EBF-9B16-66A8D892A99E}"/>
              </a:ext>
            </a:extLst>
          </p:cNvPr>
          <p:cNvSpPr>
            <a:spLocks noGrp="1"/>
          </p:cNvSpPr>
          <p:nvPr>
            <p:ph type="dt" sz="half" idx="10"/>
          </p:nvPr>
        </p:nvSpPr>
        <p:spPr/>
        <p:txBody>
          <a:bodyPr/>
          <a:lstStyle/>
          <a:p>
            <a:fld id="{B4DBED02-794B-478E-B593-8BCCC44B397C}"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45CFF041-7934-4F95-8AA7-E7F61922FC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0ADC245-22B0-4988-BBAD-009B927C65E2}"/>
              </a:ext>
            </a:extLst>
          </p:cNvPr>
          <p:cNvSpPr>
            <a:spLocks noGrp="1"/>
          </p:cNvSpPr>
          <p:nvPr>
            <p:ph type="sldNum" sz="quarter" idx="12"/>
          </p:nvPr>
        </p:nvSpPr>
        <p:spPr/>
        <p:txBody>
          <a:bodyPr/>
          <a:lstStyle/>
          <a:p>
            <a:fld id="{266CE238-0F5C-4514-A825-7EFC4A673F64}" type="slidenum">
              <a:rPr lang="zh-CN" altLang="en-US" smtClean="0"/>
              <a:t>‹#›</a:t>
            </a:fld>
            <a:endParaRPr lang="zh-CN" altLang="en-US"/>
          </a:p>
        </p:txBody>
      </p:sp>
    </p:spTree>
    <p:extLst>
      <p:ext uri="{BB962C8B-B14F-4D97-AF65-F5344CB8AC3E}">
        <p14:creationId xmlns:p14="http://schemas.microsoft.com/office/powerpoint/2010/main" val="3233614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2D0654-3DBB-4A14-A8CE-18B3CBAEDD4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3DD3695-6A77-441A-B5A6-9B8A6EAD20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065D4D97-6047-4046-BDB4-D22BD3BB1545}"/>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5714617D-263E-44C1-AF82-3843C7251F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9703DC4-4816-47F4-BA08-9764BDFED69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F8B036D-13FA-4B6A-B6C6-EAD059445A45}"/>
              </a:ext>
            </a:extLst>
          </p:cNvPr>
          <p:cNvSpPr>
            <a:spLocks noGrp="1"/>
          </p:cNvSpPr>
          <p:nvPr>
            <p:ph type="dt" sz="half" idx="10"/>
          </p:nvPr>
        </p:nvSpPr>
        <p:spPr/>
        <p:txBody>
          <a:bodyPr/>
          <a:lstStyle/>
          <a:p>
            <a:fld id="{B4DBED02-794B-478E-B593-8BCCC44B397C}" type="datetimeFigureOut">
              <a:rPr lang="zh-CN" altLang="en-US" smtClean="0"/>
              <a:t>2019/4/16</a:t>
            </a:fld>
            <a:endParaRPr lang="zh-CN" altLang="en-US"/>
          </a:p>
        </p:txBody>
      </p:sp>
      <p:sp>
        <p:nvSpPr>
          <p:cNvPr id="8" name="页脚占位符 7">
            <a:extLst>
              <a:ext uri="{FF2B5EF4-FFF2-40B4-BE49-F238E27FC236}">
                <a16:creationId xmlns:a16="http://schemas.microsoft.com/office/drawing/2014/main" id="{46FCF2F5-2A5A-4BF2-8298-5A6F24B17E4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7F75C1D-BEBF-4256-AF28-0899F867BFB7}"/>
              </a:ext>
            </a:extLst>
          </p:cNvPr>
          <p:cNvSpPr>
            <a:spLocks noGrp="1"/>
          </p:cNvSpPr>
          <p:nvPr>
            <p:ph type="sldNum" sz="quarter" idx="12"/>
          </p:nvPr>
        </p:nvSpPr>
        <p:spPr/>
        <p:txBody>
          <a:bodyPr/>
          <a:lstStyle/>
          <a:p>
            <a:fld id="{266CE238-0F5C-4514-A825-7EFC4A673F64}" type="slidenum">
              <a:rPr lang="zh-CN" altLang="en-US" smtClean="0"/>
              <a:t>‹#›</a:t>
            </a:fld>
            <a:endParaRPr lang="zh-CN" altLang="en-US"/>
          </a:p>
        </p:txBody>
      </p:sp>
    </p:spTree>
    <p:extLst>
      <p:ext uri="{BB962C8B-B14F-4D97-AF65-F5344CB8AC3E}">
        <p14:creationId xmlns:p14="http://schemas.microsoft.com/office/powerpoint/2010/main" val="2822475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801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04EA0D1-FC34-4EC9-A475-FDFD0EB50A7B}"/>
              </a:ext>
            </a:extLst>
          </p:cNvPr>
          <p:cNvSpPr>
            <a:spLocks noGrp="1"/>
          </p:cNvSpPr>
          <p:nvPr>
            <p:ph type="dt" sz="half" idx="10"/>
          </p:nvPr>
        </p:nvSpPr>
        <p:spPr/>
        <p:txBody>
          <a:bodyPr/>
          <a:lstStyle/>
          <a:p>
            <a:fld id="{B4DBED02-794B-478E-B593-8BCCC44B397C}" type="datetimeFigureOut">
              <a:rPr lang="zh-CN" altLang="en-US" smtClean="0"/>
              <a:t>2019/4/16</a:t>
            </a:fld>
            <a:endParaRPr lang="zh-CN" altLang="en-US"/>
          </a:p>
        </p:txBody>
      </p:sp>
      <p:sp>
        <p:nvSpPr>
          <p:cNvPr id="3" name="页脚占位符 2">
            <a:extLst>
              <a:ext uri="{FF2B5EF4-FFF2-40B4-BE49-F238E27FC236}">
                <a16:creationId xmlns:a16="http://schemas.microsoft.com/office/drawing/2014/main" id="{C8CFEC7A-8333-4407-9F49-5989990FF28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A54C95A-29C8-4568-A554-E54A1A09BE78}"/>
              </a:ext>
            </a:extLst>
          </p:cNvPr>
          <p:cNvSpPr>
            <a:spLocks noGrp="1"/>
          </p:cNvSpPr>
          <p:nvPr>
            <p:ph type="sldNum" sz="quarter" idx="12"/>
          </p:nvPr>
        </p:nvSpPr>
        <p:spPr/>
        <p:txBody>
          <a:bodyPr/>
          <a:lstStyle/>
          <a:p>
            <a:fld id="{266CE238-0F5C-4514-A825-7EFC4A673F64}" type="slidenum">
              <a:rPr lang="zh-CN" altLang="en-US" smtClean="0"/>
              <a:t>‹#›</a:t>
            </a:fld>
            <a:endParaRPr lang="zh-CN" altLang="en-US"/>
          </a:p>
        </p:txBody>
      </p:sp>
      <p:grpSp>
        <p:nvGrpSpPr>
          <p:cNvPr id="5" name="组合 4">
            <a:extLst>
              <a:ext uri="{FF2B5EF4-FFF2-40B4-BE49-F238E27FC236}">
                <a16:creationId xmlns:a16="http://schemas.microsoft.com/office/drawing/2014/main" id="{13BF9A17-207D-4384-A2F9-E99A538B1F1E}"/>
              </a:ext>
            </a:extLst>
          </p:cNvPr>
          <p:cNvGrpSpPr/>
          <p:nvPr userDrawn="1"/>
        </p:nvGrpSpPr>
        <p:grpSpPr>
          <a:xfrm>
            <a:off x="0" y="0"/>
            <a:ext cx="12192000" cy="6858000"/>
            <a:chOff x="0" y="0"/>
            <a:chExt cx="12192000" cy="6858000"/>
          </a:xfrm>
        </p:grpSpPr>
        <p:pic>
          <p:nvPicPr>
            <p:cNvPr id="6" name="图片 5">
              <a:extLst>
                <a:ext uri="{FF2B5EF4-FFF2-40B4-BE49-F238E27FC236}">
                  <a16:creationId xmlns:a16="http://schemas.microsoft.com/office/drawing/2014/main" id="{0B103A88-48E8-46D3-84AB-2E90DFD0B139}"/>
                </a:ext>
              </a:extLst>
            </p:cNvPr>
            <p:cNvPicPr>
              <a:picLocks noChangeAspect="1"/>
            </p:cNvPicPr>
            <p:nvPr/>
          </p:nvPicPr>
          <p:blipFill rotWithShape="1">
            <a:blip r:embed="rId2">
              <a:extLst>
                <a:ext uri="{28A0092B-C50C-407E-A947-70E740481C1C}">
                  <a14:useLocalDpi xmlns:a14="http://schemas.microsoft.com/office/drawing/2010/main" val="0"/>
                </a:ext>
              </a:extLst>
            </a:blip>
            <a:srcRect t="8381" b="7018"/>
            <a:stretch/>
          </p:blipFill>
          <p:spPr>
            <a:xfrm>
              <a:off x="0" y="0"/>
              <a:ext cx="12189175" cy="6858000"/>
            </a:xfrm>
            <a:prstGeom prst="rect">
              <a:avLst/>
            </a:prstGeom>
            <a:ln>
              <a:noFill/>
            </a:ln>
            <a:effectLst>
              <a:outerShdw blurRad="292100" dist="139700" dir="2700000" algn="tl" rotWithShape="0">
                <a:srgbClr val="333333">
                  <a:alpha val="65000"/>
                </a:srgbClr>
              </a:outerShdw>
            </a:effectLst>
          </p:spPr>
        </p:pic>
        <p:sp>
          <p:nvSpPr>
            <p:cNvPr id="7" name="矩形 6">
              <a:extLst>
                <a:ext uri="{FF2B5EF4-FFF2-40B4-BE49-F238E27FC236}">
                  <a16:creationId xmlns:a16="http://schemas.microsoft.com/office/drawing/2014/main" id="{6DA23227-FEB6-4E57-81C0-92DD62A87BD9}"/>
                </a:ext>
              </a:extLst>
            </p:cNvPr>
            <p:cNvSpPr/>
            <p:nvPr/>
          </p:nvSpPr>
          <p:spPr>
            <a:xfrm>
              <a:off x="2825" y="0"/>
              <a:ext cx="12189175"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39848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5984F9-1F71-4939-9F2C-A5A3EEA341A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4C56CEC-1461-4F17-A14F-2E5B6243A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D79A6DC8-A5C5-4DC3-9BCF-28736CCA3E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2680B12-27F5-4903-B50B-2544FEB6F11A}"/>
              </a:ext>
            </a:extLst>
          </p:cNvPr>
          <p:cNvSpPr>
            <a:spLocks noGrp="1"/>
          </p:cNvSpPr>
          <p:nvPr>
            <p:ph type="dt" sz="half" idx="10"/>
          </p:nvPr>
        </p:nvSpPr>
        <p:spPr/>
        <p:txBody>
          <a:bodyPr/>
          <a:lstStyle/>
          <a:p>
            <a:fld id="{B4DBED02-794B-478E-B593-8BCCC44B397C}"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A15E1FE8-DB87-40A1-961D-861BCBF57A7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D998D56-3C3B-4928-A4F5-2B39D9713BEB}"/>
              </a:ext>
            </a:extLst>
          </p:cNvPr>
          <p:cNvSpPr>
            <a:spLocks noGrp="1"/>
          </p:cNvSpPr>
          <p:nvPr>
            <p:ph type="sldNum" sz="quarter" idx="12"/>
          </p:nvPr>
        </p:nvSpPr>
        <p:spPr/>
        <p:txBody>
          <a:bodyPr/>
          <a:lstStyle/>
          <a:p>
            <a:fld id="{266CE238-0F5C-4514-A825-7EFC4A673F64}" type="slidenum">
              <a:rPr lang="zh-CN" altLang="en-US" smtClean="0"/>
              <a:t>‹#›</a:t>
            </a:fld>
            <a:endParaRPr lang="zh-CN" altLang="en-US"/>
          </a:p>
        </p:txBody>
      </p:sp>
    </p:spTree>
    <p:extLst>
      <p:ext uri="{BB962C8B-B14F-4D97-AF65-F5344CB8AC3E}">
        <p14:creationId xmlns:p14="http://schemas.microsoft.com/office/powerpoint/2010/main" val="3417460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05A3E6-08C8-4BF8-AE88-1FC55F12F04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9CDE36E-18B2-47B2-9B7F-BE17457A8D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28686ED-A179-48B1-81BD-27BC5F967A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D385953-3733-488C-82E2-392E55510CCC}"/>
              </a:ext>
            </a:extLst>
          </p:cNvPr>
          <p:cNvSpPr>
            <a:spLocks noGrp="1"/>
          </p:cNvSpPr>
          <p:nvPr>
            <p:ph type="dt" sz="half" idx="10"/>
          </p:nvPr>
        </p:nvSpPr>
        <p:spPr/>
        <p:txBody>
          <a:bodyPr/>
          <a:lstStyle/>
          <a:p>
            <a:fld id="{B4DBED02-794B-478E-B593-8BCCC44B397C}"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70472276-CC39-4FE6-9482-453F44BB9D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9C65A85-E9E4-4EB1-8577-A6C503F7F9D9}"/>
              </a:ext>
            </a:extLst>
          </p:cNvPr>
          <p:cNvSpPr>
            <a:spLocks noGrp="1"/>
          </p:cNvSpPr>
          <p:nvPr>
            <p:ph type="sldNum" sz="quarter" idx="12"/>
          </p:nvPr>
        </p:nvSpPr>
        <p:spPr/>
        <p:txBody>
          <a:bodyPr/>
          <a:lstStyle/>
          <a:p>
            <a:fld id="{266CE238-0F5C-4514-A825-7EFC4A673F64}" type="slidenum">
              <a:rPr lang="zh-CN" altLang="en-US" smtClean="0"/>
              <a:t>‹#›</a:t>
            </a:fld>
            <a:endParaRPr lang="zh-CN" altLang="en-US"/>
          </a:p>
        </p:txBody>
      </p:sp>
    </p:spTree>
    <p:extLst>
      <p:ext uri="{BB962C8B-B14F-4D97-AF65-F5344CB8AC3E}">
        <p14:creationId xmlns:p14="http://schemas.microsoft.com/office/powerpoint/2010/main" val="2603458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4.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087C9CE-BF03-4B5F-BAE1-2E0EDEF96B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592758D-0F92-4A78-AE70-D593755F6A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517C759-47B3-418C-AF9B-A70168540F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DBED02-794B-478E-B593-8BCCC44B397C}"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3F95BEDE-8EBB-4E72-81FC-6E61B9EE46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2B271FC-D9E4-4387-872C-44D92223F7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6CE238-0F5C-4514-A825-7EFC4A673F64}" type="slidenum">
              <a:rPr lang="zh-CN" altLang="en-US" smtClean="0"/>
              <a:t>‹#›</a:t>
            </a:fld>
            <a:endParaRPr lang="zh-CN" altLang="en-US"/>
          </a:p>
        </p:txBody>
      </p:sp>
    </p:spTree>
    <p:extLst>
      <p:ext uri="{BB962C8B-B14F-4D97-AF65-F5344CB8AC3E}">
        <p14:creationId xmlns:p14="http://schemas.microsoft.com/office/powerpoint/2010/main" val="4018572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CC0CF20-D39E-4309-99FA-E3B77D7B53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32E0FCB-845F-43F0-9081-36497D744A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7D38D41-F126-4168-9EC4-28729C74B4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A863DF-B9E4-4586-93FD-95547E6FD0DC}"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40D2F8F1-B6F1-4AE9-981E-884220B31C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1348E34-E40F-4E74-AF39-70FADB492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C6B931-9FE5-4530-B16B-DC33AD6A3370}" type="slidenum">
              <a:rPr lang="zh-CN" altLang="en-US" smtClean="0"/>
              <a:t>‹#›</a:t>
            </a:fld>
            <a:endParaRPr lang="zh-CN" altLang="en-US"/>
          </a:p>
        </p:txBody>
      </p:sp>
    </p:spTree>
    <p:extLst>
      <p:ext uri="{BB962C8B-B14F-4D97-AF65-F5344CB8AC3E}">
        <p14:creationId xmlns:p14="http://schemas.microsoft.com/office/powerpoint/2010/main" val="3166454124"/>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81" r:id="rId3"/>
    <p:sldLayoutId id="214748368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12">
          <p15:clr>
            <a:srgbClr val="F26B43"/>
          </p15:clr>
        </p15:guide>
        <p15:guide id="7" orient="horz" pos="3928">
          <p15:clr>
            <a:srgbClr val="F26B43"/>
          </p15:clr>
        </p15:guide>
        <p15:guide id="8" orient="horz" pos="38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3A0CD4A-E1AC-4834-860A-03909DDD235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368AFE2-3BAB-4CBE-B80C-18CB7DF10C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4CD055D-B613-4911-B925-A0EB3FA953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A7FCC-7B53-48DB-8197-378C2913A65A}"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F82101A9-CDC5-4577-9D38-0ED06C9BBB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1B33410-19D6-4228-A537-9329029C1F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568821-1ED9-455A-B16F-0B85D7CA3C1E}" type="slidenum">
              <a:rPr lang="zh-CN" altLang="en-US" smtClean="0"/>
              <a:t>‹#›</a:t>
            </a:fld>
            <a:endParaRPr lang="zh-CN" altLang="en-US"/>
          </a:p>
        </p:txBody>
      </p:sp>
    </p:spTree>
    <p:extLst>
      <p:ext uri="{BB962C8B-B14F-4D97-AF65-F5344CB8AC3E}">
        <p14:creationId xmlns:p14="http://schemas.microsoft.com/office/powerpoint/2010/main" val="3060652676"/>
      </p:ext>
    </p:extLst>
  </p:cSld>
  <p:clrMap bg1="lt1" tx1="dk1" bg2="lt2" tx2="dk2" accent1="accent1" accent2="accent2" accent3="accent3" accent4="accent4" accent5="accent5" accent6="accent6" hlink="hlink" folHlink="folHlink"/>
  <p:sldLayoutIdLst>
    <p:sldLayoutId id="2147483684" r:id="rId1"/>
    <p:sldLayoutId id="214748368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4/16/2019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103016448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4202056"/>
      </p:ext>
    </p:extLst>
  </p:cSld>
  <p:clrMap bg1="lt1" tx1="dk1" bg2="lt2" tx2="dk2" accent1="accent1" accent2="accent2" accent3="accent3" accent4="accent4" accent5="accent5" accent6="accent6" hlink="hlink" folHlink="folHlink"/>
  <p:sldLayoutIdLst>
    <p:sldLayoutId id="2147483702" r:id="rId1"/>
    <p:sldLayoutId id="214748370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image" Target="../media/image8.JP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0.png"/><Relationship Id="rId2" Type="http://schemas.openxmlformats.org/officeDocument/2006/relationships/image" Target="../media/image21.jpg"/><Relationship Id="rId1" Type="http://schemas.openxmlformats.org/officeDocument/2006/relationships/slideLayout" Target="../slideLayouts/slideLayout17.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30.jpeg"/><Relationship Id="rId4" Type="http://schemas.openxmlformats.org/officeDocument/2006/relationships/image" Target="../media/image29.jpg"/></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1.jpg"/><Relationship Id="rId7" Type="http://schemas.openxmlformats.org/officeDocument/2006/relationships/image" Target="../media/image35.jp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9.jpg"/><Relationship Id="rId4" Type="http://schemas.openxmlformats.org/officeDocument/2006/relationships/image" Target="../media/image8.JP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38.jpg"/><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27.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21.jpg"/></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13.png"/><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13.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13.png"/></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45.svg"/><Relationship Id="rId13" Type="http://schemas.openxmlformats.org/officeDocument/2006/relationships/image" Target="../media/image13.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sv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43.sv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svg"/><Relationship Id="rId4" Type="http://schemas.openxmlformats.org/officeDocument/2006/relationships/image" Target="../media/image41.svg"/><Relationship Id="rId9" Type="http://schemas.openxmlformats.org/officeDocument/2006/relationships/image" Target="../media/image46.png"/></Relationships>
</file>

<file path=ppt/slides/_rels/slide45.xml.rels><?xml version="1.0" encoding="UTF-8" standalone="yes"?>
<Relationships xmlns="http://schemas.openxmlformats.org/package/2006/relationships"><Relationship Id="rId8" Type="http://schemas.openxmlformats.org/officeDocument/2006/relationships/image" Target="../media/image55.svg"/><Relationship Id="rId13" Type="http://schemas.openxmlformats.org/officeDocument/2006/relationships/image" Target="../media/image13.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sv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53.sv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svg"/><Relationship Id="rId4" Type="http://schemas.openxmlformats.org/officeDocument/2006/relationships/image" Target="../media/image51.svg"/><Relationship Id="rId9" Type="http://schemas.openxmlformats.org/officeDocument/2006/relationships/image" Target="../media/image56.png"/></Relationships>
</file>

<file path=ppt/slides/_rels/slide46.xml.rels><?xml version="1.0" encoding="UTF-8" standalone="yes"?>
<Relationships xmlns="http://schemas.openxmlformats.org/package/2006/relationships"><Relationship Id="rId8" Type="http://schemas.openxmlformats.org/officeDocument/2006/relationships/image" Target="../media/image41.svg"/><Relationship Id="rId13" Type="http://schemas.openxmlformats.org/officeDocument/2006/relationships/image" Target="../media/image13.png"/><Relationship Id="rId3" Type="http://schemas.openxmlformats.org/officeDocument/2006/relationships/image" Target="../media/image60.png"/><Relationship Id="rId7" Type="http://schemas.openxmlformats.org/officeDocument/2006/relationships/image" Target="../media/image40.png"/><Relationship Id="rId12" Type="http://schemas.openxmlformats.org/officeDocument/2006/relationships/image" Target="../media/image67.sv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63.svg"/><Relationship Id="rId11" Type="http://schemas.openxmlformats.org/officeDocument/2006/relationships/image" Target="../media/image66.png"/><Relationship Id="rId5" Type="http://schemas.openxmlformats.org/officeDocument/2006/relationships/image" Target="../media/image62.png"/><Relationship Id="rId10" Type="http://schemas.openxmlformats.org/officeDocument/2006/relationships/image" Target="../media/image65.svg"/><Relationship Id="rId4" Type="http://schemas.openxmlformats.org/officeDocument/2006/relationships/image" Target="../media/image61.svg"/><Relationship Id="rId9" Type="http://schemas.openxmlformats.org/officeDocument/2006/relationships/image" Target="../media/image64.png"/></Relationships>
</file>

<file path=ppt/slides/_rels/slide47.xml.rels><?xml version="1.0" encoding="UTF-8" standalone="yes"?>
<Relationships xmlns="http://schemas.openxmlformats.org/package/2006/relationships"><Relationship Id="rId8" Type="http://schemas.openxmlformats.org/officeDocument/2006/relationships/image" Target="../media/image73.svg"/><Relationship Id="rId13" Type="http://schemas.openxmlformats.org/officeDocument/2006/relationships/image" Target="../media/image78.png"/><Relationship Id="rId3" Type="http://schemas.openxmlformats.org/officeDocument/2006/relationships/image" Target="../media/image68.png"/><Relationship Id="rId7" Type="http://schemas.openxmlformats.org/officeDocument/2006/relationships/image" Target="../media/image72.png"/><Relationship Id="rId12" Type="http://schemas.openxmlformats.org/officeDocument/2006/relationships/image" Target="../media/image77.sv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71.svg"/><Relationship Id="rId11" Type="http://schemas.openxmlformats.org/officeDocument/2006/relationships/image" Target="../media/image76.png"/><Relationship Id="rId5" Type="http://schemas.openxmlformats.org/officeDocument/2006/relationships/image" Target="../media/image70.png"/><Relationship Id="rId15" Type="http://schemas.openxmlformats.org/officeDocument/2006/relationships/image" Target="../media/image13.png"/><Relationship Id="rId10" Type="http://schemas.openxmlformats.org/officeDocument/2006/relationships/image" Target="../media/image75.svg"/><Relationship Id="rId4" Type="http://schemas.openxmlformats.org/officeDocument/2006/relationships/image" Target="../media/image69.svg"/><Relationship Id="rId9" Type="http://schemas.openxmlformats.org/officeDocument/2006/relationships/image" Target="../media/image74.png"/><Relationship Id="rId14" Type="http://schemas.openxmlformats.org/officeDocument/2006/relationships/image" Target="../media/image79.svg"/></Relationships>
</file>

<file path=ppt/slides/_rels/slide48.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13.png"/><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49.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87.png"/><Relationship Id="rId3" Type="http://schemas.openxmlformats.org/officeDocument/2006/relationships/image" Target="../media/image80.png"/><Relationship Id="rId7" Type="http://schemas.openxmlformats.org/officeDocument/2006/relationships/image" Target="../media/image83.png"/><Relationship Id="rId12" Type="http://schemas.openxmlformats.org/officeDocument/2006/relationships/image" Target="../media/image51.sv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chart" Target="../charts/chart1.xml"/><Relationship Id="rId11" Type="http://schemas.openxmlformats.org/officeDocument/2006/relationships/image" Target="../media/image50.png"/><Relationship Id="rId5" Type="http://schemas.openxmlformats.org/officeDocument/2006/relationships/image" Target="../media/image82.png"/><Relationship Id="rId15" Type="http://schemas.openxmlformats.org/officeDocument/2006/relationships/image" Target="../media/image13.png"/><Relationship Id="rId10" Type="http://schemas.openxmlformats.org/officeDocument/2006/relationships/image" Target="../media/image86.svg"/><Relationship Id="rId4" Type="http://schemas.openxmlformats.org/officeDocument/2006/relationships/image" Target="../media/image81.png"/><Relationship Id="rId9" Type="http://schemas.openxmlformats.org/officeDocument/2006/relationships/image" Target="../media/image85.png"/><Relationship Id="rId14" Type="http://schemas.openxmlformats.org/officeDocument/2006/relationships/image" Target="../media/image88.sv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2.wdp"/></Relationships>
</file>

<file path=ppt/slides/_rels/slide50.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image" Target="../media/image90.jp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image" Target="../media/image89.png"/><Relationship Id="rId2" Type="http://schemas.openxmlformats.org/officeDocument/2006/relationships/tags" Target="../tags/tag8.xml"/><Relationship Id="rId16"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19" Type="http://schemas.openxmlformats.org/officeDocument/2006/relationships/image" Target="../media/image13.png"/><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s/_rels/slide51.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13.png"/><Relationship Id="rId2"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95.jpeg"/><Relationship Id="rId5" Type="http://schemas.openxmlformats.org/officeDocument/2006/relationships/image" Target="../media/image94.png"/><Relationship Id="rId4" Type="http://schemas.openxmlformats.org/officeDocument/2006/relationships/image" Target="../media/image93.jpeg"/></Relationships>
</file>

<file path=ppt/slides/_rels/slide5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97.jpg"/></Relationships>
</file>

<file path=ppt/slides/_rels/slide5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5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98.png"/><Relationship Id="rId4" Type="http://schemas.microsoft.com/office/2007/relationships/hdphoto" Target="../media/hdphoto1.wdp"/></Relationships>
</file>

<file path=ppt/slides/_rels/slide5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9.jpg"/><Relationship Id="rId4" Type="http://schemas.openxmlformats.org/officeDocument/2006/relationships/image" Target="../media/image8.JPG"/></Relationships>
</file>

<file path=ppt/slides/_rels/slide57.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png"/><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9.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jp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CDB5A607-7C74-4634-A0E3-C342C48FEB13}"/>
              </a:ext>
            </a:extLst>
          </p:cNvPr>
          <p:cNvPicPr>
            <a:picLocks noChangeAspect="1"/>
          </p:cNvPicPr>
          <p:nvPr/>
        </p:nvPicPr>
        <p:blipFill rotWithShape="1">
          <a:blip r:embed="rId2">
            <a:extLst>
              <a:ext uri="{28A0092B-C50C-407E-A947-70E740481C1C}">
                <a14:useLocalDpi xmlns:a14="http://schemas.microsoft.com/office/drawing/2010/main" val="0"/>
              </a:ext>
            </a:extLst>
          </a:blip>
          <a:srcRect b="20027"/>
          <a:stretch/>
        </p:blipFill>
        <p:spPr>
          <a:xfrm>
            <a:off x="-6" y="3125476"/>
            <a:ext cx="12192001" cy="3732524"/>
          </a:xfrm>
          <a:prstGeom prst="rect">
            <a:avLst/>
          </a:prstGeom>
          <a:ln>
            <a:noFill/>
          </a:ln>
          <a:effectLst>
            <a:outerShdw blurRad="292100" dist="139700" dir="2700000" algn="tl" rotWithShape="0">
              <a:srgbClr val="333333">
                <a:alpha val="65000"/>
              </a:srgbClr>
            </a:outerShdw>
          </a:effectLst>
        </p:spPr>
      </p:pic>
      <p:pic>
        <p:nvPicPr>
          <p:cNvPr id="7" name="图片 6">
            <a:extLst>
              <a:ext uri="{FF2B5EF4-FFF2-40B4-BE49-F238E27FC236}">
                <a16:creationId xmlns:a16="http://schemas.microsoft.com/office/drawing/2014/main" id="{1DB27D89-0C0D-4822-B633-8D087C1C03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9930" y="0"/>
            <a:ext cx="4912016" cy="3125476"/>
          </a:xfrm>
          <a:prstGeom prst="rect">
            <a:avLst/>
          </a:prstGeom>
          <a:ln>
            <a:noFill/>
          </a:ln>
          <a:effectLst>
            <a:outerShdw blurRad="292100" dist="139700" dir="2700000" algn="tl" rotWithShape="0">
              <a:srgbClr val="333333">
                <a:alpha val="65000"/>
              </a:srgbClr>
            </a:outerShdw>
          </a:effectLst>
        </p:spPr>
      </p:pic>
      <p:pic>
        <p:nvPicPr>
          <p:cNvPr id="8" name="图片 7">
            <a:extLst>
              <a:ext uri="{FF2B5EF4-FFF2-40B4-BE49-F238E27FC236}">
                <a16:creationId xmlns:a16="http://schemas.microsoft.com/office/drawing/2014/main" id="{882C439C-1C4E-4A7D-94B3-A9A0DFB24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5938" y="0"/>
            <a:ext cx="3656062" cy="3125476"/>
          </a:xfrm>
          <a:prstGeom prst="rect">
            <a:avLst/>
          </a:prstGeom>
          <a:ln>
            <a:noFill/>
          </a:ln>
          <a:effectLst>
            <a:outerShdw blurRad="292100" dist="139700" dir="2700000" algn="tl" rotWithShape="0">
              <a:srgbClr val="333333">
                <a:alpha val="65000"/>
              </a:srgbClr>
            </a:outerShdw>
          </a:effectLst>
        </p:spPr>
      </p:pic>
      <p:pic>
        <p:nvPicPr>
          <p:cNvPr id="9" name="图片 8">
            <a:extLst>
              <a:ext uri="{FF2B5EF4-FFF2-40B4-BE49-F238E27FC236}">
                <a16:creationId xmlns:a16="http://schemas.microsoft.com/office/drawing/2014/main" id="{4F721872-032F-4DE6-9927-9556E58AF7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4082257" cy="3125476"/>
          </a:xfrm>
          <a:prstGeom prst="rect">
            <a:avLst/>
          </a:prstGeom>
          <a:ln>
            <a:noFill/>
          </a:ln>
          <a:effectLst>
            <a:outerShdw blurRad="292100" dist="139700" dir="2700000" algn="tl" rotWithShape="0">
              <a:srgbClr val="333333">
                <a:alpha val="65000"/>
              </a:srgbClr>
            </a:outerShdw>
          </a:effectLst>
        </p:spPr>
      </p:pic>
      <p:sp>
        <p:nvSpPr>
          <p:cNvPr id="10" name="任意多边形: 形状 9">
            <a:extLst>
              <a:ext uri="{FF2B5EF4-FFF2-40B4-BE49-F238E27FC236}">
                <a16:creationId xmlns:a16="http://schemas.microsoft.com/office/drawing/2014/main" id="{83FD4A2C-85D9-4764-8327-84FDED36BDE5}"/>
              </a:ext>
            </a:extLst>
          </p:cNvPr>
          <p:cNvSpPr/>
          <p:nvPr/>
        </p:nvSpPr>
        <p:spPr>
          <a:xfrm>
            <a:off x="0" y="0"/>
            <a:ext cx="12192000" cy="4213810"/>
          </a:xfrm>
          <a:custGeom>
            <a:avLst/>
            <a:gdLst>
              <a:gd name="connsiteX0" fmla="*/ 0 w 12192000"/>
              <a:gd name="connsiteY0" fmla="*/ 0 h 4702278"/>
              <a:gd name="connsiteX1" fmla="*/ 12192000 w 12192000"/>
              <a:gd name="connsiteY1" fmla="*/ 0 h 4702278"/>
              <a:gd name="connsiteX2" fmla="*/ 12192000 w 12192000"/>
              <a:gd name="connsiteY2" fmla="*/ 3709741 h 4702278"/>
              <a:gd name="connsiteX3" fmla="*/ 11983047 w 12192000"/>
              <a:gd name="connsiteY3" fmla="*/ 3783772 h 4702278"/>
              <a:gd name="connsiteX4" fmla="*/ 6096001 w 12192000"/>
              <a:gd name="connsiteY4" fmla="*/ 4702278 h 4702278"/>
              <a:gd name="connsiteX5" fmla="*/ 208955 w 12192000"/>
              <a:gd name="connsiteY5" fmla="*/ 3783772 h 4702278"/>
              <a:gd name="connsiteX6" fmla="*/ 0 w 12192000"/>
              <a:gd name="connsiteY6" fmla="*/ 3709741 h 470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702278">
                <a:moveTo>
                  <a:pt x="0" y="0"/>
                </a:moveTo>
                <a:lnTo>
                  <a:pt x="12192000" y="0"/>
                </a:lnTo>
                <a:lnTo>
                  <a:pt x="12192000" y="3709741"/>
                </a:lnTo>
                <a:lnTo>
                  <a:pt x="11983047" y="3783772"/>
                </a:lnTo>
                <a:cubicBezTo>
                  <a:pt x="10233045" y="4369545"/>
                  <a:pt x="8227585" y="4702278"/>
                  <a:pt x="6096001" y="4702278"/>
                </a:cubicBezTo>
                <a:cubicBezTo>
                  <a:pt x="3964418" y="4702278"/>
                  <a:pt x="1958957" y="4369545"/>
                  <a:pt x="208955" y="3783772"/>
                </a:cubicBezTo>
                <a:lnTo>
                  <a:pt x="0" y="3709741"/>
                </a:lnTo>
                <a:close/>
              </a:path>
            </a:pathLst>
          </a:cu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id="{68CA3EBC-4CD4-401C-9552-F7055FDAFE2C}"/>
              </a:ext>
            </a:extLst>
          </p:cNvPr>
          <p:cNvSpPr/>
          <p:nvPr/>
        </p:nvSpPr>
        <p:spPr>
          <a:xfrm>
            <a:off x="-6234697" y="-11006525"/>
            <a:ext cx="24701269" cy="15220335"/>
          </a:xfrm>
          <a:prstGeom prst="ellipse">
            <a:avLst/>
          </a:prstGeom>
          <a:noFill/>
          <a:ln w="1270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E457A3CA-3C61-4CB8-BDB1-05E2E2ED4CFB}"/>
              </a:ext>
            </a:extLst>
          </p:cNvPr>
          <p:cNvSpPr txBox="1"/>
          <p:nvPr/>
        </p:nvSpPr>
        <p:spPr>
          <a:xfrm>
            <a:off x="1692206" y="2271556"/>
            <a:ext cx="8807588" cy="861774"/>
          </a:xfrm>
          <a:prstGeom prst="rect">
            <a:avLst/>
          </a:prstGeom>
          <a:noFill/>
        </p:spPr>
        <p:txBody>
          <a:bodyPr wrap="square" rtlCol="0">
            <a:spAutoFit/>
          </a:bodyPr>
          <a:lstStyle/>
          <a:p>
            <a:pPr algn="ctr"/>
            <a:r>
              <a:rPr lang="zh-CN" altLang="en-US" sz="5000" b="1" dirty="0">
                <a:solidFill>
                  <a:srgbClr val="C00000"/>
                </a:solidFill>
                <a:latin typeface="微软雅黑" panose="020B0503020204020204" pitchFamily="34" charset="-122"/>
                <a:ea typeface="微软雅黑" panose="020B0503020204020204" pitchFamily="34" charset="-122"/>
              </a:rPr>
              <a:t>烟台大学汇报答辩通用模板</a:t>
            </a:r>
          </a:p>
        </p:txBody>
      </p:sp>
      <p:grpSp>
        <p:nvGrpSpPr>
          <p:cNvPr id="18" name="组合 17">
            <a:extLst>
              <a:ext uri="{FF2B5EF4-FFF2-40B4-BE49-F238E27FC236}">
                <a16:creationId xmlns:a16="http://schemas.microsoft.com/office/drawing/2014/main" id="{04EB324C-2BE0-4E6E-B3E2-7E707B87F28E}"/>
              </a:ext>
            </a:extLst>
          </p:cNvPr>
          <p:cNvGrpSpPr/>
          <p:nvPr/>
        </p:nvGrpSpPr>
        <p:grpSpPr>
          <a:xfrm>
            <a:off x="3949807" y="3524521"/>
            <a:ext cx="4292363" cy="440742"/>
            <a:chOff x="3685640" y="3660024"/>
            <a:chExt cx="4788250" cy="524469"/>
          </a:xfrm>
        </p:grpSpPr>
        <p:sp>
          <p:nvSpPr>
            <p:cNvPr id="16" name="矩形: 圆角 15">
              <a:extLst>
                <a:ext uri="{FF2B5EF4-FFF2-40B4-BE49-F238E27FC236}">
                  <a16:creationId xmlns:a16="http://schemas.microsoft.com/office/drawing/2014/main" id="{FEC0575E-9DD4-4035-96EA-13FE5FC0EC7C}"/>
                </a:ext>
              </a:extLst>
            </p:cNvPr>
            <p:cNvSpPr/>
            <p:nvPr/>
          </p:nvSpPr>
          <p:spPr>
            <a:xfrm>
              <a:off x="3685640" y="3660024"/>
              <a:ext cx="4788250" cy="52446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1E407A47-6B6E-44C3-AF3E-444390DB295B}"/>
                </a:ext>
              </a:extLst>
            </p:cNvPr>
            <p:cNvSpPr txBox="1"/>
            <p:nvPr/>
          </p:nvSpPr>
          <p:spPr>
            <a:xfrm>
              <a:off x="3752244" y="3684199"/>
              <a:ext cx="4655068" cy="476118"/>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汇报人：烟大人  丨  导师：烟大人</a:t>
              </a:r>
            </a:p>
          </p:txBody>
        </p:sp>
      </p:grpSp>
      <p:grpSp>
        <p:nvGrpSpPr>
          <p:cNvPr id="5" name="组合 4">
            <a:extLst>
              <a:ext uri="{FF2B5EF4-FFF2-40B4-BE49-F238E27FC236}">
                <a16:creationId xmlns:a16="http://schemas.microsoft.com/office/drawing/2014/main" id="{9D9E41E0-FD26-4D7B-A5AA-004B578422A4}"/>
              </a:ext>
            </a:extLst>
          </p:cNvPr>
          <p:cNvGrpSpPr/>
          <p:nvPr/>
        </p:nvGrpSpPr>
        <p:grpSpPr>
          <a:xfrm>
            <a:off x="3884607" y="880331"/>
            <a:ext cx="4330746" cy="1277643"/>
            <a:chOff x="2907459" y="743321"/>
            <a:chExt cx="4418941" cy="1332639"/>
          </a:xfrm>
        </p:grpSpPr>
        <p:sp>
          <p:nvSpPr>
            <p:cNvPr id="4" name="椭圆 3">
              <a:extLst>
                <a:ext uri="{FF2B5EF4-FFF2-40B4-BE49-F238E27FC236}">
                  <a16:creationId xmlns:a16="http://schemas.microsoft.com/office/drawing/2014/main" id="{D94233B8-CF7D-469D-985B-832BAFB4DB36}"/>
                </a:ext>
              </a:extLst>
            </p:cNvPr>
            <p:cNvSpPr/>
            <p:nvPr/>
          </p:nvSpPr>
          <p:spPr>
            <a:xfrm>
              <a:off x="3124317" y="867231"/>
              <a:ext cx="1063487"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693402B2-97B4-4D21-8F53-10793A465890}"/>
                </a:ext>
              </a:extLst>
            </p:cNvPr>
            <p:cNvPicPr>
              <a:picLocks noChangeAspect="1"/>
            </p:cNvPicPr>
            <p:nvPr/>
          </p:nvPicPr>
          <p:blipFill rotWithShape="1">
            <a:blip r:embed="rId6">
              <a:extLst>
                <a:ext uri="{28A0092B-C50C-407E-A947-70E740481C1C}">
                  <a14:useLocalDpi xmlns:a14="http://schemas.microsoft.com/office/drawing/2010/main" val="0"/>
                </a:ext>
              </a:extLst>
            </a:blip>
            <a:srcRect l="5735" t="35507" r="3123" b="45061"/>
            <a:stretch/>
          </p:blipFill>
          <p:spPr>
            <a:xfrm>
              <a:off x="2907459" y="743321"/>
              <a:ext cx="4418941" cy="1332639"/>
            </a:xfrm>
            <a:prstGeom prst="rect">
              <a:avLst/>
            </a:prstGeom>
          </p:spPr>
        </p:pic>
      </p:grpSp>
    </p:spTree>
    <p:extLst>
      <p:ext uri="{BB962C8B-B14F-4D97-AF65-F5344CB8AC3E}">
        <p14:creationId xmlns:p14="http://schemas.microsoft.com/office/powerpoint/2010/main" val="12746102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B217F0BC-55D5-4A5C-B4B2-0CDF314D0012}"/>
              </a:ext>
            </a:extLst>
          </p:cNvPr>
          <p:cNvSpPr txBox="1"/>
          <p:nvPr/>
        </p:nvSpPr>
        <p:spPr>
          <a:xfrm>
            <a:off x="8719255" y="3617144"/>
            <a:ext cx="1406953" cy="2295715"/>
          </a:xfrm>
          <a:custGeom>
            <a:avLst/>
            <a:gdLst/>
            <a:ahLst/>
            <a:cxnLst/>
            <a:rect l="l" t="t" r="r" b="b"/>
            <a:pathLst>
              <a:path w="692305" h="1129629">
                <a:moveTo>
                  <a:pt x="385116" y="307"/>
                </a:moveTo>
                <a:lnTo>
                  <a:pt x="555804" y="28349"/>
                </a:lnTo>
                <a:cubicBezTo>
                  <a:pt x="559004" y="28603"/>
                  <a:pt x="561443" y="30228"/>
                  <a:pt x="563119" y="33226"/>
                </a:cubicBezTo>
                <a:cubicBezTo>
                  <a:pt x="564795" y="36223"/>
                  <a:pt x="564795" y="39068"/>
                  <a:pt x="563119" y="41760"/>
                </a:cubicBezTo>
                <a:cubicBezTo>
                  <a:pt x="554991" y="53952"/>
                  <a:pt x="546253" y="62486"/>
                  <a:pt x="536906" y="67363"/>
                </a:cubicBezTo>
                <a:cubicBezTo>
                  <a:pt x="527559" y="72240"/>
                  <a:pt x="522479" y="77117"/>
                  <a:pt x="521666" y="81994"/>
                </a:cubicBezTo>
                <a:lnTo>
                  <a:pt x="521666" y="674525"/>
                </a:lnTo>
                <a:cubicBezTo>
                  <a:pt x="521666" y="678741"/>
                  <a:pt x="522580" y="681586"/>
                  <a:pt x="524409" y="683059"/>
                </a:cubicBezTo>
                <a:cubicBezTo>
                  <a:pt x="526238" y="684533"/>
                  <a:pt x="528981" y="684939"/>
                  <a:pt x="532639" y="684279"/>
                </a:cubicBezTo>
                <a:lnTo>
                  <a:pt x="681381" y="659894"/>
                </a:lnTo>
                <a:cubicBezTo>
                  <a:pt x="686842" y="658371"/>
                  <a:pt x="690245" y="659590"/>
                  <a:pt x="691592" y="663552"/>
                </a:cubicBezTo>
                <a:cubicBezTo>
                  <a:pt x="692938" y="667515"/>
                  <a:pt x="692379" y="672391"/>
                  <a:pt x="689916" y="678183"/>
                </a:cubicBezTo>
                <a:lnTo>
                  <a:pt x="530201" y="705005"/>
                </a:lnTo>
                <a:cubicBezTo>
                  <a:pt x="524308" y="706427"/>
                  <a:pt x="521463" y="709679"/>
                  <a:pt x="521666" y="714759"/>
                </a:cubicBezTo>
                <a:lnTo>
                  <a:pt x="522885" y="1089053"/>
                </a:lnTo>
                <a:cubicBezTo>
                  <a:pt x="522885" y="1092507"/>
                  <a:pt x="521666" y="1095352"/>
                  <a:pt x="519228" y="1097587"/>
                </a:cubicBezTo>
                <a:cubicBezTo>
                  <a:pt x="502464" y="1108966"/>
                  <a:pt x="484176" y="1116993"/>
                  <a:pt x="464364" y="1121666"/>
                </a:cubicBezTo>
                <a:cubicBezTo>
                  <a:pt x="444552" y="1126340"/>
                  <a:pt x="425045" y="1128880"/>
                  <a:pt x="405842" y="1129287"/>
                </a:cubicBezTo>
                <a:cubicBezTo>
                  <a:pt x="400254" y="1129744"/>
                  <a:pt x="393752" y="1129744"/>
                  <a:pt x="386335" y="1129287"/>
                </a:cubicBezTo>
                <a:cubicBezTo>
                  <a:pt x="378918" y="1128829"/>
                  <a:pt x="374854" y="1125172"/>
                  <a:pt x="374143" y="1118314"/>
                </a:cubicBezTo>
                <a:lnTo>
                  <a:pt x="374143" y="741581"/>
                </a:lnTo>
                <a:cubicBezTo>
                  <a:pt x="373991" y="739016"/>
                  <a:pt x="372771" y="736831"/>
                  <a:pt x="370485" y="735028"/>
                </a:cubicBezTo>
                <a:cubicBezTo>
                  <a:pt x="368199" y="733224"/>
                  <a:pt x="365761" y="732564"/>
                  <a:pt x="363170" y="733046"/>
                </a:cubicBezTo>
                <a:lnTo>
                  <a:pt x="4725" y="792787"/>
                </a:lnTo>
                <a:cubicBezTo>
                  <a:pt x="1550" y="789536"/>
                  <a:pt x="-24" y="785980"/>
                  <a:pt x="1" y="782119"/>
                </a:cubicBezTo>
                <a:cubicBezTo>
                  <a:pt x="26" y="778258"/>
                  <a:pt x="2414" y="775312"/>
                  <a:pt x="7164" y="773280"/>
                </a:cubicBezTo>
                <a:lnTo>
                  <a:pt x="365609" y="713539"/>
                </a:lnTo>
                <a:cubicBezTo>
                  <a:pt x="371501" y="712117"/>
                  <a:pt x="374346" y="708866"/>
                  <a:pt x="374143" y="703786"/>
                </a:cubicBezTo>
                <a:lnTo>
                  <a:pt x="374143" y="10061"/>
                </a:lnTo>
                <a:cubicBezTo>
                  <a:pt x="374143" y="5844"/>
                  <a:pt x="375057" y="3000"/>
                  <a:pt x="376886" y="1526"/>
                </a:cubicBezTo>
                <a:cubicBezTo>
                  <a:pt x="378715" y="53"/>
                  <a:pt x="381458" y="-353"/>
                  <a:pt x="385116" y="307"/>
                </a:cubicBezTo>
                <a:close/>
              </a:path>
            </a:pathLst>
          </a:custGeom>
          <a:solidFill>
            <a:srgbClr val="FFFFFF">
              <a:lumMod val="95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9600" b="0" i="0" u="none" strike="noStrike" kern="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27" name="矩形: 圆角 26">
            <a:extLst>
              <a:ext uri="{FF2B5EF4-FFF2-40B4-BE49-F238E27FC236}">
                <a16:creationId xmlns:a16="http://schemas.microsoft.com/office/drawing/2014/main" id="{10D84200-BEFA-4DB1-BC4B-AC5E52D2D407}"/>
              </a:ext>
            </a:extLst>
          </p:cNvPr>
          <p:cNvSpPr/>
          <p:nvPr/>
        </p:nvSpPr>
        <p:spPr>
          <a:xfrm>
            <a:off x="4608177" y="2543175"/>
            <a:ext cx="5710752" cy="1771650"/>
          </a:xfrm>
          <a:prstGeom prst="roundRect">
            <a:avLst>
              <a:gd name="adj" fmla="val 10215"/>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73B42DCC-5D54-4476-940A-3A2033AFEC31}"/>
              </a:ext>
            </a:extLst>
          </p:cNvPr>
          <p:cNvSpPr txBox="1"/>
          <p:nvPr/>
        </p:nvSpPr>
        <p:spPr>
          <a:xfrm>
            <a:off x="1873071" y="2105561"/>
            <a:ext cx="2721449" cy="2646878"/>
          </a:xfrm>
          <a:prstGeom prst="rect">
            <a:avLst/>
          </a:prstGeom>
          <a:noFill/>
        </p:spPr>
        <p:txBody>
          <a:bodyPr wrap="square" rtlCol="0">
            <a:spAutoFit/>
          </a:bodyPr>
          <a:lstStyle/>
          <a:p>
            <a:r>
              <a:rPr lang="en-US" altLang="zh-CN" sz="16600" dirty="0">
                <a:solidFill>
                  <a:srgbClr val="B8282E"/>
                </a:solidFill>
                <a:latin typeface="微软雅黑" panose="020B0503020204020204" pitchFamily="34" charset="-122"/>
                <a:ea typeface="微软雅黑" panose="020B0503020204020204" pitchFamily="34" charset="-122"/>
              </a:rPr>
              <a:t>01</a:t>
            </a:r>
            <a:endParaRPr lang="zh-CN" altLang="en-US" sz="16600" dirty="0">
              <a:solidFill>
                <a:srgbClr val="B8282E"/>
              </a:solidFill>
              <a:latin typeface="微软雅黑" panose="020B0503020204020204" pitchFamily="34" charset="-122"/>
              <a:ea typeface="微软雅黑" panose="020B0503020204020204" pitchFamily="34" charset="-122"/>
            </a:endParaRPr>
          </a:p>
        </p:txBody>
      </p:sp>
      <p:sp>
        <p:nvSpPr>
          <p:cNvPr id="29" name="文本占位符 1">
            <a:extLst>
              <a:ext uri="{FF2B5EF4-FFF2-40B4-BE49-F238E27FC236}">
                <a16:creationId xmlns:a16="http://schemas.microsoft.com/office/drawing/2014/main" id="{2D10B608-CE73-4760-97CD-6028E771E462}"/>
              </a:ext>
            </a:extLst>
          </p:cNvPr>
          <p:cNvSpPr txBox="1">
            <a:spLocks/>
          </p:cNvSpPr>
          <p:nvPr/>
        </p:nvSpPr>
        <p:spPr>
          <a:xfrm>
            <a:off x="5222839" y="2846741"/>
            <a:ext cx="2281919" cy="701731"/>
          </a:xfrm>
          <a:prstGeom prst="rect">
            <a:avLst/>
          </a:prstGeom>
        </p:spPr>
        <p:txBody>
          <a:bodyPr wrap="square" lIns="0" r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4400" b="1" dirty="0">
                <a:solidFill>
                  <a:srgbClr val="FFFFFF"/>
                </a:solidFill>
                <a:latin typeface="微软雅黑" panose="020B0503020204020204" pitchFamily="34" charset="-122"/>
                <a:ea typeface="微软雅黑" panose="020B0503020204020204" pitchFamily="34" charset="-122"/>
              </a:rPr>
              <a:t>论文背景</a:t>
            </a:r>
          </a:p>
        </p:txBody>
      </p:sp>
      <p:sp>
        <p:nvSpPr>
          <p:cNvPr id="30" name="文本占位符 1">
            <a:extLst>
              <a:ext uri="{FF2B5EF4-FFF2-40B4-BE49-F238E27FC236}">
                <a16:creationId xmlns:a16="http://schemas.microsoft.com/office/drawing/2014/main" id="{EA36BA80-121B-4EC9-B445-045DF5D0A548}"/>
              </a:ext>
            </a:extLst>
          </p:cNvPr>
          <p:cNvSpPr txBox="1">
            <a:spLocks/>
          </p:cNvSpPr>
          <p:nvPr/>
        </p:nvSpPr>
        <p:spPr>
          <a:xfrm>
            <a:off x="5289548" y="3676377"/>
            <a:ext cx="2281919" cy="424732"/>
          </a:xfrm>
          <a:prstGeom prst="rect">
            <a:avLst/>
          </a:prstGeom>
        </p:spPr>
        <p:txBody>
          <a:bodyPr wrap="square" lIns="0" r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1800" dirty="0">
                <a:solidFill>
                  <a:srgbClr val="FFFFFF">
                    <a:lumMod val="75000"/>
                  </a:srgbClr>
                </a:solidFill>
                <a:latin typeface="微软雅黑" panose="020B0503020204020204" pitchFamily="34" charset="-122"/>
                <a:ea typeface="微软雅黑" panose="020B0503020204020204" pitchFamily="34" charset="-122"/>
              </a:rPr>
              <a:t>Paper</a:t>
            </a:r>
            <a:r>
              <a:rPr lang="en-US" altLang="zh-CN" sz="2400" dirty="0">
                <a:solidFill>
                  <a:srgbClr val="FFFFFF">
                    <a:lumMod val="75000"/>
                  </a:srgbClr>
                </a:solidFill>
                <a:latin typeface="微软雅黑" panose="020B0503020204020204" pitchFamily="34" charset="-122"/>
                <a:ea typeface="微软雅黑" panose="020B0503020204020204" pitchFamily="34" charset="-122"/>
              </a:rPr>
              <a:t> </a:t>
            </a:r>
            <a:r>
              <a:rPr lang="en-US" altLang="zh-CN" sz="1800" dirty="0">
                <a:solidFill>
                  <a:srgbClr val="FFFFFF">
                    <a:lumMod val="75000"/>
                  </a:srgbClr>
                </a:solidFill>
                <a:latin typeface="微软雅黑" panose="020B0503020204020204" pitchFamily="34" charset="-122"/>
                <a:ea typeface="微软雅黑" panose="020B0503020204020204" pitchFamily="34" charset="-122"/>
              </a:rPr>
              <a:t>background</a:t>
            </a:r>
            <a:endParaRPr lang="zh-CN" altLang="en-US" sz="1800" dirty="0">
              <a:solidFill>
                <a:srgbClr val="FFFFFF">
                  <a:lumMod val="75000"/>
                </a:srgbClr>
              </a:solidFill>
              <a:latin typeface="微软雅黑" panose="020B0503020204020204" pitchFamily="34" charset="-122"/>
              <a:ea typeface="微软雅黑" panose="020B0503020204020204" pitchFamily="34" charset="-122"/>
            </a:endParaRPr>
          </a:p>
        </p:txBody>
      </p:sp>
      <p:cxnSp>
        <p:nvCxnSpPr>
          <p:cNvPr id="31" name="直接连接符 30">
            <a:extLst>
              <a:ext uri="{FF2B5EF4-FFF2-40B4-BE49-F238E27FC236}">
                <a16:creationId xmlns:a16="http://schemas.microsoft.com/office/drawing/2014/main" id="{6A2F5DFC-97EB-4DA0-90DB-E0D51782D0D8}"/>
              </a:ext>
            </a:extLst>
          </p:cNvPr>
          <p:cNvCxnSpPr>
            <a:cxnSpLocks/>
          </p:cNvCxnSpPr>
          <p:nvPr/>
        </p:nvCxnSpPr>
        <p:spPr>
          <a:xfrm>
            <a:off x="5222839" y="3617144"/>
            <a:ext cx="2462213" cy="0"/>
          </a:xfrm>
          <a:prstGeom prst="line">
            <a:avLst/>
          </a:prstGeom>
          <a:noFill/>
          <a:ln w="6350" cap="flat" cmpd="sng" algn="ctr">
            <a:solidFill>
              <a:srgbClr val="FFFFFF"/>
            </a:solidFill>
            <a:prstDash val="solid"/>
            <a:miter lim="800000"/>
          </a:ln>
          <a:effectLst/>
        </p:spPr>
      </p:cxnSp>
      <p:pic>
        <p:nvPicPr>
          <p:cNvPr id="71" name="图片 70">
            <a:extLst>
              <a:ext uri="{FF2B5EF4-FFF2-40B4-BE49-F238E27FC236}">
                <a16:creationId xmlns:a16="http://schemas.microsoft.com/office/drawing/2014/main" id="{AE354DD7-F243-402B-87C1-E91000A7BE50}"/>
              </a:ext>
            </a:extLst>
          </p:cNvPr>
          <p:cNvPicPr>
            <a:picLocks noChangeAspect="1"/>
          </p:cNvPicPr>
          <p:nvPr/>
        </p:nvPicPr>
        <p:blipFill>
          <a:blip r:embed="rId2"/>
          <a:stretch>
            <a:fillRect/>
          </a:stretch>
        </p:blipFill>
        <p:spPr>
          <a:xfrm>
            <a:off x="8547887" y="254865"/>
            <a:ext cx="3542083" cy="749873"/>
          </a:xfrm>
          <a:prstGeom prst="rect">
            <a:avLst/>
          </a:prstGeom>
        </p:spPr>
      </p:pic>
      <p:grpSp>
        <p:nvGrpSpPr>
          <p:cNvPr id="10" name="组合 9">
            <a:extLst>
              <a:ext uri="{FF2B5EF4-FFF2-40B4-BE49-F238E27FC236}">
                <a16:creationId xmlns:a16="http://schemas.microsoft.com/office/drawing/2014/main" id="{D5E40015-592D-4A5D-9391-C3B82AEAC796}"/>
              </a:ext>
            </a:extLst>
          </p:cNvPr>
          <p:cNvGrpSpPr/>
          <p:nvPr/>
        </p:nvGrpSpPr>
        <p:grpSpPr>
          <a:xfrm>
            <a:off x="102030" y="205641"/>
            <a:ext cx="2721449" cy="799097"/>
            <a:chOff x="2954664" y="741101"/>
            <a:chExt cx="4418941" cy="1332639"/>
          </a:xfrm>
        </p:grpSpPr>
        <p:sp>
          <p:nvSpPr>
            <p:cNvPr id="11" name="椭圆 10">
              <a:extLst>
                <a:ext uri="{FF2B5EF4-FFF2-40B4-BE49-F238E27FC236}">
                  <a16:creationId xmlns:a16="http://schemas.microsoft.com/office/drawing/2014/main" id="{ADA44AEC-7194-4F29-BD4D-3F07719D22E5}"/>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2" name="图片 11">
              <a:extLst>
                <a:ext uri="{FF2B5EF4-FFF2-40B4-BE49-F238E27FC236}">
                  <a16:creationId xmlns:a16="http://schemas.microsoft.com/office/drawing/2014/main" id="{0DB354C5-AE4C-40FF-9796-8FFD280F1FE1}"/>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3464365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8881FDF-2BA2-4EEF-AE12-B40DBC366E04}"/>
              </a:ext>
            </a:extLst>
          </p:cNvPr>
          <p:cNvSpPr txBox="1"/>
          <p:nvPr/>
        </p:nvSpPr>
        <p:spPr>
          <a:xfrm>
            <a:off x="4961715" y="1449780"/>
            <a:ext cx="2367956" cy="2215991"/>
          </a:xfrm>
          <a:prstGeom prst="rect">
            <a:avLst/>
          </a:prstGeom>
          <a:noFill/>
        </p:spPr>
        <p:txBody>
          <a:bodyPr wrap="none" rtlCol="0">
            <a:spAutoFit/>
          </a:bodyPr>
          <a:lstStyle/>
          <a:p>
            <a:r>
              <a:rPr lang="en-US" altLang="zh-CN" sz="13800" b="1" dirty="0">
                <a:gradFill flip="none" rotWithShape="1">
                  <a:gsLst>
                    <a:gs pos="24000">
                      <a:srgbClr val="B8282E"/>
                    </a:gs>
                    <a:gs pos="74000">
                      <a:srgbClr val="B8282E">
                        <a:alpha val="0"/>
                      </a:srgbClr>
                    </a:gs>
                  </a:gsLst>
                  <a:lin ang="5400000" scaled="1"/>
                  <a:tileRect/>
                </a:gradFill>
                <a:latin typeface="微软雅黑" panose="020B0503020204020204" pitchFamily="34" charset="-122"/>
                <a:ea typeface="微软雅黑" panose="020B0503020204020204" pitchFamily="34" charset="-122"/>
              </a:rPr>
              <a:t>01</a:t>
            </a:r>
            <a:endParaRPr lang="zh-CN" altLang="en-US" sz="13800" b="1" dirty="0">
              <a:gradFill flip="none" rotWithShape="1">
                <a:gsLst>
                  <a:gs pos="24000">
                    <a:srgbClr val="B8282E"/>
                  </a:gs>
                  <a:gs pos="74000">
                    <a:srgbClr val="B8282E">
                      <a:alpha val="0"/>
                    </a:srgbClr>
                  </a:gs>
                </a:gsLst>
                <a:lin ang="5400000" scaled="1"/>
                <a:tileRect/>
              </a:gradFill>
              <a:latin typeface="微软雅黑" panose="020B0503020204020204" pitchFamily="34" charset="-122"/>
              <a:ea typeface="微软雅黑" panose="020B0503020204020204" pitchFamily="34" charset="-122"/>
            </a:endParaRPr>
          </a:p>
        </p:txBody>
      </p:sp>
      <p:sp>
        <p:nvSpPr>
          <p:cNvPr id="3" name="文本占位符 1">
            <a:extLst>
              <a:ext uri="{FF2B5EF4-FFF2-40B4-BE49-F238E27FC236}">
                <a16:creationId xmlns:a16="http://schemas.microsoft.com/office/drawing/2014/main" id="{D2FC9697-C0C4-4465-B4D1-DA0ACBBF4676}"/>
              </a:ext>
            </a:extLst>
          </p:cNvPr>
          <p:cNvSpPr txBox="1">
            <a:spLocks/>
          </p:cNvSpPr>
          <p:nvPr/>
        </p:nvSpPr>
        <p:spPr>
          <a:xfrm>
            <a:off x="4557117" y="3116856"/>
            <a:ext cx="3077766" cy="923330"/>
          </a:xfrm>
          <a:prstGeom prst="rect">
            <a:avLst/>
          </a:prstGeom>
        </p:spPr>
        <p:txBody>
          <a:bodyPr wrap="none" lIns="0" r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sz="6000" b="1" dirty="0">
                <a:solidFill>
                  <a:srgbClr val="B8282E"/>
                </a:solidFill>
                <a:latin typeface="微软雅黑" panose="020B0503020204020204" pitchFamily="34" charset="-122"/>
                <a:ea typeface="微软雅黑" panose="020B0503020204020204" pitchFamily="34" charset="-122"/>
              </a:rPr>
              <a:t>论文背景</a:t>
            </a:r>
          </a:p>
        </p:txBody>
      </p:sp>
      <p:sp>
        <p:nvSpPr>
          <p:cNvPr id="4" name="文本占位符 1">
            <a:extLst>
              <a:ext uri="{FF2B5EF4-FFF2-40B4-BE49-F238E27FC236}">
                <a16:creationId xmlns:a16="http://schemas.microsoft.com/office/drawing/2014/main" id="{A555F79E-F37C-4100-99E4-411A5A5C40C1}"/>
              </a:ext>
            </a:extLst>
          </p:cNvPr>
          <p:cNvSpPr txBox="1">
            <a:spLocks/>
          </p:cNvSpPr>
          <p:nvPr/>
        </p:nvSpPr>
        <p:spPr>
          <a:xfrm>
            <a:off x="4608333" y="4040186"/>
            <a:ext cx="2975334" cy="341632"/>
          </a:xfrm>
          <a:prstGeom prst="rect">
            <a:avLst/>
          </a:prstGeom>
        </p:spPr>
        <p:txBody>
          <a:bodyPr wrap="square" lIns="0" r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Font typeface="Arial" panose="020B0604020202020204" pitchFamily="34" charset="0"/>
              <a:buNone/>
            </a:pPr>
            <a:r>
              <a:rPr lang="en-US" altLang="zh-CN" sz="1400" dirty="0">
                <a:solidFill>
                  <a:srgbClr val="B8282E"/>
                </a:solidFill>
                <a:latin typeface="微软雅黑" panose="020B0503020204020204" pitchFamily="34" charset="-122"/>
                <a:ea typeface="微软雅黑" panose="020B0503020204020204" pitchFamily="34" charset="-122"/>
              </a:rPr>
              <a:t>Paper</a:t>
            </a:r>
            <a:r>
              <a:rPr lang="en-US" altLang="zh-CN" sz="1800" dirty="0">
                <a:solidFill>
                  <a:srgbClr val="B8282E"/>
                </a:solidFill>
                <a:latin typeface="微软雅黑" panose="020B0503020204020204" pitchFamily="34" charset="-122"/>
                <a:ea typeface="微软雅黑" panose="020B0503020204020204" pitchFamily="34" charset="-122"/>
              </a:rPr>
              <a:t> </a:t>
            </a:r>
            <a:r>
              <a:rPr lang="en-US" altLang="zh-CN" sz="1400" dirty="0">
                <a:solidFill>
                  <a:srgbClr val="B8282E"/>
                </a:solidFill>
                <a:latin typeface="微软雅黑" panose="020B0503020204020204" pitchFamily="34" charset="-122"/>
                <a:ea typeface="微软雅黑" panose="020B0503020204020204" pitchFamily="34" charset="-122"/>
              </a:rPr>
              <a:t>background</a:t>
            </a:r>
            <a:endParaRPr lang="zh-CN" altLang="en-US" sz="1400" dirty="0">
              <a:solidFill>
                <a:srgbClr val="B8282E"/>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2C04BFE4-5ADD-4B51-849D-746BFF50AEC5}"/>
              </a:ext>
            </a:extLst>
          </p:cNvPr>
          <p:cNvPicPr>
            <a:picLocks noChangeAspect="1"/>
          </p:cNvPicPr>
          <p:nvPr/>
        </p:nvPicPr>
        <p:blipFill>
          <a:blip r:embed="rId2"/>
          <a:stretch>
            <a:fillRect/>
          </a:stretch>
        </p:blipFill>
        <p:spPr>
          <a:xfrm>
            <a:off x="8547887" y="254865"/>
            <a:ext cx="3542083" cy="749873"/>
          </a:xfrm>
          <a:prstGeom prst="rect">
            <a:avLst/>
          </a:prstGeom>
        </p:spPr>
      </p:pic>
      <p:grpSp>
        <p:nvGrpSpPr>
          <p:cNvPr id="8" name="组合 7">
            <a:extLst>
              <a:ext uri="{FF2B5EF4-FFF2-40B4-BE49-F238E27FC236}">
                <a16:creationId xmlns:a16="http://schemas.microsoft.com/office/drawing/2014/main" id="{C6F3A654-D1E1-4725-84EC-2EEEE4C6C717}"/>
              </a:ext>
            </a:extLst>
          </p:cNvPr>
          <p:cNvGrpSpPr/>
          <p:nvPr/>
        </p:nvGrpSpPr>
        <p:grpSpPr>
          <a:xfrm>
            <a:off x="102030" y="205641"/>
            <a:ext cx="2721449" cy="799097"/>
            <a:chOff x="2954664" y="741101"/>
            <a:chExt cx="4418941" cy="1332639"/>
          </a:xfrm>
        </p:grpSpPr>
        <p:sp>
          <p:nvSpPr>
            <p:cNvPr id="9" name="椭圆 8">
              <a:extLst>
                <a:ext uri="{FF2B5EF4-FFF2-40B4-BE49-F238E27FC236}">
                  <a16:creationId xmlns:a16="http://schemas.microsoft.com/office/drawing/2014/main" id="{ADD095CB-4AB4-423A-A366-0D539AAC6A85}"/>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9C633556-177A-4DD0-AF8C-EC46CFC0AA65}"/>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15260717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DF61DE6-45C7-49B2-AF24-D96264FA3306}"/>
              </a:ext>
            </a:extLst>
          </p:cNvPr>
          <p:cNvPicPr>
            <a:picLocks noChangeAspect="1"/>
          </p:cNvPicPr>
          <p:nvPr/>
        </p:nvPicPr>
        <p:blipFill rotWithShape="1">
          <a:blip r:embed="rId2">
            <a:extLst>
              <a:ext uri="{28A0092B-C50C-407E-A947-70E740481C1C}">
                <a14:useLocalDpi xmlns:a14="http://schemas.microsoft.com/office/drawing/2010/main" val="0"/>
              </a:ext>
            </a:extLst>
          </a:blip>
          <a:srcRect r="26896"/>
          <a:stretch/>
        </p:blipFill>
        <p:spPr>
          <a:xfrm>
            <a:off x="3221135" y="-10318"/>
            <a:ext cx="8970866" cy="6866203"/>
          </a:xfrm>
          <a:prstGeom prst="rect">
            <a:avLst/>
          </a:prstGeom>
        </p:spPr>
      </p:pic>
      <p:sp>
        <p:nvSpPr>
          <p:cNvPr id="5" name="椭圆 4">
            <a:extLst>
              <a:ext uri="{FF2B5EF4-FFF2-40B4-BE49-F238E27FC236}">
                <a16:creationId xmlns:a16="http://schemas.microsoft.com/office/drawing/2014/main" id="{1C6282A4-84C7-469E-84FC-2028F365951C}"/>
              </a:ext>
            </a:extLst>
          </p:cNvPr>
          <p:cNvSpPr/>
          <p:nvPr/>
        </p:nvSpPr>
        <p:spPr>
          <a:xfrm>
            <a:off x="-3770033" y="-2031438"/>
            <a:ext cx="10920876" cy="10920876"/>
          </a:xfrm>
          <a:prstGeom prst="ellipse">
            <a:avLst/>
          </a:prstGeom>
          <a:gradFill flip="none" rotWithShape="1">
            <a:gsLst>
              <a:gs pos="25000">
                <a:srgbClr val="FE821C"/>
              </a:gs>
              <a:gs pos="96000">
                <a:srgbClr val="F1C347"/>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 name="椭圆 5">
            <a:extLst>
              <a:ext uri="{FF2B5EF4-FFF2-40B4-BE49-F238E27FC236}">
                <a16:creationId xmlns:a16="http://schemas.microsoft.com/office/drawing/2014/main" id="{B1901A45-1B5E-4607-91DE-8ED15CF43244}"/>
              </a:ext>
            </a:extLst>
          </p:cNvPr>
          <p:cNvSpPr/>
          <p:nvPr/>
        </p:nvSpPr>
        <p:spPr>
          <a:xfrm>
            <a:off x="6192525" y="988500"/>
            <a:ext cx="1192230" cy="1192230"/>
          </a:xfrm>
          <a:prstGeom prst="ellipse">
            <a:avLst/>
          </a:prstGeom>
          <a:gradFill flip="none" rotWithShape="1">
            <a:gsLst>
              <a:gs pos="6667">
                <a:srgbClr val="FE821C"/>
              </a:gs>
              <a:gs pos="61000">
                <a:srgbClr val="F6A835"/>
              </a:gs>
              <a:gs pos="84782">
                <a:srgbClr val="F3B940"/>
              </a:gs>
              <a:gs pos="25000">
                <a:srgbClr val="FE821C">
                  <a:alpha val="82000"/>
                </a:srgbClr>
              </a:gs>
              <a:gs pos="96000">
                <a:srgbClr val="F1C347"/>
              </a:gs>
            </a:gsLst>
            <a:lin ang="0" scaled="0"/>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a16="http://schemas.microsoft.com/office/drawing/2014/main" id="{BDB427A6-C150-4D3B-99A4-14F60AD949BF}"/>
              </a:ext>
            </a:extLst>
          </p:cNvPr>
          <p:cNvSpPr/>
          <p:nvPr/>
        </p:nvSpPr>
        <p:spPr>
          <a:xfrm>
            <a:off x="6272817" y="4396265"/>
            <a:ext cx="167785" cy="167785"/>
          </a:xfrm>
          <a:prstGeom prst="ellipse">
            <a:avLst/>
          </a:prstGeom>
          <a:noFill/>
          <a:ln w="19050" cap="flat" cmpd="sng" algn="ctr">
            <a:solidFill>
              <a:sysClr val="window" lastClr="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椭圆 7">
            <a:extLst>
              <a:ext uri="{FF2B5EF4-FFF2-40B4-BE49-F238E27FC236}">
                <a16:creationId xmlns:a16="http://schemas.microsoft.com/office/drawing/2014/main" id="{7B669EE9-8369-4BE5-A190-1185C4832F4A}"/>
              </a:ext>
            </a:extLst>
          </p:cNvPr>
          <p:cNvSpPr/>
          <p:nvPr/>
        </p:nvSpPr>
        <p:spPr>
          <a:xfrm>
            <a:off x="5583066" y="5364450"/>
            <a:ext cx="278628" cy="278628"/>
          </a:xfrm>
          <a:prstGeom prst="ellipse">
            <a:avLst/>
          </a:prstGeom>
          <a:noFill/>
          <a:ln w="57150" cap="flat" cmpd="sng" algn="ctr">
            <a:solidFill>
              <a:srgbClr val="B1EA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30F8A36F-2B18-4234-B1F0-9C88C5AFCF84}"/>
              </a:ext>
            </a:extLst>
          </p:cNvPr>
          <p:cNvGrpSpPr/>
          <p:nvPr/>
        </p:nvGrpSpPr>
        <p:grpSpPr>
          <a:xfrm rot="899900">
            <a:off x="1740048" y="1748874"/>
            <a:ext cx="608450" cy="608450"/>
            <a:chOff x="367727" y="1975466"/>
            <a:chExt cx="663889" cy="663889"/>
          </a:xfrm>
        </p:grpSpPr>
        <p:pic>
          <p:nvPicPr>
            <p:cNvPr id="10" name="图形 9">
              <a:extLst>
                <a:ext uri="{FF2B5EF4-FFF2-40B4-BE49-F238E27FC236}">
                  <a16:creationId xmlns:a16="http://schemas.microsoft.com/office/drawing/2014/main" id="{CE7DB867-788B-4E57-AC53-D7264C8092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7038" y="2114777"/>
              <a:ext cx="385266" cy="385266"/>
            </a:xfrm>
            <a:prstGeom prst="rect">
              <a:avLst/>
            </a:prstGeom>
          </p:spPr>
        </p:pic>
        <p:sp>
          <p:nvSpPr>
            <p:cNvPr id="11" name="椭圆 10">
              <a:extLst>
                <a:ext uri="{FF2B5EF4-FFF2-40B4-BE49-F238E27FC236}">
                  <a16:creationId xmlns:a16="http://schemas.microsoft.com/office/drawing/2014/main" id="{75B51A5F-42FE-4FD9-862B-ED58F1181DF4}"/>
                </a:ext>
              </a:extLst>
            </p:cNvPr>
            <p:cNvSpPr/>
            <p:nvPr/>
          </p:nvSpPr>
          <p:spPr>
            <a:xfrm>
              <a:off x="367727" y="1975466"/>
              <a:ext cx="663889" cy="663889"/>
            </a:xfrm>
            <a:prstGeom prst="ellipse">
              <a:avLst/>
            </a:prstGeom>
            <a:no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pic>
        <p:nvPicPr>
          <p:cNvPr id="12" name="图形 11">
            <a:extLst>
              <a:ext uri="{FF2B5EF4-FFF2-40B4-BE49-F238E27FC236}">
                <a16:creationId xmlns:a16="http://schemas.microsoft.com/office/drawing/2014/main" id="{81419731-3FF3-4A6A-8840-08F8DE71761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9903596">
            <a:off x="1524202" y="4541880"/>
            <a:ext cx="294957" cy="294957"/>
          </a:xfrm>
          <a:prstGeom prst="rect">
            <a:avLst/>
          </a:prstGeom>
        </p:spPr>
      </p:pic>
      <p:sp>
        <p:nvSpPr>
          <p:cNvPr id="13" name="文本框 12">
            <a:extLst>
              <a:ext uri="{FF2B5EF4-FFF2-40B4-BE49-F238E27FC236}">
                <a16:creationId xmlns:a16="http://schemas.microsoft.com/office/drawing/2014/main" id="{5F59DDF5-61B0-4159-A480-CDCBD79A3A38}"/>
              </a:ext>
            </a:extLst>
          </p:cNvPr>
          <p:cNvSpPr txBox="1"/>
          <p:nvPr/>
        </p:nvSpPr>
        <p:spPr>
          <a:xfrm>
            <a:off x="428741" y="1537651"/>
            <a:ext cx="7881227" cy="3770263"/>
          </a:xfrm>
          <a:prstGeom prst="rect">
            <a:avLst/>
          </a:prstGeom>
          <a:noFill/>
        </p:spPr>
        <p:txBody>
          <a:bodyPr wrap="square" rtlCol="0">
            <a:spAutoFit/>
          </a:bodyPr>
          <a:lstStyle/>
          <a:p>
            <a:pPr>
              <a:defRPr/>
            </a:pPr>
            <a:r>
              <a:rPr lang="en-US" altLang="zh-CN" sz="23900" i="1" dirty="0">
                <a:solidFill>
                  <a:srgbClr val="C00000">
                    <a:alpha val="69000"/>
                  </a:srgbClr>
                </a:solidFill>
                <a:latin typeface="微软雅黑" panose="020B0503020204020204" pitchFamily="34" charset="-122"/>
                <a:ea typeface="微软雅黑" panose="020B0503020204020204" pitchFamily="34" charset="-122"/>
              </a:rPr>
              <a:t>ONE</a:t>
            </a:r>
            <a:endParaRPr lang="zh-CN" altLang="en-US" sz="23900" i="1" dirty="0">
              <a:solidFill>
                <a:srgbClr val="C00000">
                  <a:alpha val="69000"/>
                </a:srgbClr>
              </a:solidFill>
              <a:latin typeface="微软雅黑" panose="020B0503020204020204" pitchFamily="34" charset="-122"/>
              <a:ea typeface="微软雅黑" panose="020B0503020204020204" pitchFamily="34" charset="-122"/>
            </a:endParaRPr>
          </a:p>
        </p:txBody>
      </p:sp>
      <p:sp>
        <p:nvSpPr>
          <p:cNvPr id="14" name="文本框 13" descr="章节标题1">
            <a:extLst>
              <a:ext uri="{FF2B5EF4-FFF2-40B4-BE49-F238E27FC236}">
                <a16:creationId xmlns:a16="http://schemas.microsoft.com/office/drawing/2014/main" id="{F430C7C8-AF46-4ED3-B294-785DA7C8C981}"/>
              </a:ext>
            </a:extLst>
          </p:cNvPr>
          <p:cNvSpPr txBox="1"/>
          <p:nvPr/>
        </p:nvSpPr>
        <p:spPr>
          <a:xfrm>
            <a:off x="-177402" y="2836745"/>
            <a:ext cx="7167303" cy="830997"/>
          </a:xfrm>
          <a:prstGeom prst="rect">
            <a:avLst/>
          </a:prstGeom>
          <a:noFill/>
        </p:spPr>
        <p:txBody>
          <a:bodyPr wrap="square" rtlCol="0">
            <a:spAutoFit/>
          </a:bodyPr>
          <a:lstStyle/>
          <a:p>
            <a:pPr algn="r">
              <a:defRPr/>
            </a:pPr>
            <a:r>
              <a:rPr kumimoji="1" lang="zh-CN" altLang="en-US" sz="4800" b="1" i="1" spc="600" dirty="0">
                <a:solidFill>
                  <a:prstClr val="black"/>
                </a:solidFill>
                <a:latin typeface="微软雅黑" panose="020B0503020204020204" pitchFamily="34" charset="-122"/>
                <a:ea typeface="微软雅黑" panose="020B0503020204020204" pitchFamily="34" charset="-122"/>
                <a:cs typeface="Yuanti SC" charset="-122"/>
              </a:rPr>
              <a:t>这里输入章节标题</a:t>
            </a:r>
            <a:endParaRPr kumimoji="1" lang="en-US" altLang="zh-CN" sz="4800" b="1" i="1" spc="600" dirty="0">
              <a:solidFill>
                <a:prstClr val="black"/>
              </a:solidFill>
              <a:latin typeface="微软雅黑" panose="020B0503020204020204" pitchFamily="34" charset="-122"/>
              <a:ea typeface="微软雅黑" panose="020B0503020204020204" pitchFamily="34" charset="-122"/>
              <a:cs typeface="Yuanti SC" charset="-122"/>
            </a:endParaRPr>
          </a:p>
        </p:txBody>
      </p:sp>
      <p:sp>
        <p:nvSpPr>
          <p:cNvPr id="15" name="矩形: 圆角 14">
            <a:extLst>
              <a:ext uri="{FF2B5EF4-FFF2-40B4-BE49-F238E27FC236}">
                <a16:creationId xmlns:a16="http://schemas.microsoft.com/office/drawing/2014/main" id="{76AF4292-B04D-458D-829B-E1A8558B6BD2}"/>
              </a:ext>
            </a:extLst>
          </p:cNvPr>
          <p:cNvSpPr/>
          <p:nvPr/>
        </p:nvSpPr>
        <p:spPr>
          <a:xfrm>
            <a:off x="4430988" y="2281579"/>
            <a:ext cx="2312164" cy="462379"/>
          </a:xfrm>
          <a:prstGeom prst="roundRect">
            <a:avLst>
              <a:gd name="adj" fmla="val 50000"/>
            </a:avLst>
          </a:prstGeom>
          <a:noFill/>
          <a:ln w="2857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52F2DA71-13B1-404E-832C-0A7699CFC895}"/>
              </a:ext>
            </a:extLst>
          </p:cNvPr>
          <p:cNvSpPr/>
          <p:nvPr/>
        </p:nvSpPr>
        <p:spPr>
          <a:xfrm>
            <a:off x="3355136" y="3616158"/>
            <a:ext cx="3314958" cy="48437"/>
          </a:xfrm>
          <a:prstGeom prst="rect">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3CA45C44-A12D-4E1D-AA9D-BCCD9339AA28}"/>
              </a:ext>
            </a:extLst>
          </p:cNvPr>
          <p:cNvSpPr/>
          <p:nvPr/>
        </p:nvSpPr>
        <p:spPr>
          <a:xfrm>
            <a:off x="4798715" y="2326341"/>
            <a:ext cx="1148391" cy="369332"/>
          </a:xfrm>
          <a:prstGeom prst="rect">
            <a:avLst/>
          </a:prstGeom>
        </p:spPr>
        <p:txBody>
          <a:bodyPr wrap="none">
            <a:spAutoFit/>
          </a:bodyPr>
          <a:lstStyle/>
          <a:p>
            <a:pPr algn="ctr">
              <a:defRPr/>
            </a:pPr>
            <a:r>
              <a:rPr lang="en-US" altLang="zh-CN" dirty="0">
                <a:solidFill>
                  <a:prstClr val="black"/>
                </a:solidFill>
                <a:latin typeface="微软雅黑" panose="020B0503020204020204" pitchFamily="34" charset="-122"/>
                <a:ea typeface="微软雅黑" panose="020B0503020204020204" pitchFamily="34" charset="-122"/>
              </a:rPr>
              <a:t>PART  01</a:t>
            </a:r>
            <a:endParaRPr lang="zh-CN" altLang="en-US" dirty="0">
              <a:solidFill>
                <a:prstClr val="black"/>
              </a:solidFill>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1243D6F0-9E4C-4426-89D5-A4CA0A86D514}"/>
              </a:ext>
            </a:extLst>
          </p:cNvPr>
          <p:cNvGrpSpPr/>
          <p:nvPr/>
        </p:nvGrpSpPr>
        <p:grpSpPr>
          <a:xfrm>
            <a:off x="9470551" y="109890"/>
            <a:ext cx="2721449" cy="799097"/>
            <a:chOff x="2954664" y="741101"/>
            <a:chExt cx="4418941" cy="1332639"/>
          </a:xfrm>
        </p:grpSpPr>
        <p:sp>
          <p:nvSpPr>
            <p:cNvPr id="20" name="椭圆 19">
              <a:extLst>
                <a:ext uri="{FF2B5EF4-FFF2-40B4-BE49-F238E27FC236}">
                  <a16:creationId xmlns:a16="http://schemas.microsoft.com/office/drawing/2014/main" id="{535FC309-4325-4235-B217-349BA26EB7D8}"/>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21" name="图片 20">
              <a:extLst>
                <a:ext uri="{FF2B5EF4-FFF2-40B4-BE49-F238E27FC236}">
                  <a16:creationId xmlns:a16="http://schemas.microsoft.com/office/drawing/2014/main" id="{A2FCECA5-16F3-4767-9E92-C02877FD0A1C}"/>
                </a:ext>
              </a:extLst>
            </p:cNvPr>
            <p:cNvPicPr>
              <a:picLocks noChangeAspect="1"/>
            </p:cNvPicPr>
            <p:nvPr/>
          </p:nvPicPr>
          <p:blipFill rotWithShape="1">
            <a:blip r:embed="rId7">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490240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5">
            <a:extLst>
              <a:ext uri="{FF2B5EF4-FFF2-40B4-BE49-F238E27FC236}">
                <a16:creationId xmlns:a16="http://schemas.microsoft.com/office/drawing/2014/main" id="{16C13813-5876-48E3-A89E-F9C3B99588F0}"/>
              </a:ext>
            </a:extLst>
          </p:cNvPr>
          <p:cNvSpPr/>
          <p:nvPr/>
        </p:nvSpPr>
        <p:spPr>
          <a:xfrm>
            <a:off x="3725693" y="-15120"/>
            <a:ext cx="8466307" cy="6902304"/>
          </a:xfrm>
          <a:custGeom>
            <a:avLst/>
            <a:gdLst>
              <a:gd name="connsiteX0" fmla="*/ 0 w 12192000"/>
              <a:gd name="connsiteY0" fmla="*/ 0 h 6863393"/>
              <a:gd name="connsiteX1" fmla="*/ 12192000 w 12192000"/>
              <a:gd name="connsiteY1" fmla="*/ 0 h 6863393"/>
              <a:gd name="connsiteX2" fmla="*/ 12192000 w 12192000"/>
              <a:gd name="connsiteY2" fmla="*/ 6863393 h 6863393"/>
              <a:gd name="connsiteX3" fmla="*/ 8991600 w 12192000"/>
              <a:gd name="connsiteY3" fmla="*/ 6863393 h 6863393"/>
              <a:gd name="connsiteX4" fmla="*/ 0 w 12192000"/>
              <a:gd name="connsiteY4" fmla="*/ 0 h 6863393"/>
              <a:gd name="connsiteX0" fmla="*/ 0 w 8466307"/>
              <a:gd name="connsiteY0" fmla="*/ 0 h 6873121"/>
              <a:gd name="connsiteX1" fmla="*/ 8466307 w 8466307"/>
              <a:gd name="connsiteY1" fmla="*/ 9728 h 6873121"/>
              <a:gd name="connsiteX2" fmla="*/ 8466307 w 8466307"/>
              <a:gd name="connsiteY2" fmla="*/ 6873121 h 6873121"/>
              <a:gd name="connsiteX3" fmla="*/ 5265907 w 8466307"/>
              <a:gd name="connsiteY3" fmla="*/ 6873121 h 6873121"/>
              <a:gd name="connsiteX4" fmla="*/ 0 w 8466307"/>
              <a:gd name="connsiteY4" fmla="*/ 0 h 6873121"/>
              <a:gd name="connsiteX0" fmla="*/ 0 w 8466307"/>
              <a:gd name="connsiteY0" fmla="*/ 0 h 6902304"/>
              <a:gd name="connsiteX1" fmla="*/ 8466307 w 8466307"/>
              <a:gd name="connsiteY1" fmla="*/ 9728 h 6902304"/>
              <a:gd name="connsiteX2" fmla="*/ 8466307 w 8466307"/>
              <a:gd name="connsiteY2" fmla="*/ 6873121 h 6902304"/>
              <a:gd name="connsiteX3" fmla="*/ 4536333 w 8466307"/>
              <a:gd name="connsiteY3" fmla="*/ 6902304 h 6902304"/>
              <a:gd name="connsiteX4" fmla="*/ 0 w 8466307"/>
              <a:gd name="connsiteY4" fmla="*/ 0 h 6902304"/>
              <a:gd name="connsiteX0" fmla="*/ 0 w 8466307"/>
              <a:gd name="connsiteY0" fmla="*/ 0 h 6902304"/>
              <a:gd name="connsiteX1" fmla="*/ 8466307 w 8466307"/>
              <a:gd name="connsiteY1" fmla="*/ 9728 h 6902304"/>
              <a:gd name="connsiteX2" fmla="*/ 8466307 w 8466307"/>
              <a:gd name="connsiteY2" fmla="*/ 6873121 h 6902304"/>
              <a:gd name="connsiteX3" fmla="*/ 4380690 w 8466307"/>
              <a:gd name="connsiteY3" fmla="*/ 6902304 h 6902304"/>
              <a:gd name="connsiteX4" fmla="*/ 0 w 8466307"/>
              <a:gd name="connsiteY4" fmla="*/ 0 h 690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6307" h="6902304">
                <a:moveTo>
                  <a:pt x="0" y="0"/>
                </a:moveTo>
                <a:lnTo>
                  <a:pt x="8466307" y="9728"/>
                </a:lnTo>
                <a:lnTo>
                  <a:pt x="8466307" y="6873121"/>
                </a:lnTo>
                <a:lnTo>
                  <a:pt x="4380690" y="6902304"/>
                </a:lnTo>
                <a:lnTo>
                  <a:pt x="0" y="0"/>
                </a:lnTo>
                <a:close/>
              </a:path>
            </a:pathLst>
          </a:custGeom>
          <a:blipFill dpi="0" rotWithShape="0">
            <a:blip r:embed="rId2"/>
            <a:srcRect/>
            <a:stretch>
              <a:fillRect/>
            </a:stretch>
          </a:blipFill>
          <a:ln w="12700" cap="flat" cmpd="sng" algn="ctr">
            <a:noFill/>
            <a:prstDash val="solid"/>
            <a:miter lim="800000"/>
          </a:ln>
          <a:effectLst>
            <a:outerShdw dist="38100" dir="10800000" algn="r" rotWithShape="0">
              <a:srgbClr val="113652"/>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 name="文本框 10" descr="章节标题1">
            <a:extLst>
              <a:ext uri="{FF2B5EF4-FFF2-40B4-BE49-F238E27FC236}">
                <a16:creationId xmlns:a16="http://schemas.microsoft.com/office/drawing/2014/main" id="{F8104F36-2C8F-4320-92D9-2F55AB39B677}"/>
              </a:ext>
            </a:extLst>
          </p:cNvPr>
          <p:cNvSpPr txBox="1"/>
          <p:nvPr/>
        </p:nvSpPr>
        <p:spPr>
          <a:xfrm>
            <a:off x="211054" y="3141318"/>
            <a:ext cx="3981567" cy="584775"/>
          </a:xfrm>
          <a:prstGeom prst="rect">
            <a:avLst/>
          </a:prstGeom>
          <a:noFill/>
        </p:spPr>
        <p:txBody>
          <a:bodyPr wrap="square" rtlCol="0">
            <a:spAutoFit/>
          </a:bodyPr>
          <a:lstStyle/>
          <a:p>
            <a:r>
              <a:rPr lang="en-US" altLang="zh-CN" sz="3200" b="1" spc="600" dirty="0">
                <a:solidFill>
                  <a:srgbClr val="C00000"/>
                </a:solidFill>
                <a:latin typeface="微软雅黑" panose="020B0503020204020204" pitchFamily="34" charset="-122"/>
                <a:ea typeface="微软雅黑" panose="020B0503020204020204" pitchFamily="34" charset="-122"/>
              </a:rPr>
              <a:t>01 </a:t>
            </a:r>
            <a:r>
              <a:rPr lang="zh-CN" altLang="en-US" sz="3200" b="1" spc="600" dirty="0">
                <a:solidFill>
                  <a:srgbClr val="C00000"/>
                </a:solidFill>
                <a:latin typeface="微软雅黑" panose="020B0503020204020204" pitchFamily="34" charset="-122"/>
                <a:ea typeface="微软雅黑" panose="020B0503020204020204" pitchFamily="34" charset="-122"/>
              </a:rPr>
              <a:t>输入章节标题</a:t>
            </a:r>
          </a:p>
        </p:txBody>
      </p:sp>
      <p:sp>
        <p:nvSpPr>
          <p:cNvPr id="12" name="矩形 11" descr="章节概要1">
            <a:extLst>
              <a:ext uri="{FF2B5EF4-FFF2-40B4-BE49-F238E27FC236}">
                <a16:creationId xmlns:a16="http://schemas.microsoft.com/office/drawing/2014/main" id="{11897110-4DE7-4236-8898-25ADB6C92082}"/>
              </a:ext>
            </a:extLst>
          </p:cNvPr>
          <p:cNvSpPr/>
          <p:nvPr/>
        </p:nvSpPr>
        <p:spPr>
          <a:xfrm>
            <a:off x="211054" y="3915144"/>
            <a:ext cx="4475245" cy="312008"/>
          </a:xfrm>
          <a:prstGeom prst="rect">
            <a:avLst/>
          </a:prstGeom>
        </p:spPr>
        <p:txBody>
          <a:bodyPr wrap="square">
            <a:spAutoFit/>
          </a:bodyPr>
          <a:lstStyle/>
          <a:p>
            <a:pPr>
              <a:lnSpc>
                <a:spcPct val="120000"/>
              </a:lnSpc>
            </a:pPr>
            <a:endParaRPr lang="en-US" altLang="zh-CN" sz="1300" spc="300" dirty="0">
              <a:solidFill>
                <a:prstClr val="black">
                  <a:lumMod val="65000"/>
                  <a:lumOff val="35000"/>
                </a:prst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6" name="矩形 15" descr="章节概要1">
            <a:extLst>
              <a:ext uri="{FF2B5EF4-FFF2-40B4-BE49-F238E27FC236}">
                <a16:creationId xmlns:a16="http://schemas.microsoft.com/office/drawing/2014/main" id="{DC32AD31-AB82-42DF-809C-784F866F045D}"/>
              </a:ext>
            </a:extLst>
          </p:cNvPr>
          <p:cNvSpPr/>
          <p:nvPr/>
        </p:nvSpPr>
        <p:spPr>
          <a:xfrm>
            <a:off x="376424" y="4151105"/>
            <a:ext cx="4475245" cy="1104533"/>
          </a:xfrm>
          <a:prstGeom prst="rect">
            <a:avLst/>
          </a:prstGeom>
        </p:spPr>
        <p:txBody>
          <a:bodyPr wrap="square">
            <a:spAutoFit/>
          </a:bodyPr>
          <a:lstStyle/>
          <a:p>
            <a:pPr lvl="0">
              <a:lnSpc>
                <a:spcPct val="120000"/>
              </a:lnSpc>
            </a:pPr>
            <a:r>
              <a:rPr lang="zh-CN" altLang="en-US" sz="1400" spc="300" dirty="0">
                <a:solidFill>
                  <a:prstClr val="black">
                    <a:lumMod val="75000"/>
                    <a:lumOff val="25000"/>
                  </a:prstClr>
                </a:solidFill>
                <a:latin typeface="微软雅黑" panose="020B0503020204020204" pitchFamily="34" charset="-122"/>
                <a:ea typeface="微软雅黑" panose="020B0503020204020204" pitchFamily="34" charset="-122"/>
              </a:rPr>
              <a:t>这里输入章节标题</a:t>
            </a:r>
          </a:p>
          <a:p>
            <a:pPr lvl="0">
              <a:lnSpc>
                <a:spcPct val="120000"/>
              </a:lnSpc>
            </a:pPr>
            <a:r>
              <a:rPr lang="zh-CN" altLang="en-US" sz="1400" spc="300" dirty="0">
                <a:solidFill>
                  <a:prstClr val="black">
                    <a:lumMod val="75000"/>
                    <a:lumOff val="25000"/>
                  </a:prstClr>
                </a:solidFill>
                <a:latin typeface="微软雅黑" panose="020B0503020204020204" pitchFamily="34" charset="-122"/>
                <a:ea typeface="微软雅黑" panose="020B0503020204020204" pitchFamily="34" charset="-122"/>
              </a:rPr>
              <a:t>这里输入章节标题</a:t>
            </a:r>
          </a:p>
          <a:p>
            <a:pPr lvl="0">
              <a:lnSpc>
                <a:spcPct val="120000"/>
              </a:lnSpc>
            </a:pPr>
            <a:r>
              <a:rPr lang="zh-CN" altLang="en-US" sz="1400" spc="300" dirty="0">
                <a:solidFill>
                  <a:prstClr val="black">
                    <a:lumMod val="75000"/>
                    <a:lumOff val="25000"/>
                  </a:prstClr>
                </a:solidFill>
                <a:latin typeface="微软雅黑" panose="020B0503020204020204" pitchFamily="34" charset="-122"/>
                <a:ea typeface="微软雅黑" panose="020B0503020204020204" pitchFamily="34" charset="-122"/>
              </a:rPr>
              <a:t>这里输入章节标题</a:t>
            </a:r>
          </a:p>
          <a:p>
            <a:pPr lvl="0">
              <a:lnSpc>
                <a:spcPct val="120000"/>
              </a:lnSpc>
            </a:pPr>
            <a:r>
              <a:rPr lang="zh-CN" altLang="en-US" sz="1400" spc="300" dirty="0">
                <a:solidFill>
                  <a:prstClr val="black">
                    <a:lumMod val="75000"/>
                    <a:lumOff val="25000"/>
                  </a:prstClr>
                </a:solidFill>
                <a:latin typeface="微软雅黑" panose="020B0503020204020204" pitchFamily="34" charset="-122"/>
                <a:ea typeface="微软雅黑" panose="020B0503020204020204" pitchFamily="34" charset="-122"/>
              </a:rPr>
              <a:t>这里输入章节标题</a:t>
            </a:r>
          </a:p>
        </p:txBody>
      </p:sp>
      <p:pic>
        <p:nvPicPr>
          <p:cNvPr id="7" name="图片 6">
            <a:extLst>
              <a:ext uri="{FF2B5EF4-FFF2-40B4-BE49-F238E27FC236}">
                <a16:creationId xmlns:a16="http://schemas.microsoft.com/office/drawing/2014/main" id="{E5834912-4A44-4A52-BB37-327469750DC4}"/>
              </a:ext>
            </a:extLst>
          </p:cNvPr>
          <p:cNvPicPr>
            <a:picLocks noChangeAspect="1"/>
          </p:cNvPicPr>
          <p:nvPr/>
        </p:nvPicPr>
        <p:blipFill>
          <a:blip r:embed="rId3"/>
          <a:stretch>
            <a:fillRect/>
          </a:stretch>
        </p:blipFill>
        <p:spPr>
          <a:xfrm>
            <a:off x="183610" y="6132659"/>
            <a:ext cx="3542083" cy="749873"/>
          </a:xfrm>
          <a:prstGeom prst="rect">
            <a:avLst/>
          </a:prstGeom>
        </p:spPr>
      </p:pic>
      <p:grpSp>
        <p:nvGrpSpPr>
          <p:cNvPr id="8" name="组合 7">
            <a:extLst>
              <a:ext uri="{FF2B5EF4-FFF2-40B4-BE49-F238E27FC236}">
                <a16:creationId xmlns:a16="http://schemas.microsoft.com/office/drawing/2014/main" id="{0FFA8813-A8D3-450B-8A29-F583D8DC3BD0}"/>
              </a:ext>
            </a:extLst>
          </p:cNvPr>
          <p:cNvGrpSpPr/>
          <p:nvPr/>
        </p:nvGrpSpPr>
        <p:grpSpPr>
          <a:xfrm>
            <a:off x="102030" y="205641"/>
            <a:ext cx="2721449" cy="799097"/>
            <a:chOff x="2954664" y="741101"/>
            <a:chExt cx="4418941" cy="1332639"/>
          </a:xfrm>
        </p:grpSpPr>
        <p:sp>
          <p:nvSpPr>
            <p:cNvPr id="9" name="椭圆 8">
              <a:extLst>
                <a:ext uri="{FF2B5EF4-FFF2-40B4-BE49-F238E27FC236}">
                  <a16:creationId xmlns:a16="http://schemas.microsoft.com/office/drawing/2014/main" id="{3BAC4C7E-232E-4A74-A3F1-C8897A600FA0}"/>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833BF5EA-239D-4BB0-838A-026F10B656A7}"/>
                </a:ext>
              </a:extLst>
            </p:cNvPr>
            <p:cNvPicPr>
              <a:picLocks noChangeAspect="1"/>
            </p:cNvPicPr>
            <p:nvPr/>
          </p:nvPicPr>
          <p:blipFill rotWithShape="1">
            <a:blip r:embed="rId4">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1944373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25FA6666-A84A-4BF5-ADDA-DA699BB0EB7F}"/>
              </a:ext>
            </a:extLst>
          </p:cNvPr>
          <p:cNvCxnSpPr>
            <a:cxnSpLocks/>
          </p:cNvCxnSpPr>
          <p:nvPr/>
        </p:nvCxnSpPr>
        <p:spPr>
          <a:xfrm>
            <a:off x="1563477" y="5485199"/>
            <a:ext cx="3124636" cy="0"/>
          </a:xfrm>
          <a:prstGeom prst="line">
            <a:avLst/>
          </a:prstGeom>
          <a:noFill/>
          <a:ln w="6350" cap="flat" cmpd="sng" algn="ctr">
            <a:solidFill>
              <a:srgbClr val="FFFFFF">
                <a:lumMod val="85000"/>
              </a:srgbClr>
            </a:solidFill>
            <a:prstDash val="solid"/>
            <a:miter lim="800000"/>
          </a:ln>
          <a:effectLst/>
        </p:spPr>
      </p:cxnSp>
      <p:sp>
        <p:nvSpPr>
          <p:cNvPr id="3" name="文本占位符 13">
            <a:extLst>
              <a:ext uri="{FF2B5EF4-FFF2-40B4-BE49-F238E27FC236}">
                <a16:creationId xmlns:a16="http://schemas.microsoft.com/office/drawing/2014/main" id="{31B34E9F-F577-4140-A84B-DBA033C67639}"/>
              </a:ext>
            </a:extLst>
          </p:cNvPr>
          <p:cNvSpPr txBox="1">
            <a:spLocks/>
          </p:cNvSpPr>
          <p:nvPr/>
        </p:nvSpPr>
        <p:spPr>
          <a:xfrm>
            <a:off x="1563477" y="1931309"/>
            <a:ext cx="2732752" cy="2003625"/>
          </a:xfrm>
          <a:prstGeom prst="rect">
            <a:avLst/>
          </a:prstGeom>
          <a:noFill/>
        </p:spPr>
        <p:txBody>
          <a:bodyPr wrap="none" lIns="0" rIns="0" rtlCol="0">
            <a:no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13800" kern="1200" smtClean="0">
                <a:solidFill>
                  <a:schemeClr val="tx1">
                    <a:lumMod val="50000"/>
                    <a:lumOff val="50000"/>
                  </a:schemeClr>
                </a:solidFill>
                <a:latin typeface="方正兰亭超细黑简体" panose="02000000000000000000" pitchFamily="2" charset="-122"/>
                <a:ea typeface="方正兰亭超细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1" dirty="0">
                <a:solidFill>
                  <a:srgbClr val="000000">
                    <a:lumMod val="50000"/>
                    <a:lumOff val="50000"/>
                  </a:srgbClr>
                </a:solidFill>
                <a:latin typeface="微软雅黑" panose="020B0503020204020204" pitchFamily="34" charset="-122"/>
                <a:ea typeface="微软雅黑" panose="020B0503020204020204" pitchFamily="34" charset="-122"/>
              </a:rPr>
              <a:t>01</a:t>
            </a:r>
            <a:endParaRPr lang="en-US" b="1" dirty="0">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4" name="文本占位符 13">
            <a:extLst>
              <a:ext uri="{FF2B5EF4-FFF2-40B4-BE49-F238E27FC236}">
                <a16:creationId xmlns:a16="http://schemas.microsoft.com/office/drawing/2014/main" id="{EB5C79C8-F27F-4498-A631-598BBB87AD59}"/>
              </a:ext>
            </a:extLst>
          </p:cNvPr>
          <p:cNvSpPr txBox="1">
            <a:spLocks/>
          </p:cNvSpPr>
          <p:nvPr/>
        </p:nvSpPr>
        <p:spPr>
          <a:xfrm>
            <a:off x="1639678" y="3818630"/>
            <a:ext cx="3574579" cy="923330"/>
          </a:xfrm>
          <a:prstGeom prst="rect">
            <a:avLst/>
          </a:prstGeom>
          <a:noFill/>
        </p:spPr>
        <p:txBody>
          <a:bodyPr wrap="square" lIns="0"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6000" b="1" kern="1200" smtClean="0">
                <a:solidFill>
                  <a:schemeClr val="accent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dirty="0">
                <a:solidFill>
                  <a:srgbClr val="B8282E"/>
                </a:solidFill>
                <a:latin typeface="微软雅黑" panose="020B0503020204020204" pitchFamily="34" charset="-122"/>
                <a:ea typeface="微软雅黑" panose="020B0503020204020204" pitchFamily="34" charset="-122"/>
              </a:rPr>
              <a:t>论文背景</a:t>
            </a:r>
          </a:p>
        </p:txBody>
      </p:sp>
      <p:sp>
        <p:nvSpPr>
          <p:cNvPr id="5" name="文本占位符 13">
            <a:extLst>
              <a:ext uri="{FF2B5EF4-FFF2-40B4-BE49-F238E27FC236}">
                <a16:creationId xmlns:a16="http://schemas.microsoft.com/office/drawing/2014/main" id="{8E614350-579F-4E62-855D-17F2FD176351}"/>
              </a:ext>
            </a:extLst>
          </p:cNvPr>
          <p:cNvSpPr txBox="1">
            <a:spLocks/>
          </p:cNvSpPr>
          <p:nvPr/>
        </p:nvSpPr>
        <p:spPr>
          <a:xfrm>
            <a:off x="1639678" y="4757704"/>
            <a:ext cx="3574579" cy="424732"/>
          </a:xfrm>
          <a:prstGeom prst="rect">
            <a:avLst/>
          </a:prstGeom>
        </p:spPr>
        <p:txBody>
          <a:bodyPr wrap="square" lIns="0">
            <a:spAutoFit/>
          </a:bodyPr>
          <a:lstStyle>
            <a:lvl1pPr marL="0" indent="0" algn="l" defTabSz="914400" rtl="0" eaLnBrk="1" latinLnBrk="0" hangingPunct="1">
              <a:lnSpc>
                <a:spcPct val="90000"/>
              </a:lnSpc>
              <a:spcBef>
                <a:spcPts val="1000"/>
              </a:spcBef>
              <a:buFont typeface="Arial" panose="020B0604020202020204" pitchFamily="34" charset="0"/>
              <a:buNone/>
              <a:defRPr lang="en-US" altLang="zh-CN" sz="2400" kern="1200" smtClean="0">
                <a:solidFill>
                  <a:schemeClr val="tx1">
                    <a:lumMod val="65000"/>
                    <a:lumOff val="35000"/>
                  </a:schemeClr>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dirty="0">
                <a:solidFill>
                  <a:srgbClr val="000000">
                    <a:lumMod val="65000"/>
                    <a:lumOff val="35000"/>
                  </a:srgbClr>
                </a:solidFill>
                <a:latin typeface="微软雅黑" panose="020B0503020204020204" pitchFamily="34" charset="-122"/>
                <a:ea typeface="微软雅黑" panose="020B0503020204020204" pitchFamily="34" charset="-122"/>
              </a:rPr>
              <a:t>Paper </a:t>
            </a:r>
            <a:r>
              <a:rPr lang="en-US" dirty="0">
                <a:solidFill>
                  <a:srgbClr val="000000">
                    <a:lumMod val="65000"/>
                    <a:lumOff val="35000"/>
                  </a:srgbClr>
                </a:solidFill>
                <a:latin typeface="微软雅黑" panose="020B0503020204020204" pitchFamily="34" charset="-122"/>
                <a:ea typeface="微软雅黑" panose="020B0503020204020204" pitchFamily="34" charset="-122"/>
              </a:rPr>
              <a:t>B</a:t>
            </a:r>
            <a:r>
              <a:rPr dirty="0">
                <a:solidFill>
                  <a:srgbClr val="000000">
                    <a:lumMod val="65000"/>
                    <a:lumOff val="35000"/>
                  </a:srgbClr>
                </a:solidFill>
                <a:latin typeface="微软雅黑" panose="020B0503020204020204" pitchFamily="34" charset="-122"/>
                <a:ea typeface="微软雅黑" panose="020B0503020204020204" pitchFamily="34" charset="-122"/>
              </a:rPr>
              <a:t>ackground</a:t>
            </a:r>
          </a:p>
        </p:txBody>
      </p:sp>
      <p:sp>
        <p:nvSpPr>
          <p:cNvPr id="6" name="平行四边形 5">
            <a:extLst>
              <a:ext uri="{FF2B5EF4-FFF2-40B4-BE49-F238E27FC236}">
                <a16:creationId xmlns:a16="http://schemas.microsoft.com/office/drawing/2014/main" id="{D8C989F0-7E7D-48F4-8268-5835BEEE3D01}"/>
              </a:ext>
            </a:extLst>
          </p:cNvPr>
          <p:cNvSpPr/>
          <p:nvPr/>
        </p:nvSpPr>
        <p:spPr>
          <a:xfrm>
            <a:off x="6314840" y="0"/>
            <a:ext cx="5016553" cy="6858000"/>
          </a:xfrm>
          <a:prstGeom prst="parallelogram">
            <a:avLst>
              <a:gd name="adj" fmla="val 39420"/>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pic>
        <p:nvPicPr>
          <p:cNvPr id="45" name="图片占位符 33">
            <a:extLst>
              <a:ext uri="{FF2B5EF4-FFF2-40B4-BE49-F238E27FC236}">
                <a16:creationId xmlns:a16="http://schemas.microsoft.com/office/drawing/2014/main" id="{CCA665AF-1C14-40B0-8337-DAC88DDDAEF3}"/>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tretch>
            <a:fillRect/>
          </a:stretch>
        </p:blipFill>
        <p:spPr>
          <a:xfrm>
            <a:off x="6624320" y="0"/>
            <a:ext cx="5567680" cy="6852205"/>
          </a:xfrm>
          <a:prstGeom prst="parallelogram">
            <a:avLst>
              <a:gd name="adj" fmla="val 35760"/>
            </a:avLst>
          </a:prstGeom>
          <a:ln w="38100">
            <a:noFill/>
          </a:ln>
        </p:spPr>
      </p:pic>
      <p:pic>
        <p:nvPicPr>
          <p:cNvPr id="46" name="图片 45">
            <a:extLst>
              <a:ext uri="{FF2B5EF4-FFF2-40B4-BE49-F238E27FC236}">
                <a16:creationId xmlns:a16="http://schemas.microsoft.com/office/drawing/2014/main" id="{C3F136CC-BEE0-4886-B72D-52A2F1178C64}"/>
              </a:ext>
            </a:extLst>
          </p:cNvPr>
          <p:cNvPicPr>
            <a:picLocks noChangeAspect="1"/>
          </p:cNvPicPr>
          <p:nvPr/>
        </p:nvPicPr>
        <p:blipFill>
          <a:blip r:embed="rId4"/>
          <a:stretch>
            <a:fillRect/>
          </a:stretch>
        </p:blipFill>
        <p:spPr>
          <a:xfrm>
            <a:off x="0" y="66994"/>
            <a:ext cx="2706281" cy="1115992"/>
          </a:xfrm>
          <a:prstGeom prst="rect">
            <a:avLst/>
          </a:prstGeom>
        </p:spPr>
      </p:pic>
      <p:pic>
        <p:nvPicPr>
          <p:cNvPr id="47" name="图片 46">
            <a:extLst>
              <a:ext uri="{FF2B5EF4-FFF2-40B4-BE49-F238E27FC236}">
                <a16:creationId xmlns:a16="http://schemas.microsoft.com/office/drawing/2014/main" id="{1BC08EBF-327B-42F0-B36E-8EE8D7A04984}"/>
              </a:ext>
            </a:extLst>
          </p:cNvPr>
          <p:cNvPicPr>
            <a:picLocks noChangeAspect="1"/>
          </p:cNvPicPr>
          <p:nvPr/>
        </p:nvPicPr>
        <p:blipFill>
          <a:blip r:embed="rId5"/>
          <a:stretch>
            <a:fillRect/>
          </a:stretch>
        </p:blipFill>
        <p:spPr>
          <a:xfrm>
            <a:off x="4044702" y="250054"/>
            <a:ext cx="3542083" cy="749873"/>
          </a:xfrm>
          <a:prstGeom prst="rect">
            <a:avLst/>
          </a:prstGeom>
        </p:spPr>
      </p:pic>
    </p:spTree>
    <p:extLst>
      <p:ext uri="{BB962C8B-B14F-4D97-AF65-F5344CB8AC3E}">
        <p14:creationId xmlns:p14="http://schemas.microsoft.com/office/powerpoint/2010/main" val="940618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 name="图片 90">
            <a:extLst>
              <a:ext uri="{FF2B5EF4-FFF2-40B4-BE49-F238E27FC236}">
                <a16:creationId xmlns:a16="http://schemas.microsoft.com/office/drawing/2014/main" id="{B4196067-A1B3-4380-A457-860F08C7E6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0" y="0"/>
            <a:ext cx="12198140" cy="6885734"/>
          </a:xfrm>
          <a:prstGeom prst="rect">
            <a:avLst/>
          </a:prstGeom>
        </p:spPr>
      </p:pic>
      <p:sp>
        <p:nvSpPr>
          <p:cNvPr id="2" name="矩形: 圆角 1">
            <a:extLst>
              <a:ext uri="{FF2B5EF4-FFF2-40B4-BE49-F238E27FC236}">
                <a16:creationId xmlns:a16="http://schemas.microsoft.com/office/drawing/2014/main" id="{D127030F-81B9-4822-B037-38BC4817A658}"/>
              </a:ext>
            </a:extLst>
          </p:cNvPr>
          <p:cNvSpPr/>
          <p:nvPr/>
        </p:nvSpPr>
        <p:spPr>
          <a:xfrm>
            <a:off x="1479259" y="2073307"/>
            <a:ext cx="9571362" cy="4055122"/>
          </a:xfrm>
          <a:prstGeom prst="roundRect">
            <a:avLst>
              <a:gd name="adj" fmla="val 0"/>
            </a:avLst>
          </a:prstGeom>
          <a:solidFill>
            <a:srgbClr val="FFFFFF"/>
          </a:solidFill>
          <a:ln w="31750" cap="flat" cmpd="sng" algn="ctr">
            <a:solidFill>
              <a:srgbClr val="B9291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id="{87E05AF3-1651-4087-9781-845BD5BA43C3}"/>
              </a:ext>
            </a:extLst>
          </p:cNvPr>
          <p:cNvSpPr/>
          <p:nvPr/>
        </p:nvSpPr>
        <p:spPr>
          <a:xfrm>
            <a:off x="1393489" y="1988761"/>
            <a:ext cx="9571362" cy="4055122"/>
          </a:xfrm>
          <a:prstGeom prst="roundRect">
            <a:avLst>
              <a:gd name="adj" fmla="val 0"/>
            </a:avLst>
          </a:prstGeom>
          <a:solidFill>
            <a:srgbClr val="FFFFFF"/>
          </a:solidFill>
          <a:ln w="31750" cap="flat" cmpd="sng" algn="ctr">
            <a:solidFill>
              <a:srgbClr val="B9291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a16="http://schemas.microsoft.com/office/drawing/2014/main" id="{25F91113-142D-4F93-9414-423C6C549142}"/>
              </a:ext>
            </a:extLst>
          </p:cNvPr>
          <p:cNvSpPr/>
          <p:nvPr/>
        </p:nvSpPr>
        <p:spPr>
          <a:xfrm>
            <a:off x="1307720" y="1904214"/>
            <a:ext cx="9571362" cy="4055122"/>
          </a:xfrm>
          <a:prstGeom prst="roundRect">
            <a:avLst>
              <a:gd name="adj" fmla="val 0"/>
            </a:avLst>
          </a:prstGeom>
          <a:solidFill>
            <a:srgbClr val="FFFFFF"/>
          </a:solidFill>
          <a:ln w="31750" cap="flat" cmpd="sng" algn="ctr">
            <a:solidFill>
              <a:srgbClr val="B9291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785AC209-81C0-41FB-8642-EFE5EEE1DADD}"/>
              </a:ext>
            </a:extLst>
          </p:cNvPr>
          <p:cNvSpPr txBox="1"/>
          <p:nvPr/>
        </p:nvSpPr>
        <p:spPr>
          <a:xfrm>
            <a:off x="5105950" y="3429000"/>
            <a:ext cx="4844198" cy="369332"/>
          </a:xfrm>
          <a:prstGeom prst="rect">
            <a:avLst/>
          </a:prstGeom>
          <a:noFill/>
        </p:spPr>
        <p:txBody>
          <a:bodyPr wrap="square" rtlCol="0">
            <a:spAutoFit/>
          </a:bodyPr>
          <a:lstStyle/>
          <a:p>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07957566-0591-4BB8-9878-414446A529AF}"/>
              </a:ext>
            </a:extLst>
          </p:cNvPr>
          <p:cNvSpPr txBox="1"/>
          <p:nvPr/>
        </p:nvSpPr>
        <p:spPr>
          <a:xfrm>
            <a:off x="4738304" y="3714333"/>
            <a:ext cx="5707108" cy="1981696"/>
          </a:xfrm>
          <a:prstGeom prst="rect">
            <a:avLst/>
          </a:prstGeom>
          <a:noFill/>
        </p:spPr>
        <p:txBody>
          <a:bodyPr wrap="square" rtlCol="0">
            <a:spAutoFit/>
          </a:bodyPr>
          <a:lstStyle/>
          <a:p>
            <a:pPr algn="just">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       烟台大学坐落于“中国最佳魅力城市”</a:t>
            </a:r>
            <a:r>
              <a:rPr lang="en-US" altLang="zh-CN" sz="1600" spc="130" dirty="0">
                <a:solidFill>
                  <a:srgbClr val="000000"/>
                </a:solidFill>
                <a:latin typeface="微软雅黑" panose="020B0503020204020204" pitchFamily="34" charset="-122"/>
                <a:ea typeface="微软雅黑" panose="020B0503020204020204" pitchFamily="34" charset="-122"/>
              </a:rPr>
              <a:t>—</a:t>
            </a:r>
            <a:r>
              <a:rPr lang="zh-CN" altLang="en-US" sz="1600" spc="130" dirty="0">
                <a:solidFill>
                  <a:srgbClr val="000000"/>
                </a:solidFill>
                <a:latin typeface="微软雅黑" panose="020B0503020204020204" pitchFamily="34" charset="-122"/>
                <a:ea typeface="微软雅黑" panose="020B0503020204020204" pitchFamily="34" charset="-122"/>
              </a:rPr>
              <a:t>烟台，是国内距海最近、拥有海岸线最长的滨海大学，是山东省属重点综合性大学、山东省“一流学科”建设单位。</a:t>
            </a:r>
            <a:endParaRPr lang="en-US" altLang="zh-CN" sz="1600" spc="130" dirty="0">
              <a:solidFill>
                <a:srgbClr val="000000"/>
              </a:solidFill>
              <a:latin typeface="微软雅黑" panose="020B0503020204020204" pitchFamily="34" charset="-122"/>
              <a:ea typeface="微软雅黑" panose="020B0503020204020204" pitchFamily="34" charset="-122"/>
            </a:endParaRPr>
          </a:p>
          <a:p>
            <a:pPr algn="just">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介绍人物的主要荣誉</a:t>
            </a:r>
            <a:endParaRPr lang="en-US" altLang="zh-CN" sz="1600" spc="130" dirty="0">
              <a:solidFill>
                <a:srgbClr val="000000"/>
              </a:solidFill>
              <a:latin typeface="微软雅黑" panose="020B0503020204020204" pitchFamily="34" charset="-122"/>
              <a:ea typeface="微软雅黑" panose="020B0503020204020204" pitchFamily="34" charset="-122"/>
            </a:endParaRPr>
          </a:p>
          <a:p>
            <a:pPr algn="just">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左边的人物照片一定要清楚，否则投影仪一打开，就会失真，特别难看</a:t>
            </a:r>
          </a:p>
        </p:txBody>
      </p:sp>
      <p:sp>
        <p:nvSpPr>
          <p:cNvPr id="7" name="任意多边形: 形状 6">
            <a:extLst>
              <a:ext uri="{FF2B5EF4-FFF2-40B4-BE49-F238E27FC236}">
                <a16:creationId xmlns:a16="http://schemas.microsoft.com/office/drawing/2014/main" id="{E70ABE84-B232-46C7-9854-1798209085A7}"/>
              </a:ext>
            </a:extLst>
          </p:cNvPr>
          <p:cNvSpPr/>
          <p:nvPr/>
        </p:nvSpPr>
        <p:spPr>
          <a:xfrm>
            <a:off x="9876902" y="1892272"/>
            <a:ext cx="696710" cy="971957"/>
          </a:xfrm>
          <a:custGeom>
            <a:avLst/>
            <a:gdLst>
              <a:gd name="connsiteX0" fmla="*/ 0 w 1216152"/>
              <a:gd name="connsiteY0" fmla="*/ 0 h 472509"/>
              <a:gd name="connsiteX1" fmla="*/ 1216152 w 1216152"/>
              <a:gd name="connsiteY1" fmla="*/ 0 h 472509"/>
              <a:gd name="connsiteX2" fmla="*/ 1216152 w 1216152"/>
              <a:gd name="connsiteY2" fmla="*/ 472509 h 472509"/>
              <a:gd name="connsiteX3" fmla="*/ 608076 w 1216152"/>
              <a:gd name="connsiteY3" fmla="*/ 348685 h 472509"/>
              <a:gd name="connsiteX4" fmla="*/ 0 w 1216152"/>
              <a:gd name="connsiteY4" fmla="*/ 472509 h 47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152" h="472509">
                <a:moveTo>
                  <a:pt x="0" y="0"/>
                </a:moveTo>
                <a:lnTo>
                  <a:pt x="1216152" y="0"/>
                </a:lnTo>
                <a:lnTo>
                  <a:pt x="1216152" y="472509"/>
                </a:lnTo>
                <a:lnTo>
                  <a:pt x="608076" y="348685"/>
                </a:lnTo>
                <a:lnTo>
                  <a:pt x="0" y="472509"/>
                </a:lnTo>
                <a:close/>
              </a:path>
            </a:pathLst>
          </a:cu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CFE1ECA7-6DC8-4785-91F4-7DE7BF4A487F}"/>
              </a:ext>
            </a:extLst>
          </p:cNvPr>
          <p:cNvSpPr txBox="1"/>
          <p:nvPr/>
        </p:nvSpPr>
        <p:spPr>
          <a:xfrm>
            <a:off x="4747731" y="2488262"/>
            <a:ext cx="1753386" cy="523220"/>
          </a:xfrm>
          <a:prstGeom prst="rect">
            <a:avLst/>
          </a:prstGeom>
          <a:noFill/>
        </p:spPr>
        <p:txBody>
          <a:bodyPr wrap="square" rtlCol="0">
            <a:spAutoFit/>
          </a:bodyPr>
          <a:lstStyle/>
          <a:p>
            <a:r>
              <a:rPr lang="zh-CN" altLang="en-US" sz="2800" b="1" dirty="0">
                <a:solidFill>
                  <a:srgbClr val="000000"/>
                </a:solidFill>
                <a:latin typeface="微软雅黑" panose="020B0503020204020204" pitchFamily="34" charset="-122"/>
                <a:ea typeface="微软雅黑" panose="020B0503020204020204" pitchFamily="34" charset="-122"/>
              </a:rPr>
              <a:t>输入名字</a:t>
            </a:r>
          </a:p>
        </p:txBody>
      </p:sp>
      <p:sp>
        <p:nvSpPr>
          <p:cNvPr id="9" name="文本框 8">
            <a:extLst>
              <a:ext uri="{FF2B5EF4-FFF2-40B4-BE49-F238E27FC236}">
                <a16:creationId xmlns:a16="http://schemas.microsoft.com/office/drawing/2014/main" id="{40035E10-350A-40FE-BF37-E5B084CDF66D}"/>
              </a:ext>
            </a:extLst>
          </p:cNvPr>
          <p:cNvSpPr txBox="1"/>
          <p:nvPr/>
        </p:nvSpPr>
        <p:spPr>
          <a:xfrm>
            <a:off x="4738304" y="2947281"/>
            <a:ext cx="5458121" cy="369332"/>
          </a:xfrm>
          <a:prstGeom prst="rect">
            <a:avLst/>
          </a:prstGeom>
          <a:noFill/>
        </p:spPr>
        <p:txBody>
          <a:bodyPr wrap="square" rtlCol="0">
            <a:spAutoFit/>
          </a:bodyPr>
          <a:lstStyle/>
          <a:p>
            <a:r>
              <a:rPr lang="zh-CN" altLang="en-US" dirty="0">
                <a:solidFill>
                  <a:srgbClr val="000000"/>
                </a:solidFill>
                <a:latin typeface="微软雅黑" panose="020B0503020204020204" pitchFamily="34" charset="-122"/>
                <a:ea typeface="微软雅黑" panose="020B0503020204020204" pitchFamily="34" charset="-122"/>
              </a:rPr>
              <a:t>在这里输入一句简单的介绍，比较厉害的那种</a:t>
            </a:r>
          </a:p>
        </p:txBody>
      </p:sp>
      <p:cxnSp>
        <p:nvCxnSpPr>
          <p:cNvPr id="10" name="直接连接符 9">
            <a:extLst>
              <a:ext uri="{FF2B5EF4-FFF2-40B4-BE49-F238E27FC236}">
                <a16:creationId xmlns:a16="http://schemas.microsoft.com/office/drawing/2014/main" id="{135F5F67-6B79-4C4A-87C5-E70EDFD2DF4A}"/>
              </a:ext>
            </a:extLst>
          </p:cNvPr>
          <p:cNvCxnSpPr>
            <a:cxnSpLocks/>
          </p:cNvCxnSpPr>
          <p:nvPr/>
        </p:nvCxnSpPr>
        <p:spPr>
          <a:xfrm flipH="1">
            <a:off x="4819166" y="3547540"/>
            <a:ext cx="701563" cy="0"/>
          </a:xfrm>
          <a:prstGeom prst="line">
            <a:avLst/>
          </a:prstGeom>
          <a:noFill/>
          <a:ln w="76200" cap="flat" cmpd="sng" algn="ctr">
            <a:solidFill>
              <a:srgbClr val="B92917"/>
            </a:solidFill>
            <a:prstDash val="solid"/>
            <a:miter lim="800000"/>
          </a:ln>
          <a:effectLst/>
        </p:spPr>
      </p:cxnSp>
      <p:grpSp>
        <p:nvGrpSpPr>
          <p:cNvPr id="16" name="组合 15">
            <a:extLst>
              <a:ext uri="{FF2B5EF4-FFF2-40B4-BE49-F238E27FC236}">
                <a16:creationId xmlns:a16="http://schemas.microsoft.com/office/drawing/2014/main" id="{708FB309-C558-4BA7-B385-C57A0293EF5E}"/>
              </a:ext>
            </a:extLst>
          </p:cNvPr>
          <p:cNvGrpSpPr/>
          <p:nvPr/>
        </p:nvGrpSpPr>
        <p:grpSpPr>
          <a:xfrm>
            <a:off x="0" y="310997"/>
            <a:ext cx="11548864" cy="825807"/>
            <a:chOff x="0" y="310997"/>
            <a:chExt cx="11548864" cy="825807"/>
          </a:xfrm>
        </p:grpSpPr>
        <p:sp>
          <p:nvSpPr>
            <p:cNvPr id="11" name="标题 1">
              <a:extLst>
                <a:ext uri="{FF2B5EF4-FFF2-40B4-BE49-F238E27FC236}">
                  <a16:creationId xmlns:a16="http://schemas.microsoft.com/office/drawing/2014/main" id="{7A7FB9ED-028D-4DA1-9DF7-BB21A3AC8860}"/>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人物、团队介绍</a:t>
              </a:r>
            </a:p>
          </p:txBody>
        </p:sp>
        <p:cxnSp>
          <p:nvCxnSpPr>
            <p:cNvPr id="12" name="直接连接符 11">
              <a:extLst>
                <a:ext uri="{FF2B5EF4-FFF2-40B4-BE49-F238E27FC236}">
                  <a16:creationId xmlns:a16="http://schemas.microsoft.com/office/drawing/2014/main" id="{F18FA742-7E6A-4D0F-80FE-52578AED8CCF}"/>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sp>
          <p:nvSpPr>
            <p:cNvPr id="13" name="矩形 12">
              <a:extLst>
                <a:ext uri="{FF2B5EF4-FFF2-40B4-BE49-F238E27FC236}">
                  <a16:creationId xmlns:a16="http://schemas.microsoft.com/office/drawing/2014/main" id="{0FA575C6-F4C8-44AE-B64B-AC27BE376192}"/>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FD84ADC4-5AEF-4749-BCE5-B4102415D94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40" name="2391605e-c1ec-4f33-ac73-081b407e332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BD893CF9-AB95-46FF-9F13-059F5D0067C0}"/>
              </a:ext>
            </a:extLst>
          </p:cNvPr>
          <p:cNvGrpSpPr>
            <a:grpSpLocks noChangeAspect="1"/>
          </p:cNvGrpSpPr>
          <p:nvPr>
            <p:custDataLst>
              <p:tags r:id="rId1"/>
            </p:custDataLst>
          </p:nvPr>
        </p:nvGrpSpPr>
        <p:grpSpPr>
          <a:xfrm>
            <a:off x="1532139" y="1468894"/>
            <a:ext cx="2980796" cy="4474650"/>
            <a:chOff x="4605602" y="1365763"/>
            <a:chExt cx="2980796" cy="4474650"/>
          </a:xfrm>
        </p:grpSpPr>
        <p:sp>
          <p:nvSpPr>
            <p:cNvPr id="41" name="ï$ļiḋè">
              <a:extLst>
                <a:ext uri="{FF2B5EF4-FFF2-40B4-BE49-F238E27FC236}">
                  <a16:creationId xmlns:a16="http://schemas.microsoft.com/office/drawing/2014/main" id="{7E3DC8A1-546C-4705-9F3F-80C4D816F238}"/>
                </a:ext>
              </a:extLst>
            </p:cNvPr>
            <p:cNvSpPr/>
            <p:nvPr/>
          </p:nvSpPr>
          <p:spPr bwMode="auto">
            <a:xfrm>
              <a:off x="5774407" y="3419815"/>
              <a:ext cx="643190" cy="601694"/>
            </a:xfrm>
            <a:custGeom>
              <a:avLst/>
              <a:gdLst>
                <a:gd name="T0" fmla="*/ 93 w 93"/>
                <a:gd name="T1" fmla="*/ 87 h 87"/>
                <a:gd name="T2" fmla="*/ 0 w 93"/>
                <a:gd name="T3" fmla="*/ 87 h 87"/>
                <a:gd name="T4" fmla="*/ 10 w 93"/>
                <a:gd name="T5" fmla="*/ 0 h 87"/>
                <a:gd name="T6" fmla="*/ 83 w 93"/>
                <a:gd name="T7" fmla="*/ 0 h 87"/>
                <a:gd name="T8" fmla="*/ 93 w 93"/>
                <a:gd name="T9" fmla="*/ 87 h 87"/>
              </a:gdLst>
              <a:ahLst/>
              <a:cxnLst>
                <a:cxn ang="0">
                  <a:pos x="T0" y="T1"/>
                </a:cxn>
                <a:cxn ang="0">
                  <a:pos x="T2" y="T3"/>
                </a:cxn>
                <a:cxn ang="0">
                  <a:pos x="T4" y="T5"/>
                </a:cxn>
                <a:cxn ang="0">
                  <a:pos x="T6" y="T7"/>
                </a:cxn>
                <a:cxn ang="0">
                  <a:pos x="T8" y="T9"/>
                </a:cxn>
              </a:cxnLst>
              <a:rect l="0" t="0" r="r" b="b"/>
              <a:pathLst>
                <a:path w="93" h="87">
                  <a:moveTo>
                    <a:pt x="93" y="87"/>
                  </a:moveTo>
                  <a:lnTo>
                    <a:pt x="0" y="87"/>
                  </a:lnTo>
                  <a:lnTo>
                    <a:pt x="10" y="0"/>
                  </a:lnTo>
                  <a:lnTo>
                    <a:pt x="83" y="0"/>
                  </a:lnTo>
                  <a:lnTo>
                    <a:pt x="93" y="87"/>
                  </a:lnTo>
                  <a:close/>
                </a:path>
              </a:pathLst>
            </a:custGeom>
            <a:solidFill>
              <a:srgbClr val="FFDB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42" name="iṥḷíďè">
              <a:extLst>
                <a:ext uri="{FF2B5EF4-FFF2-40B4-BE49-F238E27FC236}">
                  <a16:creationId xmlns:a16="http://schemas.microsoft.com/office/drawing/2014/main" id="{7233E6EB-3E0E-4251-BEA8-2F58B62F59E9}"/>
                </a:ext>
              </a:extLst>
            </p:cNvPr>
            <p:cNvSpPr/>
            <p:nvPr/>
          </p:nvSpPr>
          <p:spPr bwMode="auto">
            <a:xfrm>
              <a:off x="5774407" y="3419815"/>
              <a:ext cx="643190" cy="601694"/>
            </a:xfrm>
            <a:custGeom>
              <a:avLst/>
              <a:gdLst>
                <a:gd name="T0" fmla="*/ 93 w 93"/>
                <a:gd name="T1" fmla="*/ 87 h 87"/>
                <a:gd name="T2" fmla="*/ 0 w 93"/>
                <a:gd name="T3" fmla="*/ 87 h 87"/>
                <a:gd name="T4" fmla="*/ 10 w 93"/>
                <a:gd name="T5" fmla="*/ 0 h 87"/>
                <a:gd name="T6" fmla="*/ 83 w 93"/>
                <a:gd name="T7" fmla="*/ 0 h 87"/>
                <a:gd name="T8" fmla="*/ 93 w 93"/>
                <a:gd name="T9" fmla="*/ 87 h 87"/>
              </a:gdLst>
              <a:ahLst/>
              <a:cxnLst>
                <a:cxn ang="0">
                  <a:pos x="T0" y="T1"/>
                </a:cxn>
                <a:cxn ang="0">
                  <a:pos x="T2" y="T3"/>
                </a:cxn>
                <a:cxn ang="0">
                  <a:pos x="T4" y="T5"/>
                </a:cxn>
                <a:cxn ang="0">
                  <a:pos x="T6" y="T7"/>
                </a:cxn>
                <a:cxn ang="0">
                  <a:pos x="T8" y="T9"/>
                </a:cxn>
              </a:cxnLst>
              <a:rect l="0" t="0" r="r" b="b"/>
              <a:pathLst>
                <a:path w="93" h="87">
                  <a:moveTo>
                    <a:pt x="93" y="87"/>
                  </a:moveTo>
                  <a:lnTo>
                    <a:pt x="0" y="87"/>
                  </a:lnTo>
                  <a:lnTo>
                    <a:pt x="10" y="0"/>
                  </a:lnTo>
                  <a:lnTo>
                    <a:pt x="83" y="0"/>
                  </a:lnTo>
                  <a:lnTo>
                    <a:pt x="93" y="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43" name="ïṩlïḋè">
              <a:extLst>
                <a:ext uri="{FF2B5EF4-FFF2-40B4-BE49-F238E27FC236}">
                  <a16:creationId xmlns:a16="http://schemas.microsoft.com/office/drawing/2014/main" id="{CDC343B7-A21D-4893-B54F-D76311562DD8}"/>
                </a:ext>
              </a:extLst>
            </p:cNvPr>
            <p:cNvSpPr/>
            <p:nvPr/>
          </p:nvSpPr>
          <p:spPr bwMode="auto">
            <a:xfrm>
              <a:off x="5456267" y="1753059"/>
              <a:ext cx="1279461" cy="1818908"/>
            </a:xfrm>
            <a:custGeom>
              <a:avLst/>
              <a:gdLst>
                <a:gd name="T0" fmla="*/ 0 w 89"/>
                <a:gd name="T1" fmla="*/ 24 h 127"/>
                <a:gd name="T2" fmla="*/ 6 w 89"/>
                <a:gd name="T3" fmla="*/ 91 h 127"/>
                <a:gd name="T4" fmla="*/ 35 w 89"/>
                <a:gd name="T5" fmla="*/ 123 h 127"/>
                <a:gd name="T6" fmla="*/ 54 w 89"/>
                <a:gd name="T7" fmla="*/ 123 h 127"/>
                <a:gd name="T8" fmla="*/ 83 w 89"/>
                <a:gd name="T9" fmla="*/ 91 h 127"/>
                <a:gd name="T10" fmla="*/ 89 w 89"/>
                <a:gd name="T11" fmla="*/ 24 h 127"/>
                <a:gd name="T12" fmla="*/ 68 w 89"/>
                <a:gd name="T13" fmla="*/ 9 h 127"/>
                <a:gd name="T14" fmla="*/ 21 w 89"/>
                <a:gd name="T15" fmla="*/ 9 h 127"/>
                <a:gd name="T16" fmla="*/ 0 w 89"/>
                <a:gd name="T17"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127">
                  <a:moveTo>
                    <a:pt x="0" y="24"/>
                  </a:moveTo>
                  <a:cubicBezTo>
                    <a:pt x="6" y="91"/>
                    <a:pt x="6" y="91"/>
                    <a:pt x="6" y="91"/>
                  </a:cubicBezTo>
                  <a:cubicBezTo>
                    <a:pt x="7" y="100"/>
                    <a:pt x="35" y="123"/>
                    <a:pt x="35" y="123"/>
                  </a:cubicBezTo>
                  <a:cubicBezTo>
                    <a:pt x="41" y="127"/>
                    <a:pt x="48" y="127"/>
                    <a:pt x="54" y="123"/>
                  </a:cubicBezTo>
                  <a:cubicBezTo>
                    <a:pt x="54" y="123"/>
                    <a:pt x="83" y="100"/>
                    <a:pt x="83" y="91"/>
                  </a:cubicBezTo>
                  <a:cubicBezTo>
                    <a:pt x="89" y="24"/>
                    <a:pt x="89" y="24"/>
                    <a:pt x="89" y="24"/>
                  </a:cubicBezTo>
                  <a:cubicBezTo>
                    <a:pt x="68" y="9"/>
                    <a:pt x="68" y="9"/>
                    <a:pt x="68" y="9"/>
                  </a:cubicBezTo>
                  <a:cubicBezTo>
                    <a:pt x="54" y="0"/>
                    <a:pt x="35" y="0"/>
                    <a:pt x="21" y="9"/>
                  </a:cubicBezTo>
                  <a:cubicBezTo>
                    <a:pt x="0" y="24"/>
                    <a:pt x="0" y="24"/>
                    <a:pt x="0" y="24"/>
                  </a:cubicBezTo>
                </a:path>
              </a:pathLst>
            </a:custGeom>
            <a:solidFill>
              <a:srgbClr val="FFDB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44" name="îşḷïḓé">
              <a:extLst>
                <a:ext uri="{FF2B5EF4-FFF2-40B4-BE49-F238E27FC236}">
                  <a16:creationId xmlns:a16="http://schemas.microsoft.com/office/drawing/2014/main" id="{62393244-A93B-4384-A005-740E69382999}"/>
                </a:ext>
              </a:extLst>
            </p:cNvPr>
            <p:cNvSpPr/>
            <p:nvPr/>
          </p:nvSpPr>
          <p:spPr bwMode="auto">
            <a:xfrm>
              <a:off x="6638905" y="2382416"/>
              <a:ext cx="325054" cy="546366"/>
            </a:xfrm>
            <a:custGeom>
              <a:avLst/>
              <a:gdLst>
                <a:gd name="T0" fmla="*/ 2 w 23"/>
                <a:gd name="T1" fmla="*/ 19 h 38"/>
                <a:gd name="T2" fmla="*/ 19 w 23"/>
                <a:gd name="T3" fmla="*/ 12 h 38"/>
                <a:gd name="T4" fmla="*/ 0 w 23"/>
                <a:gd name="T5" fmla="*/ 38 h 38"/>
                <a:gd name="T6" fmla="*/ 2 w 23"/>
                <a:gd name="T7" fmla="*/ 19 h 38"/>
              </a:gdLst>
              <a:ahLst/>
              <a:cxnLst>
                <a:cxn ang="0">
                  <a:pos x="T0" y="T1"/>
                </a:cxn>
                <a:cxn ang="0">
                  <a:pos x="T2" y="T3"/>
                </a:cxn>
                <a:cxn ang="0">
                  <a:pos x="T4" y="T5"/>
                </a:cxn>
                <a:cxn ang="0">
                  <a:pos x="T6" y="T7"/>
                </a:cxn>
              </a:cxnLst>
              <a:rect l="0" t="0" r="r" b="b"/>
              <a:pathLst>
                <a:path w="23" h="38">
                  <a:moveTo>
                    <a:pt x="2" y="19"/>
                  </a:moveTo>
                  <a:cubicBezTo>
                    <a:pt x="2" y="19"/>
                    <a:pt x="15" y="0"/>
                    <a:pt x="19" y="12"/>
                  </a:cubicBezTo>
                  <a:cubicBezTo>
                    <a:pt x="23" y="24"/>
                    <a:pt x="3" y="36"/>
                    <a:pt x="0" y="38"/>
                  </a:cubicBezTo>
                  <a:cubicBezTo>
                    <a:pt x="2" y="19"/>
                    <a:pt x="2" y="19"/>
                    <a:pt x="2" y="19"/>
                  </a:cubicBezTo>
                </a:path>
              </a:pathLst>
            </a:custGeom>
            <a:solidFill>
              <a:srgbClr val="FFDB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45" name="ïsḻîḓè">
              <a:extLst>
                <a:ext uri="{FF2B5EF4-FFF2-40B4-BE49-F238E27FC236}">
                  <a16:creationId xmlns:a16="http://schemas.microsoft.com/office/drawing/2014/main" id="{FF096F45-EEF2-49B9-AE59-6F6095E7E6BC}"/>
                </a:ext>
              </a:extLst>
            </p:cNvPr>
            <p:cNvSpPr/>
            <p:nvPr/>
          </p:nvSpPr>
          <p:spPr bwMode="auto">
            <a:xfrm>
              <a:off x="5214210" y="2382416"/>
              <a:ext cx="345800" cy="546366"/>
            </a:xfrm>
            <a:custGeom>
              <a:avLst/>
              <a:gdLst>
                <a:gd name="T0" fmla="*/ 22 w 24"/>
                <a:gd name="T1" fmla="*/ 19 h 38"/>
                <a:gd name="T2" fmla="*/ 5 w 24"/>
                <a:gd name="T3" fmla="*/ 12 h 38"/>
                <a:gd name="T4" fmla="*/ 24 w 24"/>
                <a:gd name="T5" fmla="*/ 38 h 38"/>
                <a:gd name="T6" fmla="*/ 22 w 24"/>
                <a:gd name="T7" fmla="*/ 19 h 38"/>
              </a:gdLst>
              <a:ahLst/>
              <a:cxnLst>
                <a:cxn ang="0">
                  <a:pos x="T0" y="T1"/>
                </a:cxn>
                <a:cxn ang="0">
                  <a:pos x="T2" y="T3"/>
                </a:cxn>
                <a:cxn ang="0">
                  <a:pos x="T4" y="T5"/>
                </a:cxn>
                <a:cxn ang="0">
                  <a:pos x="T6" y="T7"/>
                </a:cxn>
              </a:cxnLst>
              <a:rect l="0" t="0" r="r" b="b"/>
              <a:pathLst>
                <a:path w="24" h="38">
                  <a:moveTo>
                    <a:pt x="22" y="19"/>
                  </a:moveTo>
                  <a:cubicBezTo>
                    <a:pt x="22" y="19"/>
                    <a:pt x="9" y="0"/>
                    <a:pt x="5" y="12"/>
                  </a:cubicBezTo>
                  <a:cubicBezTo>
                    <a:pt x="0" y="24"/>
                    <a:pt x="21" y="36"/>
                    <a:pt x="24" y="38"/>
                  </a:cubicBezTo>
                  <a:lnTo>
                    <a:pt x="22" y="19"/>
                  </a:lnTo>
                  <a:close/>
                </a:path>
              </a:pathLst>
            </a:custGeom>
            <a:solidFill>
              <a:srgbClr val="FFDB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46" name="iṩḷidê">
              <a:extLst>
                <a:ext uri="{FF2B5EF4-FFF2-40B4-BE49-F238E27FC236}">
                  <a16:creationId xmlns:a16="http://schemas.microsoft.com/office/drawing/2014/main" id="{43430D10-4B5C-4A3D-A1A3-53E2E1C02A0E}"/>
                </a:ext>
              </a:extLst>
            </p:cNvPr>
            <p:cNvSpPr/>
            <p:nvPr/>
          </p:nvSpPr>
          <p:spPr bwMode="auto">
            <a:xfrm>
              <a:off x="5255706" y="1621657"/>
              <a:ext cx="1549183" cy="2040220"/>
            </a:xfrm>
            <a:custGeom>
              <a:avLst/>
              <a:gdLst>
                <a:gd name="T0" fmla="*/ 101 w 108"/>
                <a:gd name="T1" fmla="*/ 37 h 142"/>
                <a:gd name="T2" fmla="*/ 89 w 108"/>
                <a:gd name="T3" fmla="*/ 99 h 142"/>
                <a:gd name="T4" fmla="*/ 59 w 108"/>
                <a:gd name="T5" fmla="*/ 88 h 142"/>
                <a:gd name="T6" fmla="*/ 28 w 108"/>
                <a:gd name="T7" fmla="*/ 99 h 142"/>
                <a:gd name="T8" fmla="*/ 19 w 108"/>
                <a:gd name="T9" fmla="*/ 59 h 142"/>
                <a:gd name="T10" fmla="*/ 42 w 108"/>
                <a:gd name="T11" fmla="*/ 11 h 142"/>
                <a:gd name="T12" fmla="*/ 1 w 108"/>
                <a:gd name="T13" fmla="*/ 30 h 142"/>
                <a:gd name="T14" fmla="*/ 11 w 108"/>
                <a:gd name="T15" fmla="*/ 59 h 142"/>
                <a:gd name="T16" fmla="*/ 17 w 108"/>
                <a:gd name="T17" fmla="*/ 103 h 142"/>
                <a:gd name="T18" fmla="*/ 52 w 108"/>
                <a:gd name="T19" fmla="*/ 139 h 142"/>
                <a:gd name="T20" fmla="*/ 65 w 108"/>
                <a:gd name="T21" fmla="*/ 139 h 142"/>
                <a:gd name="T22" fmla="*/ 100 w 108"/>
                <a:gd name="T23" fmla="*/ 103 h 142"/>
                <a:gd name="T24" fmla="*/ 108 w 108"/>
                <a:gd name="T25" fmla="*/ 40 h 142"/>
                <a:gd name="T26" fmla="*/ 101 w 108"/>
                <a:gd name="T27" fmla="*/ 3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 h="142">
                  <a:moveTo>
                    <a:pt x="101" y="37"/>
                  </a:moveTo>
                  <a:cubicBezTo>
                    <a:pt x="101" y="37"/>
                    <a:pt x="93" y="95"/>
                    <a:pt x="89" y="99"/>
                  </a:cubicBezTo>
                  <a:cubicBezTo>
                    <a:pt x="89" y="99"/>
                    <a:pt x="81" y="88"/>
                    <a:pt x="59" y="88"/>
                  </a:cubicBezTo>
                  <a:cubicBezTo>
                    <a:pt x="36" y="88"/>
                    <a:pt x="28" y="99"/>
                    <a:pt x="28" y="99"/>
                  </a:cubicBezTo>
                  <a:cubicBezTo>
                    <a:pt x="24" y="95"/>
                    <a:pt x="19" y="59"/>
                    <a:pt x="19" y="59"/>
                  </a:cubicBezTo>
                  <a:cubicBezTo>
                    <a:pt x="52" y="40"/>
                    <a:pt x="42" y="11"/>
                    <a:pt x="42" y="11"/>
                  </a:cubicBezTo>
                  <a:cubicBezTo>
                    <a:pt x="15" y="0"/>
                    <a:pt x="2" y="16"/>
                    <a:pt x="1" y="30"/>
                  </a:cubicBezTo>
                  <a:cubicBezTo>
                    <a:pt x="0" y="45"/>
                    <a:pt x="11" y="59"/>
                    <a:pt x="11" y="59"/>
                  </a:cubicBezTo>
                  <a:cubicBezTo>
                    <a:pt x="11" y="59"/>
                    <a:pt x="12" y="84"/>
                    <a:pt x="17" y="103"/>
                  </a:cubicBezTo>
                  <a:cubicBezTo>
                    <a:pt x="21" y="117"/>
                    <a:pt x="41" y="134"/>
                    <a:pt x="52" y="139"/>
                  </a:cubicBezTo>
                  <a:cubicBezTo>
                    <a:pt x="56" y="142"/>
                    <a:pt x="61" y="142"/>
                    <a:pt x="65" y="139"/>
                  </a:cubicBezTo>
                  <a:cubicBezTo>
                    <a:pt x="76" y="134"/>
                    <a:pt x="96" y="117"/>
                    <a:pt x="100" y="103"/>
                  </a:cubicBezTo>
                  <a:cubicBezTo>
                    <a:pt x="106" y="84"/>
                    <a:pt x="108" y="40"/>
                    <a:pt x="108" y="40"/>
                  </a:cubicBezTo>
                  <a:cubicBezTo>
                    <a:pt x="108" y="36"/>
                    <a:pt x="101" y="37"/>
                    <a:pt x="101" y="37"/>
                  </a:cubicBezTo>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47" name="ïsļîḓè">
              <a:extLst>
                <a:ext uri="{FF2B5EF4-FFF2-40B4-BE49-F238E27FC236}">
                  <a16:creationId xmlns:a16="http://schemas.microsoft.com/office/drawing/2014/main" id="{94C75228-49F7-4644-8915-1AB7F15479B6}"/>
                </a:ext>
              </a:extLst>
            </p:cNvPr>
            <p:cNvSpPr/>
            <p:nvPr/>
          </p:nvSpPr>
          <p:spPr bwMode="auto">
            <a:xfrm>
              <a:off x="5815899" y="1365763"/>
              <a:ext cx="1334789" cy="1320957"/>
            </a:xfrm>
            <a:custGeom>
              <a:avLst/>
              <a:gdLst>
                <a:gd name="T0" fmla="*/ 80 w 93"/>
                <a:gd name="T1" fmla="*/ 23 h 92"/>
                <a:gd name="T2" fmla="*/ 50 w 93"/>
                <a:gd name="T3" fmla="*/ 24 h 92"/>
                <a:gd name="T4" fmla="*/ 0 w 93"/>
                <a:gd name="T5" fmla="*/ 30 h 92"/>
                <a:gd name="T6" fmla="*/ 77 w 93"/>
                <a:gd name="T7" fmla="*/ 60 h 92"/>
                <a:gd name="T8" fmla="*/ 80 w 93"/>
                <a:gd name="T9" fmla="*/ 23 h 92"/>
              </a:gdLst>
              <a:ahLst/>
              <a:cxnLst>
                <a:cxn ang="0">
                  <a:pos x="T0" y="T1"/>
                </a:cxn>
                <a:cxn ang="0">
                  <a:pos x="T2" y="T3"/>
                </a:cxn>
                <a:cxn ang="0">
                  <a:pos x="T4" y="T5"/>
                </a:cxn>
                <a:cxn ang="0">
                  <a:pos x="T6" y="T7"/>
                </a:cxn>
                <a:cxn ang="0">
                  <a:pos x="T8" y="T9"/>
                </a:cxn>
              </a:cxnLst>
              <a:rect l="0" t="0" r="r" b="b"/>
              <a:pathLst>
                <a:path w="93" h="92">
                  <a:moveTo>
                    <a:pt x="80" y="23"/>
                  </a:moveTo>
                  <a:cubicBezTo>
                    <a:pt x="80" y="23"/>
                    <a:pt x="82" y="48"/>
                    <a:pt x="50" y="24"/>
                  </a:cubicBezTo>
                  <a:cubicBezTo>
                    <a:pt x="18" y="0"/>
                    <a:pt x="2" y="13"/>
                    <a:pt x="0" y="30"/>
                  </a:cubicBezTo>
                  <a:cubicBezTo>
                    <a:pt x="0" y="30"/>
                    <a:pt x="25" y="92"/>
                    <a:pt x="77" y="60"/>
                  </a:cubicBezTo>
                  <a:cubicBezTo>
                    <a:pt x="93" y="50"/>
                    <a:pt x="80" y="23"/>
                    <a:pt x="80" y="23"/>
                  </a:cubicBezTo>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48" name="iṧḻïḍê">
              <a:extLst>
                <a:ext uri="{FF2B5EF4-FFF2-40B4-BE49-F238E27FC236}">
                  <a16:creationId xmlns:a16="http://schemas.microsoft.com/office/drawing/2014/main" id="{33F9E468-E95B-4F64-9BF5-A701E4D33228}"/>
                </a:ext>
              </a:extLst>
            </p:cNvPr>
            <p:cNvSpPr/>
            <p:nvPr/>
          </p:nvSpPr>
          <p:spPr bwMode="auto">
            <a:xfrm>
              <a:off x="5947305" y="3129344"/>
              <a:ext cx="297390" cy="255894"/>
            </a:xfrm>
            <a:custGeom>
              <a:avLst/>
              <a:gdLst>
                <a:gd name="T0" fmla="*/ 0 w 21"/>
                <a:gd name="T1" fmla="*/ 0 h 18"/>
                <a:gd name="T2" fmla="*/ 21 w 21"/>
                <a:gd name="T3" fmla="*/ 0 h 18"/>
                <a:gd name="T4" fmla="*/ 0 w 21"/>
                <a:gd name="T5" fmla="*/ 0 h 18"/>
              </a:gdLst>
              <a:ahLst/>
              <a:cxnLst>
                <a:cxn ang="0">
                  <a:pos x="T0" y="T1"/>
                </a:cxn>
                <a:cxn ang="0">
                  <a:pos x="T2" y="T3"/>
                </a:cxn>
                <a:cxn ang="0">
                  <a:pos x="T4" y="T5"/>
                </a:cxn>
              </a:cxnLst>
              <a:rect l="0" t="0" r="r" b="b"/>
              <a:pathLst>
                <a:path w="21" h="18">
                  <a:moveTo>
                    <a:pt x="0" y="0"/>
                  </a:moveTo>
                  <a:cubicBezTo>
                    <a:pt x="21" y="0"/>
                    <a:pt x="21" y="0"/>
                    <a:pt x="21" y="0"/>
                  </a:cubicBezTo>
                  <a:cubicBezTo>
                    <a:pt x="21" y="0"/>
                    <a:pt x="12" y="18"/>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49" name="íśḷîďe">
              <a:extLst>
                <a:ext uri="{FF2B5EF4-FFF2-40B4-BE49-F238E27FC236}">
                  <a16:creationId xmlns:a16="http://schemas.microsoft.com/office/drawing/2014/main" id="{63347DD3-29BB-490A-B2A7-0330590A8C5A}"/>
                </a:ext>
              </a:extLst>
            </p:cNvPr>
            <p:cNvSpPr/>
            <p:nvPr/>
          </p:nvSpPr>
          <p:spPr bwMode="auto">
            <a:xfrm>
              <a:off x="5497763" y="2354752"/>
              <a:ext cx="1210301" cy="345800"/>
            </a:xfrm>
            <a:custGeom>
              <a:avLst/>
              <a:gdLst>
                <a:gd name="T0" fmla="*/ 84 w 84"/>
                <a:gd name="T1" fmla="*/ 11 h 24"/>
                <a:gd name="T2" fmla="*/ 71 w 84"/>
                <a:gd name="T3" fmla="*/ 11 h 24"/>
                <a:gd name="T4" fmla="*/ 59 w 84"/>
                <a:gd name="T5" fmla="*/ 0 h 24"/>
                <a:gd name="T6" fmla="*/ 47 w 84"/>
                <a:gd name="T7" fmla="*/ 9 h 24"/>
                <a:gd name="T8" fmla="*/ 42 w 84"/>
                <a:gd name="T9" fmla="*/ 7 h 24"/>
                <a:gd name="T10" fmla="*/ 36 w 84"/>
                <a:gd name="T11" fmla="*/ 9 h 24"/>
                <a:gd name="T12" fmla="*/ 24 w 84"/>
                <a:gd name="T13" fmla="*/ 0 h 24"/>
                <a:gd name="T14" fmla="*/ 12 w 84"/>
                <a:gd name="T15" fmla="*/ 11 h 24"/>
                <a:gd name="T16" fmla="*/ 0 w 84"/>
                <a:gd name="T17" fmla="*/ 11 h 24"/>
                <a:gd name="T18" fmla="*/ 0 w 84"/>
                <a:gd name="T19" fmla="*/ 14 h 24"/>
                <a:gd name="T20" fmla="*/ 12 w 84"/>
                <a:gd name="T21" fmla="*/ 14 h 24"/>
                <a:gd name="T22" fmla="*/ 24 w 84"/>
                <a:gd name="T23" fmla="*/ 24 h 24"/>
                <a:gd name="T24" fmla="*/ 36 w 84"/>
                <a:gd name="T25" fmla="*/ 13 h 24"/>
                <a:gd name="T26" fmla="*/ 42 w 84"/>
                <a:gd name="T27" fmla="*/ 10 h 24"/>
                <a:gd name="T28" fmla="*/ 47 w 84"/>
                <a:gd name="T29" fmla="*/ 13 h 24"/>
                <a:gd name="T30" fmla="*/ 59 w 84"/>
                <a:gd name="T31" fmla="*/ 24 h 24"/>
                <a:gd name="T32" fmla="*/ 71 w 84"/>
                <a:gd name="T33" fmla="*/ 14 h 24"/>
                <a:gd name="T34" fmla="*/ 84 w 84"/>
                <a:gd name="T35" fmla="*/ 14 h 24"/>
                <a:gd name="T36" fmla="*/ 84 w 84"/>
                <a:gd name="T37" fmla="*/ 11 h 24"/>
                <a:gd name="T38" fmla="*/ 24 w 84"/>
                <a:gd name="T39" fmla="*/ 21 h 24"/>
                <a:gd name="T40" fmla="*/ 15 w 84"/>
                <a:gd name="T41" fmla="*/ 12 h 24"/>
                <a:gd name="T42" fmla="*/ 24 w 84"/>
                <a:gd name="T43" fmla="*/ 3 h 24"/>
                <a:gd name="T44" fmla="*/ 33 w 84"/>
                <a:gd name="T45" fmla="*/ 12 h 24"/>
                <a:gd name="T46" fmla="*/ 24 w 84"/>
                <a:gd name="T47" fmla="*/ 21 h 24"/>
                <a:gd name="T48" fmla="*/ 59 w 84"/>
                <a:gd name="T49" fmla="*/ 21 h 24"/>
                <a:gd name="T50" fmla="*/ 50 w 84"/>
                <a:gd name="T51" fmla="*/ 12 h 24"/>
                <a:gd name="T52" fmla="*/ 59 w 84"/>
                <a:gd name="T53" fmla="*/ 3 h 24"/>
                <a:gd name="T54" fmla="*/ 68 w 84"/>
                <a:gd name="T55" fmla="*/ 12 h 24"/>
                <a:gd name="T56" fmla="*/ 59 w 84"/>
                <a:gd name="T5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4" h="24">
                  <a:moveTo>
                    <a:pt x="84" y="11"/>
                  </a:moveTo>
                  <a:cubicBezTo>
                    <a:pt x="71" y="11"/>
                    <a:pt x="71" y="11"/>
                    <a:pt x="71" y="11"/>
                  </a:cubicBezTo>
                  <a:cubicBezTo>
                    <a:pt x="70" y="5"/>
                    <a:pt x="65" y="0"/>
                    <a:pt x="59" y="0"/>
                  </a:cubicBezTo>
                  <a:cubicBezTo>
                    <a:pt x="53" y="0"/>
                    <a:pt x="49" y="4"/>
                    <a:pt x="47" y="9"/>
                  </a:cubicBezTo>
                  <a:cubicBezTo>
                    <a:pt x="46" y="8"/>
                    <a:pt x="44" y="7"/>
                    <a:pt x="42" y="7"/>
                  </a:cubicBezTo>
                  <a:cubicBezTo>
                    <a:pt x="39" y="7"/>
                    <a:pt x="37" y="8"/>
                    <a:pt x="36" y="9"/>
                  </a:cubicBezTo>
                  <a:cubicBezTo>
                    <a:pt x="35" y="4"/>
                    <a:pt x="30" y="0"/>
                    <a:pt x="24" y="0"/>
                  </a:cubicBezTo>
                  <a:cubicBezTo>
                    <a:pt x="18" y="0"/>
                    <a:pt x="13" y="5"/>
                    <a:pt x="12" y="11"/>
                  </a:cubicBezTo>
                  <a:cubicBezTo>
                    <a:pt x="0" y="11"/>
                    <a:pt x="0" y="11"/>
                    <a:pt x="0" y="11"/>
                  </a:cubicBezTo>
                  <a:cubicBezTo>
                    <a:pt x="0" y="14"/>
                    <a:pt x="0" y="14"/>
                    <a:pt x="0" y="14"/>
                  </a:cubicBezTo>
                  <a:cubicBezTo>
                    <a:pt x="12" y="14"/>
                    <a:pt x="12" y="14"/>
                    <a:pt x="12" y="14"/>
                  </a:cubicBezTo>
                  <a:cubicBezTo>
                    <a:pt x="13" y="20"/>
                    <a:pt x="18" y="24"/>
                    <a:pt x="24" y="24"/>
                  </a:cubicBezTo>
                  <a:cubicBezTo>
                    <a:pt x="31" y="24"/>
                    <a:pt x="36" y="19"/>
                    <a:pt x="36" y="13"/>
                  </a:cubicBezTo>
                  <a:cubicBezTo>
                    <a:pt x="37" y="12"/>
                    <a:pt x="39" y="10"/>
                    <a:pt x="42" y="10"/>
                  </a:cubicBezTo>
                  <a:cubicBezTo>
                    <a:pt x="44" y="10"/>
                    <a:pt x="45" y="11"/>
                    <a:pt x="47" y="13"/>
                  </a:cubicBezTo>
                  <a:cubicBezTo>
                    <a:pt x="47" y="19"/>
                    <a:pt x="52" y="24"/>
                    <a:pt x="59" y="24"/>
                  </a:cubicBezTo>
                  <a:cubicBezTo>
                    <a:pt x="65" y="24"/>
                    <a:pt x="70" y="20"/>
                    <a:pt x="71" y="14"/>
                  </a:cubicBezTo>
                  <a:cubicBezTo>
                    <a:pt x="84" y="14"/>
                    <a:pt x="84" y="14"/>
                    <a:pt x="84" y="14"/>
                  </a:cubicBezTo>
                  <a:cubicBezTo>
                    <a:pt x="84" y="11"/>
                    <a:pt x="84" y="11"/>
                    <a:pt x="84" y="11"/>
                  </a:cubicBezTo>
                  <a:moveTo>
                    <a:pt x="24" y="21"/>
                  </a:moveTo>
                  <a:cubicBezTo>
                    <a:pt x="19" y="21"/>
                    <a:pt x="15" y="17"/>
                    <a:pt x="15" y="12"/>
                  </a:cubicBezTo>
                  <a:cubicBezTo>
                    <a:pt x="15" y="7"/>
                    <a:pt x="19" y="3"/>
                    <a:pt x="24" y="3"/>
                  </a:cubicBezTo>
                  <a:cubicBezTo>
                    <a:pt x="29" y="3"/>
                    <a:pt x="33" y="7"/>
                    <a:pt x="33" y="12"/>
                  </a:cubicBezTo>
                  <a:cubicBezTo>
                    <a:pt x="33" y="17"/>
                    <a:pt x="29" y="21"/>
                    <a:pt x="24" y="21"/>
                  </a:cubicBezTo>
                  <a:moveTo>
                    <a:pt x="59" y="21"/>
                  </a:moveTo>
                  <a:cubicBezTo>
                    <a:pt x="54" y="21"/>
                    <a:pt x="50" y="17"/>
                    <a:pt x="50" y="12"/>
                  </a:cubicBezTo>
                  <a:cubicBezTo>
                    <a:pt x="50" y="7"/>
                    <a:pt x="54" y="3"/>
                    <a:pt x="59" y="3"/>
                  </a:cubicBezTo>
                  <a:cubicBezTo>
                    <a:pt x="64" y="3"/>
                    <a:pt x="68" y="7"/>
                    <a:pt x="68" y="12"/>
                  </a:cubicBezTo>
                  <a:cubicBezTo>
                    <a:pt x="68" y="17"/>
                    <a:pt x="64" y="21"/>
                    <a:pt x="59" y="21"/>
                  </a:cubicBezTo>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0" name="íšľïḋe">
              <a:extLst>
                <a:ext uri="{FF2B5EF4-FFF2-40B4-BE49-F238E27FC236}">
                  <a16:creationId xmlns:a16="http://schemas.microsoft.com/office/drawing/2014/main" id="{A53D65D4-DCDE-419D-BE8C-6DD1250FE928}"/>
                </a:ext>
              </a:extLst>
            </p:cNvPr>
            <p:cNvSpPr/>
            <p:nvPr/>
          </p:nvSpPr>
          <p:spPr bwMode="auto">
            <a:xfrm>
              <a:off x="4695508" y="3717201"/>
              <a:ext cx="2800980" cy="2123212"/>
            </a:xfrm>
            <a:custGeom>
              <a:avLst/>
              <a:gdLst>
                <a:gd name="T0" fmla="*/ 195 w 195"/>
                <a:gd name="T1" fmla="*/ 148 h 148"/>
                <a:gd name="T2" fmla="*/ 195 w 195"/>
                <a:gd name="T3" fmla="*/ 45 h 148"/>
                <a:gd name="T4" fmla="*/ 150 w 195"/>
                <a:gd name="T5" fmla="*/ 0 h 148"/>
                <a:gd name="T6" fmla="*/ 96 w 195"/>
                <a:gd name="T7" fmla="*/ 45 h 148"/>
                <a:gd name="T8" fmla="*/ 45 w 195"/>
                <a:gd name="T9" fmla="*/ 0 h 148"/>
                <a:gd name="T10" fmla="*/ 0 w 195"/>
                <a:gd name="T11" fmla="*/ 45 h 148"/>
                <a:gd name="T12" fmla="*/ 0 w 195"/>
                <a:gd name="T13" fmla="*/ 148 h 148"/>
                <a:gd name="T14" fmla="*/ 195 w 195"/>
                <a:gd name="T15" fmla="*/ 148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148">
                  <a:moveTo>
                    <a:pt x="195" y="148"/>
                  </a:moveTo>
                  <a:cubicBezTo>
                    <a:pt x="195" y="45"/>
                    <a:pt x="195" y="45"/>
                    <a:pt x="195" y="45"/>
                  </a:cubicBezTo>
                  <a:cubicBezTo>
                    <a:pt x="195" y="20"/>
                    <a:pt x="175" y="0"/>
                    <a:pt x="150" y="0"/>
                  </a:cubicBezTo>
                  <a:cubicBezTo>
                    <a:pt x="96" y="45"/>
                    <a:pt x="96" y="45"/>
                    <a:pt x="96" y="45"/>
                  </a:cubicBezTo>
                  <a:cubicBezTo>
                    <a:pt x="45" y="0"/>
                    <a:pt x="45" y="0"/>
                    <a:pt x="45" y="0"/>
                  </a:cubicBezTo>
                  <a:cubicBezTo>
                    <a:pt x="20" y="0"/>
                    <a:pt x="0" y="20"/>
                    <a:pt x="0" y="45"/>
                  </a:cubicBezTo>
                  <a:cubicBezTo>
                    <a:pt x="0" y="148"/>
                    <a:pt x="0" y="148"/>
                    <a:pt x="0" y="148"/>
                  </a:cubicBezTo>
                  <a:cubicBezTo>
                    <a:pt x="195" y="148"/>
                    <a:pt x="195" y="148"/>
                    <a:pt x="195" y="14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1" name="íṩḷíḋé">
              <a:extLst>
                <a:ext uri="{FF2B5EF4-FFF2-40B4-BE49-F238E27FC236}">
                  <a16:creationId xmlns:a16="http://schemas.microsoft.com/office/drawing/2014/main" id="{041AB8F7-4CAA-4B2A-80A3-10F011ABD8ED}"/>
                </a:ext>
              </a:extLst>
            </p:cNvPr>
            <p:cNvSpPr/>
            <p:nvPr/>
          </p:nvSpPr>
          <p:spPr bwMode="auto">
            <a:xfrm>
              <a:off x="5442435" y="3744865"/>
              <a:ext cx="1293293" cy="1134223"/>
            </a:xfrm>
            <a:custGeom>
              <a:avLst/>
              <a:gdLst>
                <a:gd name="T0" fmla="*/ 90 w 90"/>
                <a:gd name="T1" fmla="*/ 79 h 79"/>
                <a:gd name="T2" fmla="*/ 90 w 90"/>
                <a:gd name="T3" fmla="*/ 0 h 79"/>
                <a:gd name="T4" fmla="*/ 90 w 90"/>
                <a:gd name="T5" fmla="*/ 0 h 79"/>
                <a:gd name="T6" fmla="*/ 1 w 90"/>
                <a:gd name="T7" fmla="*/ 0 h 79"/>
                <a:gd name="T8" fmla="*/ 0 w 90"/>
                <a:gd name="T9" fmla="*/ 0 h 79"/>
                <a:gd name="T10" fmla="*/ 0 w 90"/>
                <a:gd name="T11" fmla="*/ 79 h 79"/>
                <a:gd name="T12" fmla="*/ 90 w 90"/>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90" h="79">
                  <a:moveTo>
                    <a:pt x="90" y="79"/>
                  </a:moveTo>
                  <a:cubicBezTo>
                    <a:pt x="90" y="0"/>
                    <a:pt x="90" y="0"/>
                    <a:pt x="90" y="0"/>
                  </a:cubicBezTo>
                  <a:cubicBezTo>
                    <a:pt x="90" y="0"/>
                    <a:pt x="90" y="0"/>
                    <a:pt x="90" y="0"/>
                  </a:cubicBezTo>
                  <a:cubicBezTo>
                    <a:pt x="1" y="0"/>
                    <a:pt x="1" y="0"/>
                    <a:pt x="1" y="0"/>
                  </a:cubicBezTo>
                  <a:cubicBezTo>
                    <a:pt x="1" y="0"/>
                    <a:pt x="0" y="0"/>
                    <a:pt x="0" y="0"/>
                  </a:cubicBezTo>
                  <a:cubicBezTo>
                    <a:pt x="0" y="79"/>
                    <a:pt x="0" y="79"/>
                    <a:pt x="0" y="79"/>
                  </a:cubicBezTo>
                  <a:cubicBezTo>
                    <a:pt x="90" y="79"/>
                    <a:pt x="90" y="79"/>
                    <a:pt x="90" y="79"/>
                  </a:cubicBezTo>
                </a:path>
              </a:pathLst>
            </a:custGeom>
            <a:solidFill>
              <a:srgbClr val="C4C7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2" name="îṧlíde">
              <a:extLst>
                <a:ext uri="{FF2B5EF4-FFF2-40B4-BE49-F238E27FC236}">
                  <a16:creationId xmlns:a16="http://schemas.microsoft.com/office/drawing/2014/main" id="{B3065E71-4332-4A5D-8F5E-C4FD2256D267}"/>
                </a:ext>
              </a:extLst>
            </p:cNvPr>
            <p:cNvSpPr/>
            <p:nvPr/>
          </p:nvSpPr>
          <p:spPr bwMode="auto">
            <a:xfrm>
              <a:off x="4605602" y="3703369"/>
              <a:ext cx="2980796" cy="2137044"/>
            </a:xfrm>
            <a:custGeom>
              <a:avLst/>
              <a:gdLst>
                <a:gd name="T0" fmla="*/ 207 w 207"/>
                <a:gd name="T1" fmla="*/ 149 h 149"/>
                <a:gd name="T2" fmla="*/ 204 w 207"/>
                <a:gd name="T3" fmla="*/ 54 h 149"/>
                <a:gd name="T4" fmla="*/ 156 w 207"/>
                <a:gd name="T5" fmla="*/ 0 h 149"/>
                <a:gd name="T6" fmla="*/ 125 w 207"/>
                <a:gd name="T7" fmla="*/ 0 h 149"/>
                <a:gd name="T8" fmla="*/ 126 w 207"/>
                <a:gd name="T9" fmla="*/ 52 h 149"/>
                <a:gd name="T10" fmla="*/ 103 w 207"/>
                <a:gd name="T11" fmla="*/ 73 h 149"/>
                <a:gd name="T12" fmla="*/ 82 w 207"/>
                <a:gd name="T13" fmla="*/ 52 h 149"/>
                <a:gd name="T14" fmla="*/ 82 w 207"/>
                <a:gd name="T15" fmla="*/ 0 h 149"/>
                <a:gd name="T16" fmla="*/ 51 w 207"/>
                <a:gd name="T17" fmla="*/ 0 h 149"/>
                <a:gd name="T18" fmla="*/ 3 w 207"/>
                <a:gd name="T19" fmla="*/ 54 h 149"/>
                <a:gd name="T20" fmla="*/ 0 w 207"/>
                <a:gd name="T21" fmla="*/ 149 h 149"/>
                <a:gd name="T22" fmla="*/ 207 w 207"/>
                <a:gd name="T23"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149">
                  <a:moveTo>
                    <a:pt x="207" y="149"/>
                  </a:moveTo>
                  <a:cubicBezTo>
                    <a:pt x="204" y="54"/>
                    <a:pt x="204" y="54"/>
                    <a:pt x="204" y="54"/>
                  </a:cubicBezTo>
                  <a:cubicBezTo>
                    <a:pt x="204" y="28"/>
                    <a:pt x="182" y="0"/>
                    <a:pt x="156" y="0"/>
                  </a:cubicBezTo>
                  <a:cubicBezTo>
                    <a:pt x="125" y="0"/>
                    <a:pt x="125" y="0"/>
                    <a:pt x="125" y="0"/>
                  </a:cubicBezTo>
                  <a:cubicBezTo>
                    <a:pt x="126" y="52"/>
                    <a:pt x="126" y="52"/>
                    <a:pt x="126" y="52"/>
                  </a:cubicBezTo>
                  <a:cubicBezTo>
                    <a:pt x="103" y="73"/>
                    <a:pt x="103" y="73"/>
                    <a:pt x="103" y="73"/>
                  </a:cubicBezTo>
                  <a:cubicBezTo>
                    <a:pt x="82" y="52"/>
                    <a:pt x="82" y="52"/>
                    <a:pt x="82" y="52"/>
                  </a:cubicBezTo>
                  <a:cubicBezTo>
                    <a:pt x="82" y="0"/>
                    <a:pt x="82" y="0"/>
                    <a:pt x="82" y="0"/>
                  </a:cubicBezTo>
                  <a:cubicBezTo>
                    <a:pt x="51" y="0"/>
                    <a:pt x="51" y="0"/>
                    <a:pt x="51" y="0"/>
                  </a:cubicBezTo>
                  <a:cubicBezTo>
                    <a:pt x="25" y="0"/>
                    <a:pt x="3" y="28"/>
                    <a:pt x="3" y="54"/>
                  </a:cubicBezTo>
                  <a:cubicBezTo>
                    <a:pt x="0" y="149"/>
                    <a:pt x="0" y="149"/>
                    <a:pt x="0" y="149"/>
                  </a:cubicBezTo>
                  <a:cubicBezTo>
                    <a:pt x="207" y="149"/>
                    <a:pt x="207" y="149"/>
                    <a:pt x="207" y="149"/>
                  </a:cubicBezTo>
                </a:path>
              </a:pathLst>
            </a:custGeom>
            <a:solidFill>
              <a:srgbClr val="23B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3" name="ïşlíďê">
              <a:extLst>
                <a:ext uri="{FF2B5EF4-FFF2-40B4-BE49-F238E27FC236}">
                  <a16:creationId xmlns:a16="http://schemas.microsoft.com/office/drawing/2014/main" id="{E88B6C02-3CEF-4466-B9E1-4B469C0964B9}"/>
                </a:ext>
              </a:extLst>
            </p:cNvPr>
            <p:cNvSpPr/>
            <p:nvPr/>
          </p:nvSpPr>
          <p:spPr bwMode="auto">
            <a:xfrm>
              <a:off x="6175531" y="5093486"/>
              <a:ext cx="145238" cy="1452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4" name="îşḷiḋè">
              <a:extLst>
                <a:ext uri="{FF2B5EF4-FFF2-40B4-BE49-F238E27FC236}">
                  <a16:creationId xmlns:a16="http://schemas.microsoft.com/office/drawing/2014/main" id="{E745A0D0-9C10-48D5-8A31-086DF965EBD1}"/>
                </a:ext>
              </a:extLst>
            </p:cNvPr>
            <p:cNvSpPr/>
            <p:nvPr/>
          </p:nvSpPr>
          <p:spPr bwMode="auto">
            <a:xfrm>
              <a:off x="6175531" y="5356293"/>
              <a:ext cx="145238" cy="13832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5" name="îṥļîďe">
              <a:extLst>
                <a:ext uri="{FF2B5EF4-FFF2-40B4-BE49-F238E27FC236}">
                  <a16:creationId xmlns:a16="http://schemas.microsoft.com/office/drawing/2014/main" id="{4FC93329-986B-4472-B8A5-868A87508F02}"/>
                </a:ext>
              </a:extLst>
            </p:cNvPr>
            <p:cNvSpPr/>
            <p:nvPr/>
          </p:nvSpPr>
          <p:spPr bwMode="auto">
            <a:xfrm>
              <a:off x="6175531" y="5612183"/>
              <a:ext cx="145238" cy="1452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6" name="íşḷídè">
              <a:extLst>
                <a:ext uri="{FF2B5EF4-FFF2-40B4-BE49-F238E27FC236}">
                  <a16:creationId xmlns:a16="http://schemas.microsoft.com/office/drawing/2014/main" id="{5E59A789-D6F6-43D5-8749-5BD2F41F874A}"/>
                </a:ext>
              </a:extLst>
            </p:cNvPr>
            <p:cNvSpPr/>
            <p:nvPr/>
          </p:nvSpPr>
          <p:spPr bwMode="auto">
            <a:xfrm>
              <a:off x="6071793" y="4754600"/>
              <a:ext cx="48414" cy="1085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7" name="îŝļíḋé">
              <a:extLst>
                <a:ext uri="{FF2B5EF4-FFF2-40B4-BE49-F238E27FC236}">
                  <a16:creationId xmlns:a16="http://schemas.microsoft.com/office/drawing/2014/main" id="{E0151C9F-BC89-4BEA-938C-BE6836B839D2}"/>
                </a:ext>
              </a:extLst>
            </p:cNvPr>
            <p:cNvSpPr/>
            <p:nvPr/>
          </p:nvSpPr>
          <p:spPr bwMode="auto">
            <a:xfrm>
              <a:off x="6071793" y="4754600"/>
              <a:ext cx="48414" cy="10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8" name="îšlîḓê">
              <a:extLst>
                <a:ext uri="{FF2B5EF4-FFF2-40B4-BE49-F238E27FC236}">
                  <a16:creationId xmlns:a16="http://schemas.microsoft.com/office/drawing/2014/main" id="{FDF9FAB9-B44F-4A81-A0E1-923D9810600B}"/>
                </a:ext>
              </a:extLst>
            </p:cNvPr>
            <p:cNvSpPr/>
            <p:nvPr/>
          </p:nvSpPr>
          <p:spPr bwMode="auto">
            <a:xfrm>
              <a:off x="6825634" y="4996662"/>
              <a:ext cx="82992" cy="843751"/>
            </a:xfrm>
            <a:custGeom>
              <a:avLst/>
              <a:gdLst>
                <a:gd name="T0" fmla="*/ 12 w 12"/>
                <a:gd name="T1" fmla="*/ 122 h 122"/>
                <a:gd name="T2" fmla="*/ 6 w 12"/>
                <a:gd name="T3" fmla="*/ 0 h 122"/>
                <a:gd name="T4" fmla="*/ 0 w 12"/>
                <a:gd name="T5" fmla="*/ 122 h 122"/>
                <a:gd name="T6" fmla="*/ 12 w 12"/>
                <a:gd name="T7" fmla="*/ 122 h 122"/>
              </a:gdLst>
              <a:ahLst/>
              <a:cxnLst>
                <a:cxn ang="0">
                  <a:pos x="T0" y="T1"/>
                </a:cxn>
                <a:cxn ang="0">
                  <a:pos x="T2" y="T3"/>
                </a:cxn>
                <a:cxn ang="0">
                  <a:pos x="T4" y="T5"/>
                </a:cxn>
                <a:cxn ang="0">
                  <a:pos x="T6" y="T7"/>
                </a:cxn>
              </a:cxnLst>
              <a:rect l="0" t="0" r="r" b="b"/>
              <a:pathLst>
                <a:path w="12" h="122">
                  <a:moveTo>
                    <a:pt x="12" y="122"/>
                  </a:moveTo>
                  <a:lnTo>
                    <a:pt x="6" y="0"/>
                  </a:lnTo>
                  <a:lnTo>
                    <a:pt x="0" y="122"/>
                  </a:lnTo>
                  <a:lnTo>
                    <a:pt x="12" y="122"/>
                  </a:lnTo>
                  <a:close/>
                </a:path>
              </a:pathLst>
            </a:custGeom>
            <a:solidFill>
              <a:srgbClr val="0099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9" name="ïş1íḍè">
              <a:extLst>
                <a:ext uri="{FF2B5EF4-FFF2-40B4-BE49-F238E27FC236}">
                  <a16:creationId xmlns:a16="http://schemas.microsoft.com/office/drawing/2014/main" id="{BB56C2F4-0816-4385-8C3B-2E1CE444D760}"/>
                </a:ext>
              </a:extLst>
            </p:cNvPr>
            <p:cNvSpPr/>
            <p:nvPr/>
          </p:nvSpPr>
          <p:spPr bwMode="auto">
            <a:xfrm>
              <a:off x="6825634" y="4996662"/>
              <a:ext cx="82992" cy="843751"/>
            </a:xfrm>
            <a:custGeom>
              <a:avLst/>
              <a:gdLst>
                <a:gd name="T0" fmla="*/ 12 w 12"/>
                <a:gd name="T1" fmla="*/ 122 h 122"/>
                <a:gd name="T2" fmla="*/ 6 w 12"/>
                <a:gd name="T3" fmla="*/ 0 h 122"/>
                <a:gd name="T4" fmla="*/ 0 w 12"/>
                <a:gd name="T5" fmla="*/ 122 h 122"/>
                <a:gd name="T6" fmla="*/ 12 w 12"/>
                <a:gd name="T7" fmla="*/ 122 h 122"/>
              </a:gdLst>
              <a:ahLst/>
              <a:cxnLst>
                <a:cxn ang="0">
                  <a:pos x="T0" y="T1"/>
                </a:cxn>
                <a:cxn ang="0">
                  <a:pos x="T2" y="T3"/>
                </a:cxn>
                <a:cxn ang="0">
                  <a:pos x="T4" y="T5"/>
                </a:cxn>
                <a:cxn ang="0">
                  <a:pos x="T6" y="T7"/>
                </a:cxn>
              </a:cxnLst>
              <a:rect l="0" t="0" r="r" b="b"/>
              <a:pathLst>
                <a:path w="12" h="122">
                  <a:moveTo>
                    <a:pt x="12" y="122"/>
                  </a:moveTo>
                  <a:lnTo>
                    <a:pt x="6" y="0"/>
                  </a:lnTo>
                  <a:lnTo>
                    <a:pt x="0" y="122"/>
                  </a:lnTo>
                  <a:lnTo>
                    <a:pt x="12" y="1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0" name="íṩlíḓé">
              <a:extLst>
                <a:ext uri="{FF2B5EF4-FFF2-40B4-BE49-F238E27FC236}">
                  <a16:creationId xmlns:a16="http://schemas.microsoft.com/office/drawing/2014/main" id="{FBBF0A7F-D39A-4BFD-AA08-2E180D8A8A5E}"/>
                </a:ext>
              </a:extLst>
            </p:cNvPr>
            <p:cNvSpPr/>
            <p:nvPr/>
          </p:nvSpPr>
          <p:spPr bwMode="auto">
            <a:xfrm>
              <a:off x="5228042" y="4996662"/>
              <a:ext cx="82992" cy="843751"/>
            </a:xfrm>
            <a:custGeom>
              <a:avLst/>
              <a:gdLst>
                <a:gd name="T0" fmla="*/ 12 w 12"/>
                <a:gd name="T1" fmla="*/ 122 h 122"/>
                <a:gd name="T2" fmla="*/ 6 w 12"/>
                <a:gd name="T3" fmla="*/ 0 h 122"/>
                <a:gd name="T4" fmla="*/ 0 w 12"/>
                <a:gd name="T5" fmla="*/ 122 h 122"/>
                <a:gd name="T6" fmla="*/ 12 w 12"/>
                <a:gd name="T7" fmla="*/ 122 h 122"/>
              </a:gdLst>
              <a:ahLst/>
              <a:cxnLst>
                <a:cxn ang="0">
                  <a:pos x="T0" y="T1"/>
                </a:cxn>
                <a:cxn ang="0">
                  <a:pos x="T2" y="T3"/>
                </a:cxn>
                <a:cxn ang="0">
                  <a:pos x="T4" y="T5"/>
                </a:cxn>
                <a:cxn ang="0">
                  <a:pos x="T6" y="T7"/>
                </a:cxn>
              </a:cxnLst>
              <a:rect l="0" t="0" r="r" b="b"/>
              <a:pathLst>
                <a:path w="12" h="122">
                  <a:moveTo>
                    <a:pt x="12" y="122"/>
                  </a:moveTo>
                  <a:lnTo>
                    <a:pt x="6" y="0"/>
                  </a:lnTo>
                  <a:lnTo>
                    <a:pt x="0" y="122"/>
                  </a:lnTo>
                  <a:lnTo>
                    <a:pt x="12" y="122"/>
                  </a:lnTo>
                  <a:close/>
                </a:path>
              </a:pathLst>
            </a:custGeom>
            <a:solidFill>
              <a:srgbClr val="0099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1" name="ïşḻiďe">
              <a:extLst>
                <a:ext uri="{FF2B5EF4-FFF2-40B4-BE49-F238E27FC236}">
                  <a16:creationId xmlns:a16="http://schemas.microsoft.com/office/drawing/2014/main" id="{CF66DA1C-DC67-4B1F-9501-245B79DDFBE8}"/>
                </a:ext>
              </a:extLst>
            </p:cNvPr>
            <p:cNvSpPr/>
            <p:nvPr/>
          </p:nvSpPr>
          <p:spPr bwMode="auto">
            <a:xfrm>
              <a:off x="5483931" y="3703369"/>
              <a:ext cx="601694" cy="1175719"/>
            </a:xfrm>
            <a:custGeom>
              <a:avLst/>
              <a:gdLst>
                <a:gd name="T0" fmla="*/ 42 w 42"/>
                <a:gd name="T1" fmla="*/ 82 h 82"/>
                <a:gd name="T2" fmla="*/ 3 w 42"/>
                <a:gd name="T3" fmla="*/ 47 h 82"/>
                <a:gd name="T4" fmla="*/ 12 w 42"/>
                <a:gd name="T5" fmla="*/ 42 h 82"/>
                <a:gd name="T6" fmla="*/ 0 w 42"/>
                <a:gd name="T7" fmla="*/ 28 h 82"/>
                <a:gd name="T8" fmla="*/ 17 w 42"/>
                <a:gd name="T9" fmla="*/ 0 h 82"/>
                <a:gd name="T10" fmla="*/ 23 w 42"/>
                <a:gd name="T11" fmla="*/ 0 h 82"/>
                <a:gd name="T12" fmla="*/ 42 w 42"/>
                <a:gd name="T13" fmla="*/ 69 h 82"/>
                <a:gd name="T14" fmla="*/ 42 w 42"/>
                <a:gd name="T15" fmla="*/ 82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82">
                  <a:moveTo>
                    <a:pt x="42" y="82"/>
                  </a:moveTo>
                  <a:cubicBezTo>
                    <a:pt x="3" y="47"/>
                    <a:pt x="3" y="47"/>
                    <a:pt x="3" y="47"/>
                  </a:cubicBezTo>
                  <a:cubicBezTo>
                    <a:pt x="12" y="42"/>
                    <a:pt x="12" y="42"/>
                    <a:pt x="12" y="42"/>
                  </a:cubicBezTo>
                  <a:cubicBezTo>
                    <a:pt x="0" y="28"/>
                    <a:pt x="0" y="28"/>
                    <a:pt x="0" y="28"/>
                  </a:cubicBezTo>
                  <a:cubicBezTo>
                    <a:pt x="17" y="0"/>
                    <a:pt x="17" y="0"/>
                    <a:pt x="17" y="0"/>
                  </a:cubicBezTo>
                  <a:cubicBezTo>
                    <a:pt x="23" y="0"/>
                    <a:pt x="23" y="0"/>
                    <a:pt x="23" y="0"/>
                  </a:cubicBezTo>
                  <a:cubicBezTo>
                    <a:pt x="21" y="45"/>
                    <a:pt x="42" y="69"/>
                    <a:pt x="42" y="69"/>
                  </a:cubicBezTo>
                  <a:cubicBezTo>
                    <a:pt x="42" y="82"/>
                    <a:pt x="42" y="82"/>
                    <a:pt x="42" y="8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2" name="íṡḻïḓe">
              <a:extLst>
                <a:ext uri="{FF2B5EF4-FFF2-40B4-BE49-F238E27FC236}">
                  <a16:creationId xmlns:a16="http://schemas.microsoft.com/office/drawing/2014/main" id="{F1229B20-5DA3-4CD1-B6AA-DD768BC89D94}"/>
                </a:ext>
              </a:extLst>
            </p:cNvPr>
            <p:cNvSpPr/>
            <p:nvPr/>
          </p:nvSpPr>
          <p:spPr bwMode="auto">
            <a:xfrm>
              <a:off x="6085625" y="3703369"/>
              <a:ext cx="608608" cy="1175719"/>
            </a:xfrm>
            <a:custGeom>
              <a:avLst/>
              <a:gdLst>
                <a:gd name="T0" fmla="*/ 0 w 42"/>
                <a:gd name="T1" fmla="*/ 69 h 82"/>
                <a:gd name="T2" fmla="*/ 20 w 42"/>
                <a:gd name="T3" fmla="*/ 0 h 82"/>
                <a:gd name="T4" fmla="*/ 26 w 42"/>
                <a:gd name="T5" fmla="*/ 0 h 82"/>
                <a:gd name="T6" fmla="*/ 42 w 42"/>
                <a:gd name="T7" fmla="*/ 28 h 82"/>
                <a:gd name="T8" fmla="*/ 31 w 42"/>
                <a:gd name="T9" fmla="*/ 42 h 82"/>
                <a:gd name="T10" fmla="*/ 40 w 42"/>
                <a:gd name="T11" fmla="*/ 47 h 82"/>
                <a:gd name="T12" fmla="*/ 0 w 42"/>
                <a:gd name="T13" fmla="*/ 82 h 82"/>
                <a:gd name="T14" fmla="*/ 0 w 42"/>
                <a:gd name="T15" fmla="*/ 69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82">
                  <a:moveTo>
                    <a:pt x="0" y="69"/>
                  </a:moveTo>
                  <a:cubicBezTo>
                    <a:pt x="0" y="69"/>
                    <a:pt x="21" y="45"/>
                    <a:pt x="20" y="0"/>
                  </a:cubicBezTo>
                  <a:cubicBezTo>
                    <a:pt x="26" y="0"/>
                    <a:pt x="26" y="0"/>
                    <a:pt x="26" y="0"/>
                  </a:cubicBezTo>
                  <a:cubicBezTo>
                    <a:pt x="42" y="28"/>
                    <a:pt x="42" y="28"/>
                    <a:pt x="42" y="28"/>
                  </a:cubicBezTo>
                  <a:cubicBezTo>
                    <a:pt x="31" y="42"/>
                    <a:pt x="31" y="42"/>
                    <a:pt x="31" y="42"/>
                  </a:cubicBezTo>
                  <a:cubicBezTo>
                    <a:pt x="40" y="47"/>
                    <a:pt x="40" y="47"/>
                    <a:pt x="40" y="47"/>
                  </a:cubicBezTo>
                  <a:cubicBezTo>
                    <a:pt x="0" y="82"/>
                    <a:pt x="0" y="82"/>
                    <a:pt x="0" y="82"/>
                  </a:cubicBezTo>
                  <a:cubicBezTo>
                    <a:pt x="0" y="69"/>
                    <a:pt x="0" y="69"/>
                    <a:pt x="0" y="6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3" name="í$ḷiḍè">
              <a:extLst>
                <a:ext uri="{FF2B5EF4-FFF2-40B4-BE49-F238E27FC236}">
                  <a16:creationId xmlns:a16="http://schemas.microsoft.com/office/drawing/2014/main" id="{28ABB36B-FC7D-4FD9-98B3-0B9AC80B4105}"/>
                </a:ext>
              </a:extLst>
            </p:cNvPr>
            <p:cNvSpPr/>
            <p:nvPr/>
          </p:nvSpPr>
          <p:spPr bwMode="auto">
            <a:xfrm>
              <a:off x="6417593" y="4837592"/>
              <a:ext cx="421878" cy="8299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4" name="işḷîďê">
              <a:extLst>
                <a:ext uri="{FF2B5EF4-FFF2-40B4-BE49-F238E27FC236}">
                  <a16:creationId xmlns:a16="http://schemas.microsoft.com/office/drawing/2014/main" id="{F34E6657-B7BF-4379-8BF5-E525713C6A96}"/>
                </a:ext>
              </a:extLst>
            </p:cNvPr>
            <p:cNvSpPr/>
            <p:nvPr/>
          </p:nvSpPr>
          <p:spPr bwMode="auto">
            <a:xfrm>
              <a:off x="6417593" y="4837592"/>
              <a:ext cx="421878" cy="82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6" name="i$1ïḑè">
              <a:extLst>
                <a:ext uri="{FF2B5EF4-FFF2-40B4-BE49-F238E27FC236}">
                  <a16:creationId xmlns:a16="http://schemas.microsoft.com/office/drawing/2014/main" id="{12108430-E8E6-4E49-8A60-1735207217F4}"/>
                </a:ext>
              </a:extLst>
            </p:cNvPr>
            <p:cNvSpPr/>
            <p:nvPr/>
          </p:nvSpPr>
          <p:spPr bwMode="auto">
            <a:xfrm>
              <a:off x="6085625" y="3516639"/>
              <a:ext cx="304304" cy="228230"/>
            </a:xfrm>
            <a:custGeom>
              <a:avLst/>
              <a:gdLst>
                <a:gd name="T0" fmla="*/ 19 w 21"/>
                <a:gd name="T1" fmla="*/ 0 h 16"/>
                <a:gd name="T2" fmla="*/ 7 w 21"/>
                <a:gd name="T3" fmla="*/ 7 h 16"/>
                <a:gd name="T4" fmla="*/ 1 w 21"/>
                <a:gd name="T5" fmla="*/ 9 h 16"/>
                <a:gd name="T6" fmla="*/ 0 w 21"/>
                <a:gd name="T7" fmla="*/ 9 h 16"/>
                <a:gd name="T8" fmla="*/ 0 w 21"/>
                <a:gd name="T9" fmla="*/ 16 h 16"/>
                <a:gd name="T10" fmla="*/ 20 w 21"/>
                <a:gd name="T11" fmla="*/ 16 h 16"/>
                <a:gd name="T12" fmla="*/ 20 w 21"/>
                <a:gd name="T13" fmla="*/ 13 h 16"/>
                <a:gd name="T14" fmla="*/ 21 w 21"/>
                <a:gd name="T15" fmla="*/ 13 h 16"/>
                <a:gd name="T16" fmla="*/ 19 w 21"/>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6">
                  <a:moveTo>
                    <a:pt x="19" y="0"/>
                  </a:moveTo>
                  <a:cubicBezTo>
                    <a:pt x="15" y="3"/>
                    <a:pt x="11" y="6"/>
                    <a:pt x="7" y="7"/>
                  </a:cubicBezTo>
                  <a:cubicBezTo>
                    <a:pt x="5" y="9"/>
                    <a:pt x="3" y="9"/>
                    <a:pt x="1" y="9"/>
                  </a:cubicBezTo>
                  <a:cubicBezTo>
                    <a:pt x="0" y="9"/>
                    <a:pt x="0" y="9"/>
                    <a:pt x="0" y="9"/>
                  </a:cubicBezTo>
                  <a:cubicBezTo>
                    <a:pt x="0" y="16"/>
                    <a:pt x="0" y="16"/>
                    <a:pt x="0" y="16"/>
                  </a:cubicBezTo>
                  <a:cubicBezTo>
                    <a:pt x="20" y="16"/>
                    <a:pt x="20" y="16"/>
                    <a:pt x="20" y="16"/>
                  </a:cubicBezTo>
                  <a:cubicBezTo>
                    <a:pt x="20" y="15"/>
                    <a:pt x="20" y="14"/>
                    <a:pt x="20" y="13"/>
                  </a:cubicBezTo>
                  <a:cubicBezTo>
                    <a:pt x="21" y="13"/>
                    <a:pt x="21" y="13"/>
                    <a:pt x="21" y="13"/>
                  </a:cubicBezTo>
                  <a:cubicBezTo>
                    <a:pt x="19" y="0"/>
                    <a:pt x="19" y="0"/>
                    <a:pt x="19" y="0"/>
                  </a:cubicBezTo>
                </a:path>
              </a:pathLst>
            </a:custGeom>
            <a:solidFill>
              <a:srgbClr val="F3D1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7" name="ïṩḻiḍè">
              <a:extLst>
                <a:ext uri="{FF2B5EF4-FFF2-40B4-BE49-F238E27FC236}">
                  <a16:creationId xmlns:a16="http://schemas.microsoft.com/office/drawing/2014/main" id="{DFC3D529-2A75-4C1F-B596-2F58C54BAA70}"/>
                </a:ext>
              </a:extLst>
            </p:cNvPr>
            <p:cNvSpPr/>
            <p:nvPr/>
          </p:nvSpPr>
          <p:spPr bwMode="auto">
            <a:xfrm>
              <a:off x="6085625" y="2181850"/>
              <a:ext cx="594776" cy="864501"/>
            </a:xfrm>
            <a:custGeom>
              <a:avLst/>
              <a:gdLst>
                <a:gd name="T0" fmla="*/ 1 w 41"/>
                <a:gd name="T1" fmla="*/ 22 h 60"/>
                <a:gd name="T2" fmla="*/ 0 w 41"/>
                <a:gd name="T3" fmla="*/ 22 h 60"/>
                <a:gd name="T4" fmla="*/ 0 w 41"/>
                <a:gd name="T5" fmla="*/ 49 h 60"/>
                <a:gd name="T6" fmla="*/ 1 w 41"/>
                <a:gd name="T7" fmla="*/ 49 h 60"/>
                <a:gd name="T8" fmla="*/ 31 w 41"/>
                <a:gd name="T9" fmla="*/ 60 h 60"/>
                <a:gd name="T10" fmla="*/ 39 w 41"/>
                <a:gd name="T11" fmla="*/ 26 h 60"/>
                <a:gd name="T12" fmla="*/ 30 w 41"/>
                <a:gd name="T13" fmla="*/ 26 h 60"/>
                <a:gd name="T14" fmla="*/ 18 w 41"/>
                <a:gd name="T15" fmla="*/ 36 h 60"/>
                <a:gd name="T16" fmla="*/ 6 w 41"/>
                <a:gd name="T17" fmla="*/ 25 h 60"/>
                <a:gd name="T18" fmla="*/ 1 w 41"/>
                <a:gd name="T19" fmla="*/ 22 h 60"/>
                <a:gd name="T20" fmla="*/ 18 w 41"/>
                <a:gd name="T21" fmla="*/ 15 h 60"/>
                <a:gd name="T22" fmla="*/ 9 w 41"/>
                <a:gd name="T23" fmla="*/ 24 h 60"/>
                <a:gd name="T24" fmla="*/ 18 w 41"/>
                <a:gd name="T25" fmla="*/ 33 h 60"/>
                <a:gd name="T26" fmla="*/ 27 w 41"/>
                <a:gd name="T27" fmla="*/ 24 h 60"/>
                <a:gd name="T28" fmla="*/ 18 w 41"/>
                <a:gd name="T29" fmla="*/ 15 h 60"/>
                <a:gd name="T30" fmla="*/ 0 w 41"/>
                <a:gd name="T31" fmla="*/ 0 h 60"/>
                <a:gd name="T32" fmla="*/ 0 w 41"/>
                <a:gd name="T33" fmla="*/ 19 h 60"/>
                <a:gd name="T34" fmla="*/ 1 w 41"/>
                <a:gd name="T35" fmla="*/ 19 h 60"/>
                <a:gd name="T36" fmla="*/ 6 w 41"/>
                <a:gd name="T37" fmla="*/ 21 h 60"/>
                <a:gd name="T38" fmla="*/ 18 w 41"/>
                <a:gd name="T39" fmla="*/ 12 h 60"/>
                <a:gd name="T40" fmla="*/ 30 w 41"/>
                <a:gd name="T41" fmla="*/ 23 h 60"/>
                <a:gd name="T42" fmla="*/ 39 w 41"/>
                <a:gd name="T43" fmla="*/ 23 h 60"/>
                <a:gd name="T44" fmla="*/ 41 w 41"/>
                <a:gd name="T45" fmla="*/ 11 h 60"/>
                <a:gd name="T46" fmla="*/ 29 w 41"/>
                <a:gd name="T47" fmla="*/ 13 h 60"/>
                <a:gd name="T48" fmla="*/ 0 w 41"/>
                <a:gd name="T4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60">
                  <a:moveTo>
                    <a:pt x="1" y="22"/>
                  </a:moveTo>
                  <a:cubicBezTo>
                    <a:pt x="1" y="22"/>
                    <a:pt x="0" y="22"/>
                    <a:pt x="0" y="22"/>
                  </a:cubicBezTo>
                  <a:cubicBezTo>
                    <a:pt x="0" y="49"/>
                    <a:pt x="0" y="49"/>
                    <a:pt x="0" y="49"/>
                  </a:cubicBezTo>
                  <a:cubicBezTo>
                    <a:pt x="0" y="49"/>
                    <a:pt x="0" y="49"/>
                    <a:pt x="1" y="49"/>
                  </a:cubicBezTo>
                  <a:cubicBezTo>
                    <a:pt x="23" y="49"/>
                    <a:pt x="31" y="60"/>
                    <a:pt x="31" y="60"/>
                  </a:cubicBezTo>
                  <a:cubicBezTo>
                    <a:pt x="33" y="58"/>
                    <a:pt x="36" y="41"/>
                    <a:pt x="39" y="26"/>
                  </a:cubicBezTo>
                  <a:cubicBezTo>
                    <a:pt x="30" y="26"/>
                    <a:pt x="30" y="26"/>
                    <a:pt x="30" y="26"/>
                  </a:cubicBezTo>
                  <a:cubicBezTo>
                    <a:pt x="29" y="32"/>
                    <a:pt x="24" y="36"/>
                    <a:pt x="18" y="36"/>
                  </a:cubicBezTo>
                  <a:cubicBezTo>
                    <a:pt x="11" y="36"/>
                    <a:pt x="6" y="31"/>
                    <a:pt x="6" y="25"/>
                  </a:cubicBezTo>
                  <a:cubicBezTo>
                    <a:pt x="4" y="23"/>
                    <a:pt x="3" y="22"/>
                    <a:pt x="1" y="22"/>
                  </a:cubicBezTo>
                  <a:moveTo>
                    <a:pt x="18" y="15"/>
                  </a:moveTo>
                  <a:cubicBezTo>
                    <a:pt x="13" y="15"/>
                    <a:pt x="9" y="19"/>
                    <a:pt x="9" y="24"/>
                  </a:cubicBezTo>
                  <a:cubicBezTo>
                    <a:pt x="9" y="29"/>
                    <a:pt x="13" y="33"/>
                    <a:pt x="18" y="33"/>
                  </a:cubicBezTo>
                  <a:cubicBezTo>
                    <a:pt x="23" y="33"/>
                    <a:pt x="27" y="29"/>
                    <a:pt x="27" y="24"/>
                  </a:cubicBezTo>
                  <a:cubicBezTo>
                    <a:pt x="27" y="19"/>
                    <a:pt x="23" y="15"/>
                    <a:pt x="18" y="15"/>
                  </a:cubicBezTo>
                  <a:moveTo>
                    <a:pt x="0" y="0"/>
                  </a:moveTo>
                  <a:cubicBezTo>
                    <a:pt x="0" y="19"/>
                    <a:pt x="0" y="19"/>
                    <a:pt x="0" y="19"/>
                  </a:cubicBezTo>
                  <a:cubicBezTo>
                    <a:pt x="0" y="19"/>
                    <a:pt x="1" y="19"/>
                    <a:pt x="1" y="19"/>
                  </a:cubicBezTo>
                  <a:cubicBezTo>
                    <a:pt x="3" y="19"/>
                    <a:pt x="5" y="20"/>
                    <a:pt x="6" y="21"/>
                  </a:cubicBezTo>
                  <a:cubicBezTo>
                    <a:pt x="8" y="16"/>
                    <a:pt x="12" y="12"/>
                    <a:pt x="18" y="12"/>
                  </a:cubicBezTo>
                  <a:cubicBezTo>
                    <a:pt x="24" y="12"/>
                    <a:pt x="29" y="17"/>
                    <a:pt x="30" y="23"/>
                  </a:cubicBezTo>
                  <a:cubicBezTo>
                    <a:pt x="39" y="23"/>
                    <a:pt x="39" y="23"/>
                    <a:pt x="39" y="23"/>
                  </a:cubicBezTo>
                  <a:cubicBezTo>
                    <a:pt x="40" y="19"/>
                    <a:pt x="40" y="15"/>
                    <a:pt x="41" y="11"/>
                  </a:cubicBezTo>
                  <a:cubicBezTo>
                    <a:pt x="37" y="12"/>
                    <a:pt x="33" y="13"/>
                    <a:pt x="29" y="13"/>
                  </a:cubicBezTo>
                  <a:cubicBezTo>
                    <a:pt x="17" y="13"/>
                    <a:pt x="8" y="7"/>
                    <a:pt x="0" y="0"/>
                  </a:cubicBezTo>
                </a:path>
              </a:pathLst>
            </a:custGeom>
            <a:solidFill>
              <a:srgbClr val="F3D1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8" name="ïṧ1ïde">
              <a:extLst>
                <a:ext uri="{FF2B5EF4-FFF2-40B4-BE49-F238E27FC236}">
                  <a16:creationId xmlns:a16="http://schemas.microsoft.com/office/drawing/2014/main" id="{7541A177-5016-4D04-BAF4-58DD6D370423}"/>
                </a:ext>
              </a:extLst>
            </p:cNvPr>
            <p:cNvSpPr/>
            <p:nvPr/>
          </p:nvSpPr>
          <p:spPr bwMode="auto">
            <a:xfrm>
              <a:off x="6749560" y="2499986"/>
              <a:ext cx="172902" cy="359632"/>
            </a:xfrm>
            <a:custGeom>
              <a:avLst/>
              <a:gdLst>
                <a:gd name="T0" fmla="*/ 7 w 12"/>
                <a:gd name="T1" fmla="*/ 0 h 25"/>
                <a:gd name="T2" fmla="*/ 2 w 12"/>
                <a:gd name="T3" fmla="*/ 2 h 25"/>
                <a:gd name="T4" fmla="*/ 0 w 12"/>
                <a:gd name="T5" fmla="*/ 25 h 25"/>
                <a:gd name="T6" fmla="*/ 11 w 12"/>
                <a:gd name="T7" fmla="*/ 12 h 25"/>
                <a:gd name="T8" fmla="*/ 11 w 12"/>
                <a:gd name="T9" fmla="*/ 4 h 25"/>
                <a:gd name="T10" fmla="*/ 11 w 12"/>
                <a:gd name="T11" fmla="*/ 4 h 25"/>
                <a:gd name="T12" fmla="*/ 11 w 12"/>
                <a:gd name="T13" fmla="*/ 4 h 25"/>
                <a:gd name="T14" fmla="*/ 11 w 12"/>
                <a:gd name="T15" fmla="*/ 4 h 25"/>
                <a:gd name="T16" fmla="*/ 11 w 12"/>
                <a:gd name="T17" fmla="*/ 4 h 25"/>
                <a:gd name="T18" fmla="*/ 11 w 12"/>
                <a:gd name="T19" fmla="*/ 4 h 25"/>
                <a:gd name="T20" fmla="*/ 11 w 12"/>
                <a:gd name="T21" fmla="*/ 4 h 25"/>
                <a:gd name="T22" fmla="*/ 11 w 12"/>
                <a:gd name="T23" fmla="*/ 4 h 25"/>
                <a:gd name="T24" fmla="*/ 11 w 12"/>
                <a:gd name="T25" fmla="*/ 4 h 25"/>
                <a:gd name="T26" fmla="*/ 10 w 12"/>
                <a:gd name="T27" fmla="*/ 2 h 25"/>
                <a:gd name="T28" fmla="*/ 10 w 12"/>
                <a:gd name="T29" fmla="*/ 2 h 25"/>
                <a:gd name="T30" fmla="*/ 10 w 12"/>
                <a:gd name="T31" fmla="*/ 2 h 25"/>
                <a:gd name="T32" fmla="*/ 7 w 12"/>
                <a:gd name="T3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25">
                  <a:moveTo>
                    <a:pt x="7" y="0"/>
                  </a:moveTo>
                  <a:cubicBezTo>
                    <a:pt x="5" y="0"/>
                    <a:pt x="4" y="1"/>
                    <a:pt x="2" y="2"/>
                  </a:cubicBezTo>
                  <a:cubicBezTo>
                    <a:pt x="1" y="9"/>
                    <a:pt x="1" y="17"/>
                    <a:pt x="0" y="25"/>
                  </a:cubicBezTo>
                  <a:cubicBezTo>
                    <a:pt x="4" y="21"/>
                    <a:pt x="8" y="17"/>
                    <a:pt x="11" y="12"/>
                  </a:cubicBezTo>
                  <a:cubicBezTo>
                    <a:pt x="12" y="10"/>
                    <a:pt x="12" y="7"/>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3"/>
                    <a:pt x="11" y="3"/>
                    <a:pt x="10" y="2"/>
                  </a:cubicBezTo>
                  <a:cubicBezTo>
                    <a:pt x="10" y="2"/>
                    <a:pt x="10" y="2"/>
                    <a:pt x="10" y="2"/>
                  </a:cubicBezTo>
                  <a:cubicBezTo>
                    <a:pt x="10" y="2"/>
                    <a:pt x="10" y="2"/>
                    <a:pt x="10" y="2"/>
                  </a:cubicBezTo>
                  <a:cubicBezTo>
                    <a:pt x="9" y="1"/>
                    <a:pt x="8" y="0"/>
                    <a:pt x="7" y="0"/>
                  </a:cubicBezTo>
                </a:path>
              </a:pathLst>
            </a:custGeom>
            <a:solidFill>
              <a:srgbClr val="F3D1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9" name="îṩḻïḋé">
              <a:extLst>
                <a:ext uri="{FF2B5EF4-FFF2-40B4-BE49-F238E27FC236}">
                  <a16:creationId xmlns:a16="http://schemas.microsoft.com/office/drawing/2014/main" id="{5CB1B09A-4B58-4C7E-9E6E-210D390FB2CD}"/>
                </a:ext>
              </a:extLst>
            </p:cNvPr>
            <p:cNvSpPr/>
            <p:nvPr/>
          </p:nvSpPr>
          <p:spPr bwMode="auto">
            <a:xfrm>
              <a:off x="6085625" y="2299424"/>
              <a:ext cx="705431" cy="1348621"/>
            </a:xfrm>
            <a:custGeom>
              <a:avLst/>
              <a:gdLst>
                <a:gd name="T0" fmla="*/ 49 w 49"/>
                <a:gd name="T1" fmla="*/ 0 h 94"/>
                <a:gd name="T2" fmla="*/ 41 w 49"/>
                <a:gd name="T3" fmla="*/ 3 h 94"/>
                <a:gd name="T4" fmla="*/ 39 w 49"/>
                <a:gd name="T5" fmla="*/ 15 h 94"/>
                <a:gd name="T6" fmla="*/ 43 w 49"/>
                <a:gd name="T7" fmla="*/ 15 h 94"/>
                <a:gd name="T8" fmla="*/ 43 w 49"/>
                <a:gd name="T9" fmla="*/ 18 h 94"/>
                <a:gd name="T10" fmla="*/ 39 w 49"/>
                <a:gd name="T11" fmla="*/ 18 h 94"/>
                <a:gd name="T12" fmla="*/ 31 w 49"/>
                <a:gd name="T13" fmla="*/ 52 h 94"/>
                <a:gd name="T14" fmla="*/ 1 w 49"/>
                <a:gd name="T15" fmla="*/ 41 h 94"/>
                <a:gd name="T16" fmla="*/ 0 w 49"/>
                <a:gd name="T17" fmla="*/ 41 h 94"/>
                <a:gd name="T18" fmla="*/ 0 w 49"/>
                <a:gd name="T19" fmla="*/ 58 h 94"/>
                <a:gd name="T20" fmla="*/ 11 w 49"/>
                <a:gd name="T21" fmla="*/ 58 h 94"/>
                <a:gd name="T22" fmla="*/ 1 w 49"/>
                <a:gd name="T23" fmla="*/ 66 h 94"/>
                <a:gd name="T24" fmla="*/ 0 w 49"/>
                <a:gd name="T25" fmla="*/ 66 h 94"/>
                <a:gd name="T26" fmla="*/ 0 w 49"/>
                <a:gd name="T27" fmla="*/ 94 h 94"/>
                <a:gd name="T28" fmla="*/ 1 w 49"/>
                <a:gd name="T29" fmla="*/ 94 h 94"/>
                <a:gd name="T30" fmla="*/ 7 w 49"/>
                <a:gd name="T31" fmla="*/ 92 h 94"/>
                <a:gd name="T32" fmla="*/ 19 w 49"/>
                <a:gd name="T33" fmla="*/ 85 h 94"/>
                <a:gd name="T34" fmla="*/ 19 w 49"/>
                <a:gd name="T35" fmla="*/ 85 h 94"/>
                <a:gd name="T36" fmla="*/ 37 w 49"/>
                <a:gd name="T37" fmla="*/ 66 h 94"/>
                <a:gd name="T38" fmla="*/ 37 w 49"/>
                <a:gd name="T39" fmla="*/ 66 h 94"/>
                <a:gd name="T40" fmla="*/ 37 w 49"/>
                <a:gd name="T41" fmla="*/ 66 h 94"/>
                <a:gd name="T42" fmla="*/ 42 w 49"/>
                <a:gd name="T43" fmla="*/ 56 h 94"/>
                <a:gd name="T44" fmla="*/ 43 w 49"/>
                <a:gd name="T45" fmla="*/ 52 h 94"/>
                <a:gd name="T46" fmla="*/ 46 w 49"/>
                <a:gd name="T47" fmla="*/ 39 h 94"/>
                <a:gd name="T48" fmla="*/ 46 w 49"/>
                <a:gd name="T49" fmla="*/ 39 h 94"/>
                <a:gd name="T50" fmla="*/ 48 w 49"/>
                <a:gd name="T51" fmla="*/ 16 h 94"/>
                <a:gd name="T52" fmla="*/ 48 w 49"/>
                <a:gd name="T53" fmla="*/ 16 h 94"/>
                <a:gd name="T54" fmla="*/ 49 w 49"/>
                <a:gd name="T5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 h="94">
                  <a:moveTo>
                    <a:pt x="49" y="0"/>
                  </a:moveTo>
                  <a:cubicBezTo>
                    <a:pt x="46" y="1"/>
                    <a:pt x="44" y="2"/>
                    <a:pt x="41" y="3"/>
                  </a:cubicBezTo>
                  <a:cubicBezTo>
                    <a:pt x="40" y="7"/>
                    <a:pt x="40" y="11"/>
                    <a:pt x="39" y="15"/>
                  </a:cubicBezTo>
                  <a:cubicBezTo>
                    <a:pt x="43" y="15"/>
                    <a:pt x="43" y="15"/>
                    <a:pt x="43" y="15"/>
                  </a:cubicBezTo>
                  <a:cubicBezTo>
                    <a:pt x="43" y="18"/>
                    <a:pt x="43" y="18"/>
                    <a:pt x="43" y="18"/>
                  </a:cubicBezTo>
                  <a:cubicBezTo>
                    <a:pt x="39" y="18"/>
                    <a:pt x="39" y="18"/>
                    <a:pt x="39" y="18"/>
                  </a:cubicBezTo>
                  <a:cubicBezTo>
                    <a:pt x="36" y="33"/>
                    <a:pt x="33" y="50"/>
                    <a:pt x="31" y="52"/>
                  </a:cubicBezTo>
                  <a:cubicBezTo>
                    <a:pt x="31" y="52"/>
                    <a:pt x="23" y="41"/>
                    <a:pt x="1" y="41"/>
                  </a:cubicBezTo>
                  <a:cubicBezTo>
                    <a:pt x="0" y="41"/>
                    <a:pt x="0" y="41"/>
                    <a:pt x="0" y="41"/>
                  </a:cubicBezTo>
                  <a:cubicBezTo>
                    <a:pt x="0" y="58"/>
                    <a:pt x="0" y="58"/>
                    <a:pt x="0" y="58"/>
                  </a:cubicBezTo>
                  <a:cubicBezTo>
                    <a:pt x="11" y="58"/>
                    <a:pt x="11" y="58"/>
                    <a:pt x="11" y="58"/>
                  </a:cubicBezTo>
                  <a:cubicBezTo>
                    <a:pt x="11" y="58"/>
                    <a:pt x="7" y="66"/>
                    <a:pt x="1" y="66"/>
                  </a:cubicBezTo>
                  <a:cubicBezTo>
                    <a:pt x="0" y="66"/>
                    <a:pt x="0" y="66"/>
                    <a:pt x="0" y="66"/>
                  </a:cubicBezTo>
                  <a:cubicBezTo>
                    <a:pt x="0" y="94"/>
                    <a:pt x="0" y="94"/>
                    <a:pt x="0" y="94"/>
                  </a:cubicBezTo>
                  <a:cubicBezTo>
                    <a:pt x="0" y="94"/>
                    <a:pt x="0" y="94"/>
                    <a:pt x="1" y="94"/>
                  </a:cubicBezTo>
                  <a:cubicBezTo>
                    <a:pt x="3" y="94"/>
                    <a:pt x="5" y="94"/>
                    <a:pt x="7" y="92"/>
                  </a:cubicBezTo>
                  <a:cubicBezTo>
                    <a:pt x="11" y="91"/>
                    <a:pt x="15" y="88"/>
                    <a:pt x="19" y="85"/>
                  </a:cubicBezTo>
                  <a:cubicBezTo>
                    <a:pt x="19" y="85"/>
                    <a:pt x="19" y="85"/>
                    <a:pt x="19" y="85"/>
                  </a:cubicBezTo>
                  <a:cubicBezTo>
                    <a:pt x="25" y="79"/>
                    <a:pt x="32" y="73"/>
                    <a:pt x="37" y="66"/>
                  </a:cubicBezTo>
                  <a:cubicBezTo>
                    <a:pt x="37" y="66"/>
                    <a:pt x="37" y="66"/>
                    <a:pt x="37" y="66"/>
                  </a:cubicBezTo>
                  <a:cubicBezTo>
                    <a:pt x="37" y="66"/>
                    <a:pt x="37" y="66"/>
                    <a:pt x="37" y="66"/>
                  </a:cubicBezTo>
                  <a:cubicBezTo>
                    <a:pt x="39" y="63"/>
                    <a:pt x="41" y="59"/>
                    <a:pt x="42" y="56"/>
                  </a:cubicBezTo>
                  <a:cubicBezTo>
                    <a:pt x="42" y="55"/>
                    <a:pt x="43" y="53"/>
                    <a:pt x="43" y="52"/>
                  </a:cubicBezTo>
                  <a:cubicBezTo>
                    <a:pt x="44" y="48"/>
                    <a:pt x="45" y="43"/>
                    <a:pt x="46" y="39"/>
                  </a:cubicBezTo>
                  <a:cubicBezTo>
                    <a:pt x="46" y="39"/>
                    <a:pt x="46" y="39"/>
                    <a:pt x="46" y="39"/>
                  </a:cubicBezTo>
                  <a:cubicBezTo>
                    <a:pt x="47" y="31"/>
                    <a:pt x="47" y="23"/>
                    <a:pt x="48" y="16"/>
                  </a:cubicBezTo>
                  <a:cubicBezTo>
                    <a:pt x="48" y="16"/>
                    <a:pt x="48" y="16"/>
                    <a:pt x="48" y="16"/>
                  </a:cubicBezTo>
                  <a:cubicBezTo>
                    <a:pt x="49" y="10"/>
                    <a:pt x="49" y="4"/>
                    <a:pt x="49" y="0"/>
                  </a:cubicBezTo>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70" name="ï$1ïďê">
              <a:extLst>
                <a:ext uri="{FF2B5EF4-FFF2-40B4-BE49-F238E27FC236}">
                  <a16:creationId xmlns:a16="http://schemas.microsoft.com/office/drawing/2014/main" id="{88B54A03-4497-4A80-AEFE-51E6260E1F32}"/>
                </a:ext>
              </a:extLst>
            </p:cNvPr>
            <p:cNvSpPr/>
            <p:nvPr/>
          </p:nvSpPr>
          <p:spPr bwMode="auto">
            <a:xfrm>
              <a:off x="6085625" y="1524833"/>
              <a:ext cx="954407" cy="843751"/>
            </a:xfrm>
            <a:custGeom>
              <a:avLst/>
              <a:gdLst>
                <a:gd name="T0" fmla="*/ 1 w 66"/>
                <a:gd name="T1" fmla="*/ 0 h 59"/>
                <a:gd name="T2" fmla="*/ 0 w 66"/>
                <a:gd name="T3" fmla="*/ 0 h 59"/>
                <a:gd name="T4" fmla="*/ 0 w 66"/>
                <a:gd name="T5" fmla="*/ 46 h 59"/>
                <a:gd name="T6" fmla="*/ 29 w 66"/>
                <a:gd name="T7" fmla="*/ 59 h 59"/>
                <a:gd name="T8" fmla="*/ 41 w 66"/>
                <a:gd name="T9" fmla="*/ 57 h 59"/>
                <a:gd name="T10" fmla="*/ 49 w 66"/>
                <a:gd name="T11" fmla="*/ 54 h 59"/>
                <a:gd name="T12" fmla="*/ 49 w 66"/>
                <a:gd name="T13" fmla="*/ 54 h 59"/>
                <a:gd name="T14" fmla="*/ 58 w 66"/>
                <a:gd name="T15" fmla="*/ 50 h 59"/>
                <a:gd name="T16" fmla="*/ 58 w 66"/>
                <a:gd name="T17" fmla="*/ 49 h 59"/>
                <a:gd name="T18" fmla="*/ 58 w 66"/>
                <a:gd name="T19" fmla="*/ 49 h 59"/>
                <a:gd name="T20" fmla="*/ 66 w 66"/>
                <a:gd name="T21" fmla="*/ 32 h 59"/>
                <a:gd name="T22" fmla="*/ 61 w 66"/>
                <a:gd name="T23" fmla="*/ 12 h 59"/>
                <a:gd name="T24" fmla="*/ 61 w 66"/>
                <a:gd name="T25" fmla="*/ 12 h 59"/>
                <a:gd name="T26" fmla="*/ 52 w 66"/>
                <a:gd name="T27" fmla="*/ 23 h 59"/>
                <a:gd name="T28" fmla="*/ 31 w 66"/>
                <a:gd name="T29" fmla="*/ 13 h 59"/>
                <a:gd name="T30" fmla="*/ 31 w 66"/>
                <a:gd name="T31" fmla="*/ 13 h 59"/>
                <a:gd name="T32" fmla="*/ 1 w 66"/>
                <a:gd name="T3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59">
                  <a:moveTo>
                    <a:pt x="1" y="0"/>
                  </a:moveTo>
                  <a:cubicBezTo>
                    <a:pt x="1" y="0"/>
                    <a:pt x="0" y="0"/>
                    <a:pt x="0" y="0"/>
                  </a:cubicBezTo>
                  <a:cubicBezTo>
                    <a:pt x="0" y="46"/>
                    <a:pt x="0" y="46"/>
                    <a:pt x="0" y="46"/>
                  </a:cubicBezTo>
                  <a:cubicBezTo>
                    <a:pt x="8" y="53"/>
                    <a:pt x="17" y="59"/>
                    <a:pt x="29" y="59"/>
                  </a:cubicBezTo>
                  <a:cubicBezTo>
                    <a:pt x="33" y="59"/>
                    <a:pt x="37" y="58"/>
                    <a:pt x="41" y="57"/>
                  </a:cubicBezTo>
                  <a:cubicBezTo>
                    <a:pt x="44" y="56"/>
                    <a:pt x="46" y="55"/>
                    <a:pt x="49" y="54"/>
                  </a:cubicBezTo>
                  <a:cubicBezTo>
                    <a:pt x="49" y="54"/>
                    <a:pt x="49" y="54"/>
                    <a:pt x="49" y="54"/>
                  </a:cubicBezTo>
                  <a:cubicBezTo>
                    <a:pt x="52" y="53"/>
                    <a:pt x="55" y="51"/>
                    <a:pt x="58" y="50"/>
                  </a:cubicBezTo>
                  <a:cubicBezTo>
                    <a:pt x="58" y="49"/>
                    <a:pt x="58" y="49"/>
                    <a:pt x="58" y="49"/>
                  </a:cubicBezTo>
                  <a:cubicBezTo>
                    <a:pt x="58" y="49"/>
                    <a:pt x="58" y="49"/>
                    <a:pt x="58" y="49"/>
                  </a:cubicBezTo>
                  <a:cubicBezTo>
                    <a:pt x="64" y="45"/>
                    <a:pt x="66" y="39"/>
                    <a:pt x="66" y="32"/>
                  </a:cubicBezTo>
                  <a:cubicBezTo>
                    <a:pt x="66" y="22"/>
                    <a:pt x="61" y="12"/>
                    <a:pt x="61" y="12"/>
                  </a:cubicBezTo>
                  <a:cubicBezTo>
                    <a:pt x="61" y="12"/>
                    <a:pt x="61" y="12"/>
                    <a:pt x="61" y="12"/>
                  </a:cubicBezTo>
                  <a:cubicBezTo>
                    <a:pt x="61" y="14"/>
                    <a:pt x="61" y="23"/>
                    <a:pt x="52" y="23"/>
                  </a:cubicBezTo>
                  <a:cubicBezTo>
                    <a:pt x="48" y="23"/>
                    <a:pt x="41" y="21"/>
                    <a:pt x="31" y="13"/>
                  </a:cubicBezTo>
                  <a:cubicBezTo>
                    <a:pt x="31" y="13"/>
                    <a:pt x="31" y="13"/>
                    <a:pt x="31" y="13"/>
                  </a:cubicBezTo>
                  <a:cubicBezTo>
                    <a:pt x="18" y="3"/>
                    <a:pt x="8" y="0"/>
                    <a:pt x="1" y="0"/>
                  </a:cubicBezTo>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71" name="íṧľíďé">
              <a:extLst>
                <a:ext uri="{FF2B5EF4-FFF2-40B4-BE49-F238E27FC236}">
                  <a16:creationId xmlns:a16="http://schemas.microsoft.com/office/drawing/2014/main" id="{3D9CA86C-05E3-4DF8-8DCE-4AC1018128A7}"/>
                </a:ext>
              </a:extLst>
            </p:cNvPr>
            <p:cNvSpPr/>
            <p:nvPr/>
          </p:nvSpPr>
          <p:spPr bwMode="auto">
            <a:xfrm>
              <a:off x="6085625" y="3129344"/>
              <a:ext cx="159070" cy="117574"/>
            </a:xfrm>
            <a:custGeom>
              <a:avLst/>
              <a:gdLst>
                <a:gd name="T0" fmla="*/ 11 w 11"/>
                <a:gd name="T1" fmla="*/ 0 h 8"/>
                <a:gd name="T2" fmla="*/ 0 w 11"/>
                <a:gd name="T3" fmla="*/ 0 h 8"/>
                <a:gd name="T4" fmla="*/ 0 w 11"/>
                <a:gd name="T5" fmla="*/ 8 h 8"/>
                <a:gd name="T6" fmla="*/ 1 w 11"/>
                <a:gd name="T7" fmla="*/ 8 h 8"/>
                <a:gd name="T8" fmla="*/ 11 w 11"/>
                <a:gd name="T9" fmla="*/ 0 h 8"/>
              </a:gdLst>
              <a:ahLst/>
              <a:cxnLst>
                <a:cxn ang="0">
                  <a:pos x="T0" y="T1"/>
                </a:cxn>
                <a:cxn ang="0">
                  <a:pos x="T2" y="T3"/>
                </a:cxn>
                <a:cxn ang="0">
                  <a:pos x="T4" y="T5"/>
                </a:cxn>
                <a:cxn ang="0">
                  <a:pos x="T6" y="T7"/>
                </a:cxn>
                <a:cxn ang="0">
                  <a:pos x="T8" y="T9"/>
                </a:cxn>
              </a:cxnLst>
              <a:rect l="0" t="0" r="r" b="b"/>
              <a:pathLst>
                <a:path w="11" h="8">
                  <a:moveTo>
                    <a:pt x="11" y="0"/>
                  </a:moveTo>
                  <a:cubicBezTo>
                    <a:pt x="0" y="0"/>
                    <a:pt x="0" y="0"/>
                    <a:pt x="0" y="0"/>
                  </a:cubicBezTo>
                  <a:cubicBezTo>
                    <a:pt x="0" y="8"/>
                    <a:pt x="0" y="8"/>
                    <a:pt x="0" y="8"/>
                  </a:cubicBezTo>
                  <a:cubicBezTo>
                    <a:pt x="0" y="8"/>
                    <a:pt x="0" y="8"/>
                    <a:pt x="1" y="8"/>
                  </a:cubicBezTo>
                  <a:cubicBezTo>
                    <a:pt x="7" y="8"/>
                    <a:pt x="11" y="0"/>
                    <a:pt x="11"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72" name="iṩļíḋe">
              <a:extLst>
                <a:ext uri="{FF2B5EF4-FFF2-40B4-BE49-F238E27FC236}">
                  <a16:creationId xmlns:a16="http://schemas.microsoft.com/office/drawing/2014/main" id="{E40F90B8-3FB2-46B1-A6FA-1C4A91190D59}"/>
                </a:ext>
              </a:extLst>
            </p:cNvPr>
            <p:cNvSpPr/>
            <p:nvPr/>
          </p:nvSpPr>
          <p:spPr bwMode="auto">
            <a:xfrm>
              <a:off x="6085625" y="2354752"/>
              <a:ext cx="622440" cy="345800"/>
            </a:xfrm>
            <a:custGeom>
              <a:avLst/>
              <a:gdLst>
                <a:gd name="T0" fmla="*/ 18 w 43"/>
                <a:gd name="T1" fmla="*/ 21 h 24"/>
                <a:gd name="T2" fmla="*/ 9 w 43"/>
                <a:gd name="T3" fmla="*/ 12 h 24"/>
                <a:gd name="T4" fmla="*/ 18 w 43"/>
                <a:gd name="T5" fmla="*/ 3 h 24"/>
                <a:gd name="T6" fmla="*/ 27 w 43"/>
                <a:gd name="T7" fmla="*/ 12 h 24"/>
                <a:gd name="T8" fmla="*/ 18 w 43"/>
                <a:gd name="T9" fmla="*/ 21 h 24"/>
                <a:gd name="T10" fmla="*/ 18 w 43"/>
                <a:gd name="T11" fmla="*/ 0 h 24"/>
                <a:gd name="T12" fmla="*/ 6 w 43"/>
                <a:gd name="T13" fmla="*/ 9 h 24"/>
                <a:gd name="T14" fmla="*/ 1 w 43"/>
                <a:gd name="T15" fmla="*/ 7 h 24"/>
                <a:gd name="T16" fmla="*/ 0 w 43"/>
                <a:gd name="T17" fmla="*/ 7 h 24"/>
                <a:gd name="T18" fmla="*/ 0 w 43"/>
                <a:gd name="T19" fmla="*/ 10 h 24"/>
                <a:gd name="T20" fmla="*/ 1 w 43"/>
                <a:gd name="T21" fmla="*/ 10 h 24"/>
                <a:gd name="T22" fmla="*/ 6 w 43"/>
                <a:gd name="T23" fmla="*/ 13 h 24"/>
                <a:gd name="T24" fmla="*/ 18 w 43"/>
                <a:gd name="T25" fmla="*/ 24 h 24"/>
                <a:gd name="T26" fmla="*/ 30 w 43"/>
                <a:gd name="T27" fmla="*/ 14 h 24"/>
                <a:gd name="T28" fmla="*/ 39 w 43"/>
                <a:gd name="T29" fmla="*/ 14 h 24"/>
                <a:gd name="T30" fmla="*/ 43 w 43"/>
                <a:gd name="T31" fmla="*/ 14 h 24"/>
                <a:gd name="T32" fmla="*/ 43 w 43"/>
                <a:gd name="T33" fmla="*/ 11 h 24"/>
                <a:gd name="T34" fmla="*/ 39 w 43"/>
                <a:gd name="T35" fmla="*/ 11 h 24"/>
                <a:gd name="T36" fmla="*/ 30 w 43"/>
                <a:gd name="T37" fmla="*/ 11 h 24"/>
                <a:gd name="T38" fmla="*/ 18 w 43"/>
                <a:gd name="T3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24">
                  <a:moveTo>
                    <a:pt x="18" y="21"/>
                  </a:moveTo>
                  <a:cubicBezTo>
                    <a:pt x="13" y="21"/>
                    <a:pt x="9" y="17"/>
                    <a:pt x="9" y="12"/>
                  </a:cubicBezTo>
                  <a:cubicBezTo>
                    <a:pt x="9" y="7"/>
                    <a:pt x="13" y="3"/>
                    <a:pt x="18" y="3"/>
                  </a:cubicBezTo>
                  <a:cubicBezTo>
                    <a:pt x="23" y="3"/>
                    <a:pt x="27" y="7"/>
                    <a:pt x="27" y="12"/>
                  </a:cubicBezTo>
                  <a:cubicBezTo>
                    <a:pt x="27" y="17"/>
                    <a:pt x="23" y="21"/>
                    <a:pt x="18" y="21"/>
                  </a:cubicBezTo>
                  <a:moveTo>
                    <a:pt x="18" y="0"/>
                  </a:moveTo>
                  <a:cubicBezTo>
                    <a:pt x="12" y="0"/>
                    <a:pt x="8" y="4"/>
                    <a:pt x="6" y="9"/>
                  </a:cubicBezTo>
                  <a:cubicBezTo>
                    <a:pt x="5" y="8"/>
                    <a:pt x="3" y="7"/>
                    <a:pt x="1" y="7"/>
                  </a:cubicBezTo>
                  <a:cubicBezTo>
                    <a:pt x="1" y="7"/>
                    <a:pt x="0" y="7"/>
                    <a:pt x="0" y="7"/>
                  </a:cubicBezTo>
                  <a:cubicBezTo>
                    <a:pt x="0" y="10"/>
                    <a:pt x="0" y="10"/>
                    <a:pt x="0" y="10"/>
                  </a:cubicBezTo>
                  <a:cubicBezTo>
                    <a:pt x="0" y="10"/>
                    <a:pt x="1" y="10"/>
                    <a:pt x="1" y="10"/>
                  </a:cubicBezTo>
                  <a:cubicBezTo>
                    <a:pt x="3" y="10"/>
                    <a:pt x="4" y="11"/>
                    <a:pt x="6" y="13"/>
                  </a:cubicBezTo>
                  <a:cubicBezTo>
                    <a:pt x="6" y="19"/>
                    <a:pt x="11" y="24"/>
                    <a:pt x="18" y="24"/>
                  </a:cubicBezTo>
                  <a:cubicBezTo>
                    <a:pt x="24" y="24"/>
                    <a:pt x="29" y="20"/>
                    <a:pt x="30" y="14"/>
                  </a:cubicBezTo>
                  <a:cubicBezTo>
                    <a:pt x="39" y="14"/>
                    <a:pt x="39" y="14"/>
                    <a:pt x="39" y="14"/>
                  </a:cubicBezTo>
                  <a:cubicBezTo>
                    <a:pt x="43" y="14"/>
                    <a:pt x="43" y="14"/>
                    <a:pt x="43" y="14"/>
                  </a:cubicBezTo>
                  <a:cubicBezTo>
                    <a:pt x="43" y="11"/>
                    <a:pt x="43" y="11"/>
                    <a:pt x="43" y="11"/>
                  </a:cubicBezTo>
                  <a:cubicBezTo>
                    <a:pt x="39" y="11"/>
                    <a:pt x="39" y="11"/>
                    <a:pt x="39" y="11"/>
                  </a:cubicBezTo>
                  <a:cubicBezTo>
                    <a:pt x="30" y="11"/>
                    <a:pt x="30" y="11"/>
                    <a:pt x="30" y="11"/>
                  </a:cubicBezTo>
                  <a:cubicBezTo>
                    <a:pt x="29" y="5"/>
                    <a:pt x="24" y="0"/>
                    <a:pt x="18" y="0"/>
                  </a:cubicBezTo>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73" name="íşļíḓe">
              <a:extLst>
                <a:ext uri="{FF2B5EF4-FFF2-40B4-BE49-F238E27FC236}">
                  <a16:creationId xmlns:a16="http://schemas.microsoft.com/office/drawing/2014/main" id="{580D2189-88F2-4DED-B00F-7301F97C2019}"/>
                </a:ext>
              </a:extLst>
            </p:cNvPr>
            <p:cNvSpPr/>
            <p:nvPr/>
          </p:nvSpPr>
          <p:spPr bwMode="auto">
            <a:xfrm>
              <a:off x="6085625" y="3744865"/>
              <a:ext cx="290472" cy="947493"/>
            </a:xfrm>
            <a:custGeom>
              <a:avLst/>
              <a:gdLst>
                <a:gd name="T0" fmla="*/ 20 w 20"/>
                <a:gd name="T1" fmla="*/ 0 h 66"/>
                <a:gd name="T2" fmla="*/ 0 w 20"/>
                <a:gd name="T3" fmla="*/ 0 h 66"/>
                <a:gd name="T4" fmla="*/ 0 w 20"/>
                <a:gd name="T5" fmla="*/ 66 h 66"/>
                <a:gd name="T6" fmla="*/ 0 w 20"/>
                <a:gd name="T7" fmla="*/ 66 h 66"/>
                <a:gd name="T8" fmla="*/ 20 w 20"/>
                <a:gd name="T9" fmla="*/ 0 h 66"/>
              </a:gdLst>
              <a:ahLst/>
              <a:cxnLst>
                <a:cxn ang="0">
                  <a:pos x="T0" y="T1"/>
                </a:cxn>
                <a:cxn ang="0">
                  <a:pos x="T2" y="T3"/>
                </a:cxn>
                <a:cxn ang="0">
                  <a:pos x="T4" y="T5"/>
                </a:cxn>
                <a:cxn ang="0">
                  <a:pos x="T6" y="T7"/>
                </a:cxn>
                <a:cxn ang="0">
                  <a:pos x="T8" y="T9"/>
                </a:cxn>
              </a:cxnLst>
              <a:rect l="0" t="0" r="r" b="b"/>
              <a:pathLst>
                <a:path w="20" h="66">
                  <a:moveTo>
                    <a:pt x="20" y="0"/>
                  </a:moveTo>
                  <a:cubicBezTo>
                    <a:pt x="0" y="0"/>
                    <a:pt x="0" y="0"/>
                    <a:pt x="0" y="0"/>
                  </a:cubicBezTo>
                  <a:cubicBezTo>
                    <a:pt x="0" y="66"/>
                    <a:pt x="0" y="66"/>
                    <a:pt x="0" y="66"/>
                  </a:cubicBezTo>
                  <a:cubicBezTo>
                    <a:pt x="0" y="66"/>
                    <a:pt x="0" y="66"/>
                    <a:pt x="0" y="66"/>
                  </a:cubicBezTo>
                  <a:cubicBezTo>
                    <a:pt x="2" y="64"/>
                    <a:pt x="20" y="41"/>
                    <a:pt x="20" y="0"/>
                  </a:cubicBezTo>
                </a:path>
              </a:pathLst>
            </a:custGeom>
            <a:solidFill>
              <a:srgbClr val="BABE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74" name="ïśḻíďè">
              <a:extLst>
                <a:ext uri="{FF2B5EF4-FFF2-40B4-BE49-F238E27FC236}">
                  <a16:creationId xmlns:a16="http://schemas.microsoft.com/office/drawing/2014/main" id="{1F35F9E7-0C06-4CEC-AA1F-22351C0EF40B}"/>
                </a:ext>
              </a:extLst>
            </p:cNvPr>
            <p:cNvSpPr/>
            <p:nvPr/>
          </p:nvSpPr>
          <p:spPr bwMode="auto">
            <a:xfrm>
              <a:off x="6085625" y="469235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75" name="îsḻídè">
              <a:extLst>
                <a:ext uri="{FF2B5EF4-FFF2-40B4-BE49-F238E27FC236}">
                  <a16:creationId xmlns:a16="http://schemas.microsoft.com/office/drawing/2014/main" id="{CEE015C6-C620-42EB-BB77-09F5BC3F4860}"/>
                </a:ext>
              </a:extLst>
            </p:cNvPr>
            <p:cNvSpPr/>
            <p:nvPr/>
          </p:nvSpPr>
          <p:spPr bwMode="auto">
            <a:xfrm>
              <a:off x="6466002" y="3703369"/>
              <a:ext cx="1078895" cy="774591"/>
            </a:xfrm>
            <a:custGeom>
              <a:avLst/>
              <a:gdLst>
                <a:gd name="T0" fmla="*/ 75 w 75"/>
                <a:gd name="T1" fmla="*/ 54 h 54"/>
                <a:gd name="T2" fmla="*/ 75 w 75"/>
                <a:gd name="T3" fmla="*/ 54 h 54"/>
                <a:gd name="T4" fmla="*/ 75 w 75"/>
                <a:gd name="T5" fmla="*/ 54 h 54"/>
                <a:gd name="T6" fmla="*/ 75 w 75"/>
                <a:gd name="T7" fmla="*/ 54 h 54"/>
                <a:gd name="T8" fmla="*/ 75 w 75"/>
                <a:gd name="T9" fmla="*/ 54 h 54"/>
                <a:gd name="T10" fmla="*/ 75 w 75"/>
                <a:gd name="T11" fmla="*/ 54 h 54"/>
                <a:gd name="T12" fmla="*/ 75 w 75"/>
                <a:gd name="T13" fmla="*/ 54 h 54"/>
                <a:gd name="T14" fmla="*/ 75 w 75"/>
                <a:gd name="T15" fmla="*/ 54 h 54"/>
                <a:gd name="T16" fmla="*/ 75 w 75"/>
                <a:gd name="T17" fmla="*/ 54 h 54"/>
                <a:gd name="T18" fmla="*/ 28 w 75"/>
                <a:gd name="T19" fmla="*/ 0 h 54"/>
                <a:gd name="T20" fmla="*/ 28 w 75"/>
                <a:gd name="T21" fmla="*/ 0 h 54"/>
                <a:gd name="T22" fmla="*/ 28 w 75"/>
                <a:gd name="T23" fmla="*/ 0 h 54"/>
                <a:gd name="T24" fmla="*/ 27 w 75"/>
                <a:gd name="T25" fmla="*/ 0 h 54"/>
                <a:gd name="T26" fmla="*/ 27 w 75"/>
                <a:gd name="T27" fmla="*/ 0 h 54"/>
                <a:gd name="T28" fmla="*/ 27 w 75"/>
                <a:gd name="T29" fmla="*/ 0 h 54"/>
                <a:gd name="T30" fmla="*/ 27 w 75"/>
                <a:gd name="T31" fmla="*/ 0 h 54"/>
                <a:gd name="T32" fmla="*/ 27 w 75"/>
                <a:gd name="T33" fmla="*/ 0 h 54"/>
                <a:gd name="T34" fmla="*/ 27 w 75"/>
                <a:gd name="T35" fmla="*/ 0 h 54"/>
                <a:gd name="T36" fmla="*/ 0 w 75"/>
                <a:gd name="T37" fmla="*/ 0 h 54"/>
                <a:gd name="T38" fmla="*/ 0 w 75"/>
                <a:gd name="T39" fmla="*/ 0 h 54"/>
                <a:gd name="T40" fmla="*/ 0 w 75"/>
                <a:gd name="T41" fmla="*/ 0 h 54"/>
                <a:gd name="T42" fmla="*/ 27 w 75"/>
                <a:gd name="T43" fmla="*/ 0 h 54"/>
                <a:gd name="T44" fmla="*/ 27 w 75"/>
                <a:gd name="T45" fmla="*/ 0 h 54"/>
                <a:gd name="T46" fmla="*/ 27 w 75"/>
                <a:gd name="T47" fmla="*/ 0 h 54"/>
                <a:gd name="T48" fmla="*/ 0 w 75"/>
                <a:gd name="T49" fmla="*/ 0 h 54"/>
                <a:gd name="T50" fmla="*/ 0 w 75"/>
                <a:gd name="T51" fmla="*/ 0 h 54"/>
                <a:gd name="T52" fmla="*/ 0 w 75"/>
                <a:gd name="T5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5" h="54">
                  <a:moveTo>
                    <a:pt x="75" y="54"/>
                  </a:moveTo>
                  <a:cubicBezTo>
                    <a:pt x="75" y="54"/>
                    <a:pt x="75" y="54"/>
                    <a:pt x="75" y="54"/>
                  </a:cubicBezTo>
                  <a:cubicBezTo>
                    <a:pt x="75" y="54"/>
                    <a:pt x="75" y="54"/>
                    <a:pt x="75" y="54"/>
                  </a:cubicBezTo>
                  <a:moveTo>
                    <a:pt x="75" y="54"/>
                  </a:moveTo>
                  <a:cubicBezTo>
                    <a:pt x="75" y="54"/>
                    <a:pt x="75" y="54"/>
                    <a:pt x="75" y="54"/>
                  </a:cubicBezTo>
                  <a:cubicBezTo>
                    <a:pt x="75" y="54"/>
                    <a:pt x="75" y="54"/>
                    <a:pt x="75" y="54"/>
                  </a:cubicBezTo>
                  <a:moveTo>
                    <a:pt x="75" y="54"/>
                  </a:moveTo>
                  <a:cubicBezTo>
                    <a:pt x="75" y="54"/>
                    <a:pt x="75" y="54"/>
                    <a:pt x="75" y="54"/>
                  </a:cubicBezTo>
                  <a:cubicBezTo>
                    <a:pt x="75" y="54"/>
                    <a:pt x="75" y="54"/>
                    <a:pt x="75" y="54"/>
                  </a:cubicBezTo>
                  <a:moveTo>
                    <a:pt x="28" y="0"/>
                  </a:moveTo>
                  <a:cubicBezTo>
                    <a:pt x="28" y="0"/>
                    <a:pt x="28" y="0"/>
                    <a:pt x="28" y="0"/>
                  </a:cubicBezTo>
                  <a:cubicBezTo>
                    <a:pt x="28" y="0"/>
                    <a:pt x="28" y="0"/>
                    <a:pt x="28" y="0"/>
                  </a:cubicBezTo>
                  <a:moveTo>
                    <a:pt x="27" y="0"/>
                  </a:moveTo>
                  <a:cubicBezTo>
                    <a:pt x="27" y="0"/>
                    <a:pt x="27" y="0"/>
                    <a:pt x="27" y="0"/>
                  </a:cubicBezTo>
                  <a:cubicBezTo>
                    <a:pt x="27" y="0"/>
                    <a:pt x="27" y="0"/>
                    <a:pt x="27" y="0"/>
                  </a:cubicBezTo>
                  <a:moveTo>
                    <a:pt x="27" y="0"/>
                  </a:moveTo>
                  <a:cubicBezTo>
                    <a:pt x="27" y="0"/>
                    <a:pt x="27" y="0"/>
                    <a:pt x="27" y="0"/>
                  </a:cubicBezTo>
                  <a:cubicBezTo>
                    <a:pt x="27" y="0"/>
                    <a:pt x="27" y="0"/>
                    <a:pt x="27" y="0"/>
                  </a:cubicBezTo>
                  <a:moveTo>
                    <a:pt x="0" y="0"/>
                  </a:moveTo>
                  <a:cubicBezTo>
                    <a:pt x="0" y="0"/>
                    <a:pt x="0" y="0"/>
                    <a:pt x="0" y="0"/>
                  </a:cubicBezTo>
                  <a:cubicBezTo>
                    <a:pt x="0" y="0"/>
                    <a:pt x="0" y="0"/>
                    <a:pt x="0" y="0"/>
                  </a:cubicBezTo>
                  <a:cubicBezTo>
                    <a:pt x="27" y="0"/>
                    <a:pt x="27" y="0"/>
                    <a:pt x="27" y="0"/>
                  </a:cubicBezTo>
                  <a:cubicBezTo>
                    <a:pt x="27" y="0"/>
                    <a:pt x="27" y="0"/>
                    <a:pt x="27" y="0"/>
                  </a:cubicBezTo>
                  <a:cubicBezTo>
                    <a:pt x="27" y="0"/>
                    <a:pt x="27" y="0"/>
                    <a:pt x="27" y="0"/>
                  </a:cubicBezTo>
                  <a:cubicBezTo>
                    <a:pt x="0" y="0"/>
                    <a:pt x="0" y="0"/>
                    <a:pt x="0" y="0"/>
                  </a:cubicBezTo>
                  <a:cubicBezTo>
                    <a:pt x="0" y="0"/>
                    <a:pt x="0" y="0"/>
                    <a:pt x="0" y="0"/>
                  </a:cubicBezTo>
                  <a:cubicBezTo>
                    <a:pt x="0" y="0"/>
                    <a:pt x="0" y="0"/>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76" name="íšļïḓé">
              <a:extLst>
                <a:ext uri="{FF2B5EF4-FFF2-40B4-BE49-F238E27FC236}">
                  <a16:creationId xmlns:a16="http://schemas.microsoft.com/office/drawing/2014/main" id="{B8D2EE68-A4DD-4338-B684-B7FA7630230C}"/>
                </a:ext>
              </a:extLst>
            </p:cNvPr>
            <p:cNvSpPr/>
            <p:nvPr/>
          </p:nvSpPr>
          <p:spPr bwMode="auto">
            <a:xfrm>
              <a:off x="7164520" y="3807111"/>
              <a:ext cx="290472" cy="325054"/>
            </a:xfrm>
            <a:custGeom>
              <a:avLst/>
              <a:gdLst>
                <a:gd name="T0" fmla="*/ 0 w 20"/>
                <a:gd name="T1" fmla="*/ 0 h 23"/>
                <a:gd name="T2" fmla="*/ 20 w 20"/>
                <a:gd name="T3" fmla="*/ 23 h 23"/>
                <a:gd name="T4" fmla="*/ 0 w 20"/>
                <a:gd name="T5" fmla="*/ 0 h 23"/>
              </a:gdLst>
              <a:ahLst/>
              <a:cxnLst>
                <a:cxn ang="0">
                  <a:pos x="T0" y="T1"/>
                </a:cxn>
                <a:cxn ang="0">
                  <a:pos x="T2" y="T3"/>
                </a:cxn>
                <a:cxn ang="0">
                  <a:pos x="T4" y="T5"/>
                </a:cxn>
              </a:cxnLst>
              <a:rect l="0" t="0" r="r" b="b"/>
              <a:pathLst>
                <a:path w="20" h="23">
                  <a:moveTo>
                    <a:pt x="0" y="0"/>
                  </a:moveTo>
                  <a:cubicBezTo>
                    <a:pt x="8" y="6"/>
                    <a:pt x="15" y="14"/>
                    <a:pt x="20" y="23"/>
                  </a:cubicBezTo>
                  <a:cubicBezTo>
                    <a:pt x="16" y="13"/>
                    <a:pt x="9" y="5"/>
                    <a:pt x="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77" name="ïṣḻîďé">
              <a:extLst>
                <a:ext uri="{FF2B5EF4-FFF2-40B4-BE49-F238E27FC236}">
                  <a16:creationId xmlns:a16="http://schemas.microsoft.com/office/drawing/2014/main" id="{454DC9BB-EDEC-49F2-B197-67BC10B1EB0B}"/>
                </a:ext>
              </a:extLst>
            </p:cNvPr>
            <p:cNvSpPr/>
            <p:nvPr/>
          </p:nvSpPr>
          <p:spPr bwMode="auto">
            <a:xfrm>
              <a:off x="6120203" y="3703369"/>
              <a:ext cx="1466191" cy="2137044"/>
            </a:xfrm>
            <a:custGeom>
              <a:avLst/>
              <a:gdLst>
                <a:gd name="T0" fmla="*/ 9 w 102"/>
                <a:gd name="T1" fmla="*/ 143 h 149"/>
                <a:gd name="T2" fmla="*/ 4 w 102"/>
                <a:gd name="T3" fmla="*/ 138 h 149"/>
                <a:gd name="T4" fmla="*/ 9 w 102"/>
                <a:gd name="T5" fmla="*/ 133 h 149"/>
                <a:gd name="T6" fmla="*/ 14 w 102"/>
                <a:gd name="T7" fmla="*/ 138 h 149"/>
                <a:gd name="T8" fmla="*/ 9 w 102"/>
                <a:gd name="T9" fmla="*/ 143 h 149"/>
                <a:gd name="T10" fmla="*/ 9 w 102"/>
                <a:gd name="T11" fmla="*/ 125 h 149"/>
                <a:gd name="T12" fmla="*/ 4 w 102"/>
                <a:gd name="T13" fmla="*/ 120 h 149"/>
                <a:gd name="T14" fmla="*/ 9 w 102"/>
                <a:gd name="T15" fmla="*/ 115 h 149"/>
                <a:gd name="T16" fmla="*/ 14 w 102"/>
                <a:gd name="T17" fmla="*/ 120 h 149"/>
                <a:gd name="T18" fmla="*/ 9 w 102"/>
                <a:gd name="T19" fmla="*/ 125 h 149"/>
                <a:gd name="T20" fmla="*/ 9 w 102"/>
                <a:gd name="T21" fmla="*/ 107 h 149"/>
                <a:gd name="T22" fmla="*/ 4 w 102"/>
                <a:gd name="T23" fmla="*/ 102 h 149"/>
                <a:gd name="T24" fmla="*/ 9 w 102"/>
                <a:gd name="T25" fmla="*/ 97 h 149"/>
                <a:gd name="T26" fmla="*/ 14 w 102"/>
                <a:gd name="T27" fmla="*/ 102 h 149"/>
                <a:gd name="T28" fmla="*/ 9 w 102"/>
                <a:gd name="T29" fmla="*/ 107 h 149"/>
                <a:gd name="T30" fmla="*/ 21 w 102"/>
                <a:gd name="T31" fmla="*/ 85 h 149"/>
                <a:gd name="T32" fmla="*/ 21 w 102"/>
                <a:gd name="T33" fmla="*/ 79 h 149"/>
                <a:gd name="T34" fmla="*/ 50 w 102"/>
                <a:gd name="T35" fmla="*/ 79 h 149"/>
                <a:gd name="T36" fmla="*/ 50 w 102"/>
                <a:gd name="T37" fmla="*/ 85 h 149"/>
                <a:gd name="T38" fmla="*/ 21 w 102"/>
                <a:gd name="T39" fmla="*/ 85 h 149"/>
                <a:gd name="T40" fmla="*/ 51 w 102"/>
                <a:gd name="T41" fmla="*/ 0 h 149"/>
                <a:gd name="T42" fmla="*/ 24 w 102"/>
                <a:gd name="T43" fmla="*/ 0 h 149"/>
                <a:gd name="T44" fmla="*/ 40 w 102"/>
                <a:gd name="T45" fmla="*/ 28 h 149"/>
                <a:gd name="T46" fmla="*/ 29 w 102"/>
                <a:gd name="T47" fmla="*/ 42 h 149"/>
                <a:gd name="T48" fmla="*/ 38 w 102"/>
                <a:gd name="T49" fmla="*/ 47 h 149"/>
                <a:gd name="T50" fmla="*/ 0 w 102"/>
                <a:gd name="T51" fmla="*/ 80 h 149"/>
                <a:gd name="T52" fmla="*/ 0 w 102"/>
                <a:gd name="T53" fmla="*/ 149 h 149"/>
                <a:gd name="T54" fmla="*/ 49 w 102"/>
                <a:gd name="T55" fmla="*/ 149 h 149"/>
                <a:gd name="T56" fmla="*/ 52 w 102"/>
                <a:gd name="T57" fmla="*/ 90 h 149"/>
                <a:gd name="T58" fmla="*/ 55 w 102"/>
                <a:gd name="T59" fmla="*/ 149 h 149"/>
                <a:gd name="T60" fmla="*/ 102 w 102"/>
                <a:gd name="T61" fmla="*/ 149 h 149"/>
                <a:gd name="T62" fmla="*/ 99 w 102"/>
                <a:gd name="T63" fmla="*/ 54 h 149"/>
                <a:gd name="T64" fmla="*/ 99 w 102"/>
                <a:gd name="T65" fmla="*/ 54 h 149"/>
                <a:gd name="T66" fmla="*/ 99 w 102"/>
                <a:gd name="T67" fmla="*/ 54 h 149"/>
                <a:gd name="T68" fmla="*/ 99 w 102"/>
                <a:gd name="T69" fmla="*/ 54 h 149"/>
                <a:gd name="T70" fmla="*/ 99 w 102"/>
                <a:gd name="T71" fmla="*/ 54 h 149"/>
                <a:gd name="T72" fmla="*/ 99 w 102"/>
                <a:gd name="T73" fmla="*/ 54 h 149"/>
                <a:gd name="T74" fmla="*/ 99 w 102"/>
                <a:gd name="T75" fmla="*/ 54 h 149"/>
                <a:gd name="T76" fmla="*/ 99 w 102"/>
                <a:gd name="T77" fmla="*/ 54 h 149"/>
                <a:gd name="T78" fmla="*/ 93 w 102"/>
                <a:gd name="T79" fmla="*/ 30 h 149"/>
                <a:gd name="T80" fmla="*/ 93 w 102"/>
                <a:gd name="T81" fmla="*/ 30 h 149"/>
                <a:gd name="T82" fmla="*/ 73 w 102"/>
                <a:gd name="T83" fmla="*/ 7 h 149"/>
                <a:gd name="T84" fmla="*/ 72 w 102"/>
                <a:gd name="T85" fmla="*/ 7 h 149"/>
                <a:gd name="T86" fmla="*/ 52 w 102"/>
                <a:gd name="T87" fmla="*/ 0 h 149"/>
                <a:gd name="T88" fmla="*/ 52 w 102"/>
                <a:gd name="T89" fmla="*/ 0 h 149"/>
                <a:gd name="T90" fmla="*/ 51 w 102"/>
                <a:gd name="T91" fmla="*/ 0 h 149"/>
                <a:gd name="T92" fmla="*/ 51 w 102"/>
                <a:gd name="T93" fmla="*/ 0 h 149"/>
                <a:gd name="T94" fmla="*/ 51 w 102"/>
                <a:gd name="T95" fmla="*/ 0 h 149"/>
                <a:gd name="T96" fmla="*/ 51 w 102"/>
                <a:gd name="T97" fmla="*/ 0 h 149"/>
                <a:gd name="T98" fmla="*/ 51 w 102"/>
                <a:gd name="T99" fmla="*/ 0 h 149"/>
                <a:gd name="T100" fmla="*/ 51 w 102"/>
                <a:gd name="T101"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2" h="149">
                  <a:moveTo>
                    <a:pt x="9" y="143"/>
                  </a:moveTo>
                  <a:cubicBezTo>
                    <a:pt x="6" y="143"/>
                    <a:pt x="4" y="141"/>
                    <a:pt x="4" y="138"/>
                  </a:cubicBezTo>
                  <a:cubicBezTo>
                    <a:pt x="4" y="135"/>
                    <a:pt x="6" y="133"/>
                    <a:pt x="9" y="133"/>
                  </a:cubicBezTo>
                  <a:cubicBezTo>
                    <a:pt x="12" y="133"/>
                    <a:pt x="14" y="135"/>
                    <a:pt x="14" y="138"/>
                  </a:cubicBezTo>
                  <a:cubicBezTo>
                    <a:pt x="14" y="141"/>
                    <a:pt x="12" y="143"/>
                    <a:pt x="9" y="143"/>
                  </a:cubicBezTo>
                  <a:moveTo>
                    <a:pt x="9" y="125"/>
                  </a:moveTo>
                  <a:cubicBezTo>
                    <a:pt x="6" y="125"/>
                    <a:pt x="4" y="123"/>
                    <a:pt x="4" y="120"/>
                  </a:cubicBezTo>
                  <a:cubicBezTo>
                    <a:pt x="4" y="117"/>
                    <a:pt x="6" y="115"/>
                    <a:pt x="9" y="115"/>
                  </a:cubicBezTo>
                  <a:cubicBezTo>
                    <a:pt x="12" y="115"/>
                    <a:pt x="14" y="117"/>
                    <a:pt x="14" y="120"/>
                  </a:cubicBezTo>
                  <a:cubicBezTo>
                    <a:pt x="14" y="123"/>
                    <a:pt x="12" y="125"/>
                    <a:pt x="9" y="125"/>
                  </a:cubicBezTo>
                  <a:moveTo>
                    <a:pt x="9" y="107"/>
                  </a:moveTo>
                  <a:cubicBezTo>
                    <a:pt x="6" y="107"/>
                    <a:pt x="4" y="104"/>
                    <a:pt x="4" y="102"/>
                  </a:cubicBezTo>
                  <a:cubicBezTo>
                    <a:pt x="4" y="99"/>
                    <a:pt x="6" y="97"/>
                    <a:pt x="9" y="97"/>
                  </a:cubicBezTo>
                  <a:cubicBezTo>
                    <a:pt x="12" y="97"/>
                    <a:pt x="14" y="99"/>
                    <a:pt x="14" y="102"/>
                  </a:cubicBezTo>
                  <a:cubicBezTo>
                    <a:pt x="14" y="104"/>
                    <a:pt x="12" y="107"/>
                    <a:pt x="9" y="107"/>
                  </a:cubicBezTo>
                  <a:moveTo>
                    <a:pt x="21" y="85"/>
                  </a:moveTo>
                  <a:cubicBezTo>
                    <a:pt x="21" y="79"/>
                    <a:pt x="21" y="79"/>
                    <a:pt x="21" y="79"/>
                  </a:cubicBezTo>
                  <a:cubicBezTo>
                    <a:pt x="50" y="79"/>
                    <a:pt x="50" y="79"/>
                    <a:pt x="50" y="79"/>
                  </a:cubicBezTo>
                  <a:cubicBezTo>
                    <a:pt x="50" y="85"/>
                    <a:pt x="50" y="85"/>
                    <a:pt x="50" y="85"/>
                  </a:cubicBezTo>
                  <a:cubicBezTo>
                    <a:pt x="21" y="85"/>
                    <a:pt x="21" y="85"/>
                    <a:pt x="21" y="85"/>
                  </a:cubicBezTo>
                  <a:moveTo>
                    <a:pt x="51" y="0"/>
                  </a:moveTo>
                  <a:cubicBezTo>
                    <a:pt x="24" y="0"/>
                    <a:pt x="24" y="0"/>
                    <a:pt x="24" y="0"/>
                  </a:cubicBezTo>
                  <a:cubicBezTo>
                    <a:pt x="40" y="28"/>
                    <a:pt x="40" y="28"/>
                    <a:pt x="40" y="28"/>
                  </a:cubicBezTo>
                  <a:cubicBezTo>
                    <a:pt x="29" y="42"/>
                    <a:pt x="29" y="42"/>
                    <a:pt x="29" y="42"/>
                  </a:cubicBezTo>
                  <a:cubicBezTo>
                    <a:pt x="38" y="47"/>
                    <a:pt x="38" y="47"/>
                    <a:pt x="38" y="47"/>
                  </a:cubicBezTo>
                  <a:cubicBezTo>
                    <a:pt x="0" y="80"/>
                    <a:pt x="0" y="80"/>
                    <a:pt x="0" y="80"/>
                  </a:cubicBezTo>
                  <a:cubicBezTo>
                    <a:pt x="0" y="149"/>
                    <a:pt x="0" y="149"/>
                    <a:pt x="0" y="149"/>
                  </a:cubicBezTo>
                  <a:cubicBezTo>
                    <a:pt x="49" y="149"/>
                    <a:pt x="49" y="149"/>
                    <a:pt x="49" y="149"/>
                  </a:cubicBezTo>
                  <a:cubicBezTo>
                    <a:pt x="52" y="90"/>
                    <a:pt x="52" y="90"/>
                    <a:pt x="52" y="90"/>
                  </a:cubicBezTo>
                  <a:cubicBezTo>
                    <a:pt x="55" y="149"/>
                    <a:pt x="55" y="149"/>
                    <a:pt x="55" y="149"/>
                  </a:cubicBezTo>
                  <a:cubicBezTo>
                    <a:pt x="102" y="149"/>
                    <a:pt x="102" y="149"/>
                    <a:pt x="102" y="149"/>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46"/>
                    <a:pt x="97" y="38"/>
                    <a:pt x="93" y="30"/>
                  </a:cubicBezTo>
                  <a:cubicBezTo>
                    <a:pt x="93" y="30"/>
                    <a:pt x="93" y="30"/>
                    <a:pt x="93" y="30"/>
                  </a:cubicBezTo>
                  <a:cubicBezTo>
                    <a:pt x="88" y="21"/>
                    <a:pt x="81" y="13"/>
                    <a:pt x="73" y="7"/>
                  </a:cubicBezTo>
                  <a:cubicBezTo>
                    <a:pt x="73" y="7"/>
                    <a:pt x="73" y="7"/>
                    <a:pt x="72" y="7"/>
                  </a:cubicBezTo>
                  <a:cubicBezTo>
                    <a:pt x="66" y="3"/>
                    <a:pt x="59" y="0"/>
                    <a:pt x="52" y="0"/>
                  </a:cubicBezTo>
                  <a:cubicBezTo>
                    <a:pt x="52" y="0"/>
                    <a:pt x="52" y="0"/>
                    <a:pt x="52" y="0"/>
                  </a:cubicBezTo>
                  <a:cubicBezTo>
                    <a:pt x="52"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78" name="î$lïḑè">
              <a:extLst>
                <a:ext uri="{FF2B5EF4-FFF2-40B4-BE49-F238E27FC236}">
                  <a16:creationId xmlns:a16="http://schemas.microsoft.com/office/drawing/2014/main" id="{8FEEA9C7-3203-40F9-B0C6-211BDBC1AFD9}"/>
                </a:ext>
              </a:extLst>
            </p:cNvPr>
            <p:cNvSpPr/>
            <p:nvPr/>
          </p:nvSpPr>
          <p:spPr bwMode="auto">
            <a:xfrm>
              <a:off x="6175531" y="5093486"/>
              <a:ext cx="145238" cy="145238"/>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79" name="iṥľïdé">
              <a:extLst>
                <a:ext uri="{FF2B5EF4-FFF2-40B4-BE49-F238E27FC236}">
                  <a16:creationId xmlns:a16="http://schemas.microsoft.com/office/drawing/2014/main" id="{FDDEBBB6-C62C-4AAA-88B3-BF29D73832EA}"/>
                </a:ext>
              </a:extLst>
            </p:cNvPr>
            <p:cNvSpPr/>
            <p:nvPr/>
          </p:nvSpPr>
          <p:spPr bwMode="auto">
            <a:xfrm>
              <a:off x="6175531" y="5356293"/>
              <a:ext cx="145238" cy="138320"/>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80" name="işḷiḓê">
              <a:extLst>
                <a:ext uri="{FF2B5EF4-FFF2-40B4-BE49-F238E27FC236}">
                  <a16:creationId xmlns:a16="http://schemas.microsoft.com/office/drawing/2014/main" id="{1C28C669-897A-49DE-AD16-9E9B896182BD}"/>
                </a:ext>
              </a:extLst>
            </p:cNvPr>
            <p:cNvSpPr/>
            <p:nvPr/>
          </p:nvSpPr>
          <p:spPr bwMode="auto">
            <a:xfrm>
              <a:off x="6175531" y="5612183"/>
              <a:ext cx="145238" cy="145238"/>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81" name="îṧľídè">
              <a:extLst>
                <a:ext uri="{FF2B5EF4-FFF2-40B4-BE49-F238E27FC236}">
                  <a16:creationId xmlns:a16="http://schemas.microsoft.com/office/drawing/2014/main" id="{743B1D9A-3D81-453C-A196-F5FC7E88387B}"/>
                </a:ext>
              </a:extLst>
            </p:cNvPr>
            <p:cNvSpPr/>
            <p:nvPr/>
          </p:nvSpPr>
          <p:spPr bwMode="auto">
            <a:xfrm>
              <a:off x="6085625" y="4851424"/>
              <a:ext cx="34582" cy="988989"/>
            </a:xfrm>
            <a:custGeom>
              <a:avLst/>
              <a:gdLst>
                <a:gd name="T0" fmla="*/ 5 w 5"/>
                <a:gd name="T1" fmla="*/ 0 h 143"/>
                <a:gd name="T2" fmla="*/ 0 w 5"/>
                <a:gd name="T3" fmla="*/ 2 h 143"/>
                <a:gd name="T4" fmla="*/ 0 w 5"/>
                <a:gd name="T5" fmla="*/ 4 h 143"/>
                <a:gd name="T6" fmla="*/ 0 w 5"/>
                <a:gd name="T7" fmla="*/ 4 h 143"/>
                <a:gd name="T8" fmla="*/ 0 w 5"/>
                <a:gd name="T9" fmla="*/ 4 h 143"/>
                <a:gd name="T10" fmla="*/ 0 w 5"/>
                <a:gd name="T11" fmla="*/ 143 h 143"/>
                <a:gd name="T12" fmla="*/ 5 w 5"/>
                <a:gd name="T13" fmla="*/ 143 h 143"/>
                <a:gd name="T14" fmla="*/ 5 w 5"/>
                <a:gd name="T15" fmla="*/ 0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43">
                  <a:moveTo>
                    <a:pt x="5" y="0"/>
                  </a:moveTo>
                  <a:lnTo>
                    <a:pt x="0" y="2"/>
                  </a:lnTo>
                  <a:lnTo>
                    <a:pt x="0" y="4"/>
                  </a:lnTo>
                  <a:lnTo>
                    <a:pt x="0" y="4"/>
                  </a:lnTo>
                  <a:lnTo>
                    <a:pt x="0" y="4"/>
                  </a:lnTo>
                  <a:lnTo>
                    <a:pt x="0" y="143"/>
                  </a:lnTo>
                  <a:lnTo>
                    <a:pt x="5" y="143"/>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82" name="íṩ1iḍe">
              <a:extLst>
                <a:ext uri="{FF2B5EF4-FFF2-40B4-BE49-F238E27FC236}">
                  <a16:creationId xmlns:a16="http://schemas.microsoft.com/office/drawing/2014/main" id="{DB2921A4-8C7E-4AC2-BC8C-391AF0AB99B1}"/>
                </a:ext>
              </a:extLst>
            </p:cNvPr>
            <p:cNvSpPr/>
            <p:nvPr/>
          </p:nvSpPr>
          <p:spPr bwMode="auto">
            <a:xfrm>
              <a:off x="6085625" y="4851424"/>
              <a:ext cx="34582" cy="988989"/>
            </a:xfrm>
            <a:custGeom>
              <a:avLst/>
              <a:gdLst>
                <a:gd name="T0" fmla="*/ 5 w 5"/>
                <a:gd name="T1" fmla="*/ 0 h 143"/>
                <a:gd name="T2" fmla="*/ 0 w 5"/>
                <a:gd name="T3" fmla="*/ 2 h 143"/>
                <a:gd name="T4" fmla="*/ 0 w 5"/>
                <a:gd name="T5" fmla="*/ 4 h 143"/>
                <a:gd name="T6" fmla="*/ 0 w 5"/>
                <a:gd name="T7" fmla="*/ 4 h 143"/>
                <a:gd name="T8" fmla="*/ 0 w 5"/>
                <a:gd name="T9" fmla="*/ 4 h 143"/>
                <a:gd name="T10" fmla="*/ 0 w 5"/>
                <a:gd name="T11" fmla="*/ 143 h 143"/>
                <a:gd name="T12" fmla="*/ 5 w 5"/>
                <a:gd name="T13" fmla="*/ 143 h 143"/>
                <a:gd name="T14" fmla="*/ 5 w 5"/>
                <a:gd name="T15" fmla="*/ 0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43">
                  <a:moveTo>
                    <a:pt x="5" y="0"/>
                  </a:moveTo>
                  <a:lnTo>
                    <a:pt x="0" y="2"/>
                  </a:lnTo>
                  <a:lnTo>
                    <a:pt x="0" y="4"/>
                  </a:lnTo>
                  <a:lnTo>
                    <a:pt x="0" y="4"/>
                  </a:lnTo>
                  <a:lnTo>
                    <a:pt x="0" y="4"/>
                  </a:lnTo>
                  <a:lnTo>
                    <a:pt x="0" y="143"/>
                  </a:lnTo>
                  <a:lnTo>
                    <a:pt x="5" y="143"/>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83" name="iśľíďê">
              <a:extLst>
                <a:ext uri="{FF2B5EF4-FFF2-40B4-BE49-F238E27FC236}">
                  <a16:creationId xmlns:a16="http://schemas.microsoft.com/office/drawing/2014/main" id="{913AF0B8-CA9B-43DD-A250-58A0CB315F81}"/>
                </a:ext>
              </a:extLst>
            </p:cNvPr>
            <p:cNvSpPr/>
            <p:nvPr/>
          </p:nvSpPr>
          <p:spPr bwMode="auto">
            <a:xfrm>
              <a:off x="6825634" y="4996662"/>
              <a:ext cx="82992" cy="843751"/>
            </a:xfrm>
            <a:custGeom>
              <a:avLst/>
              <a:gdLst>
                <a:gd name="T0" fmla="*/ 6 w 12"/>
                <a:gd name="T1" fmla="*/ 0 h 122"/>
                <a:gd name="T2" fmla="*/ 0 w 12"/>
                <a:gd name="T3" fmla="*/ 122 h 122"/>
                <a:gd name="T4" fmla="*/ 12 w 12"/>
                <a:gd name="T5" fmla="*/ 122 h 122"/>
                <a:gd name="T6" fmla="*/ 6 w 12"/>
                <a:gd name="T7" fmla="*/ 0 h 122"/>
              </a:gdLst>
              <a:ahLst/>
              <a:cxnLst>
                <a:cxn ang="0">
                  <a:pos x="T0" y="T1"/>
                </a:cxn>
                <a:cxn ang="0">
                  <a:pos x="T2" y="T3"/>
                </a:cxn>
                <a:cxn ang="0">
                  <a:pos x="T4" y="T5"/>
                </a:cxn>
                <a:cxn ang="0">
                  <a:pos x="T6" y="T7"/>
                </a:cxn>
              </a:cxnLst>
              <a:rect l="0" t="0" r="r" b="b"/>
              <a:pathLst>
                <a:path w="12" h="122">
                  <a:moveTo>
                    <a:pt x="6" y="0"/>
                  </a:moveTo>
                  <a:lnTo>
                    <a:pt x="0" y="122"/>
                  </a:lnTo>
                  <a:lnTo>
                    <a:pt x="12" y="122"/>
                  </a:lnTo>
                  <a:lnTo>
                    <a:pt x="6" y="0"/>
                  </a:lnTo>
                  <a:close/>
                </a:path>
              </a:pathLst>
            </a:custGeom>
            <a:solidFill>
              <a:srgbClr val="0092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84" name="iŝļîḋè">
              <a:extLst>
                <a:ext uri="{FF2B5EF4-FFF2-40B4-BE49-F238E27FC236}">
                  <a16:creationId xmlns:a16="http://schemas.microsoft.com/office/drawing/2014/main" id="{64F328A4-563C-40F5-A546-E479EF9E9EB2}"/>
                </a:ext>
              </a:extLst>
            </p:cNvPr>
            <p:cNvSpPr/>
            <p:nvPr/>
          </p:nvSpPr>
          <p:spPr bwMode="auto">
            <a:xfrm>
              <a:off x="6825634" y="4996662"/>
              <a:ext cx="82992" cy="843751"/>
            </a:xfrm>
            <a:custGeom>
              <a:avLst/>
              <a:gdLst>
                <a:gd name="T0" fmla="*/ 6 w 12"/>
                <a:gd name="T1" fmla="*/ 0 h 122"/>
                <a:gd name="T2" fmla="*/ 0 w 12"/>
                <a:gd name="T3" fmla="*/ 122 h 122"/>
                <a:gd name="T4" fmla="*/ 12 w 12"/>
                <a:gd name="T5" fmla="*/ 122 h 122"/>
                <a:gd name="T6" fmla="*/ 6 w 12"/>
                <a:gd name="T7" fmla="*/ 0 h 122"/>
              </a:gdLst>
              <a:ahLst/>
              <a:cxnLst>
                <a:cxn ang="0">
                  <a:pos x="T0" y="T1"/>
                </a:cxn>
                <a:cxn ang="0">
                  <a:pos x="T2" y="T3"/>
                </a:cxn>
                <a:cxn ang="0">
                  <a:pos x="T4" y="T5"/>
                </a:cxn>
                <a:cxn ang="0">
                  <a:pos x="T6" y="T7"/>
                </a:cxn>
              </a:cxnLst>
              <a:rect l="0" t="0" r="r" b="b"/>
              <a:pathLst>
                <a:path w="12" h="122">
                  <a:moveTo>
                    <a:pt x="6" y="0"/>
                  </a:moveTo>
                  <a:lnTo>
                    <a:pt x="0" y="122"/>
                  </a:lnTo>
                  <a:lnTo>
                    <a:pt x="12" y="12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85" name="ïṡḷïďê">
              <a:extLst>
                <a:ext uri="{FF2B5EF4-FFF2-40B4-BE49-F238E27FC236}">
                  <a16:creationId xmlns:a16="http://schemas.microsoft.com/office/drawing/2014/main" id="{D7FCD866-DFE9-45F6-BAD6-BA3AD2202D34}"/>
                </a:ext>
              </a:extLst>
            </p:cNvPr>
            <p:cNvSpPr/>
            <p:nvPr/>
          </p:nvSpPr>
          <p:spPr bwMode="auto">
            <a:xfrm>
              <a:off x="6085625" y="4865256"/>
              <a:ext cx="6918" cy="13832"/>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86" name="ïşḻiďe">
              <a:extLst>
                <a:ext uri="{FF2B5EF4-FFF2-40B4-BE49-F238E27FC236}">
                  <a16:creationId xmlns:a16="http://schemas.microsoft.com/office/drawing/2014/main" id="{F4A3F9F0-5F73-4D48-96FB-9084C65823AF}"/>
                </a:ext>
              </a:extLst>
            </p:cNvPr>
            <p:cNvSpPr/>
            <p:nvPr/>
          </p:nvSpPr>
          <p:spPr bwMode="auto">
            <a:xfrm>
              <a:off x="6085625" y="4865256"/>
              <a:ext cx="0" cy="13832"/>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87" name="i$1ïḍe">
              <a:extLst>
                <a:ext uri="{FF2B5EF4-FFF2-40B4-BE49-F238E27FC236}">
                  <a16:creationId xmlns:a16="http://schemas.microsoft.com/office/drawing/2014/main" id="{8ADD272E-EA1E-4B21-931C-05CBE97682F5}"/>
                </a:ext>
              </a:extLst>
            </p:cNvPr>
            <p:cNvSpPr/>
            <p:nvPr/>
          </p:nvSpPr>
          <p:spPr bwMode="auto">
            <a:xfrm>
              <a:off x="6085625" y="3703369"/>
              <a:ext cx="608608" cy="1175719"/>
            </a:xfrm>
            <a:custGeom>
              <a:avLst/>
              <a:gdLst>
                <a:gd name="T0" fmla="*/ 20 w 42"/>
                <a:gd name="T1" fmla="*/ 0 h 82"/>
                <a:gd name="T2" fmla="*/ 20 w 42"/>
                <a:gd name="T3" fmla="*/ 3 h 82"/>
                <a:gd name="T4" fmla="*/ 0 w 42"/>
                <a:gd name="T5" fmla="*/ 69 h 82"/>
                <a:gd name="T6" fmla="*/ 0 w 42"/>
                <a:gd name="T7" fmla="*/ 69 h 82"/>
                <a:gd name="T8" fmla="*/ 0 w 42"/>
                <a:gd name="T9" fmla="*/ 82 h 82"/>
                <a:gd name="T10" fmla="*/ 0 w 42"/>
                <a:gd name="T11" fmla="*/ 82 h 82"/>
                <a:gd name="T12" fmla="*/ 0 w 42"/>
                <a:gd name="T13" fmla="*/ 81 h 82"/>
                <a:gd name="T14" fmla="*/ 2 w 42"/>
                <a:gd name="T15" fmla="*/ 80 h 82"/>
                <a:gd name="T16" fmla="*/ 40 w 42"/>
                <a:gd name="T17" fmla="*/ 47 h 82"/>
                <a:gd name="T18" fmla="*/ 31 w 42"/>
                <a:gd name="T19" fmla="*/ 42 h 82"/>
                <a:gd name="T20" fmla="*/ 42 w 42"/>
                <a:gd name="T21" fmla="*/ 28 h 82"/>
                <a:gd name="T22" fmla="*/ 26 w 42"/>
                <a:gd name="T23" fmla="*/ 0 h 82"/>
                <a:gd name="T24" fmla="*/ 26 w 42"/>
                <a:gd name="T25" fmla="*/ 0 h 82"/>
                <a:gd name="T26" fmla="*/ 21 w 42"/>
                <a:gd name="T27" fmla="*/ 0 h 82"/>
                <a:gd name="T28" fmla="*/ 21 w 42"/>
                <a:gd name="T29" fmla="*/ 0 h 82"/>
                <a:gd name="T30" fmla="*/ 20 w 42"/>
                <a:gd name="T3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82">
                  <a:moveTo>
                    <a:pt x="20" y="0"/>
                  </a:moveTo>
                  <a:cubicBezTo>
                    <a:pt x="20" y="1"/>
                    <a:pt x="20" y="2"/>
                    <a:pt x="20" y="3"/>
                  </a:cubicBezTo>
                  <a:cubicBezTo>
                    <a:pt x="20" y="44"/>
                    <a:pt x="2" y="67"/>
                    <a:pt x="0" y="69"/>
                  </a:cubicBezTo>
                  <a:cubicBezTo>
                    <a:pt x="0" y="69"/>
                    <a:pt x="0" y="69"/>
                    <a:pt x="0" y="69"/>
                  </a:cubicBezTo>
                  <a:cubicBezTo>
                    <a:pt x="0" y="82"/>
                    <a:pt x="0" y="82"/>
                    <a:pt x="0" y="82"/>
                  </a:cubicBezTo>
                  <a:cubicBezTo>
                    <a:pt x="0" y="82"/>
                    <a:pt x="0" y="82"/>
                    <a:pt x="0" y="82"/>
                  </a:cubicBezTo>
                  <a:cubicBezTo>
                    <a:pt x="0" y="81"/>
                    <a:pt x="0" y="81"/>
                    <a:pt x="0" y="81"/>
                  </a:cubicBezTo>
                  <a:cubicBezTo>
                    <a:pt x="2" y="80"/>
                    <a:pt x="2" y="80"/>
                    <a:pt x="2" y="80"/>
                  </a:cubicBezTo>
                  <a:cubicBezTo>
                    <a:pt x="40" y="47"/>
                    <a:pt x="40" y="47"/>
                    <a:pt x="40" y="47"/>
                  </a:cubicBezTo>
                  <a:cubicBezTo>
                    <a:pt x="31" y="42"/>
                    <a:pt x="31" y="42"/>
                    <a:pt x="31" y="42"/>
                  </a:cubicBezTo>
                  <a:cubicBezTo>
                    <a:pt x="42" y="28"/>
                    <a:pt x="42" y="28"/>
                    <a:pt x="42" y="28"/>
                  </a:cubicBezTo>
                  <a:cubicBezTo>
                    <a:pt x="26" y="0"/>
                    <a:pt x="26" y="0"/>
                    <a:pt x="26" y="0"/>
                  </a:cubicBezTo>
                  <a:cubicBezTo>
                    <a:pt x="26" y="0"/>
                    <a:pt x="26" y="0"/>
                    <a:pt x="26" y="0"/>
                  </a:cubicBezTo>
                  <a:cubicBezTo>
                    <a:pt x="26" y="0"/>
                    <a:pt x="22" y="0"/>
                    <a:pt x="21" y="0"/>
                  </a:cubicBezTo>
                  <a:cubicBezTo>
                    <a:pt x="21" y="0"/>
                    <a:pt x="21" y="0"/>
                    <a:pt x="21" y="0"/>
                  </a:cubicBezTo>
                  <a:cubicBezTo>
                    <a:pt x="20" y="0"/>
                    <a:pt x="20" y="0"/>
                    <a:pt x="20"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88" name="islíḓê">
              <a:extLst>
                <a:ext uri="{FF2B5EF4-FFF2-40B4-BE49-F238E27FC236}">
                  <a16:creationId xmlns:a16="http://schemas.microsoft.com/office/drawing/2014/main" id="{9294E336-0827-4263-A2E3-20F81A4CF24F}"/>
                </a:ext>
              </a:extLst>
            </p:cNvPr>
            <p:cNvSpPr/>
            <p:nvPr/>
          </p:nvSpPr>
          <p:spPr bwMode="auto">
            <a:xfrm>
              <a:off x="6963954" y="169081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89" name="iŝ1iďe">
              <a:extLst>
                <a:ext uri="{FF2B5EF4-FFF2-40B4-BE49-F238E27FC236}">
                  <a16:creationId xmlns:a16="http://schemas.microsoft.com/office/drawing/2014/main" id="{51E28F0A-2311-41C9-8A6D-CD9692CB7630}"/>
                </a:ext>
              </a:extLst>
            </p:cNvPr>
            <p:cNvSpPr/>
            <p:nvPr/>
          </p:nvSpPr>
          <p:spPr bwMode="auto">
            <a:xfrm>
              <a:off x="6417593" y="4837592"/>
              <a:ext cx="421878" cy="82992"/>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90" name="íšļiḍé">
              <a:extLst>
                <a:ext uri="{FF2B5EF4-FFF2-40B4-BE49-F238E27FC236}">
                  <a16:creationId xmlns:a16="http://schemas.microsoft.com/office/drawing/2014/main" id="{7172CE23-8F9E-4391-9128-4678A5D51FBE}"/>
                </a:ext>
              </a:extLst>
            </p:cNvPr>
            <p:cNvSpPr/>
            <p:nvPr/>
          </p:nvSpPr>
          <p:spPr bwMode="auto">
            <a:xfrm>
              <a:off x="6417593" y="4837592"/>
              <a:ext cx="421878" cy="82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92" name="组合 91">
            <a:extLst>
              <a:ext uri="{FF2B5EF4-FFF2-40B4-BE49-F238E27FC236}">
                <a16:creationId xmlns:a16="http://schemas.microsoft.com/office/drawing/2014/main" id="{899E7D87-01D1-4B1C-82B1-636AB0B3134E}"/>
              </a:ext>
            </a:extLst>
          </p:cNvPr>
          <p:cNvGrpSpPr/>
          <p:nvPr/>
        </p:nvGrpSpPr>
        <p:grpSpPr>
          <a:xfrm>
            <a:off x="9302074" y="353222"/>
            <a:ext cx="2372401" cy="697199"/>
            <a:chOff x="2954664" y="741101"/>
            <a:chExt cx="4418941" cy="1332639"/>
          </a:xfrm>
        </p:grpSpPr>
        <p:sp>
          <p:nvSpPr>
            <p:cNvPr id="93" name="椭圆 92">
              <a:extLst>
                <a:ext uri="{FF2B5EF4-FFF2-40B4-BE49-F238E27FC236}">
                  <a16:creationId xmlns:a16="http://schemas.microsoft.com/office/drawing/2014/main" id="{DA33CA8C-2393-4D04-A39C-778AFB262060}"/>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94" name="图片 93">
              <a:extLst>
                <a:ext uri="{FF2B5EF4-FFF2-40B4-BE49-F238E27FC236}">
                  <a16:creationId xmlns:a16="http://schemas.microsoft.com/office/drawing/2014/main" id="{01F327DD-8621-460E-AAD5-D934F9EE5C8A}"/>
                </a:ext>
              </a:extLst>
            </p:cNvPr>
            <p:cNvPicPr>
              <a:picLocks noChangeAspect="1"/>
            </p:cNvPicPr>
            <p:nvPr/>
          </p:nvPicPr>
          <p:blipFill rotWithShape="1">
            <a:blip r:embed="rId4">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62720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8ED7A3FD-830C-429A-93A7-35022941AE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0" y="0"/>
            <a:ext cx="12198140" cy="6885734"/>
          </a:xfrm>
          <a:prstGeom prst="rect">
            <a:avLst/>
          </a:prstGeom>
        </p:spPr>
      </p:pic>
      <p:sp>
        <p:nvSpPr>
          <p:cNvPr id="2" name="标题 1">
            <a:extLst>
              <a:ext uri="{FF2B5EF4-FFF2-40B4-BE49-F238E27FC236}">
                <a16:creationId xmlns:a16="http://schemas.microsoft.com/office/drawing/2014/main" id="{5F6B47DB-EEEB-4BBA-B2E6-1F41F17D9258}"/>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人物、团队介绍</a:t>
            </a:r>
          </a:p>
        </p:txBody>
      </p:sp>
      <p:cxnSp>
        <p:nvCxnSpPr>
          <p:cNvPr id="3" name="直接连接符 2">
            <a:extLst>
              <a:ext uri="{FF2B5EF4-FFF2-40B4-BE49-F238E27FC236}">
                <a16:creationId xmlns:a16="http://schemas.microsoft.com/office/drawing/2014/main" id="{4EE7C58E-B3A5-4147-9739-566CF755A464}"/>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sp>
        <p:nvSpPr>
          <p:cNvPr id="4" name="矩形 3">
            <a:extLst>
              <a:ext uri="{FF2B5EF4-FFF2-40B4-BE49-F238E27FC236}">
                <a16:creationId xmlns:a16="http://schemas.microsoft.com/office/drawing/2014/main" id="{78420173-F5F1-4BA7-9632-E80075AC271D}"/>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B5A5E2E0-5B90-490D-A10D-43AF3ECB6A8A}"/>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A9EB424D-A9D4-496A-B7A6-F6535C4EC5CC}"/>
              </a:ext>
            </a:extLst>
          </p:cNvPr>
          <p:cNvSpPr/>
          <p:nvPr/>
        </p:nvSpPr>
        <p:spPr>
          <a:xfrm>
            <a:off x="4443753" y="2480445"/>
            <a:ext cx="3198243" cy="2409922"/>
          </a:xfrm>
          <a:prstGeom prst="rect">
            <a:avLst/>
          </a:prstGeom>
          <a:blipFill dpi="0" rotWithShape="1">
            <a:blip r:embed="rId3"/>
            <a:srcRect/>
            <a:stretch>
              <a:fillRect l="-6542" r="-6489"/>
            </a:stretch>
          </a:blipFill>
          <a:ln w="12700" cap="flat" cmpd="sng" algn="ctr">
            <a:solidFill>
              <a:srgbClr val="97999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741C47BA-3A82-4497-B232-325913F3DD48}"/>
              </a:ext>
            </a:extLst>
          </p:cNvPr>
          <p:cNvSpPr/>
          <p:nvPr/>
        </p:nvSpPr>
        <p:spPr>
          <a:xfrm>
            <a:off x="7767417" y="2480445"/>
            <a:ext cx="3184600" cy="2409922"/>
          </a:xfrm>
          <a:prstGeom prst="rect">
            <a:avLst/>
          </a:prstGeom>
          <a:blipFill dpi="0" rotWithShape="1">
            <a:blip r:embed="rId4"/>
            <a:srcRect/>
            <a:stretch>
              <a:fillRect l="-6542" r="-6489"/>
            </a:stretch>
          </a:blipFill>
          <a:ln w="12700" cap="flat" cmpd="sng" algn="ctr">
            <a:solidFill>
              <a:srgbClr val="97999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A6A7E2A5-4DCE-4DC1-8874-BE10051D1B7A}"/>
              </a:ext>
            </a:extLst>
          </p:cNvPr>
          <p:cNvSpPr/>
          <p:nvPr/>
        </p:nvSpPr>
        <p:spPr>
          <a:xfrm>
            <a:off x="1066048" y="2480445"/>
            <a:ext cx="3239522" cy="2409922"/>
          </a:xfrm>
          <a:prstGeom prst="rect">
            <a:avLst/>
          </a:prstGeom>
          <a:blipFill dpi="0" rotWithShape="1">
            <a:blip r:embed="rId5"/>
            <a:srcRect/>
            <a:stretch>
              <a:fillRect l="-6587" r="-6533"/>
            </a:stretch>
          </a:blipFill>
          <a:ln w="12700" cap="flat" cmpd="sng" algn="ctr">
            <a:solidFill>
              <a:srgbClr val="97999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任意多边形: 形状 9">
            <a:extLst>
              <a:ext uri="{FF2B5EF4-FFF2-40B4-BE49-F238E27FC236}">
                <a16:creationId xmlns:a16="http://schemas.microsoft.com/office/drawing/2014/main" id="{FB7F0DD2-45AC-466E-99F1-EB735EA75A64}"/>
              </a:ext>
            </a:extLst>
          </p:cNvPr>
          <p:cNvSpPr/>
          <p:nvPr/>
        </p:nvSpPr>
        <p:spPr>
          <a:xfrm>
            <a:off x="1358077" y="4641071"/>
            <a:ext cx="559186" cy="1139162"/>
          </a:xfrm>
          <a:custGeom>
            <a:avLst/>
            <a:gdLst>
              <a:gd name="connsiteX0" fmla="*/ 0 w 1216152"/>
              <a:gd name="connsiteY0" fmla="*/ 0 h 472509"/>
              <a:gd name="connsiteX1" fmla="*/ 1216152 w 1216152"/>
              <a:gd name="connsiteY1" fmla="*/ 0 h 472509"/>
              <a:gd name="connsiteX2" fmla="*/ 1216152 w 1216152"/>
              <a:gd name="connsiteY2" fmla="*/ 472509 h 472509"/>
              <a:gd name="connsiteX3" fmla="*/ 608076 w 1216152"/>
              <a:gd name="connsiteY3" fmla="*/ 348685 h 472509"/>
              <a:gd name="connsiteX4" fmla="*/ 0 w 1216152"/>
              <a:gd name="connsiteY4" fmla="*/ 472509 h 47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152" h="472509">
                <a:moveTo>
                  <a:pt x="0" y="0"/>
                </a:moveTo>
                <a:lnTo>
                  <a:pt x="1216152" y="0"/>
                </a:lnTo>
                <a:lnTo>
                  <a:pt x="1216152" y="472509"/>
                </a:lnTo>
                <a:lnTo>
                  <a:pt x="608076" y="348685"/>
                </a:lnTo>
                <a:lnTo>
                  <a:pt x="0" y="472509"/>
                </a:lnTo>
                <a:close/>
              </a:path>
            </a:pathLst>
          </a:cu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任意多边形: 形状 10">
            <a:extLst>
              <a:ext uri="{FF2B5EF4-FFF2-40B4-BE49-F238E27FC236}">
                <a16:creationId xmlns:a16="http://schemas.microsoft.com/office/drawing/2014/main" id="{7C797060-A2D8-4DC6-8A55-76716710534C}"/>
              </a:ext>
            </a:extLst>
          </p:cNvPr>
          <p:cNvSpPr/>
          <p:nvPr/>
        </p:nvSpPr>
        <p:spPr>
          <a:xfrm>
            <a:off x="4718528" y="4641071"/>
            <a:ext cx="559186" cy="1139162"/>
          </a:xfrm>
          <a:custGeom>
            <a:avLst/>
            <a:gdLst>
              <a:gd name="connsiteX0" fmla="*/ 0 w 1216152"/>
              <a:gd name="connsiteY0" fmla="*/ 0 h 472509"/>
              <a:gd name="connsiteX1" fmla="*/ 1216152 w 1216152"/>
              <a:gd name="connsiteY1" fmla="*/ 0 h 472509"/>
              <a:gd name="connsiteX2" fmla="*/ 1216152 w 1216152"/>
              <a:gd name="connsiteY2" fmla="*/ 472509 h 472509"/>
              <a:gd name="connsiteX3" fmla="*/ 608076 w 1216152"/>
              <a:gd name="connsiteY3" fmla="*/ 348685 h 472509"/>
              <a:gd name="connsiteX4" fmla="*/ 0 w 1216152"/>
              <a:gd name="connsiteY4" fmla="*/ 472509 h 47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152" h="472509">
                <a:moveTo>
                  <a:pt x="0" y="0"/>
                </a:moveTo>
                <a:lnTo>
                  <a:pt x="1216152" y="0"/>
                </a:lnTo>
                <a:lnTo>
                  <a:pt x="1216152" y="472509"/>
                </a:lnTo>
                <a:lnTo>
                  <a:pt x="608076" y="348685"/>
                </a:lnTo>
                <a:lnTo>
                  <a:pt x="0" y="472509"/>
                </a:lnTo>
                <a:close/>
              </a:path>
            </a:pathLst>
          </a:cu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任意多边形: 形状 11">
            <a:extLst>
              <a:ext uri="{FF2B5EF4-FFF2-40B4-BE49-F238E27FC236}">
                <a16:creationId xmlns:a16="http://schemas.microsoft.com/office/drawing/2014/main" id="{392A822B-8384-43EE-9E10-17D82384D490}"/>
              </a:ext>
            </a:extLst>
          </p:cNvPr>
          <p:cNvSpPr/>
          <p:nvPr/>
        </p:nvSpPr>
        <p:spPr>
          <a:xfrm>
            <a:off x="8046524" y="4641071"/>
            <a:ext cx="559186" cy="1139162"/>
          </a:xfrm>
          <a:custGeom>
            <a:avLst/>
            <a:gdLst>
              <a:gd name="connsiteX0" fmla="*/ 0 w 1216152"/>
              <a:gd name="connsiteY0" fmla="*/ 0 h 472509"/>
              <a:gd name="connsiteX1" fmla="*/ 1216152 w 1216152"/>
              <a:gd name="connsiteY1" fmla="*/ 0 h 472509"/>
              <a:gd name="connsiteX2" fmla="*/ 1216152 w 1216152"/>
              <a:gd name="connsiteY2" fmla="*/ 472509 h 472509"/>
              <a:gd name="connsiteX3" fmla="*/ 608076 w 1216152"/>
              <a:gd name="connsiteY3" fmla="*/ 348685 h 472509"/>
              <a:gd name="connsiteX4" fmla="*/ 0 w 1216152"/>
              <a:gd name="connsiteY4" fmla="*/ 472509 h 47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152" h="472509">
                <a:moveTo>
                  <a:pt x="0" y="0"/>
                </a:moveTo>
                <a:lnTo>
                  <a:pt x="1216152" y="0"/>
                </a:lnTo>
                <a:lnTo>
                  <a:pt x="1216152" y="472509"/>
                </a:lnTo>
                <a:lnTo>
                  <a:pt x="608076" y="348685"/>
                </a:lnTo>
                <a:lnTo>
                  <a:pt x="0" y="472509"/>
                </a:lnTo>
                <a:close/>
              </a:path>
            </a:pathLst>
          </a:cu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0132A78A-5179-488A-8930-2ECCBA2CEC31}"/>
              </a:ext>
            </a:extLst>
          </p:cNvPr>
          <p:cNvSpPr txBox="1"/>
          <p:nvPr/>
        </p:nvSpPr>
        <p:spPr>
          <a:xfrm>
            <a:off x="2078819" y="4967537"/>
            <a:ext cx="1405487" cy="461665"/>
          </a:xfrm>
          <a:prstGeom prst="rect">
            <a:avLst/>
          </a:prstGeom>
          <a:noFill/>
        </p:spPr>
        <p:txBody>
          <a:bodyPr wrap="square" rtlCol="0">
            <a:spAutoFit/>
          </a:bodyPr>
          <a:lstStyle/>
          <a:p>
            <a:r>
              <a:rPr lang="zh-CN" altLang="en-US" sz="2400" b="1" dirty="0">
                <a:solidFill>
                  <a:srgbClr val="000000"/>
                </a:solidFill>
                <a:latin typeface="微软雅黑" panose="020B0503020204020204" pitchFamily="34" charset="-122"/>
                <a:ea typeface="微软雅黑" panose="020B0503020204020204" pitchFamily="34" charset="-122"/>
              </a:rPr>
              <a:t>成员姓名</a:t>
            </a:r>
          </a:p>
        </p:txBody>
      </p:sp>
      <p:sp>
        <p:nvSpPr>
          <p:cNvPr id="14" name="文本框 13">
            <a:extLst>
              <a:ext uri="{FF2B5EF4-FFF2-40B4-BE49-F238E27FC236}">
                <a16:creationId xmlns:a16="http://schemas.microsoft.com/office/drawing/2014/main" id="{A0141C32-D4CE-448E-A517-699251D61A9F}"/>
              </a:ext>
            </a:extLst>
          </p:cNvPr>
          <p:cNvSpPr txBox="1"/>
          <p:nvPr/>
        </p:nvSpPr>
        <p:spPr>
          <a:xfrm>
            <a:off x="2078819" y="5429202"/>
            <a:ext cx="1948134" cy="584775"/>
          </a:xfrm>
          <a:prstGeom prst="rect">
            <a:avLst/>
          </a:prstGeom>
          <a:noFill/>
        </p:spPr>
        <p:txBody>
          <a:bodyPr wrap="square" rtlCol="0">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输入成员的学院职位团队角色等等</a:t>
            </a:r>
          </a:p>
        </p:txBody>
      </p:sp>
      <p:sp>
        <p:nvSpPr>
          <p:cNvPr id="15" name="文本框 14">
            <a:extLst>
              <a:ext uri="{FF2B5EF4-FFF2-40B4-BE49-F238E27FC236}">
                <a16:creationId xmlns:a16="http://schemas.microsoft.com/office/drawing/2014/main" id="{B2C17BB6-74A6-4BA6-9E42-0D8A850EFCDB}"/>
              </a:ext>
            </a:extLst>
          </p:cNvPr>
          <p:cNvSpPr txBox="1"/>
          <p:nvPr/>
        </p:nvSpPr>
        <p:spPr>
          <a:xfrm>
            <a:off x="5409484" y="4979819"/>
            <a:ext cx="1405487" cy="461665"/>
          </a:xfrm>
          <a:prstGeom prst="rect">
            <a:avLst/>
          </a:prstGeom>
          <a:noFill/>
        </p:spPr>
        <p:txBody>
          <a:bodyPr wrap="square" rtlCol="0">
            <a:spAutoFit/>
          </a:bodyPr>
          <a:lstStyle/>
          <a:p>
            <a:r>
              <a:rPr lang="zh-CN" altLang="en-US" sz="2400" b="1" dirty="0">
                <a:solidFill>
                  <a:srgbClr val="000000"/>
                </a:solidFill>
                <a:latin typeface="微软雅黑" panose="020B0503020204020204" pitchFamily="34" charset="-122"/>
                <a:ea typeface="微软雅黑" panose="020B0503020204020204" pitchFamily="34" charset="-122"/>
              </a:rPr>
              <a:t>成员姓名</a:t>
            </a:r>
          </a:p>
        </p:txBody>
      </p:sp>
      <p:sp>
        <p:nvSpPr>
          <p:cNvPr id="16" name="文本框 15">
            <a:extLst>
              <a:ext uri="{FF2B5EF4-FFF2-40B4-BE49-F238E27FC236}">
                <a16:creationId xmlns:a16="http://schemas.microsoft.com/office/drawing/2014/main" id="{FC746A5A-AAD0-4017-B6DC-2ACD53512D39}"/>
              </a:ext>
            </a:extLst>
          </p:cNvPr>
          <p:cNvSpPr txBox="1"/>
          <p:nvPr/>
        </p:nvSpPr>
        <p:spPr>
          <a:xfrm>
            <a:off x="5403430" y="5441484"/>
            <a:ext cx="1948134" cy="584775"/>
          </a:xfrm>
          <a:prstGeom prst="rect">
            <a:avLst/>
          </a:prstGeom>
          <a:noFill/>
        </p:spPr>
        <p:txBody>
          <a:bodyPr wrap="square" rtlCol="0">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输入成员的学院职位团队角色等等</a:t>
            </a:r>
          </a:p>
        </p:txBody>
      </p:sp>
      <p:sp>
        <p:nvSpPr>
          <p:cNvPr id="17" name="文本框 16">
            <a:extLst>
              <a:ext uri="{FF2B5EF4-FFF2-40B4-BE49-F238E27FC236}">
                <a16:creationId xmlns:a16="http://schemas.microsoft.com/office/drawing/2014/main" id="{62E86F91-D9EF-429F-A735-E7CC11401521}"/>
              </a:ext>
            </a:extLst>
          </p:cNvPr>
          <p:cNvSpPr txBox="1"/>
          <p:nvPr/>
        </p:nvSpPr>
        <p:spPr>
          <a:xfrm>
            <a:off x="8737480" y="4979819"/>
            <a:ext cx="1405487" cy="461665"/>
          </a:xfrm>
          <a:prstGeom prst="rect">
            <a:avLst/>
          </a:prstGeom>
          <a:noFill/>
        </p:spPr>
        <p:txBody>
          <a:bodyPr wrap="square" rtlCol="0">
            <a:spAutoFit/>
          </a:bodyPr>
          <a:lstStyle/>
          <a:p>
            <a:r>
              <a:rPr lang="zh-CN" altLang="en-US" sz="2400" b="1" dirty="0">
                <a:solidFill>
                  <a:srgbClr val="000000"/>
                </a:solidFill>
                <a:latin typeface="微软雅黑" panose="020B0503020204020204" pitchFamily="34" charset="-122"/>
                <a:ea typeface="微软雅黑" panose="020B0503020204020204" pitchFamily="34" charset="-122"/>
              </a:rPr>
              <a:t>成员姓名</a:t>
            </a:r>
          </a:p>
        </p:txBody>
      </p:sp>
      <p:sp>
        <p:nvSpPr>
          <p:cNvPr id="18" name="文本框 17">
            <a:extLst>
              <a:ext uri="{FF2B5EF4-FFF2-40B4-BE49-F238E27FC236}">
                <a16:creationId xmlns:a16="http://schemas.microsoft.com/office/drawing/2014/main" id="{7F676115-011F-4535-A3AE-AF55D916DE9D}"/>
              </a:ext>
            </a:extLst>
          </p:cNvPr>
          <p:cNvSpPr txBox="1"/>
          <p:nvPr/>
        </p:nvSpPr>
        <p:spPr>
          <a:xfrm>
            <a:off x="8728041" y="5487845"/>
            <a:ext cx="1948134" cy="584775"/>
          </a:xfrm>
          <a:prstGeom prst="rect">
            <a:avLst/>
          </a:prstGeom>
          <a:noFill/>
        </p:spPr>
        <p:txBody>
          <a:bodyPr wrap="square" rtlCol="0">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输入成员的学院职位团队角色等等</a:t>
            </a:r>
          </a:p>
        </p:txBody>
      </p:sp>
      <p:sp>
        <p:nvSpPr>
          <p:cNvPr id="19" name="文本框 18">
            <a:extLst>
              <a:ext uri="{FF2B5EF4-FFF2-40B4-BE49-F238E27FC236}">
                <a16:creationId xmlns:a16="http://schemas.microsoft.com/office/drawing/2014/main" id="{7BEFEE99-F50B-4D92-A8DC-A5B8445BFCAC}"/>
              </a:ext>
            </a:extLst>
          </p:cNvPr>
          <p:cNvSpPr txBox="1"/>
          <p:nvPr/>
        </p:nvSpPr>
        <p:spPr>
          <a:xfrm>
            <a:off x="5266545" y="1456349"/>
            <a:ext cx="1635901" cy="523220"/>
          </a:xfrm>
          <a:prstGeom prst="rect">
            <a:avLst/>
          </a:prstGeom>
          <a:noFill/>
        </p:spPr>
        <p:txBody>
          <a:bodyPr wrap="square" rtlCol="0">
            <a:spAutoFit/>
          </a:bodyPr>
          <a:lstStyle/>
          <a:p>
            <a:r>
              <a:rPr lang="zh-CN" altLang="en-US" sz="2800" b="1" dirty="0">
                <a:solidFill>
                  <a:srgbClr val="000000"/>
                </a:solidFill>
                <a:latin typeface="微软雅黑" panose="020B0503020204020204" pitchFamily="34" charset="-122"/>
                <a:ea typeface="微软雅黑" panose="020B0503020204020204" pitchFamily="34" charset="-122"/>
              </a:rPr>
              <a:t>团队介绍</a:t>
            </a:r>
          </a:p>
        </p:txBody>
      </p:sp>
      <p:grpSp>
        <p:nvGrpSpPr>
          <p:cNvPr id="22" name="组合 21">
            <a:extLst>
              <a:ext uri="{FF2B5EF4-FFF2-40B4-BE49-F238E27FC236}">
                <a16:creationId xmlns:a16="http://schemas.microsoft.com/office/drawing/2014/main" id="{C964459A-3B64-4A24-9189-4CE83074C424}"/>
              </a:ext>
            </a:extLst>
          </p:cNvPr>
          <p:cNvGrpSpPr/>
          <p:nvPr/>
        </p:nvGrpSpPr>
        <p:grpSpPr>
          <a:xfrm>
            <a:off x="9302074" y="353222"/>
            <a:ext cx="2372401" cy="697199"/>
            <a:chOff x="2954664" y="741101"/>
            <a:chExt cx="4418941" cy="1332639"/>
          </a:xfrm>
        </p:grpSpPr>
        <p:sp>
          <p:nvSpPr>
            <p:cNvPr id="23" name="椭圆 22">
              <a:extLst>
                <a:ext uri="{FF2B5EF4-FFF2-40B4-BE49-F238E27FC236}">
                  <a16:creationId xmlns:a16="http://schemas.microsoft.com/office/drawing/2014/main" id="{973509A0-FF9E-4876-B9BD-BB23F845B7DD}"/>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F703C303-EA1B-46E4-A560-ECBC13CB8BC6}"/>
                </a:ext>
              </a:extLst>
            </p:cNvPr>
            <p:cNvPicPr>
              <a:picLocks noChangeAspect="1"/>
            </p:cNvPicPr>
            <p:nvPr/>
          </p:nvPicPr>
          <p:blipFill rotWithShape="1">
            <a:blip r:embed="rId6">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175062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7B50C1B9-8C04-4DDA-8881-818B8D2951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0" y="0"/>
            <a:ext cx="12198140" cy="6885734"/>
          </a:xfrm>
          <a:prstGeom prst="rect">
            <a:avLst/>
          </a:prstGeom>
        </p:spPr>
      </p:pic>
      <p:grpSp>
        <p:nvGrpSpPr>
          <p:cNvPr id="2" name="组合 1">
            <a:extLst>
              <a:ext uri="{FF2B5EF4-FFF2-40B4-BE49-F238E27FC236}">
                <a16:creationId xmlns:a16="http://schemas.microsoft.com/office/drawing/2014/main" id="{5E99EB3F-BDBC-444B-A068-35861471482D}"/>
              </a:ext>
            </a:extLst>
          </p:cNvPr>
          <p:cNvGrpSpPr/>
          <p:nvPr/>
        </p:nvGrpSpPr>
        <p:grpSpPr>
          <a:xfrm>
            <a:off x="0" y="310997"/>
            <a:ext cx="11548864" cy="825807"/>
            <a:chOff x="0" y="310997"/>
            <a:chExt cx="11548864" cy="825807"/>
          </a:xfrm>
        </p:grpSpPr>
        <p:sp>
          <p:nvSpPr>
            <p:cNvPr id="3" name="标题 1">
              <a:extLst>
                <a:ext uri="{FF2B5EF4-FFF2-40B4-BE49-F238E27FC236}">
                  <a16:creationId xmlns:a16="http://schemas.microsoft.com/office/drawing/2014/main" id="{C9B16C89-DE46-4391-B3FF-D04744F9DAB0}"/>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人物、团队介绍</a:t>
              </a:r>
            </a:p>
          </p:txBody>
        </p:sp>
        <p:cxnSp>
          <p:nvCxnSpPr>
            <p:cNvPr id="4" name="直接连接符 3">
              <a:extLst>
                <a:ext uri="{FF2B5EF4-FFF2-40B4-BE49-F238E27FC236}">
                  <a16:creationId xmlns:a16="http://schemas.microsoft.com/office/drawing/2014/main" id="{80510794-EF4B-456B-9DAD-29A2C869CF62}"/>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sp>
          <p:nvSpPr>
            <p:cNvPr id="5" name="矩形 4">
              <a:extLst>
                <a:ext uri="{FF2B5EF4-FFF2-40B4-BE49-F238E27FC236}">
                  <a16:creationId xmlns:a16="http://schemas.microsoft.com/office/drawing/2014/main" id="{D40917A5-AF62-4398-9BF0-0F4ACE4156CE}"/>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DD7648B1-4E02-4D7D-BADB-D120A21ED8AC}"/>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0" name="矩形 9">
            <a:extLst>
              <a:ext uri="{FF2B5EF4-FFF2-40B4-BE49-F238E27FC236}">
                <a16:creationId xmlns:a16="http://schemas.microsoft.com/office/drawing/2014/main" id="{D6861B82-DBC8-4C96-A04C-D12C6E352211}"/>
              </a:ext>
            </a:extLst>
          </p:cNvPr>
          <p:cNvSpPr/>
          <p:nvPr/>
        </p:nvSpPr>
        <p:spPr>
          <a:xfrm>
            <a:off x="0" y="1073426"/>
            <a:ext cx="3528391" cy="5784574"/>
          </a:xfrm>
          <a:prstGeom prst="rect">
            <a:avLst/>
          </a:pr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1" name="直接连接符 10">
            <a:extLst>
              <a:ext uri="{FF2B5EF4-FFF2-40B4-BE49-F238E27FC236}">
                <a16:creationId xmlns:a16="http://schemas.microsoft.com/office/drawing/2014/main" id="{43C408B6-0DDB-4FB7-8509-DE5C35B91A02}"/>
              </a:ext>
            </a:extLst>
          </p:cNvPr>
          <p:cNvCxnSpPr>
            <a:cxnSpLocks/>
          </p:cNvCxnSpPr>
          <p:nvPr/>
        </p:nvCxnSpPr>
        <p:spPr>
          <a:xfrm flipV="1">
            <a:off x="1258153" y="4644247"/>
            <a:ext cx="3382054" cy="1505102"/>
          </a:xfrm>
          <a:prstGeom prst="line">
            <a:avLst/>
          </a:prstGeom>
          <a:noFill/>
          <a:ln w="19050" cap="flat" cmpd="sng" algn="ctr">
            <a:solidFill>
              <a:srgbClr val="979997"/>
            </a:solidFill>
            <a:prstDash val="solid"/>
            <a:miter lim="800000"/>
          </a:ln>
          <a:effectLst/>
        </p:spPr>
      </p:cxnSp>
      <p:cxnSp>
        <p:nvCxnSpPr>
          <p:cNvPr id="12" name="直接连接符 11">
            <a:extLst>
              <a:ext uri="{FF2B5EF4-FFF2-40B4-BE49-F238E27FC236}">
                <a16:creationId xmlns:a16="http://schemas.microsoft.com/office/drawing/2014/main" id="{45ED0754-0392-4F04-BE46-B07E3954636E}"/>
              </a:ext>
            </a:extLst>
          </p:cNvPr>
          <p:cNvCxnSpPr>
            <a:cxnSpLocks/>
          </p:cNvCxnSpPr>
          <p:nvPr/>
        </p:nvCxnSpPr>
        <p:spPr>
          <a:xfrm flipV="1">
            <a:off x="911845" y="4409440"/>
            <a:ext cx="3897280" cy="1726947"/>
          </a:xfrm>
          <a:prstGeom prst="line">
            <a:avLst/>
          </a:prstGeom>
          <a:noFill/>
          <a:ln w="19050" cap="flat" cmpd="sng" algn="ctr">
            <a:solidFill>
              <a:srgbClr val="979997"/>
            </a:solidFill>
            <a:prstDash val="solid"/>
            <a:miter lim="800000"/>
          </a:ln>
          <a:effectLst/>
        </p:spPr>
      </p:cxnSp>
      <p:cxnSp>
        <p:nvCxnSpPr>
          <p:cNvPr id="13" name="直接连接符 12">
            <a:extLst>
              <a:ext uri="{FF2B5EF4-FFF2-40B4-BE49-F238E27FC236}">
                <a16:creationId xmlns:a16="http://schemas.microsoft.com/office/drawing/2014/main" id="{AABDFF3B-386D-4CCD-9659-F2526A533010}"/>
              </a:ext>
            </a:extLst>
          </p:cNvPr>
          <p:cNvCxnSpPr>
            <a:cxnSpLocks/>
          </p:cNvCxnSpPr>
          <p:nvPr/>
        </p:nvCxnSpPr>
        <p:spPr>
          <a:xfrm flipV="1">
            <a:off x="579120" y="4206494"/>
            <a:ext cx="4417404" cy="1929893"/>
          </a:xfrm>
          <a:prstGeom prst="line">
            <a:avLst/>
          </a:prstGeom>
          <a:noFill/>
          <a:ln w="19050" cap="flat" cmpd="sng" algn="ctr">
            <a:solidFill>
              <a:srgbClr val="979997"/>
            </a:solidFill>
            <a:prstDash val="solid"/>
            <a:miter lim="800000"/>
          </a:ln>
          <a:effectLst/>
        </p:spPr>
      </p:cxnSp>
      <p:sp>
        <p:nvSpPr>
          <p:cNvPr id="14" name="任意多边形: 形状 13">
            <a:extLst>
              <a:ext uri="{FF2B5EF4-FFF2-40B4-BE49-F238E27FC236}">
                <a16:creationId xmlns:a16="http://schemas.microsoft.com/office/drawing/2014/main" id="{4EF5D439-B506-449A-9288-CEC34222B791}"/>
              </a:ext>
            </a:extLst>
          </p:cNvPr>
          <p:cNvSpPr/>
          <p:nvPr/>
        </p:nvSpPr>
        <p:spPr>
          <a:xfrm>
            <a:off x="1923198" y="1136804"/>
            <a:ext cx="3292741" cy="4277360"/>
          </a:xfrm>
          <a:custGeom>
            <a:avLst/>
            <a:gdLst>
              <a:gd name="connsiteX0" fmla="*/ 50800 w 3271520"/>
              <a:gd name="connsiteY0" fmla="*/ 0 h 4236720"/>
              <a:gd name="connsiteX1" fmla="*/ 3241040 w 3271520"/>
              <a:gd name="connsiteY1" fmla="*/ 111760 h 4236720"/>
              <a:gd name="connsiteX2" fmla="*/ 3271520 w 3271520"/>
              <a:gd name="connsiteY2" fmla="*/ 2794000 h 4236720"/>
              <a:gd name="connsiteX3" fmla="*/ 0 w 3271520"/>
              <a:gd name="connsiteY3" fmla="*/ 4236720 h 4236720"/>
              <a:gd name="connsiteX4" fmla="*/ 50800 w 3271520"/>
              <a:gd name="connsiteY4" fmla="*/ 0 h 4236720"/>
              <a:gd name="connsiteX0" fmla="*/ 10485 w 3312485"/>
              <a:gd name="connsiteY0" fmla="*/ 0 h 4257040"/>
              <a:gd name="connsiteX1" fmla="*/ 3282005 w 3312485"/>
              <a:gd name="connsiteY1" fmla="*/ 132080 h 4257040"/>
              <a:gd name="connsiteX2" fmla="*/ 3312485 w 3312485"/>
              <a:gd name="connsiteY2" fmla="*/ 2814320 h 4257040"/>
              <a:gd name="connsiteX3" fmla="*/ 40965 w 3312485"/>
              <a:gd name="connsiteY3" fmla="*/ 4257040 h 4257040"/>
              <a:gd name="connsiteX4" fmla="*/ 10485 w 3312485"/>
              <a:gd name="connsiteY4" fmla="*/ 0 h 4257040"/>
              <a:gd name="connsiteX0" fmla="*/ 17804 w 3279164"/>
              <a:gd name="connsiteY0" fmla="*/ 0 h 4267200"/>
              <a:gd name="connsiteX1" fmla="*/ 3248684 w 3279164"/>
              <a:gd name="connsiteY1" fmla="*/ 142240 h 4267200"/>
              <a:gd name="connsiteX2" fmla="*/ 3279164 w 3279164"/>
              <a:gd name="connsiteY2" fmla="*/ 2824480 h 4267200"/>
              <a:gd name="connsiteX3" fmla="*/ 7644 w 3279164"/>
              <a:gd name="connsiteY3" fmla="*/ 4267200 h 4267200"/>
              <a:gd name="connsiteX4" fmla="*/ 17804 w 3279164"/>
              <a:gd name="connsiteY4" fmla="*/ 0 h 4267200"/>
              <a:gd name="connsiteX0" fmla="*/ 17804 w 3279164"/>
              <a:gd name="connsiteY0" fmla="*/ 0 h 4267200"/>
              <a:gd name="connsiteX1" fmla="*/ 3258844 w 3279164"/>
              <a:gd name="connsiteY1" fmla="*/ 162560 h 4267200"/>
              <a:gd name="connsiteX2" fmla="*/ 3279164 w 3279164"/>
              <a:gd name="connsiteY2" fmla="*/ 2824480 h 4267200"/>
              <a:gd name="connsiteX3" fmla="*/ 7644 w 3279164"/>
              <a:gd name="connsiteY3" fmla="*/ 4267200 h 4267200"/>
              <a:gd name="connsiteX4" fmla="*/ 17804 w 3279164"/>
              <a:gd name="connsiteY4" fmla="*/ 0 h 4267200"/>
              <a:gd name="connsiteX0" fmla="*/ 17804 w 3279164"/>
              <a:gd name="connsiteY0" fmla="*/ 0 h 4267200"/>
              <a:gd name="connsiteX1" fmla="*/ 3258844 w 3279164"/>
              <a:gd name="connsiteY1" fmla="*/ 71120 h 4267200"/>
              <a:gd name="connsiteX2" fmla="*/ 3279164 w 3279164"/>
              <a:gd name="connsiteY2" fmla="*/ 2824480 h 4267200"/>
              <a:gd name="connsiteX3" fmla="*/ 7644 w 3279164"/>
              <a:gd name="connsiteY3" fmla="*/ 4267200 h 4267200"/>
              <a:gd name="connsiteX4" fmla="*/ 17804 w 3279164"/>
              <a:gd name="connsiteY4" fmla="*/ 0 h 4267200"/>
              <a:gd name="connsiteX0" fmla="*/ 11683 w 3303523"/>
              <a:gd name="connsiteY0" fmla="*/ 0 h 4277360"/>
              <a:gd name="connsiteX1" fmla="*/ 3283203 w 3303523"/>
              <a:gd name="connsiteY1" fmla="*/ 81280 h 4277360"/>
              <a:gd name="connsiteX2" fmla="*/ 3303523 w 3303523"/>
              <a:gd name="connsiteY2" fmla="*/ 2834640 h 4277360"/>
              <a:gd name="connsiteX3" fmla="*/ 32003 w 3303523"/>
              <a:gd name="connsiteY3" fmla="*/ 4277360 h 4277360"/>
              <a:gd name="connsiteX4" fmla="*/ 11683 w 3303523"/>
              <a:gd name="connsiteY4" fmla="*/ 0 h 4277360"/>
              <a:gd name="connsiteX0" fmla="*/ 901 w 3292741"/>
              <a:gd name="connsiteY0" fmla="*/ 0 h 4277360"/>
              <a:gd name="connsiteX1" fmla="*/ 3272421 w 3292741"/>
              <a:gd name="connsiteY1" fmla="*/ 81280 h 4277360"/>
              <a:gd name="connsiteX2" fmla="*/ 3292741 w 3292741"/>
              <a:gd name="connsiteY2" fmla="*/ 2834640 h 4277360"/>
              <a:gd name="connsiteX3" fmla="*/ 21221 w 3292741"/>
              <a:gd name="connsiteY3" fmla="*/ 4277360 h 4277360"/>
              <a:gd name="connsiteX4" fmla="*/ 901 w 3292741"/>
              <a:gd name="connsiteY4" fmla="*/ 0 h 427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2741" h="4277360">
                <a:moveTo>
                  <a:pt x="901" y="0"/>
                </a:moveTo>
                <a:lnTo>
                  <a:pt x="3272421" y="81280"/>
                </a:lnTo>
                <a:lnTo>
                  <a:pt x="3292741" y="2834640"/>
                </a:lnTo>
                <a:lnTo>
                  <a:pt x="21221" y="4277360"/>
                </a:lnTo>
                <a:cubicBezTo>
                  <a:pt x="27994" y="2868507"/>
                  <a:pt x="-5872" y="1408853"/>
                  <a:pt x="901" y="0"/>
                </a:cubicBezTo>
                <a:close/>
              </a:path>
            </a:pathLst>
          </a:custGeom>
          <a:blipFill dpi="0" rotWithShape="1">
            <a:blip r:embed="rId3"/>
            <a:srcRect/>
            <a:stretch>
              <a:fillRect l="-36743" r="-36461"/>
            </a:stretch>
          </a:blipFill>
          <a:ln w="12700" cap="flat" cmpd="sng" algn="ctr">
            <a:noFill/>
            <a:prstDash val="solid"/>
            <a:miter lim="800000"/>
          </a:ln>
          <a:effectLst>
            <a:outerShdw blurRad="101600" dist="63500" algn="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9D28C5A8-F1EB-4AE7-9112-38265FB75AB8}"/>
              </a:ext>
            </a:extLst>
          </p:cNvPr>
          <p:cNvSpPr txBox="1"/>
          <p:nvPr/>
        </p:nvSpPr>
        <p:spPr>
          <a:xfrm>
            <a:off x="510919" y="1696498"/>
            <a:ext cx="615553" cy="1929893"/>
          </a:xfrm>
          <a:prstGeom prst="rect">
            <a:avLst/>
          </a:prstGeom>
          <a:noFill/>
        </p:spPr>
        <p:txBody>
          <a:bodyPr vert="eaVert" wrap="square" rtlCol="0">
            <a:spAutoFit/>
          </a:bodyPr>
          <a:lstStyle/>
          <a:p>
            <a:pPr algn="dist"/>
            <a:r>
              <a:rPr lang="zh-CN" altLang="en-US" sz="2800" b="1" dirty="0">
                <a:solidFill>
                  <a:srgbClr val="FFFFFF"/>
                </a:solidFill>
                <a:latin typeface="微软雅黑" panose="020B0503020204020204" pitchFamily="34" charset="-122"/>
                <a:ea typeface="微软雅黑" panose="020B0503020204020204" pitchFamily="34" charset="-122"/>
              </a:rPr>
              <a:t>团队介绍</a:t>
            </a:r>
          </a:p>
        </p:txBody>
      </p:sp>
      <p:sp>
        <p:nvSpPr>
          <p:cNvPr id="16" name="文本框 15">
            <a:extLst>
              <a:ext uri="{FF2B5EF4-FFF2-40B4-BE49-F238E27FC236}">
                <a16:creationId xmlns:a16="http://schemas.microsoft.com/office/drawing/2014/main" id="{C85D25DC-6824-4518-BEA0-90D1A78B9D90}"/>
              </a:ext>
            </a:extLst>
          </p:cNvPr>
          <p:cNvSpPr txBox="1"/>
          <p:nvPr/>
        </p:nvSpPr>
        <p:spPr>
          <a:xfrm>
            <a:off x="3698729" y="4996688"/>
            <a:ext cx="1913348" cy="400110"/>
          </a:xfrm>
          <a:prstGeom prst="rect">
            <a:avLst/>
          </a:prstGeom>
          <a:noFill/>
        </p:spPr>
        <p:txBody>
          <a:bodyPr wrap="square" rtlCol="0">
            <a:spAutoFit/>
          </a:bodyPr>
          <a:lstStyle/>
          <a:p>
            <a:r>
              <a:rPr lang="zh-CN" altLang="en-US" sz="2000" b="1" dirty="0">
                <a:solidFill>
                  <a:srgbClr val="000000"/>
                </a:solidFill>
                <a:latin typeface="微软雅黑" panose="020B0503020204020204" pitchFamily="34" charset="-122"/>
                <a:ea typeface="微软雅黑" panose="020B0503020204020204" pitchFamily="34" charset="-122"/>
              </a:rPr>
              <a:t>输入团队名字</a:t>
            </a:r>
          </a:p>
        </p:txBody>
      </p:sp>
      <p:sp>
        <p:nvSpPr>
          <p:cNvPr id="17" name="文本框 16">
            <a:extLst>
              <a:ext uri="{FF2B5EF4-FFF2-40B4-BE49-F238E27FC236}">
                <a16:creationId xmlns:a16="http://schemas.microsoft.com/office/drawing/2014/main" id="{A31DEC9B-57B4-4872-B4BD-24853E96111C}"/>
              </a:ext>
            </a:extLst>
          </p:cNvPr>
          <p:cNvSpPr txBox="1"/>
          <p:nvPr/>
        </p:nvSpPr>
        <p:spPr>
          <a:xfrm>
            <a:off x="3679445" y="5362210"/>
            <a:ext cx="2537145" cy="1019253"/>
          </a:xfrm>
          <a:prstGeom prst="rect">
            <a:avLst/>
          </a:prstGeom>
          <a:noFill/>
        </p:spPr>
        <p:txBody>
          <a:bodyPr wrap="square" rtlCol="0">
            <a:spAutoFit/>
          </a:bodyPr>
          <a:lstStyle/>
          <a:p>
            <a:pP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在这里输入团队的简要介绍，图片可以换成团队合照</a:t>
            </a:r>
          </a:p>
        </p:txBody>
      </p:sp>
      <p:sp>
        <p:nvSpPr>
          <p:cNvPr id="18" name="椭圆 17">
            <a:extLst>
              <a:ext uri="{FF2B5EF4-FFF2-40B4-BE49-F238E27FC236}">
                <a16:creationId xmlns:a16="http://schemas.microsoft.com/office/drawing/2014/main" id="{9E6B5500-8301-43F6-B707-E6CB94B46986}"/>
              </a:ext>
            </a:extLst>
          </p:cNvPr>
          <p:cNvSpPr/>
          <p:nvPr/>
        </p:nvSpPr>
        <p:spPr>
          <a:xfrm>
            <a:off x="9618260" y="1410999"/>
            <a:ext cx="1248832" cy="1248832"/>
          </a:xfrm>
          <a:prstGeom prst="ellipse">
            <a:avLst/>
          </a:prstGeom>
          <a:blipFill dpi="0" rotWithShape="1">
            <a:blip r:embed="rId4"/>
            <a:srcRect/>
            <a:stretch>
              <a:fillRect l="-25254" r="-24746"/>
            </a:stretch>
          </a:blipFill>
          <a:ln w="12700" cap="flat" cmpd="sng" algn="ctr">
            <a:solidFill>
              <a:srgbClr val="97999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9" name="椭圆 18">
            <a:extLst>
              <a:ext uri="{FF2B5EF4-FFF2-40B4-BE49-F238E27FC236}">
                <a16:creationId xmlns:a16="http://schemas.microsoft.com/office/drawing/2014/main" id="{99D1DA1F-D268-4C1D-9890-7E4C278D3ABD}"/>
              </a:ext>
            </a:extLst>
          </p:cNvPr>
          <p:cNvSpPr/>
          <p:nvPr/>
        </p:nvSpPr>
        <p:spPr>
          <a:xfrm>
            <a:off x="6852695" y="3996944"/>
            <a:ext cx="1248832" cy="1248832"/>
          </a:xfrm>
          <a:prstGeom prst="ellipse">
            <a:avLst/>
          </a:prstGeom>
          <a:blipFill dpi="0" rotWithShape="1">
            <a:blip r:embed="rId5"/>
            <a:srcRect/>
            <a:stretch>
              <a:fillRect l="-25254" r="-24746"/>
            </a:stretch>
          </a:blipFill>
          <a:ln w="12700" cap="flat" cmpd="sng" algn="ctr">
            <a:solidFill>
              <a:srgbClr val="97999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a16="http://schemas.microsoft.com/office/drawing/2014/main" id="{35F4E888-87F4-44E0-8F3D-4BAF514866B9}"/>
              </a:ext>
            </a:extLst>
          </p:cNvPr>
          <p:cNvGrpSpPr/>
          <p:nvPr/>
        </p:nvGrpSpPr>
        <p:grpSpPr>
          <a:xfrm>
            <a:off x="9615987" y="3996944"/>
            <a:ext cx="1251105" cy="1248832"/>
            <a:chOff x="7135442" y="2271979"/>
            <a:chExt cx="1251105" cy="1248832"/>
          </a:xfrm>
        </p:grpSpPr>
        <p:sp>
          <p:nvSpPr>
            <p:cNvPr id="21" name="椭圆 20">
              <a:extLst>
                <a:ext uri="{FF2B5EF4-FFF2-40B4-BE49-F238E27FC236}">
                  <a16:creationId xmlns:a16="http://schemas.microsoft.com/office/drawing/2014/main" id="{61A1D88A-6862-428E-878A-1A47C8C6C44D}"/>
                </a:ext>
              </a:extLst>
            </p:cNvPr>
            <p:cNvSpPr/>
            <p:nvPr/>
          </p:nvSpPr>
          <p:spPr>
            <a:xfrm>
              <a:off x="7137715" y="2271979"/>
              <a:ext cx="1248832" cy="1248832"/>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椭圆 21">
              <a:extLst>
                <a:ext uri="{FF2B5EF4-FFF2-40B4-BE49-F238E27FC236}">
                  <a16:creationId xmlns:a16="http://schemas.microsoft.com/office/drawing/2014/main" id="{14CE6B40-35B8-4772-B0DF-42D55C32B3F7}"/>
                </a:ext>
              </a:extLst>
            </p:cNvPr>
            <p:cNvSpPr/>
            <p:nvPr/>
          </p:nvSpPr>
          <p:spPr>
            <a:xfrm>
              <a:off x="7135442" y="2271979"/>
              <a:ext cx="1248832" cy="1248832"/>
            </a:xfrm>
            <a:prstGeom prst="ellipse">
              <a:avLst/>
            </a:prstGeom>
            <a:blipFill dpi="0" rotWithShape="1">
              <a:blip r:embed="rId6"/>
              <a:srcRect/>
              <a:stretch>
                <a:fillRect l="-25254" r="-24746"/>
              </a:stretch>
            </a:blipFill>
            <a:ln w="12700" cap="flat" cmpd="sng" algn="ctr">
              <a:solidFill>
                <a:srgbClr val="97999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23" name="文本框 22">
            <a:extLst>
              <a:ext uri="{FF2B5EF4-FFF2-40B4-BE49-F238E27FC236}">
                <a16:creationId xmlns:a16="http://schemas.microsoft.com/office/drawing/2014/main" id="{7C92E1FA-AF93-4748-8DDF-6ADC868C9F8E}"/>
              </a:ext>
            </a:extLst>
          </p:cNvPr>
          <p:cNvSpPr txBox="1"/>
          <p:nvPr/>
        </p:nvSpPr>
        <p:spPr>
          <a:xfrm>
            <a:off x="6774711" y="2725144"/>
            <a:ext cx="1405487" cy="461665"/>
          </a:xfrm>
          <a:prstGeom prst="rect">
            <a:avLst/>
          </a:prstGeom>
          <a:noFill/>
        </p:spPr>
        <p:txBody>
          <a:bodyPr wrap="square" rtlCol="0">
            <a:spAutoFit/>
          </a:bodyPr>
          <a:lstStyle/>
          <a:p>
            <a:pPr algn="ctr"/>
            <a:r>
              <a:rPr lang="zh-CN" altLang="en-US" sz="2400" b="1" dirty="0">
                <a:solidFill>
                  <a:srgbClr val="000000"/>
                </a:solidFill>
                <a:latin typeface="微软雅黑" panose="020B0503020204020204" pitchFamily="34" charset="-122"/>
                <a:ea typeface="微软雅黑" panose="020B0503020204020204" pitchFamily="34" charset="-122"/>
              </a:rPr>
              <a:t>队长姓名</a:t>
            </a:r>
          </a:p>
        </p:txBody>
      </p:sp>
      <p:sp>
        <p:nvSpPr>
          <p:cNvPr id="24" name="文本框 23">
            <a:extLst>
              <a:ext uri="{FF2B5EF4-FFF2-40B4-BE49-F238E27FC236}">
                <a16:creationId xmlns:a16="http://schemas.microsoft.com/office/drawing/2014/main" id="{F74E53AE-B835-4E5A-95B2-B7AC87D9CBEA}"/>
              </a:ext>
            </a:extLst>
          </p:cNvPr>
          <p:cNvSpPr txBox="1"/>
          <p:nvPr/>
        </p:nvSpPr>
        <p:spPr>
          <a:xfrm>
            <a:off x="6503044" y="3091857"/>
            <a:ext cx="1948134" cy="701346"/>
          </a:xfrm>
          <a:prstGeom prst="rect">
            <a:avLst/>
          </a:prstGeom>
          <a:noFill/>
        </p:spPr>
        <p:txBody>
          <a:bodyPr wrap="square" rtlCol="0">
            <a:spAutoFit/>
          </a:bodyPr>
          <a:lstStyle/>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输入成员的学院职位团队角色等等</a:t>
            </a:r>
          </a:p>
        </p:txBody>
      </p:sp>
      <p:sp>
        <p:nvSpPr>
          <p:cNvPr id="25" name="文本框 24">
            <a:extLst>
              <a:ext uri="{FF2B5EF4-FFF2-40B4-BE49-F238E27FC236}">
                <a16:creationId xmlns:a16="http://schemas.microsoft.com/office/drawing/2014/main" id="{41391602-664D-4F62-A057-654E337AC933}"/>
              </a:ext>
            </a:extLst>
          </p:cNvPr>
          <p:cNvSpPr txBox="1"/>
          <p:nvPr/>
        </p:nvSpPr>
        <p:spPr>
          <a:xfrm>
            <a:off x="9536474" y="2725144"/>
            <a:ext cx="1405487" cy="461665"/>
          </a:xfrm>
          <a:prstGeom prst="rect">
            <a:avLst/>
          </a:prstGeom>
          <a:noFill/>
        </p:spPr>
        <p:txBody>
          <a:bodyPr wrap="square" rtlCol="0">
            <a:spAutoFit/>
          </a:bodyPr>
          <a:lstStyle/>
          <a:p>
            <a:pPr algn="ctr"/>
            <a:r>
              <a:rPr lang="zh-CN" altLang="en-US" sz="2400" b="1" dirty="0">
                <a:solidFill>
                  <a:srgbClr val="000000"/>
                </a:solidFill>
                <a:latin typeface="微软雅黑" panose="020B0503020204020204" pitchFamily="34" charset="-122"/>
                <a:ea typeface="微软雅黑" panose="020B0503020204020204" pitchFamily="34" charset="-122"/>
              </a:rPr>
              <a:t>成员姓名</a:t>
            </a:r>
          </a:p>
        </p:txBody>
      </p:sp>
      <p:sp>
        <p:nvSpPr>
          <p:cNvPr id="26" name="文本框 25">
            <a:extLst>
              <a:ext uri="{FF2B5EF4-FFF2-40B4-BE49-F238E27FC236}">
                <a16:creationId xmlns:a16="http://schemas.microsoft.com/office/drawing/2014/main" id="{CAFCFCDE-1B8A-467B-913D-7FB736B52F9B}"/>
              </a:ext>
            </a:extLst>
          </p:cNvPr>
          <p:cNvSpPr txBox="1"/>
          <p:nvPr/>
        </p:nvSpPr>
        <p:spPr>
          <a:xfrm>
            <a:off x="9264807" y="3091857"/>
            <a:ext cx="1948134" cy="701346"/>
          </a:xfrm>
          <a:prstGeom prst="rect">
            <a:avLst/>
          </a:prstGeom>
          <a:noFill/>
        </p:spPr>
        <p:txBody>
          <a:bodyPr wrap="square" rtlCol="0">
            <a:spAutoFit/>
          </a:bodyPr>
          <a:lstStyle/>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输入成员的学院职位团队角色等等</a:t>
            </a:r>
          </a:p>
        </p:txBody>
      </p:sp>
      <p:sp>
        <p:nvSpPr>
          <p:cNvPr id="27" name="文本框 26">
            <a:extLst>
              <a:ext uri="{FF2B5EF4-FFF2-40B4-BE49-F238E27FC236}">
                <a16:creationId xmlns:a16="http://schemas.microsoft.com/office/drawing/2014/main" id="{AF7529E7-613F-4B0C-A9FA-4CCE1573AF89}"/>
              </a:ext>
            </a:extLst>
          </p:cNvPr>
          <p:cNvSpPr txBox="1"/>
          <p:nvPr/>
        </p:nvSpPr>
        <p:spPr>
          <a:xfrm>
            <a:off x="6774711" y="5325730"/>
            <a:ext cx="1405487" cy="461665"/>
          </a:xfrm>
          <a:prstGeom prst="rect">
            <a:avLst/>
          </a:prstGeom>
          <a:noFill/>
        </p:spPr>
        <p:txBody>
          <a:bodyPr wrap="square" rtlCol="0">
            <a:spAutoFit/>
          </a:bodyPr>
          <a:lstStyle/>
          <a:p>
            <a:pPr algn="ctr"/>
            <a:r>
              <a:rPr lang="zh-CN" altLang="en-US" sz="2400" b="1" dirty="0">
                <a:solidFill>
                  <a:srgbClr val="000000"/>
                </a:solidFill>
                <a:latin typeface="微软雅黑" panose="020B0503020204020204" pitchFamily="34" charset="-122"/>
                <a:ea typeface="微软雅黑" panose="020B0503020204020204" pitchFamily="34" charset="-122"/>
              </a:rPr>
              <a:t>成员姓名</a:t>
            </a:r>
          </a:p>
        </p:txBody>
      </p:sp>
      <p:sp>
        <p:nvSpPr>
          <p:cNvPr id="28" name="文本框 27">
            <a:extLst>
              <a:ext uri="{FF2B5EF4-FFF2-40B4-BE49-F238E27FC236}">
                <a16:creationId xmlns:a16="http://schemas.microsoft.com/office/drawing/2014/main" id="{74D0962F-3808-4051-90DD-48D72EA83C9C}"/>
              </a:ext>
            </a:extLst>
          </p:cNvPr>
          <p:cNvSpPr txBox="1"/>
          <p:nvPr/>
        </p:nvSpPr>
        <p:spPr>
          <a:xfrm>
            <a:off x="6503044" y="5692443"/>
            <a:ext cx="1948134" cy="701346"/>
          </a:xfrm>
          <a:prstGeom prst="rect">
            <a:avLst/>
          </a:prstGeom>
          <a:noFill/>
        </p:spPr>
        <p:txBody>
          <a:bodyPr wrap="square" rtlCol="0">
            <a:spAutoFit/>
          </a:bodyPr>
          <a:lstStyle/>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输入成员的学院职位团队角色等等</a:t>
            </a:r>
          </a:p>
        </p:txBody>
      </p:sp>
      <p:sp>
        <p:nvSpPr>
          <p:cNvPr id="29" name="文本框 28">
            <a:extLst>
              <a:ext uri="{FF2B5EF4-FFF2-40B4-BE49-F238E27FC236}">
                <a16:creationId xmlns:a16="http://schemas.microsoft.com/office/drawing/2014/main" id="{4DB2CC0B-D1CE-4D3A-9A5E-F7176E4C7DC8}"/>
              </a:ext>
            </a:extLst>
          </p:cNvPr>
          <p:cNvSpPr txBox="1"/>
          <p:nvPr/>
        </p:nvSpPr>
        <p:spPr>
          <a:xfrm>
            <a:off x="9536474" y="5325730"/>
            <a:ext cx="1405487" cy="461665"/>
          </a:xfrm>
          <a:prstGeom prst="rect">
            <a:avLst/>
          </a:prstGeom>
          <a:noFill/>
        </p:spPr>
        <p:txBody>
          <a:bodyPr wrap="square" rtlCol="0">
            <a:spAutoFit/>
          </a:bodyPr>
          <a:lstStyle/>
          <a:p>
            <a:pPr algn="ctr"/>
            <a:r>
              <a:rPr lang="zh-CN" altLang="en-US" sz="2400" b="1" dirty="0">
                <a:solidFill>
                  <a:srgbClr val="000000"/>
                </a:solidFill>
                <a:latin typeface="微软雅黑" panose="020B0503020204020204" pitchFamily="34" charset="-122"/>
                <a:ea typeface="微软雅黑" panose="020B0503020204020204" pitchFamily="34" charset="-122"/>
              </a:rPr>
              <a:t>成员姓名</a:t>
            </a:r>
          </a:p>
        </p:txBody>
      </p:sp>
      <p:sp>
        <p:nvSpPr>
          <p:cNvPr id="30" name="文本框 29">
            <a:extLst>
              <a:ext uri="{FF2B5EF4-FFF2-40B4-BE49-F238E27FC236}">
                <a16:creationId xmlns:a16="http://schemas.microsoft.com/office/drawing/2014/main" id="{7B22FDDA-90C5-44F0-AAD2-41FC350B7AA9}"/>
              </a:ext>
            </a:extLst>
          </p:cNvPr>
          <p:cNvSpPr txBox="1"/>
          <p:nvPr/>
        </p:nvSpPr>
        <p:spPr>
          <a:xfrm>
            <a:off x="9264807" y="5692443"/>
            <a:ext cx="1948134" cy="701346"/>
          </a:xfrm>
          <a:prstGeom prst="rect">
            <a:avLst/>
          </a:prstGeom>
          <a:noFill/>
        </p:spPr>
        <p:txBody>
          <a:bodyPr wrap="square" rtlCol="0">
            <a:spAutoFit/>
          </a:bodyPr>
          <a:lstStyle/>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输入成员的学院职位团队角色等等</a:t>
            </a:r>
          </a:p>
        </p:txBody>
      </p:sp>
      <p:sp>
        <p:nvSpPr>
          <p:cNvPr id="31" name="椭圆 30">
            <a:extLst>
              <a:ext uri="{FF2B5EF4-FFF2-40B4-BE49-F238E27FC236}">
                <a16:creationId xmlns:a16="http://schemas.microsoft.com/office/drawing/2014/main" id="{1A2E4F17-7F42-4C24-9892-295B3770DC5E}"/>
              </a:ext>
            </a:extLst>
          </p:cNvPr>
          <p:cNvSpPr/>
          <p:nvPr/>
        </p:nvSpPr>
        <p:spPr>
          <a:xfrm>
            <a:off x="6852695" y="1412826"/>
            <a:ext cx="1248832" cy="1248832"/>
          </a:xfrm>
          <a:prstGeom prst="ellipse">
            <a:avLst/>
          </a:prstGeom>
          <a:blipFill dpi="0" rotWithShape="1">
            <a:blip r:embed="rId7"/>
            <a:srcRect/>
            <a:stretch>
              <a:fillRect t="-14442" b="-14152"/>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060535AC-B4FA-46E4-87A6-11548227D05B}"/>
              </a:ext>
            </a:extLst>
          </p:cNvPr>
          <p:cNvGrpSpPr/>
          <p:nvPr/>
        </p:nvGrpSpPr>
        <p:grpSpPr>
          <a:xfrm>
            <a:off x="9302074" y="353222"/>
            <a:ext cx="2372401" cy="697199"/>
            <a:chOff x="2954664" y="741101"/>
            <a:chExt cx="4418941" cy="1332639"/>
          </a:xfrm>
        </p:grpSpPr>
        <p:sp>
          <p:nvSpPr>
            <p:cNvPr id="34" name="椭圆 33">
              <a:extLst>
                <a:ext uri="{FF2B5EF4-FFF2-40B4-BE49-F238E27FC236}">
                  <a16:creationId xmlns:a16="http://schemas.microsoft.com/office/drawing/2014/main" id="{AA40B8BF-E8F4-4412-93FC-A67C332584BF}"/>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35" name="图片 34">
              <a:extLst>
                <a:ext uri="{FF2B5EF4-FFF2-40B4-BE49-F238E27FC236}">
                  <a16:creationId xmlns:a16="http://schemas.microsoft.com/office/drawing/2014/main" id="{5FFC67B3-7172-408D-8CF9-6AB7B087510A}"/>
                </a:ext>
              </a:extLst>
            </p:cNvPr>
            <p:cNvPicPr>
              <a:picLocks noChangeAspect="1"/>
            </p:cNvPicPr>
            <p:nvPr/>
          </p:nvPicPr>
          <p:blipFill rotWithShape="1">
            <a:blip r:embed="rId8">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3482173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26EC724-F4D7-4336-AF7B-CB613B974AC0}"/>
              </a:ext>
            </a:extLst>
          </p:cNvPr>
          <p:cNvSpPr/>
          <p:nvPr/>
        </p:nvSpPr>
        <p:spPr>
          <a:xfrm>
            <a:off x="294493" y="1551272"/>
            <a:ext cx="11603013" cy="4213859"/>
          </a:xfrm>
          <a:prstGeom prst="rect">
            <a:avLst/>
          </a:prstGeom>
          <a:solidFill>
            <a:srgbClr val="C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 name="文本框 2">
            <a:extLst>
              <a:ext uri="{FF2B5EF4-FFF2-40B4-BE49-F238E27FC236}">
                <a16:creationId xmlns:a16="http://schemas.microsoft.com/office/drawing/2014/main" id="{90E7EA32-23BC-40A1-BCE3-3BB9D6C70332}"/>
              </a:ext>
            </a:extLst>
          </p:cNvPr>
          <p:cNvSpPr txBox="1"/>
          <p:nvPr/>
        </p:nvSpPr>
        <p:spPr>
          <a:xfrm>
            <a:off x="718346" y="3258092"/>
            <a:ext cx="2236510" cy="400110"/>
          </a:xfrm>
          <a:prstGeom prst="rect">
            <a:avLst/>
          </a:prstGeom>
          <a:noFill/>
        </p:spPr>
        <p:txBody>
          <a:bodyPr wrap="non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mn-ea"/>
                <a:sym typeface="+mn-lt"/>
              </a:rPr>
              <a:t>点击添加您的标题</a:t>
            </a:r>
            <a:endParaRPr lang="en-US" altLang="zh-CN"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 name="文本框 3">
            <a:extLst>
              <a:ext uri="{FF2B5EF4-FFF2-40B4-BE49-F238E27FC236}">
                <a16:creationId xmlns:a16="http://schemas.microsoft.com/office/drawing/2014/main" id="{0020750A-E417-4B95-9227-315E11965746}"/>
              </a:ext>
            </a:extLst>
          </p:cNvPr>
          <p:cNvSpPr txBox="1"/>
          <p:nvPr/>
        </p:nvSpPr>
        <p:spPr>
          <a:xfrm>
            <a:off x="776621" y="3741016"/>
            <a:ext cx="6186347" cy="640496"/>
          </a:xfrm>
          <a:prstGeom prst="rect">
            <a:avLst/>
          </a:prstGeom>
          <a:noFill/>
        </p:spPr>
        <p:txBody>
          <a:bodyPr wrap="square" rtlCol="0">
            <a:spAutoFit/>
          </a:bodyPr>
          <a:lstStyle/>
          <a:p>
            <a:pPr>
              <a:lnSpc>
                <a:spcPct val="150000"/>
              </a:lnSpc>
            </a:pPr>
            <a:r>
              <a:rPr lang="zh-CN" altLang="en-US" sz="1251" dirty="0">
                <a:solidFill>
                  <a:schemeClr val="bg1"/>
                </a:solidFill>
                <a:latin typeface="微软雅黑" panose="020B0503020204020204" pitchFamily="34" charset="-122"/>
                <a:ea typeface="微软雅黑" panose="020B0503020204020204" pitchFamily="34" charset="-122"/>
                <a:cs typeface="+mn-ea"/>
                <a:sym typeface="+mn-lt"/>
              </a:rPr>
              <a:t>点击此处输入相关文本内容点击此处输入相关文本内容点击此处输入相关文本内容点击此处输入相关文本内容点击此处输入相关文本内容</a:t>
            </a:r>
            <a:endParaRPr lang="en-US" altLang="zh-CN" sz="1251"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5" name="组合 4">
            <a:extLst>
              <a:ext uri="{FF2B5EF4-FFF2-40B4-BE49-F238E27FC236}">
                <a16:creationId xmlns:a16="http://schemas.microsoft.com/office/drawing/2014/main" id="{6EDDAF17-9A8B-4C22-8353-36B5858E8859}"/>
              </a:ext>
            </a:extLst>
          </p:cNvPr>
          <p:cNvGrpSpPr/>
          <p:nvPr/>
        </p:nvGrpSpPr>
        <p:grpSpPr>
          <a:xfrm>
            <a:off x="7651831" y="3332841"/>
            <a:ext cx="3821823" cy="421806"/>
            <a:chOff x="12251323" y="5081937"/>
            <a:chExt cx="6114916" cy="674888"/>
          </a:xfrm>
        </p:grpSpPr>
        <p:sp>
          <p:nvSpPr>
            <p:cNvPr id="6" name="圆角矩形 7">
              <a:extLst>
                <a:ext uri="{FF2B5EF4-FFF2-40B4-BE49-F238E27FC236}">
                  <a16:creationId xmlns:a16="http://schemas.microsoft.com/office/drawing/2014/main" id="{240518FF-7715-4B6D-B9D8-ABF71E0B361F}"/>
                </a:ext>
              </a:extLst>
            </p:cNvPr>
            <p:cNvSpPr/>
            <p:nvPr/>
          </p:nvSpPr>
          <p:spPr>
            <a:xfrm>
              <a:off x="12547668" y="5081937"/>
              <a:ext cx="4669895" cy="674888"/>
            </a:xfrm>
            <a:prstGeom prst="roundRect">
              <a:avLst>
                <a:gd name="adj" fmla="val 1443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7" dirty="0">
                <a:latin typeface="微软雅黑" panose="020B0503020204020204" pitchFamily="34" charset="-122"/>
                <a:ea typeface="微软雅黑" panose="020B0503020204020204" pitchFamily="34" charset="-122"/>
                <a:cs typeface="+mn-ea"/>
                <a:sym typeface="+mn-lt"/>
              </a:endParaRPr>
            </a:p>
          </p:txBody>
        </p:sp>
        <p:sp>
          <p:nvSpPr>
            <p:cNvPr id="7" name="圆角矩形 8">
              <a:extLst>
                <a:ext uri="{FF2B5EF4-FFF2-40B4-BE49-F238E27FC236}">
                  <a16:creationId xmlns:a16="http://schemas.microsoft.com/office/drawing/2014/main" id="{5C323BC5-7842-4465-AD16-2EE4CB742B02}"/>
                </a:ext>
              </a:extLst>
            </p:cNvPr>
            <p:cNvSpPr/>
            <p:nvPr/>
          </p:nvSpPr>
          <p:spPr>
            <a:xfrm>
              <a:off x="16057269" y="5081937"/>
              <a:ext cx="2308970" cy="674888"/>
            </a:xfrm>
            <a:prstGeom prst="roundRect">
              <a:avLst>
                <a:gd name="adj" fmla="val 50000"/>
              </a:avLst>
            </a:prstGeom>
            <a:solidFill>
              <a:srgbClr val="EAAB22"/>
            </a:solidFill>
            <a:ln>
              <a:noFill/>
            </a:ln>
            <a:effectLst>
              <a:outerShdw blurRad="1397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7" dirty="0">
                <a:latin typeface="微软雅黑" panose="020B0503020204020204" pitchFamily="34" charset="-122"/>
                <a:ea typeface="微软雅黑" panose="020B0503020204020204" pitchFamily="34" charset="-122"/>
                <a:cs typeface="+mn-ea"/>
                <a:sym typeface="+mn-lt"/>
              </a:endParaRPr>
            </a:p>
          </p:txBody>
        </p:sp>
        <p:sp>
          <p:nvSpPr>
            <p:cNvPr id="8" name="文本框 7">
              <a:extLst>
                <a:ext uri="{FF2B5EF4-FFF2-40B4-BE49-F238E27FC236}">
                  <a16:creationId xmlns:a16="http://schemas.microsoft.com/office/drawing/2014/main" id="{DE88C93E-2549-4C79-BF8A-1E78760D0FC0}"/>
                </a:ext>
              </a:extLst>
            </p:cNvPr>
            <p:cNvSpPr txBox="1"/>
            <p:nvPr/>
          </p:nvSpPr>
          <p:spPr>
            <a:xfrm>
              <a:off x="16183014" y="5148956"/>
              <a:ext cx="2057486" cy="540968"/>
            </a:xfrm>
            <a:prstGeom prst="rect">
              <a:avLst/>
            </a:prstGeom>
            <a:noFill/>
          </p:spPr>
          <p:txBody>
            <a:bodyPr wrap="none" rtlCol="0">
              <a:spAutoFit/>
            </a:bodyPr>
            <a:lstStyle/>
            <a:p>
              <a:pPr algn="ctr"/>
              <a:r>
                <a:rPr lang="en-US" altLang="zh-CN" sz="1597" b="1" i="1" dirty="0">
                  <a:solidFill>
                    <a:schemeClr val="bg1"/>
                  </a:solidFill>
                  <a:latin typeface="微软雅黑" panose="020B0503020204020204" pitchFamily="34" charset="-122"/>
                  <a:ea typeface="微软雅黑" panose="020B0503020204020204" pitchFamily="34" charset="-122"/>
                  <a:cs typeface="+mn-ea"/>
                  <a:sym typeface="+mn-lt"/>
                </a:rPr>
                <a:t>something</a:t>
              </a:r>
            </a:p>
          </p:txBody>
        </p:sp>
        <p:sp>
          <p:nvSpPr>
            <p:cNvPr id="9" name="文本框 8">
              <a:extLst>
                <a:ext uri="{FF2B5EF4-FFF2-40B4-BE49-F238E27FC236}">
                  <a16:creationId xmlns:a16="http://schemas.microsoft.com/office/drawing/2014/main" id="{F82F9C68-68F3-4BAF-92FC-32DC53B7FC15}"/>
                </a:ext>
              </a:extLst>
            </p:cNvPr>
            <p:cNvSpPr txBox="1"/>
            <p:nvPr/>
          </p:nvSpPr>
          <p:spPr>
            <a:xfrm>
              <a:off x="12251323" y="5148956"/>
              <a:ext cx="4009369" cy="540969"/>
            </a:xfrm>
            <a:prstGeom prst="rect">
              <a:avLst/>
            </a:prstGeom>
            <a:noFill/>
          </p:spPr>
          <p:txBody>
            <a:bodyPr wrap="square" rtlCol="0">
              <a:spAutoFit/>
            </a:bodyPr>
            <a:lstStyle/>
            <a:p>
              <a:pPr algn="ctr"/>
              <a:r>
                <a:rPr lang="zh-CN" altLang="en-US" sz="1597" b="1" dirty="0">
                  <a:solidFill>
                    <a:schemeClr val="tx1">
                      <a:lumMod val="75000"/>
                    </a:schemeClr>
                  </a:solidFill>
                  <a:latin typeface="微软雅黑" panose="020B0503020204020204" pitchFamily="34" charset="-122"/>
                  <a:ea typeface="微软雅黑" panose="020B0503020204020204" pitchFamily="34" charset="-122"/>
                  <a:cs typeface="+mn-ea"/>
                  <a:sym typeface="+mn-lt"/>
                </a:rPr>
                <a:t>相关文本内容</a:t>
              </a:r>
            </a:p>
          </p:txBody>
        </p:sp>
      </p:grpSp>
      <p:grpSp>
        <p:nvGrpSpPr>
          <p:cNvPr id="17" name="组合 16">
            <a:extLst>
              <a:ext uri="{FF2B5EF4-FFF2-40B4-BE49-F238E27FC236}">
                <a16:creationId xmlns:a16="http://schemas.microsoft.com/office/drawing/2014/main" id="{53B05BF0-13ED-44CA-815A-A1A1A5A03F88}"/>
              </a:ext>
            </a:extLst>
          </p:cNvPr>
          <p:cNvGrpSpPr/>
          <p:nvPr/>
        </p:nvGrpSpPr>
        <p:grpSpPr>
          <a:xfrm>
            <a:off x="0" y="310997"/>
            <a:ext cx="11548864" cy="825807"/>
            <a:chOff x="0" y="310997"/>
            <a:chExt cx="11548864" cy="825807"/>
          </a:xfrm>
        </p:grpSpPr>
        <p:grpSp>
          <p:nvGrpSpPr>
            <p:cNvPr id="10" name="组合 9">
              <a:extLst>
                <a:ext uri="{FF2B5EF4-FFF2-40B4-BE49-F238E27FC236}">
                  <a16:creationId xmlns:a16="http://schemas.microsoft.com/office/drawing/2014/main" id="{13158F3F-8B40-401C-BFC0-5048B6BC89F2}"/>
                </a:ext>
              </a:extLst>
            </p:cNvPr>
            <p:cNvGrpSpPr/>
            <p:nvPr/>
          </p:nvGrpSpPr>
          <p:grpSpPr>
            <a:xfrm>
              <a:off x="0" y="310997"/>
              <a:ext cx="11548864" cy="825807"/>
              <a:chOff x="0" y="310997"/>
              <a:chExt cx="11548864" cy="825807"/>
            </a:xfrm>
          </p:grpSpPr>
          <p:sp>
            <p:nvSpPr>
              <p:cNvPr id="11" name="标题 1">
                <a:extLst>
                  <a:ext uri="{FF2B5EF4-FFF2-40B4-BE49-F238E27FC236}">
                    <a16:creationId xmlns:a16="http://schemas.microsoft.com/office/drawing/2014/main" id="{01F28483-892C-488F-9156-5030B9A719A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一段式内容页</a:t>
                </a:r>
              </a:p>
            </p:txBody>
          </p:sp>
          <p:sp>
            <p:nvSpPr>
              <p:cNvPr id="12" name="矩形 11">
                <a:extLst>
                  <a:ext uri="{FF2B5EF4-FFF2-40B4-BE49-F238E27FC236}">
                    <a16:creationId xmlns:a16="http://schemas.microsoft.com/office/drawing/2014/main" id="{EE931347-986C-4E10-9F9E-664E0F125827}"/>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877E8D5A-9FE6-49AD-8D25-0343E050B9A1}"/>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16" name="直接连接符 15">
              <a:extLst>
                <a:ext uri="{FF2B5EF4-FFF2-40B4-BE49-F238E27FC236}">
                  <a16:creationId xmlns:a16="http://schemas.microsoft.com/office/drawing/2014/main" id="{C151D8D2-F691-4351-BC61-82746F1CAD60}"/>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18" name="矩形 17">
            <a:extLst>
              <a:ext uri="{FF2B5EF4-FFF2-40B4-BE49-F238E27FC236}">
                <a16:creationId xmlns:a16="http://schemas.microsoft.com/office/drawing/2014/main" id="{D09D1FB9-FB21-4600-A518-C7F27990DCCC}"/>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2BBA408F-B420-4F34-AD65-DFC284ADFC2D}"/>
              </a:ext>
            </a:extLst>
          </p:cNvPr>
          <p:cNvGrpSpPr/>
          <p:nvPr/>
        </p:nvGrpSpPr>
        <p:grpSpPr>
          <a:xfrm>
            <a:off x="9302074" y="353222"/>
            <a:ext cx="2372401" cy="697199"/>
            <a:chOff x="2954664" y="741101"/>
            <a:chExt cx="4418941" cy="1332639"/>
          </a:xfrm>
        </p:grpSpPr>
        <p:sp>
          <p:nvSpPr>
            <p:cNvPr id="20" name="椭圆 19">
              <a:extLst>
                <a:ext uri="{FF2B5EF4-FFF2-40B4-BE49-F238E27FC236}">
                  <a16:creationId xmlns:a16="http://schemas.microsoft.com/office/drawing/2014/main" id="{E57498E0-8581-4D6E-90FB-3081FF0CEFB7}"/>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21" name="图片 20">
              <a:extLst>
                <a:ext uri="{FF2B5EF4-FFF2-40B4-BE49-F238E27FC236}">
                  <a16:creationId xmlns:a16="http://schemas.microsoft.com/office/drawing/2014/main" id="{87039272-E46C-4ABD-9BEF-A9BCC15DAAD7}"/>
                </a:ext>
              </a:extLst>
            </p:cNvPr>
            <p:cNvPicPr>
              <a:picLocks noChangeAspect="1"/>
            </p:cNvPicPr>
            <p:nvPr/>
          </p:nvPicPr>
          <p:blipFill rotWithShape="1">
            <a:blip r:embed="rId2">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14793867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077DC90-FE94-4809-AB25-3750E44040C9}"/>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4" name="直接连接符 3">
            <a:extLst>
              <a:ext uri="{FF2B5EF4-FFF2-40B4-BE49-F238E27FC236}">
                <a16:creationId xmlns:a16="http://schemas.microsoft.com/office/drawing/2014/main" id="{B0EC5767-3A63-438A-B0C5-34BA609F9C94}"/>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nvGrpSpPr>
          <p:cNvPr id="16" name="组合 15">
            <a:extLst>
              <a:ext uri="{FF2B5EF4-FFF2-40B4-BE49-F238E27FC236}">
                <a16:creationId xmlns:a16="http://schemas.microsoft.com/office/drawing/2014/main" id="{B815EC0F-2F45-4D61-A4B1-A002B94A5405}"/>
              </a:ext>
            </a:extLst>
          </p:cNvPr>
          <p:cNvGrpSpPr/>
          <p:nvPr/>
        </p:nvGrpSpPr>
        <p:grpSpPr>
          <a:xfrm>
            <a:off x="0" y="310997"/>
            <a:ext cx="11548864" cy="825807"/>
            <a:chOff x="0" y="310997"/>
            <a:chExt cx="11548864" cy="825807"/>
          </a:xfrm>
        </p:grpSpPr>
        <p:sp>
          <p:nvSpPr>
            <p:cNvPr id="2" name="标题 1">
              <a:extLst>
                <a:ext uri="{FF2B5EF4-FFF2-40B4-BE49-F238E27FC236}">
                  <a16:creationId xmlns:a16="http://schemas.microsoft.com/office/drawing/2014/main" id="{ADD1265C-C203-4CDB-BC01-6B2A9CBE750F}"/>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一段式内容页</a:t>
              </a:r>
            </a:p>
          </p:txBody>
        </p:sp>
        <p:sp>
          <p:nvSpPr>
            <p:cNvPr id="5" name="矩形 4">
              <a:extLst>
                <a:ext uri="{FF2B5EF4-FFF2-40B4-BE49-F238E27FC236}">
                  <a16:creationId xmlns:a16="http://schemas.microsoft.com/office/drawing/2014/main" id="{536759AE-601D-44F4-9014-77AA7A2F5402}"/>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0F19B752-68CE-451D-9057-23296015D04B}"/>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8" name="文本框 7">
            <a:extLst>
              <a:ext uri="{FF2B5EF4-FFF2-40B4-BE49-F238E27FC236}">
                <a16:creationId xmlns:a16="http://schemas.microsoft.com/office/drawing/2014/main" id="{C1ECF2B6-8295-43BD-A5DD-05A2D3839C14}"/>
              </a:ext>
            </a:extLst>
          </p:cNvPr>
          <p:cNvSpPr txBox="1"/>
          <p:nvPr/>
        </p:nvSpPr>
        <p:spPr>
          <a:xfrm>
            <a:off x="6622549" y="2054781"/>
            <a:ext cx="2646878" cy="584775"/>
          </a:xfrm>
          <a:prstGeom prst="rect">
            <a:avLst/>
          </a:prstGeom>
          <a:noFill/>
        </p:spPr>
        <p:txBody>
          <a:bodyPr wrap="none" rtlCol="0">
            <a:spAutoFit/>
          </a:bodyPr>
          <a:lstStyle/>
          <a:p>
            <a:r>
              <a:rPr lang="zh-CN" altLang="en-US" sz="3200" b="1" dirty="0">
                <a:solidFill>
                  <a:srgbClr val="B8282E"/>
                </a:solidFill>
                <a:latin typeface="微软雅黑" panose="020B0503020204020204" pitchFamily="34" charset="-122"/>
                <a:ea typeface="微软雅黑" panose="020B0503020204020204" pitchFamily="34" charset="-122"/>
              </a:rPr>
              <a:t>烟台大学简介</a:t>
            </a:r>
          </a:p>
        </p:txBody>
      </p:sp>
      <p:sp>
        <p:nvSpPr>
          <p:cNvPr id="9" name="文本框 8">
            <a:extLst>
              <a:ext uri="{FF2B5EF4-FFF2-40B4-BE49-F238E27FC236}">
                <a16:creationId xmlns:a16="http://schemas.microsoft.com/office/drawing/2014/main" id="{DD5A932B-35EC-4C66-B273-A81DD19C8116}"/>
              </a:ext>
            </a:extLst>
          </p:cNvPr>
          <p:cNvSpPr txBox="1"/>
          <p:nvPr/>
        </p:nvSpPr>
        <p:spPr>
          <a:xfrm>
            <a:off x="6622549" y="3320102"/>
            <a:ext cx="4398889" cy="1907702"/>
          </a:xfrm>
          <a:prstGeom prst="rect">
            <a:avLst/>
          </a:prstGeom>
          <a:noFill/>
        </p:spPr>
        <p:txBody>
          <a:bodyPr wrap="square" rtlCol="0">
            <a:spAutoFit/>
          </a:bodyPr>
          <a:lstStyle/>
          <a:p>
            <a:pPr>
              <a:lnSpc>
                <a:spcPct val="120000"/>
              </a:lnSpc>
            </a:pPr>
            <a:r>
              <a:rPr lang="zh-CN" altLang="en-US" sz="2000" b="1" dirty="0">
                <a:solidFill>
                  <a:srgbClr val="000000">
                    <a:lumMod val="85000"/>
                    <a:lumOff val="15000"/>
                  </a:srgbClr>
                </a:solidFill>
                <a:latin typeface="微软雅黑" panose="020B0503020204020204" pitchFamily="34" charset="-122"/>
                <a:ea typeface="微软雅黑" panose="020B0503020204020204" pitchFamily="34" charset="-122"/>
              </a:rPr>
              <a:t>烟台大学坐落于“中国最佳魅力城市”</a:t>
            </a:r>
            <a:r>
              <a:rPr lang="en-US" altLang="zh-CN" sz="2000" b="1" dirty="0">
                <a:solidFill>
                  <a:srgbClr val="000000">
                    <a:lumMod val="85000"/>
                    <a:lumOff val="15000"/>
                  </a:srgbClr>
                </a:solidFill>
                <a:latin typeface="微软雅黑" panose="020B0503020204020204" pitchFamily="34" charset="-122"/>
                <a:ea typeface="微软雅黑" panose="020B0503020204020204" pitchFamily="34" charset="-122"/>
              </a:rPr>
              <a:t>—</a:t>
            </a:r>
            <a:r>
              <a:rPr lang="zh-CN" altLang="en-US" sz="2000" b="1" dirty="0">
                <a:solidFill>
                  <a:srgbClr val="000000">
                    <a:lumMod val="85000"/>
                    <a:lumOff val="15000"/>
                  </a:srgbClr>
                </a:solidFill>
                <a:latin typeface="微软雅黑" panose="020B0503020204020204" pitchFamily="34" charset="-122"/>
                <a:ea typeface="微软雅黑" panose="020B0503020204020204" pitchFamily="34" charset="-122"/>
              </a:rPr>
              <a:t>烟台，是国内距海最近、拥有海岸线最长的滨海大学，是山东省属重点综合性大学、山东省“一流学科”建设单位。</a:t>
            </a:r>
          </a:p>
        </p:txBody>
      </p:sp>
      <p:cxnSp>
        <p:nvCxnSpPr>
          <p:cNvPr id="10" name="直接连接符 9">
            <a:extLst>
              <a:ext uri="{FF2B5EF4-FFF2-40B4-BE49-F238E27FC236}">
                <a16:creationId xmlns:a16="http://schemas.microsoft.com/office/drawing/2014/main" id="{30159453-8259-4364-8C4F-C279DD0711C5}"/>
              </a:ext>
            </a:extLst>
          </p:cNvPr>
          <p:cNvCxnSpPr>
            <a:cxnSpLocks/>
          </p:cNvCxnSpPr>
          <p:nvPr/>
        </p:nvCxnSpPr>
        <p:spPr>
          <a:xfrm>
            <a:off x="1004711" y="5386953"/>
            <a:ext cx="4847094" cy="0"/>
          </a:xfrm>
          <a:prstGeom prst="line">
            <a:avLst/>
          </a:prstGeom>
          <a:noFill/>
          <a:ln w="19050" cap="flat" cmpd="sng" algn="ctr">
            <a:solidFill>
              <a:srgbClr val="B8282E"/>
            </a:solidFill>
            <a:prstDash val="solid"/>
            <a:miter lim="800000"/>
          </a:ln>
          <a:effectLst/>
        </p:spPr>
      </p:cxnSp>
      <p:cxnSp>
        <p:nvCxnSpPr>
          <p:cNvPr id="11" name="直接连接符 10">
            <a:extLst>
              <a:ext uri="{FF2B5EF4-FFF2-40B4-BE49-F238E27FC236}">
                <a16:creationId xmlns:a16="http://schemas.microsoft.com/office/drawing/2014/main" id="{3137371A-7629-4CAB-B184-F9CF8629BCC5}"/>
              </a:ext>
            </a:extLst>
          </p:cNvPr>
          <p:cNvCxnSpPr>
            <a:cxnSpLocks/>
          </p:cNvCxnSpPr>
          <p:nvPr/>
        </p:nvCxnSpPr>
        <p:spPr>
          <a:xfrm>
            <a:off x="6622549" y="2663139"/>
            <a:ext cx="4261351" cy="0"/>
          </a:xfrm>
          <a:prstGeom prst="line">
            <a:avLst/>
          </a:prstGeom>
          <a:noFill/>
          <a:ln w="6350" cap="flat" cmpd="sng" algn="ctr">
            <a:solidFill>
              <a:srgbClr val="B8282E"/>
            </a:solidFill>
            <a:prstDash val="solid"/>
            <a:miter lim="800000"/>
          </a:ln>
          <a:effectLst/>
        </p:spPr>
      </p:cxnSp>
      <p:pic>
        <p:nvPicPr>
          <p:cNvPr id="13" name="图片 12">
            <a:extLst>
              <a:ext uri="{FF2B5EF4-FFF2-40B4-BE49-F238E27FC236}">
                <a16:creationId xmlns:a16="http://schemas.microsoft.com/office/drawing/2014/main" id="{A0DD2D41-7110-46F5-9D76-A02B103CFB62}"/>
              </a:ext>
            </a:extLst>
          </p:cNvPr>
          <p:cNvPicPr>
            <a:picLocks noChangeAspect="1"/>
          </p:cNvPicPr>
          <p:nvPr/>
        </p:nvPicPr>
        <p:blipFill rotWithShape="1">
          <a:blip r:embed="rId2">
            <a:extLst>
              <a:ext uri="{28A0092B-C50C-407E-A947-70E740481C1C}">
                <a14:useLocalDpi xmlns:a14="http://schemas.microsoft.com/office/drawing/2010/main" val="0"/>
              </a:ext>
            </a:extLst>
          </a:blip>
          <a:srcRect t="3320" b="7861"/>
          <a:stretch/>
        </p:blipFill>
        <p:spPr>
          <a:xfrm>
            <a:off x="1046606" y="2054781"/>
            <a:ext cx="4763303" cy="31730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14" name="组合 13">
            <a:extLst>
              <a:ext uri="{FF2B5EF4-FFF2-40B4-BE49-F238E27FC236}">
                <a16:creationId xmlns:a16="http://schemas.microsoft.com/office/drawing/2014/main" id="{1C3D9DC3-0AB1-4F8E-BC6C-0D7B923A579D}"/>
              </a:ext>
            </a:extLst>
          </p:cNvPr>
          <p:cNvGrpSpPr/>
          <p:nvPr/>
        </p:nvGrpSpPr>
        <p:grpSpPr>
          <a:xfrm>
            <a:off x="9302074" y="353222"/>
            <a:ext cx="2372401" cy="697199"/>
            <a:chOff x="2954664" y="741101"/>
            <a:chExt cx="4418941" cy="1332639"/>
          </a:xfrm>
        </p:grpSpPr>
        <p:sp>
          <p:nvSpPr>
            <p:cNvPr id="15" name="椭圆 14">
              <a:extLst>
                <a:ext uri="{FF2B5EF4-FFF2-40B4-BE49-F238E27FC236}">
                  <a16:creationId xmlns:a16="http://schemas.microsoft.com/office/drawing/2014/main" id="{6EF805D0-7953-4052-A44F-56DE36CA3607}"/>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7" name="图片 16">
              <a:extLst>
                <a:ext uri="{FF2B5EF4-FFF2-40B4-BE49-F238E27FC236}">
                  <a16:creationId xmlns:a16="http://schemas.microsoft.com/office/drawing/2014/main" id="{6FD6837A-33A8-464E-9B4F-6BEE8AC0EF79}"/>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5428652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FA9964D-0B06-4E88-87D2-43DE9D3CF919}"/>
              </a:ext>
            </a:extLst>
          </p:cNvPr>
          <p:cNvPicPr>
            <a:picLocks noChangeAspect="1"/>
          </p:cNvPicPr>
          <p:nvPr/>
        </p:nvPicPr>
        <p:blipFill rotWithShape="1">
          <a:blip r:embed="rId2">
            <a:extLst>
              <a:ext uri="{28A0092B-C50C-407E-A947-70E740481C1C}">
                <a14:useLocalDpi xmlns:a14="http://schemas.microsoft.com/office/drawing/2010/main" val="0"/>
              </a:ext>
            </a:extLst>
          </a:blip>
          <a:srcRect b="20027"/>
          <a:stretch/>
        </p:blipFill>
        <p:spPr>
          <a:xfrm>
            <a:off x="-6" y="3125476"/>
            <a:ext cx="12192001" cy="3732524"/>
          </a:xfrm>
          <a:prstGeom prst="rect">
            <a:avLst/>
          </a:prstGeom>
          <a:ln>
            <a:noFill/>
          </a:ln>
          <a:effectLst>
            <a:outerShdw blurRad="292100" dist="139700" dir="2700000" algn="tl" rotWithShape="0">
              <a:srgbClr val="333333">
                <a:alpha val="65000"/>
              </a:srgbClr>
            </a:outerShdw>
          </a:effectLst>
        </p:spPr>
      </p:pic>
      <p:pic>
        <p:nvPicPr>
          <p:cNvPr id="5" name="图片 4">
            <a:extLst>
              <a:ext uri="{FF2B5EF4-FFF2-40B4-BE49-F238E27FC236}">
                <a16:creationId xmlns:a16="http://schemas.microsoft.com/office/drawing/2014/main" id="{AA7B9FAC-53B3-45D1-8E85-10AB02FBA7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9984" y="0"/>
            <a:ext cx="4912016" cy="3125476"/>
          </a:xfrm>
          <a:prstGeom prst="rect">
            <a:avLst/>
          </a:prstGeom>
          <a:ln>
            <a:noFill/>
          </a:ln>
          <a:effectLst>
            <a:outerShdw blurRad="292100" dist="139700" dir="2700000" algn="tl" rotWithShape="0">
              <a:srgbClr val="333333">
                <a:alpha val="65000"/>
              </a:srgbClr>
            </a:outerShdw>
          </a:effectLst>
        </p:spPr>
      </p:pic>
      <p:pic>
        <p:nvPicPr>
          <p:cNvPr id="6" name="图片 5">
            <a:extLst>
              <a:ext uri="{FF2B5EF4-FFF2-40B4-BE49-F238E27FC236}">
                <a16:creationId xmlns:a16="http://schemas.microsoft.com/office/drawing/2014/main" id="{737D0C50-2155-4698-81B7-CA35D7C59B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2256" y="0"/>
            <a:ext cx="3656062" cy="3125476"/>
          </a:xfrm>
          <a:prstGeom prst="rect">
            <a:avLst/>
          </a:prstGeom>
          <a:ln>
            <a:noFill/>
          </a:ln>
          <a:effectLst>
            <a:outerShdw blurRad="292100" dist="139700" dir="2700000" algn="tl" rotWithShape="0">
              <a:srgbClr val="333333">
                <a:alpha val="65000"/>
              </a:srgbClr>
            </a:outerShdw>
          </a:effectLst>
        </p:spPr>
      </p:pic>
      <p:pic>
        <p:nvPicPr>
          <p:cNvPr id="7" name="图片 6">
            <a:extLst>
              <a:ext uri="{FF2B5EF4-FFF2-40B4-BE49-F238E27FC236}">
                <a16:creationId xmlns:a16="http://schemas.microsoft.com/office/drawing/2014/main" id="{5137C4DA-BFD1-4F02-ABFF-8D2811B1E8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4082257" cy="3125476"/>
          </a:xfrm>
          <a:prstGeom prst="rect">
            <a:avLst/>
          </a:prstGeom>
          <a:ln>
            <a:noFill/>
          </a:ln>
          <a:effectLst>
            <a:outerShdw blurRad="292100" dist="139700" dir="2700000" algn="tl" rotWithShape="0">
              <a:srgbClr val="333333">
                <a:alpha val="65000"/>
              </a:srgbClr>
            </a:outerShdw>
          </a:effectLst>
        </p:spPr>
      </p:pic>
      <p:grpSp>
        <p:nvGrpSpPr>
          <p:cNvPr id="17" name="组合 16">
            <a:extLst>
              <a:ext uri="{FF2B5EF4-FFF2-40B4-BE49-F238E27FC236}">
                <a16:creationId xmlns:a16="http://schemas.microsoft.com/office/drawing/2014/main" id="{FD1F6E0C-B971-4DA2-83CA-207E61D1C798}"/>
              </a:ext>
            </a:extLst>
          </p:cNvPr>
          <p:cNvGrpSpPr/>
          <p:nvPr/>
        </p:nvGrpSpPr>
        <p:grpSpPr>
          <a:xfrm>
            <a:off x="-50514" y="0"/>
            <a:ext cx="12293028" cy="6858000"/>
            <a:chOff x="-50515" y="-1"/>
            <a:chExt cx="12293028" cy="6858000"/>
          </a:xfrm>
        </p:grpSpPr>
        <p:sp>
          <p:nvSpPr>
            <p:cNvPr id="15" name="矩形 14">
              <a:extLst>
                <a:ext uri="{FF2B5EF4-FFF2-40B4-BE49-F238E27FC236}">
                  <a16:creationId xmlns:a16="http://schemas.microsoft.com/office/drawing/2014/main" id="{FE7FDBA2-1B34-4163-8234-1232D871F1A6}"/>
                </a:ext>
              </a:extLst>
            </p:cNvPr>
            <p:cNvSpPr/>
            <p:nvPr/>
          </p:nvSpPr>
          <p:spPr>
            <a:xfrm>
              <a:off x="-50515" y="2587556"/>
              <a:ext cx="12293028" cy="427044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215149"/>
                <a:gd name="connsiteY0" fmla="*/ 2650602 h 6858000"/>
                <a:gd name="connsiteX1" fmla="*/ 12215149 w 12215149"/>
                <a:gd name="connsiteY1" fmla="*/ 0 h 6858000"/>
                <a:gd name="connsiteX2" fmla="*/ 12215149 w 12215149"/>
                <a:gd name="connsiteY2" fmla="*/ 6858000 h 6858000"/>
                <a:gd name="connsiteX3" fmla="*/ 23149 w 12215149"/>
                <a:gd name="connsiteY3" fmla="*/ 6858000 h 6858000"/>
                <a:gd name="connsiteX4" fmla="*/ 0 w 12215149"/>
                <a:gd name="connsiteY4" fmla="*/ 2650602 h 6858000"/>
                <a:gd name="connsiteX0" fmla="*/ 0 w 12226724"/>
                <a:gd name="connsiteY0" fmla="*/ 0 h 4207398"/>
                <a:gd name="connsiteX1" fmla="*/ 12226724 w 12226724"/>
                <a:gd name="connsiteY1" fmla="*/ 1 h 4207398"/>
                <a:gd name="connsiteX2" fmla="*/ 12215149 w 12226724"/>
                <a:gd name="connsiteY2" fmla="*/ 4207398 h 4207398"/>
                <a:gd name="connsiteX3" fmla="*/ 23149 w 12226724"/>
                <a:gd name="connsiteY3" fmla="*/ 4207398 h 4207398"/>
                <a:gd name="connsiteX4" fmla="*/ 0 w 12226724"/>
                <a:gd name="connsiteY4" fmla="*/ 0 h 4207398"/>
                <a:gd name="connsiteX0" fmla="*/ 0 w 12226724"/>
                <a:gd name="connsiteY0" fmla="*/ 0 h 4207398"/>
                <a:gd name="connsiteX1" fmla="*/ 12226724 w 12226724"/>
                <a:gd name="connsiteY1" fmla="*/ 1 h 4207398"/>
                <a:gd name="connsiteX2" fmla="*/ 12215149 w 12226724"/>
                <a:gd name="connsiteY2" fmla="*/ 4207398 h 4207398"/>
                <a:gd name="connsiteX3" fmla="*/ 23149 w 12226724"/>
                <a:gd name="connsiteY3" fmla="*/ 4207398 h 4207398"/>
                <a:gd name="connsiteX4" fmla="*/ 0 w 12226724"/>
                <a:gd name="connsiteY4" fmla="*/ 0 h 4207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6724" h="4207398">
                  <a:moveTo>
                    <a:pt x="0" y="0"/>
                  </a:moveTo>
                  <a:lnTo>
                    <a:pt x="12226724" y="1"/>
                  </a:lnTo>
                  <a:cubicBezTo>
                    <a:pt x="12222866" y="1402467"/>
                    <a:pt x="12219007" y="2804932"/>
                    <a:pt x="12215149" y="4207398"/>
                  </a:cubicBezTo>
                  <a:lnTo>
                    <a:pt x="23149" y="4207398"/>
                  </a:lnTo>
                  <a:lnTo>
                    <a:pt x="0" y="0"/>
                  </a:lnTo>
                  <a:close/>
                </a:path>
              </a:pathLst>
            </a:custGeom>
            <a:gradFill>
              <a:gsLst>
                <a:gs pos="9000">
                  <a:schemeClr val="bg1">
                    <a:alpha val="55000"/>
                  </a:schemeClr>
                </a:gs>
                <a:gs pos="46000">
                  <a:schemeClr val="bg1">
                    <a:alpha val="85000"/>
                  </a:schemeClr>
                </a:gs>
                <a:gs pos="67000">
                  <a:srgbClr val="FFFFFF"/>
                </a:gs>
                <a:gs pos="52000">
                  <a:schemeClr val="bg1"/>
                </a:gs>
                <a:gs pos="87000">
                  <a:schemeClr val="bg1">
                    <a:alpha val="84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任意多边形: 形状 15">
              <a:extLst>
                <a:ext uri="{FF2B5EF4-FFF2-40B4-BE49-F238E27FC236}">
                  <a16:creationId xmlns:a16="http://schemas.microsoft.com/office/drawing/2014/main" id="{9EC62126-C22A-4915-A361-69E52E6973FE}"/>
                </a:ext>
              </a:extLst>
            </p:cNvPr>
            <p:cNvSpPr/>
            <p:nvPr/>
          </p:nvSpPr>
          <p:spPr>
            <a:xfrm rot="10800000">
              <a:off x="-1" y="-1"/>
              <a:ext cx="12203570" cy="4062881"/>
            </a:xfrm>
            <a:custGeom>
              <a:avLst/>
              <a:gdLst>
                <a:gd name="connsiteX0" fmla="*/ 12192000 w 12192001"/>
                <a:gd name="connsiteY0" fmla="*/ 4062881 h 4062881"/>
                <a:gd name="connsiteX1" fmla="*/ 0 w 12192001"/>
                <a:gd name="connsiteY1" fmla="*/ 4062881 h 4062881"/>
                <a:gd name="connsiteX2" fmla="*/ 0 w 12192001"/>
                <a:gd name="connsiteY2" fmla="*/ 1441627 h 4062881"/>
                <a:gd name="connsiteX3" fmla="*/ 7949 w 12192001"/>
                <a:gd name="connsiteY3" fmla="*/ 1441627 h 4062881"/>
                <a:gd name="connsiteX4" fmla="*/ 6105511 w 12192001"/>
                <a:gd name="connsiteY4" fmla="*/ 0 h 4062881"/>
                <a:gd name="connsiteX5" fmla="*/ 12184078 w 12192001"/>
                <a:gd name="connsiteY5" fmla="*/ 1441627 h 4062881"/>
                <a:gd name="connsiteX6" fmla="*/ 12192000 w 12192001"/>
                <a:gd name="connsiteY6" fmla="*/ 1441627 h 4062881"/>
                <a:gd name="connsiteX7" fmla="*/ 12192000 w 12192001"/>
                <a:gd name="connsiteY7" fmla="*/ 1443506 h 4062881"/>
                <a:gd name="connsiteX8" fmla="*/ 12192001 w 12192001"/>
                <a:gd name="connsiteY8" fmla="*/ 1443506 h 4062881"/>
                <a:gd name="connsiteX9" fmla="*/ 12192000 w 12192001"/>
                <a:gd name="connsiteY9" fmla="*/ 1443506 h 406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1" h="4062881">
                  <a:moveTo>
                    <a:pt x="12192000" y="4062881"/>
                  </a:moveTo>
                  <a:lnTo>
                    <a:pt x="0" y="4062881"/>
                  </a:lnTo>
                  <a:lnTo>
                    <a:pt x="0" y="1441627"/>
                  </a:lnTo>
                  <a:lnTo>
                    <a:pt x="7949" y="1441627"/>
                  </a:lnTo>
                  <a:lnTo>
                    <a:pt x="6105511" y="0"/>
                  </a:lnTo>
                  <a:lnTo>
                    <a:pt x="12184078" y="1441627"/>
                  </a:lnTo>
                  <a:lnTo>
                    <a:pt x="12192000" y="1441627"/>
                  </a:lnTo>
                  <a:lnTo>
                    <a:pt x="12192000" y="1443506"/>
                  </a:lnTo>
                  <a:lnTo>
                    <a:pt x="12192001" y="1443506"/>
                  </a:lnTo>
                  <a:lnTo>
                    <a:pt x="12192000" y="1443506"/>
                  </a:lnTo>
                  <a:close/>
                </a:path>
              </a:pathLst>
            </a:custGeom>
            <a:solidFill>
              <a:srgbClr val="C0000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0" name="文本框 9">
            <a:extLst>
              <a:ext uri="{FF2B5EF4-FFF2-40B4-BE49-F238E27FC236}">
                <a16:creationId xmlns:a16="http://schemas.microsoft.com/office/drawing/2014/main" id="{0172FF56-6508-4B2B-A45E-ABD4DBAA21BF}"/>
              </a:ext>
            </a:extLst>
          </p:cNvPr>
          <p:cNvSpPr txBox="1"/>
          <p:nvPr/>
        </p:nvSpPr>
        <p:spPr>
          <a:xfrm>
            <a:off x="1674842" y="4286617"/>
            <a:ext cx="8807588" cy="861774"/>
          </a:xfrm>
          <a:prstGeom prst="rect">
            <a:avLst/>
          </a:prstGeom>
          <a:noFill/>
        </p:spPr>
        <p:txBody>
          <a:bodyPr wrap="square" rtlCol="0">
            <a:spAutoFit/>
          </a:bodyPr>
          <a:lstStyle/>
          <a:p>
            <a:pPr algn="ctr"/>
            <a:r>
              <a:rPr lang="zh-CN" altLang="en-US" sz="5000" b="1" dirty="0">
                <a:latin typeface="微软雅黑" panose="020B0503020204020204" pitchFamily="34" charset="-122"/>
                <a:ea typeface="微软雅黑" panose="020B0503020204020204" pitchFamily="34" charset="-122"/>
              </a:rPr>
              <a:t>烟台大学汇报答辩通用模板</a:t>
            </a:r>
          </a:p>
        </p:txBody>
      </p:sp>
      <p:grpSp>
        <p:nvGrpSpPr>
          <p:cNvPr id="11" name="组合 10">
            <a:extLst>
              <a:ext uri="{FF2B5EF4-FFF2-40B4-BE49-F238E27FC236}">
                <a16:creationId xmlns:a16="http://schemas.microsoft.com/office/drawing/2014/main" id="{3CE20B3A-0FF7-47E4-B48C-94451CEA9AE0}"/>
              </a:ext>
            </a:extLst>
          </p:cNvPr>
          <p:cNvGrpSpPr/>
          <p:nvPr/>
        </p:nvGrpSpPr>
        <p:grpSpPr>
          <a:xfrm>
            <a:off x="3601810" y="5953515"/>
            <a:ext cx="4953651" cy="524469"/>
            <a:chOff x="3602947" y="3631229"/>
            <a:chExt cx="4953651" cy="524469"/>
          </a:xfrm>
        </p:grpSpPr>
        <p:sp>
          <p:nvSpPr>
            <p:cNvPr id="12" name="矩形: 圆角 11">
              <a:extLst>
                <a:ext uri="{FF2B5EF4-FFF2-40B4-BE49-F238E27FC236}">
                  <a16:creationId xmlns:a16="http://schemas.microsoft.com/office/drawing/2014/main" id="{CCB28AF9-99F7-41DD-89E4-4621897BCC93}"/>
                </a:ext>
              </a:extLst>
            </p:cNvPr>
            <p:cNvSpPr/>
            <p:nvPr/>
          </p:nvSpPr>
          <p:spPr>
            <a:xfrm>
              <a:off x="3685651" y="3631229"/>
              <a:ext cx="4788250" cy="52446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682D3E90-2055-47B5-9FED-D248F4931FF0}"/>
                </a:ext>
              </a:extLst>
            </p:cNvPr>
            <p:cNvSpPr txBox="1"/>
            <p:nvPr/>
          </p:nvSpPr>
          <p:spPr>
            <a:xfrm>
              <a:off x="3602947" y="3662630"/>
              <a:ext cx="4953651" cy="461665"/>
            </a:xfrm>
            <a:prstGeom prst="rect">
              <a:avLst/>
            </a:prstGeom>
            <a:no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汇报人：烟大人  丨  导师：烟大人</a:t>
              </a:r>
            </a:p>
          </p:txBody>
        </p:sp>
      </p:grpSp>
      <p:sp>
        <p:nvSpPr>
          <p:cNvPr id="18" name="任意多边形: 形状 17">
            <a:extLst>
              <a:ext uri="{FF2B5EF4-FFF2-40B4-BE49-F238E27FC236}">
                <a16:creationId xmlns:a16="http://schemas.microsoft.com/office/drawing/2014/main" id="{166A5EC1-2293-47C9-AA12-0681979EE99B}"/>
              </a:ext>
            </a:extLst>
          </p:cNvPr>
          <p:cNvSpPr/>
          <p:nvPr/>
        </p:nvSpPr>
        <p:spPr>
          <a:xfrm>
            <a:off x="-657688" y="2329236"/>
            <a:ext cx="13239345" cy="1809343"/>
          </a:xfrm>
          <a:custGeom>
            <a:avLst/>
            <a:gdLst>
              <a:gd name="connsiteX0" fmla="*/ 9728 w 12217941"/>
              <a:gd name="connsiteY0" fmla="*/ 0 h 1605064"/>
              <a:gd name="connsiteX1" fmla="*/ 6108971 w 12217941"/>
              <a:gd name="connsiteY1" fmla="*/ 1498060 h 1605064"/>
              <a:gd name="connsiteX2" fmla="*/ 12208213 w 12217941"/>
              <a:gd name="connsiteY2" fmla="*/ 19456 h 1605064"/>
              <a:gd name="connsiteX3" fmla="*/ 12217941 w 12217941"/>
              <a:gd name="connsiteY3" fmla="*/ 282103 h 1605064"/>
              <a:gd name="connsiteX4" fmla="*/ 6118698 w 12217941"/>
              <a:gd name="connsiteY4" fmla="*/ 1605064 h 1605064"/>
              <a:gd name="connsiteX5" fmla="*/ 0 w 12217941"/>
              <a:gd name="connsiteY5" fmla="*/ 233464 h 1605064"/>
              <a:gd name="connsiteX6" fmla="*/ 9728 w 12217941"/>
              <a:gd name="connsiteY6" fmla="*/ 0 h 1605064"/>
              <a:gd name="connsiteX0" fmla="*/ 0 w 12208213"/>
              <a:gd name="connsiteY0" fmla="*/ 0 h 1605064"/>
              <a:gd name="connsiteX1" fmla="*/ 6099243 w 12208213"/>
              <a:gd name="connsiteY1" fmla="*/ 1498060 h 1605064"/>
              <a:gd name="connsiteX2" fmla="*/ 12198485 w 12208213"/>
              <a:gd name="connsiteY2" fmla="*/ 19456 h 1605064"/>
              <a:gd name="connsiteX3" fmla="*/ 12208213 w 12208213"/>
              <a:gd name="connsiteY3" fmla="*/ 282103 h 1605064"/>
              <a:gd name="connsiteX4" fmla="*/ 6108970 w 12208213"/>
              <a:gd name="connsiteY4" fmla="*/ 1605064 h 1605064"/>
              <a:gd name="connsiteX5" fmla="*/ 0 w 12208213"/>
              <a:gd name="connsiteY5" fmla="*/ 544749 h 1605064"/>
              <a:gd name="connsiteX6" fmla="*/ 0 w 12208213"/>
              <a:gd name="connsiteY6" fmla="*/ 0 h 1605064"/>
              <a:gd name="connsiteX0" fmla="*/ 0 w 12198485"/>
              <a:gd name="connsiteY0" fmla="*/ 0 h 1605064"/>
              <a:gd name="connsiteX1" fmla="*/ 6099243 w 12198485"/>
              <a:gd name="connsiteY1" fmla="*/ 1498060 h 1605064"/>
              <a:gd name="connsiteX2" fmla="*/ 12198485 w 12198485"/>
              <a:gd name="connsiteY2" fmla="*/ 19456 h 1605064"/>
              <a:gd name="connsiteX3" fmla="*/ 12198485 w 12198485"/>
              <a:gd name="connsiteY3" fmla="*/ 603115 h 1605064"/>
              <a:gd name="connsiteX4" fmla="*/ 6108970 w 12198485"/>
              <a:gd name="connsiteY4" fmla="*/ 1605064 h 1605064"/>
              <a:gd name="connsiteX5" fmla="*/ 0 w 12198485"/>
              <a:gd name="connsiteY5" fmla="*/ 544749 h 1605064"/>
              <a:gd name="connsiteX6" fmla="*/ 0 w 12198485"/>
              <a:gd name="connsiteY6" fmla="*/ 0 h 1605064"/>
              <a:gd name="connsiteX0" fmla="*/ 0 w 12198485"/>
              <a:gd name="connsiteY0" fmla="*/ 0 h 1605064"/>
              <a:gd name="connsiteX1" fmla="*/ 6108970 w 12198485"/>
              <a:gd name="connsiteY1" fmla="*/ 1507788 h 1605064"/>
              <a:gd name="connsiteX2" fmla="*/ 12198485 w 12198485"/>
              <a:gd name="connsiteY2" fmla="*/ 19456 h 1605064"/>
              <a:gd name="connsiteX3" fmla="*/ 12198485 w 12198485"/>
              <a:gd name="connsiteY3" fmla="*/ 603115 h 1605064"/>
              <a:gd name="connsiteX4" fmla="*/ 6108970 w 12198485"/>
              <a:gd name="connsiteY4" fmla="*/ 1605064 h 1605064"/>
              <a:gd name="connsiteX5" fmla="*/ 0 w 12198485"/>
              <a:gd name="connsiteY5" fmla="*/ 544749 h 1605064"/>
              <a:gd name="connsiteX6" fmla="*/ 0 w 12198485"/>
              <a:gd name="connsiteY6" fmla="*/ 0 h 1605064"/>
              <a:gd name="connsiteX0" fmla="*/ 632298 w 12830783"/>
              <a:gd name="connsiteY0" fmla="*/ 0 h 1605064"/>
              <a:gd name="connsiteX1" fmla="*/ 6741268 w 12830783"/>
              <a:gd name="connsiteY1" fmla="*/ 1507788 h 1605064"/>
              <a:gd name="connsiteX2" fmla="*/ 12830783 w 12830783"/>
              <a:gd name="connsiteY2" fmla="*/ 19456 h 1605064"/>
              <a:gd name="connsiteX3" fmla="*/ 12830783 w 12830783"/>
              <a:gd name="connsiteY3" fmla="*/ 603115 h 1605064"/>
              <a:gd name="connsiteX4" fmla="*/ 6741268 w 12830783"/>
              <a:gd name="connsiteY4" fmla="*/ 1605064 h 1605064"/>
              <a:gd name="connsiteX5" fmla="*/ 0 w 12830783"/>
              <a:gd name="connsiteY5" fmla="*/ 29183 h 1605064"/>
              <a:gd name="connsiteX6" fmla="*/ 632298 w 12830783"/>
              <a:gd name="connsiteY6" fmla="*/ 0 h 1605064"/>
              <a:gd name="connsiteX0" fmla="*/ 836579 w 12830783"/>
              <a:gd name="connsiteY0" fmla="*/ 0 h 1634247"/>
              <a:gd name="connsiteX1" fmla="*/ 6741268 w 12830783"/>
              <a:gd name="connsiteY1" fmla="*/ 1536971 h 1634247"/>
              <a:gd name="connsiteX2" fmla="*/ 12830783 w 12830783"/>
              <a:gd name="connsiteY2" fmla="*/ 48639 h 1634247"/>
              <a:gd name="connsiteX3" fmla="*/ 12830783 w 12830783"/>
              <a:gd name="connsiteY3" fmla="*/ 632298 h 1634247"/>
              <a:gd name="connsiteX4" fmla="*/ 6741268 w 12830783"/>
              <a:gd name="connsiteY4" fmla="*/ 1634247 h 1634247"/>
              <a:gd name="connsiteX5" fmla="*/ 0 w 12830783"/>
              <a:gd name="connsiteY5" fmla="*/ 58366 h 1634247"/>
              <a:gd name="connsiteX6" fmla="*/ 836579 w 12830783"/>
              <a:gd name="connsiteY6" fmla="*/ 0 h 1634247"/>
              <a:gd name="connsiteX0" fmla="*/ 836579 w 12830783"/>
              <a:gd name="connsiteY0" fmla="*/ 0 h 1702340"/>
              <a:gd name="connsiteX1" fmla="*/ 6741268 w 12830783"/>
              <a:gd name="connsiteY1" fmla="*/ 1536971 h 1702340"/>
              <a:gd name="connsiteX2" fmla="*/ 12830783 w 12830783"/>
              <a:gd name="connsiteY2" fmla="*/ 48639 h 1702340"/>
              <a:gd name="connsiteX3" fmla="*/ 12830783 w 12830783"/>
              <a:gd name="connsiteY3" fmla="*/ 632298 h 1702340"/>
              <a:gd name="connsiteX4" fmla="*/ 6750996 w 12830783"/>
              <a:gd name="connsiteY4" fmla="*/ 1702340 h 1702340"/>
              <a:gd name="connsiteX5" fmla="*/ 0 w 12830783"/>
              <a:gd name="connsiteY5" fmla="*/ 58366 h 1702340"/>
              <a:gd name="connsiteX6" fmla="*/ 836579 w 12830783"/>
              <a:gd name="connsiteY6" fmla="*/ 0 h 1702340"/>
              <a:gd name="connsiteX0" fmla="*/ 836579 w 12830783"/>
              <a:gd name="connsiteY0" fmla="*/ 0 h 1702340"/>
              <a:gd name="connsiteX1" fmla="*/ 6741268 w 12830783"/>
              <a:gd name="connsiteY1" fmla="*/ 1536971 h 1702340"/>
              <a:gd name="connsiteX2" fmla="*/ 12470860 w 12830783"/>
              <a:gd name="connsiteY2" fmla="*/ 19456 h 1702340"/>
              <a:gd name="connsiteX3" fmla="*/ 12830783 w 12830783"/>
              <a:gd name="connsiteY3" fmla="*/ 632298 h 1702340"/>
              <a:gd name="connsiteX4" fmla="*/ 6750996 w 12830783"/>
              <a:gd name="connsiteY4" fmla="*/ 1702340 h 1702340"/>
              <a:gd name="connsiteX5" fmla="*/ 0 w 12830783"/>
              <a:gd name="connsiteY5" fmla="*/ 58366 h 1702340"/>
              <a:gd name="connsiteX6" fmla="*/ 836579 w 12830783"/>
              <a:gd name="connsiteY6" fmla="*/ 0 h 1702340"/>
              <a:gd name="connsiteX0" fmla="*/ 836579 w 13239345"/>
              <a:gd name="connsiteY0" fmla="*/ 0 h 1702340"/>
              <a:gd name="connsiteX1" fmla="*/ 6741268 w 13239345"/>
              <a:gd name="connsiteY1" fmla="*/ 1536971 h 1702340"/>
              <a:gd name="connsiteX2" fmla="*/ 12470860 w 13239345"/>
              <a:gd name="connsiteY2" fmla="*/ 19456 h 1702340"/>
              <a:gd name="connsiteX3" fmla="*/ 13239345 w 13239345"/>
              <a:gd name="connsiteY3" fmla="*/ 107004 h 1702340"/>
              <a:gd name="connsiteX4" fmla="*/ 6750996 w 13239345"/>
              <a:gd name="connsiteY4" fmla="*/ 1702340 h 1702340"/>
              <a:gd name="connsiteX5" fmla="*/ 0 w 13239345"/>
              <a:gd name="connsiteY5" fmla="*/ 58366 h 1702340"/>
              <a:gd name="connsiteX6" fmla="*/ 836579 w 13239345"/>
              <a:gd name="connsiteY6" fmla="*/ 0 h 1702340"/>
              <a:gd name="connsiteX0" fmla="*/ 836579 w 13239345"/>
              <a:gd name="connsiteY0" fmla="*/ 107003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836579 w 13239345"/>
              <a:gd name="connsiteY6" fmla="*/ 107003 h 1809343"/>
              <a:gd name="connsiteX0" fmla="*/ 1342417 w 13239345"/>
              <a:gd name="connsiteY0" fmla="*/ 29182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342417 w 13239345"/>
              <a:gd name="connsiteY6" fmla="*/ 29182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39345" h="1809343">
                <a:moveTo>
                  <a:pt x="1294792" y="607"/>
                </a:moveTo>
                <a:cubicBezTo>
                  <a:pt x="3129334" y="662696"/>
                  <a:pt x="4944826" y="1200960"/>
                  <a:pt x="6741268" y="1643974"/>
                </a:cubicBezTo>
                <a:cubicBezTo>
                  <a:pt x="8617288" y="1162658"/>
                  <a:pt x="10407583" y="681341"/>
                  <a:pt x="12169303" y="0"/>
                </a:cubicBezTo>
                <a:lnTo>
                  <a:pt x="13239345" y="214007"/>
                </a:lnTo>
                <a:cubicBezTo>
                  <a:pt x="11067037" y="802936"/>
                  <a:pt x="8942354" y="1306139"/>
                  <a:pt x="6750996" y="1809343"/>
                </a:cubicBezTo>
                <a:cubicBezTo>
                  <a:pt x="4500664" y="1318502"/>
                  <a:pt x="2250332" y="780035"/>
                  <a:pt x="0" y="165369"/>
                </a:cubicBezTo>
                <a:lnTo>
                  <a:pt x="1294792" y="607"/>
                </a:lnTo>
                <a:close/>
              </a:path>
            </a:pathLst>
          </a:cu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9" name="任意多边形: 形状 18">
            <a:extLst>
              <a:ext uri="{FF2B5EF4-FFF2-40B4-BE49-F238E27FC236}">
                <a16:creationId xmlns:a16="http://schemas.microsoft.com/office/drawing/2014/main" id="{3E398CD9-37A1-40CF-A2BB-46F41AEBE3B0}"/>
              </a:ext>
            </a:extLst>
          </p:cNvPr>
          <p:cNvSpPr/>
          <p:nvPr/>
        </p:nvSpPr>
        <p:spPr>
          <a:xfrm>
            <a:off x="450423" y="2315566"/>
            <a:ext cx="11342509" cy="1691715"/>
          </a:xfrm>
          <a:custGeom>
            <a:avLst/>
            <a:gdLst>
              <a:gd name="connsiteX0" fmla="*/ 9728 w 12217941"/>
              <a:gd name="connsiteY0" fmla="*/ 0 h 1605064"/>
              <a:gd name="connsiteX1" fmla="*/ 6108971 w 12217941"/>
              <a:gd name="connsiteY1" fmla="*/ 1498060 h 1605064"/>
              <a:gd name="connsiteX2" fmla="*/ 12208213 w 12217941"/>
              <a:gd name="connsiteY2" fmla="*/ 19456 h 1605064"/>
              <a:gd name="connsiteX3" fmla="*/ 12217941 w 12217941"/>
              <a:gd name="connsiteY3" fmla="*/ 282103 h 1605064"/>
              <a:gd name="connsiteX4" fmla="*/ 6118698 w 12217941"/>
              <a:gd name="connsiteY4" fmla="*/ 1605064 h 1605064"/>
              <a:gd name="connsiteX5" fmla="*/ 0 w 12217941"/>
              <a:gd name="connsiteY5" fmla="*/ 233464 h 1605064"/>
              <a:gd name="connsiteX6" fmla="*/ 9728 w 12217941"/>
              <a:gd name="connsiteY6" fmla="*/ 0 h 1605064"/>
              <a:gd name="connsiteX0" fmla="*/ 0 w 12208213"/>
              <a:gd name="connsiteY0" fmla="*/ 0 h 1605064"/>
              <a:gd name="connsiteX1" fmla="*/ 6099243 w 12208213"/>
              <a:gd name="connsiteY1" fmla="*/ 1498060 h 1605064"/>
              <a:gd name="connsiteX2" fmla="*/ 12198485 w 12208213"/>
              <a:gd name="connsiteY2" fmla="*/ 19456 h 1605064"/>
              <a:gd name="connsiteX3" fmla="*/ 12208213 w 12208213"/>
              <a:gd name="connsiteY3" fmla="*/ 282103 h 1605064"/>
              <a:gd name="connsiteX4" fmla="*/ 6108970 w 12208213"/>
              <a:gd name="connsiteY4" fmla="*/ 1605064 h 1605064"/>
              <a:gd name="connsiteX5" fmla="*/ 0 w 12208213"/>
              <a:gd name="connsiteY5" fmla="*/ 544749 h 1605064"/>
              <a:gd name="connsiteX6" fmla="*/ 0 w 12208213"/>
              <a:gd name="connsiteY6" fmla="*/ 0 h 1605064"/>
              <a:gd name="connsiteX0" fmla="*/ 0 w 12198485"/>
              <a:gd name="connsiteY0" fmla="*/ 0 h 1605064"/>
              <a:gd name="connsiteX1" fmla="*/ 6099243 w 12198485"/>
              <a:gd name="connsiteY1" fmla="*/ 1498060 h 1605064"/>
              <a:gd name="connsiteX2" fmla="*/ 12198485 w 12198485"/>
              <a:gd name="connsiteY2" fmla="*/ 19456 h 1605064"/>
              <a:gd name="connsiteX3" fmla="*/ 12198485 w 12198485"/>
              <a:gd name="connsiteY3" fmla="*/ 603115 h 1605064"/>
              <a:gd name="connsiteX4" fmla="*/ 6108970 w 12198485"/>
              <a:gd name="connsiteY4" fmla="*/ 1605064 h 1605064"/>
              <a:gd name="connsiteX5" fmla="*/ 0 w 12198485"/>
              <a:gd name="connsiteY5" fmla="*/ 544749 h 1605064"/>
              <a:gd name="connsiteX6" fmla="*/ 0 w 12198485"/>
              <a:gd name="connsiteY6" fmla="*/ 0 h 1605064"/>
              <a:gd name="connsiteX0" fmla="*/ 0 w 12198485"/>
              <a:gd name="connsiteY0" fmla="*/ 0 h 1605064"/>
              <a:gd name="connsiteX1" fmla="*/ 6108970 w 12198485"/>
              <a:gd name="connsiteY1" fmla="*/ 1507788 h 1605064"/>
              <a:gd name="connsiteX2" fmla="*/ 12198485 w 12198485"/>
              <a:gd name="connsiteY2" fmla="*/ 19456 h 1605064"/>
              <a:gd name="connsiteX3" fmla="*/ 12198485 w 12198485"/>
              <a:gd name="connsiteY3" fmla="*/ 603115 h 1605064"/>
              <a:gd name="connsiteX4" fmla="*/ 6108970 w 12198485"/>
              <a:gd name="connsiteY4" fmla="*/ 1605064 h 1605064"/>
              <a:gd name="connsiteX5" fmla="*/ 0 w 12198485"/>
              <a:gd name="connsiteY5" fmla="*/ 544749 h 1605064"/>
              <a:gd name="connsiteX6" fmla="*/ 0 w 12198485"/>
              <a:gd name="connsiteY6" fmla="*/ 0 h 1605064"/>
              <a:gd name="connsiteX0" fmla="*/ 632298 w 12830783"/>
              <a:gd name="connsiteY0" fmla="*/ 0 h 1605064"/>
              <a:gd name="connsiteX1" fmla="*/ 6741268 w 12830783"/>
              <a:gd name="connsiteY1" fmla="*/ 1507788 h 1605064"/>
              <a:gd name="connsiteX2" fmla="*/ 12830783 w 12830783"/>
              <a:gd name="connsiteY2" fmla="*/ 19456 h 1605064"/>
              <a:gd name="connsiteX3" fmla="*/ 12830783 w 12830783"/>
              <a:gd name="connsiteY3" fmla="*/ 603115 h 1605064"/>
              <a:gd name="connsiteX4" fmla="*/ 6741268 w 12830783"/>
              <a:gd name="connsiteY4" fmla="*/ 1605064 h 1605064"/>
              <a:gd name="connsiteX5" fmla="*/ 0 w 12830783"/>
              <a:gd name="connsiteY5" fmla="*/ 29183 h 1605064"/>
              <a:gd name="connsiteX6" fmla="*/ 632298 w 12830783"/>
              <a:gd name="connsiteY6" fmla="*/ 0 h 1605064"/>
              <a:gd name="connsiteX0" fmla="*/ 836579 w 12830783"/>
              <a:gd name="connsiteY0" fmla="*/ 0 h 1634247"/>
              <a:gd name="connsiteX1" fmla="*/ 6741268 w 12830783"/>
              <a:gd name="connsiteY1" fmla="*/ 1536971 h 1634247"/>
              <a:gd name="connsiteX2" fmla="*/ 12830783 w 12830783"/>
              <a:gd name="connsiteY2" fmla="*/ 48639 h 1634247"/>
              <a:gd name="connsiteX3" fmla="*/ 12830783 w 12830783"/>
              <a:gd name="connsiteY3" fmla="*/ 632298 h 1634247"/>
              <a:gd name="connsiteX4" fmla="*/ 6741268 w 12830783"/>
              <a:gd name="connsiteY4" fmla="*/ 1634247 h 1634247"/>
              <a:gd name="connsiteX5" fmla="*/ 0 w 12830783"/>
              <a:gd name="connsiteY5" fmla="*/ 58366 h 1634247"/>
              <a:gd name="connsiteX6" fmla="*/ 836579 w 12830783"/>
              <a:gd name="connsiteY6" fmla="*/ 0 h 1634247"/>
              <a:gd name="connsiteX0" fmla="*/ 836579 w 12830783"/>
              <a:gd name="connsiteY0" fmla="*/ 0 h 1702340"/>
              <a:gd name="connsiteX1" fmla="*/ 6741268 w 12830783"/>
              <a:gd name="connsiteY1" fmla="*/ 1536971 h 1702340"/>
              <a:gd name="connsiteX2" fmla="*/ 12830783 w 12830783"/>
              <a:gd name="connsiteY2" fmla="*/ 48639 h 1702340"/>
              <a:gd name="connsiteX3" fmla="*/ 12830783 w 12830783"/>
              <a:gd name="connsiteY3" fmla="*/ 632298 h 1702340"/>
              <a:gd name="connsiteX4" fmla="*/ 6750996 w 12830783"/>
              <a:gd name="connsiteY4" fmla="*/ 1702340 h 1702340"/>
              <a:gd name="connsiteX5" fmla="*/ 0 w 12830783"/>
              <a:gd name="connsiteY5" fmla="*/ 58366 h 1702340"/>
              <a:gd name="connsiteX6" fmla="*/ 836579 w 12830783"/>
              <a:gd name="connsiteY6" fmla="*/ 0 h 1702340"/>
              <a:gd name="connsiteX0" fmla="*/ 836579 w 12830783"/>
              <a:gd name="connsiteY0" fmla="*/ 0 h 1702340"/>
              <a:gd name="connsiteX1" fmla="*/ 6741268 w 12830783"/>
              <a:gd name="connsiteY1" fmla="*/ 1536971 h 1702340"/>
              <a:gd name="connsiteX2" fmla="*/ 12470860 w 12830783"/>
              <a:gd name="connsiteY2" fmla="*/ 19456 h 1702340"/>
              <a:gd name="connsiteX3" fmla="*/ 12830783 w 12830783"/>
              <a:gd name="connsiteY3" fmla="*/ 632298 h 1702340"/>
              <a:gd name="connsiteX4" fmla="*/ 6750996 w 12830783"/>
              <a:gd name="connsiteY4" fmla="*/ 1702340 h 1702340"/>
              <a:gd name="connsiteX5" fmla="*/ 0 w 12830783"/>
              <a:gd name="connsiteY5" fmla="*/ 58366 h 1702340"/>
              <a:gd name="connsiteX6" fmla="*/ 836579 w 12830783"/>
              <a:gd name="connsiteY6" fmla="*/ 0 h 1702340"/>
              <a:gd name="connsiteX0" fmla="*/ 836579 w 13239345"/>
              <a:gd name="connsiteY0" fmla="*/ 0 h 1702340"/>
              <a:gd name="connsiteX1" fmla="*/ 6741268 w 13239345"/>
              <a:gd name="connsiteY1" fmla="*/ 1536971 h 1702340"/>
              <a:gd name="connsiteX2" fmla="*/ 12470860 w 13239345"/>
              <a:gd name="connsiteY2" fmla="*/ 19456 h 1702340"/>
              <a:gd name="connsiteX3" fmla="*/ 13239345 w 13239345"/>
              <a:gd name="connsiteY3" fmla="*/ 107004 h 1702340"/>
              <a:gd name="connsiteX4" fmla="*/ 6750996 w 13239345"/>
              <a:gd name="connsiteY4" fmla="*/ 1702340 h 1702340"/>
              <a:gd name="connsiteX5" fmla="*/ 0 w 13239345"/>
              <a:gd name="connsiteY5" fmla="*/ 58366 h 1702340"/>
              <a:gd name="connsiteX6" fmla="*/ 836579 w 13239345"/>
              <a:gd name="connsiteY6" fmla="*/ 0 h 1702340"/>
              <a:gd name="connsiteX0" fmla="*/ 836579 w 13239345"/>
              <a:gd name="connsiteY0" fmla="*/ 107003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836579 w 13239345"/>
              <a:gd name="connsiteY6" fmla="*/ 107003 h 1809343"/>
              <a:gd name="connsiteX0" fmla="*/ 1342417 w 13239345"/>
              <a:gd name="connsiteY0" fmla="*/ 29182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342417 w 13239345"/>
              <a:gd name="connsiteY6" fmla="*/ 29182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2651516"/>
              <a:gd name="connsiteY0" fmla="*/ 607 h 1809343"/>
              <a:gd name="connsiteX1" fmla="*/ 6741268 w 12651516"/>
              <a:gd name="connsiteY1" fmla="*/ 1643974 h 1809343"/>
              <a:gd name="connsiteX2" fmla="*/ 12169303 w 12651516"/>
              <a:gd name="connsiteY2" fmla="*/ 0 h 1809343"/>
              <a:gd name="connsiteX3" fmla="*/ 12651516 w 12651516"/>
              <a:gd name="connsiteY3" fmla="*/ 83379 h 1809343"/>
              <a:gd name="connsiteX4" fmla="*/ 6750996 w 12651516"/>
              <a:gd name="connsiteY4" fmla="*/ 1809343 h 1809343"/>
              <a:gd name="connsiteX5" fmla="*/ 0 w 12651516"/>
              <a:gd name="connsiteY5" fmla="*/ 165369 h 1809343"/>
              <a:gd name="connsiteX6" fmla="*/ 1294792 w 12651516"/>
              <a:gd name="connsiteY6" fmla="*/ 607 h 1809343"/>
              <a:gd name="connsiteX0" fmla="*/ 1294792 w 12564431"/>
              <a:gd name="connsiteY0" fmla="*/ 607 h 1809343"/>
              <a:gd name="connsiteX1" fmla="*/ 6741268 w 12564431"/>
              <a:gd name="connsiteY1" fmla="*/ 1643974 h 1809343"/>
              <a:gd name="connsiteX2" fmla="*/ 12169303 w 12564431"/>
              <a:gd name="connsiteY2" fmla="*/ 0 h 1809343"/>
              <a:gd name="connsiteX3" fmla="*/ 12564431 w 12564431"/>
              <a:gd name="connsiteY3" fmla="*/ 83379 h 1809343"/>
              <a:gd name="connsiteX4" fmla="*/ 6750996 w 12564431"/>
              <a:gd name="connsiteY4" fmla="*/ 1809343 h 1809343"/>
              <a:gd name="connsiteX5" fmla="*/ 0 w 12564431"/>
              <a:gd name="connsiteY5" fmla="*/ 165369 h 1809343"/>
              <a:gd name="connsiteX6" fmla="*/ 1294792 w 12564431"/>
              <a:gd name="connsiteY6" fmla="*/ 607 h 1809343"/>
              <a:gd name="connsiteX0" fmla="*/ 423935 w 11693574"/>
              <a:gd name="connsiteY0" fmla="*/ 607 h 1809343"/>
              <a:gd name="connsiteX1" fmla="*/ 5870411 w 11693574"/>
              <a:gd name="connsiteY1" fmla="*/ 1643974 h 1809343"/>
              <a:gd name="connsiteX2" fmla="*/ 11298446 w 11693574"/>
              <a:gd name="connsiteY2" fmla="*/ 0 h 1809343"/>
              <a:gd name="connsiteX3" fmla="*/ 11693574 w 11693574"/>
              <a:gd name="connsiteY3" fmla="*/ 83379 h 1809343"/>
              <a:gd name="connsiteX4" fmla="*/ 5880139 w 11693574"/>
              <a:gd name="connsiteY4" fmla="*/ 1809343 h 1809343"/>
              <a:gd name="connsiteX5" fmla="*/ 0 w 11693574"/>
              <a:gd name="connsiteY5" fmla="*/ 45626 h 1809343"/>
              <a:gd name="connsiteX6" fmla="*/ 423935 w 11693574"/>
              <a:gd name="connsiteY6" fmla="*/ 607 h 1809343"/>
              <a:gd name="connsiteX0" fmla="*/ 423935 w 11693574"/>
              <a:gd name="connsiteY0" fmla="*/ 607 h 1733143"/>
              <a:gd name="connsiteX1" fmla="*/ 5870411 w 11693574"/>
              <a:gd name="connsiteY1" fmla="*/ 1643974 h 1733143"/>
              <a:gd name="connsiteX2" fmla="*/ 11298446 w 11693574"/>
              <a:gd name="connsiteY2" fmla="*/ 0 h 1733143"/>
              <a:gd name="connsiteX3" fmla="*/ 11693574 w 11693574"/>
              <a:gd name="connsiteY3" fmla="*/ 83379 h 1733143"/>
              <a:gd name="connsiteX4" fmla="*/ 5880139 w 11693574"/>
              <a:gd name="connsiteY4" fmla="*/ 1733143 h 1733143"/>
              <a:gd name="connsiteX5" fmla="*/ 0 w 11693574"/>
              <a:gd name="connsiteY5" fmla="*/ 45626 h 1733143"/>
              <a:gd name="connsiteX6" fmla="*/ 423935 w 11693574"/>
              <a:gd name="connsiteY6" fmla="*/ 607 h 1733143"/>
              <a:gd name="connsiteX0" fmla="*/ 423935 w 11709902"/>
              <a:gd name="connsiteY0" fmla="*/ 607 h 1733143"/>
              <a:gd name="connsiteX1" fmla="*/ 5870411 w 11709902"/>
              <a:gd name="connsiteY1" fmla="*/ 1643974 h 1733143"/>
              <a:gd name="connsiteX2" fmla="*/ 11298446 w 11709902"/>
              <a:gd name="connsiteY2" fmla="*/ 0 h 1733143"/>
              <a:gd name="connsiteX3" fmla="*/ 11709902 w 11709902"/>
              <a:gd name="connsiteY3" fmla="*/ 83379 h 1733143"/>
              <a:gd name="connsiteX4" fmla="*/ 5880139 w 11709902"/>
              <a:gd name="connsiteY4" fmla="*/ 1733143 h 1733143"/>
              <a:gd name="connsiteX5" fmla="*/ 0 w 11709902"/>
              <a:gd name="connsiteY5" fmla="*/ 45626 h 1733143"/>
              <a:gd name="connsiteX6" fmla="*/ 423935 w 11709902"/>
              <a:gd name="connsiteY6" fmla="*/ 607 h 1733143"/>
              <a:gd name="connsiteX0" fmla="*/ 423935 w 11571109"/>
              <a:gd name="connsiteY0" fmla="*/ 607 h 1733143"/>
              <a:gd name="connsiteX1" fmla="*/ 5870411 w 11571109"/>
              <a:gd name="connsiteY1" fmla="*/ 1643974 h 1733143"/>
              <a:gd name="connsiteX2" fmla="*/ 11298446 w 11571109"/>
              <a:gd name="connsiteY2" fmla="*/ 0 h 1733143"/>
              <a:gd name="connsiteX3" fmla="*/ 11571109 w 11571109"/>
              <a:gd name="connsiteY3" fmla="*/ 116036 h 1733143"/>
              <a:gd name="connsiteX4" fmla="*/ 5880139 w 11571109"/>
              <a:gd name="connsiteY4" fmla="*/ 1733143 h 1733143"/>
              <a:gd name="connsiteX5" fmla="*/ 0 w 11571109"/>
              <a:gd name="connsiteY5" fmla="*/ 45626 h 1733143"/>
              <a:gd name="connsiteX6" fmla="*/ 423935 w 11571109"/>
              <a:gd name="connsiteY6" fmla="*/ 607 h 1733143"/>
              <a:gd name="connsiteX0" fmla="*/ 423935 w 11579274"/>
              <a:gd name="connsiteY0" fmla="*/ 607 h 1733143"/>
              <a:gd name="connsiteX1" fmla="*/ 5870411 w 11579274"/>
              <a:gd name="connsiteY1" fmla="*/ 1643974 h 1733143"/>
              <a:gd name="connsiteX2" fmla="*/ 11298446 w 11579274"/>
              <a:gd name="connsiteY2" fmla="*/ 0 h 1733143"/>
              <a:gd name="connsiteX3" fmla="*/ 11579274 w 11579274"/>
              <a:gd name="connsiteY3" fmla="*/ 116036 h 1733143"/>
              <a:gd name="connsiteX4" fmla="*/ 5880139 w 11579274"/>
              <a:gd name="connsiteY4" fmla="*/ 1733143 h 1733143"/>
              <a:gd name="connsiteX5" fmla="*/ 0 w 11579274"/>
              <a:gd name="connsiteY5" fmla="*/ 45626 h 1733143"/>
              <a:gd name="connsiteX6" fmla="*/ 423935 w 11579274"/>
              <a:gd name="connsiteY6" fmla="*/ 607 h 1733143"/>
              <a:gd name="connsiteX0" fmla="*/ 423935 w 11579274"/>
              <a:gd name="connsiteY0" fmla="*/ 0 h 1732536"/>
              <a:gd name="connsiteX1" fmla="*/ 5870411 w 11579274"/>
              <a:gd name="connsiteY1" fmla="*/ 1643367 h 1732536"/>
              <a:gd name="connsiteX2" fmla="*/ 11233132 w 11579274"/>
              <a:gd name="connsiteY2" fmla="*/ 48379 h 1732536"/>
              <a:gd name="connsiteX3" fmla="*/ 11579274 w 11579274"/>
              <a:gd name="connsiteY3" fmla="*/ 115429 h 1732536"/>
              <a:gd name="connsiteX4" fmla="*/ 5880139 w 11579274"/>
              <a:gd name="connsiteY4" fmla="*/ 1732536 h 1732536"/>
              <a:gd name="connsiteX5" fmla="*/ 0 w 11579274"/>
              <a:gd name="connsiteY5" fmla="*/ 45019 h 1732536"/>
              <a:gd name="connsiteX6" fmla="*/ 423935 w 11579274"/>
              <a:gd name="connsiteY6" fmla="*/ 0 h 1732536"/>
              <a:gd name="connsiteX0" fmla="*/ 423935 w 11579274"/>
              <a:gd name="connsiteY0" fmla="*/ 0 h 1732536"/>
              <a:gd name="connsiteX1" fmla="*/ 5870411 w 11579274"/>
              <a:gd name="connsiteY1" fmla="*/ 1643367 h 1732536"/>
              <a:gd name="connsiteX2" fmla="*/ 11241297 w 11579274"/>
              <a:gd name="connsiteY2" fmla="*/ 32050 h 1732536"/>
              <a:gd name="connsiteX3" fmla="*/ 11579274 w 11579274"/>
              <a:gd name="connsiteY3" fmla="*/ 115429 h 1732536"/>
              <a:gd name="connsiteX4" fmla="*/ 5880139 w 11579274"/>
              <a:gd name="connsiteY4" fmla="*/ 1732536 h 1732536"/>
              <a:gd name="connsiteX5" fmla="*/ 0 w 11579274"/>
              <a:gd name="connsiteY5" fmla="*/ 45019 h 1732536"/>
              <a:gd name="connsiteX6" fmla="*/ 423935 w 11579274"/>
              <a:gd name="connsiteY6" fmla="*/ 0 h 1732536"/>
              <a:gd name="connsiteX0" fmla="*/ 423935 w 11579274"/>
              <a:gd name="connsiteY0" fmla="*/ 0 h 1732536"/>
              <a:gd name="connsiteX1" fmla="*/ 5870411 w 11579274"/>
              <a:gd name="connsiteY1" fmla="*/ 1643367 h 1732536"/>
              <a:gd name="connsiteX2" fmla="*/ 11241297 w 11579274"/>
              <a:gd name="connsiteY2" fmla="*/ 32050 h 1732536"/>
              <a:gd name="connsiteX3" fmla="*/ 11579274 w 11579274"/>
              <a:gd name="connsiteY3" fmla="*/ 115429 h 1732536"/>
              <a:gd name="connsiteX4" fmla="*/ 5880139 w 11579274"/>
              <a:gd name="connsiteY4" fmla="*/ 1732536 h 1732536"/>
              <a:gd name="connsiteX5" fmla="*/ 0 w 11579274"/>
              <a:gd name="connsiteY5" fmla="*/ 45019 h 1732536"/>
              <a:gd name="connsiteX6" fmla="*/ 423935 w 11579274"/>
              <a:gd name="connsiteY6" fmla="*/ 0 h 1732536"/>
              <a:gd name="connsiteX0" fmla="*/ 423935 w 11579274"/>
              <a:gd name="connsiteY0" fmla="*/ 0 h 1732536"/>
              <a:gd name="connsiteX1" fmla="*/ 5870411 w 11579274"/>
              <a:gd name="connsiteY1" fmla="*/ 1643367 h 1732536"/>
              <a:gd name="connsiteX2" fmla="*/ 11224968 w 11579274"/>
              <a:gd name="connsiteY2" fmla="*/ 48379 h 1732536"/>
              <a:gd name="connsiteX3" fmla="*/ 11579274 w 11579274"/>
              <a:gd name="connsiteY3" fmla="*/ 115429 h 1732536"/>
              <a:gd name="connsiteX4" fmla="*/ 5880139 w 11579274"/>
              <a:gd name="connsiteY4" fmla="*/ 1732536 h 1732536"/>
              <a:gd name="connsiteX5" fmla="*/ 0 w 11579274"/>
              <a:gd name="connsiteY5" fmla="*/ 45019 h 1732536"/>
              <a:gd name="connsiteX6" fmla="*/ 423935 w 11579274"/>
              <a:gd name="connsiteY6" fmla="*/ 0 h 1732536"/>
              <a:gd name="connsiteX0" fmla="*/ 219828 w 11375167"/>
              <a:gd name="connsiteY0" fmla="*/ 0 h 1732536"/>
              <a:gd name="connsiteX1" fmla="*/ 5666304 w 11375167"/>
              <a:gd name="connsiteY1" fmla="*/ 1643367 h 1732536"/>
              <a:gd name="connsiteX2" fmla="*/ 11020861 w 11375167"/>
              <a:gd name="connsiteY2" fmla="*/ 48379 h 1732536"/>
              <a:gd name="connsiteX3" fmla="*/ 11375167 w 11375167"/>
              <a:gd name="connsiteY3" fmla="*/ 115429 h 1732536"/>
              <a:gd name="connsiteX4" fmla="*/ 5676032 w 11375167"/>
              <a:gd name="connsiteY4" fmla="*/ 1732536 h 1732536"/>
              <a:gd name="connsiteX5" fmla="*/ 0 w 11375167"/>
              <a:gd name="connsiteY5" fmla="*/ 77676 h 1732536"/>
              <a:gd name="connsiteX6" fmla="*/ 219828 w 11375167"/>
              <a:gd name="connsiteY6" fmla="*/ 0 h 1732536"/>
              <a:gd name="connsiteX0" fmla="*/ 293307 w 11375167"/>
              <a:gd name="connsiteY0" fmla="*/ 0 h 1708044"/>
              <a:gd name="connsiteX1" fmla="*/ 5666304 w 11375167"/>
              <a:gd name="connsiteY1" fmla="*/ 1618875 h 1708044"/>
              <a:gd name="connsiteX2" fmla="*/ 11020861 w 11375167"/>
              <a:gd name="connsiteY2" fmla="*/ 23887 h 1708044"/>
              <a:gd name="connsiteX3" fmla="*/ 11375167 w 11375167"/>
              <a:gd name="connsiteY3" fmla="*/ 90937 h 1708044"/>
              <a:gd name="connsiteX4" fmla="*/ 5676032 w 11375167"/>
              <a:gd name="connsiteY4" fmla="*/ 1708044 h 1708044"/>
              <a:gd name="connsiteX5" fmla="*/ 0 w 11375167"/>
              <a:gd name="connsiteY5" fmla="*/ 53184 h 1708044"/>
              <a:gd name="connsiteX6" fmla="*/ 293307 w 11375167"/>
              <a:gd name="connsiteY6" fmla="*/ 0 h 1708044"/>
              <a:gd name="connsiteX0" fmla="*/ 317800 w 11375167"/>
              <a:gd name="connsiteY0" fmla="*/ 606 h 1684157"/>
              <a:gd name="connsiteX1" fmla="*/ 5666304 w 11375167"/>
              <a:gd name="connsiteY1" fmla="*/ 1594988 h 1684157"/>
              <a:gd name="connsiteX2" fmla="*/ 11020861 w 11375167"/>
              <a:gd name="connsiteY2" fmla="*/ 0 h 1684157"/>
              <a:gd name="connsiteX3" fmla="*/ 11375167 w 11375167"/>
              <a:gd name="connsiteY3" fmla="*/ 67050 h 1684157"/>
              <a:gd name="connsiteX4" fmla="*/ 5676032 w 11375167"/>
              <a:gd name="connsiteY4" fmla="*/ 1684157 h 1684157"/>
              <a:gd name="connsiteX5" fmla="*/ 0 w 11375167"/>
              <a:gd name="connsiteY5" fmla="*/ 29297 h 1684157"/>
              <a:gd name="connsiteX6" fmla="*/ 317800 w 11375167"/>
              <a:gd name="connsiteY6" fmla="*/ 606 h 1684157"/>
              <a:gd name="connsiteX0" fmla="*/ 285142 w 11342509"/>
              <a:gd name="connsiteY0" fmla="*/ 606 h 1684157"/>
              <a:gd name="connsiteX1" fmla="*/ 5633646 w 11342509"/>
              <a:gd name="connsiteY1" fmla="*/ 1594988 h 1684157"/>
              <a:gd name="connsiteX2" fmla="*/ 10988203 w 11342509"/>
              <a:gd name="connsiteY2" fmla="*/ 0 h 1684157"/>
              <a:gd name="connsiteX3" fmla="*/ 11342509 w 11342509"/>
              <a:gd name="connsiteY3" fmla="*/ 67050 h 1684157"/>
              <a:gd name="connsiteX4" fmla="*/ 5643374 w 11342509"/>
              <a:gd name="connsiteY4" fmla="*/ 1684157 h 1684157"/>
              <a:gd name="connsiteX5" fmla="*/ 0 w 11342509"/>
              <a:gd name="connsiteY5" fmla="*/ 29297 h 1684157"/>
              <a:gd name="connsiteX6" fmla="*/ 285142 w 11342509"/>
              <a:gd name="connsiteY6" fmla="*/ 606 h 1684157"/>
              <a:gd name="connsiteX0" fmla="*/ 276977 w 11342509"/>
              <a:gd name="connsiteY0" fmla="*/ 0 h 1691715"/>
              <a:gd name="connsiteX1" fmla="*/ 5633646 w 11342509"/>
              <a:gd name="connsiteY1" fmla="*/ 1602546 h 1691715"/>
              <a:gd name="connsiteX2" fmla="*/ 10988203 w 11342509"/>
              <a:gd name="connsiteY2" fmla="*/ 7558 h 1691715"/>
              <a:gd name="connsiteX3" fmla="*/ 11342509 w 11342509"/>
              <a:gd name="connsiteY3" fmla="*/ 74608 h 1691715"/>
              <a:gd name="connsiteX4" fmla="*/ 5643374 w 11342509"/>
              <a:gd name="connsiteY4" fmla="*/ 1691715 h 1691715"/>
              <a:gd name="connsiteX5" fmla="*/ 0 w 11342509"/>
              <a:gd name="connsiteY5" fmla="*/ 36855 h 1691715"/>
              <a:gd name="connsiteX6" fmla="*/ 276977 w 11342509"/>
              <a:gd name="connsiteY6" fmla="*/ 0 h 169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42509" h="1691715">
                <a:moveTo>
                  <a:pt x="276977" y="0"/>
                </a:moveTo>
                <a:cubicBezTo>
                  <a:pt x="2111519" y="662089"/>
                  <a:pt x="3837204" y="1159532"/>
                  <a:pt x="5633646" y="1602546"/>
                </a:cubicBezTo>
                <a:cubicBezTo>
                  <a:pt x="7509666" y="1121230"/>
                  <a:pt x="9226483" y="688899"/>
                  <a:pt x="10988203" y="7558"/>
                </a:cubicBezTo>
                <a:lnTo>
                  <a:pt x="11342509" y="74608"/>
                </a:lnTo>
                <a:cubicBezTo>
                  <a:pt x="9170201" y="663537"/>
                  <a:pt x="7834732" y="1188511"/>
                  <a:pt x="5643374" y="1691715"/>
                </a:cubicBezTo>
                <a:cubicBezTo>
                  <a:pt x="3393042" y="1200874"/>
                  <a:pt x="2250332" y="651521"/>
                  <a:pt x="0" y="36855"/>
                </a:cubicBezTo>
                <a:lnTo>
                  <a:pt x="276977" y="0"/>
                </a:lnTo>
                <a:close/>
              </a:path>
            </a:pathLst>
          </a:custGeom>
          <a:solidFill>
            <a:srgbClr val="97999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a16="http://schemas.microsoft.com/office/drawing/2014/main" id="{42572D06-5AA8-4A03-98D8-60B8BFA6556F}"/>
              </a:ext>
            </a:extLst>
          </p:cNvPr>
          <p:cNvGrpSpPr/>
          <p:nvPr/>
        </p:nvGrpSpPr>
        <p:grpSpPr>
          <a:xfrm>
            <a:off x="3988969" y="1134171"/>
            <a:ext cx="4214062" cy="1233721"/>
            <a:chOff x="2936696" y="749991"/>
            <a:chExt cx="4360057" cy="1332639"/>
          </a:xfrm>
        </p:grpSpPr>
        <p:sp>
          <p:nvSpPr>
            <p:cNvPr id="21" name="椭圆 20">
              <a:extLst>
                <a:ext uri="{FF2B5EF4-FFF2-40B4-BE49-F238E27FC236}">
                  <a16:creationId xmlns:a16="http://schemas.microsoft.com/office/drawing/2014/main" id="{DC4F71F1-AD1B-47E2-8008-1E408178E488}"/>
                </a:ext>
              </a:extLst>
            </p:cNvPr>
            <p:cNvSpPr/>
            <p:nvPr/>
          </p:nvSpPr>
          <p:spPr>
            <a:xfrm>
              <a:off x="3172118" y="903392"/>
              <a:ext cx="1010459" cy="1025839"/>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22" name="图片 21">
              <a:extLst>
                <a:ext uri="{FF2B5EF4-FFF2-40B4-BE49-F238E27FC236}">
                  <a16:creationId xmlns:a16="http://schemas.microsoft.com/office/drawing/2014/main" id="{3E622E53-6BD9-432B-899E-D1C2871244C7}"/>
                </a:ext>
              </a:extLst>
            </p:cNvPr>
            <p:cNvPicPr>
              <a:picLocks noChangeAspect="1"/>
            </p:cNvPicPr>
            <p:nvPr/>
          </p:nvPicPr>
          <p:blipFill rotWithShape="1">
            <a:blip r:embed="rId6">
              <a:extLst>
                <a:ext uri="{28A0092B-C50C-407E-A947-70E740481C1C}">
                  <a14:useLocalDpi xmlns:a14="http://schemas.microsoft.com/office/drawing/2010/main" val="0"/>
                </a:ext>
              </a:extLst>
            </a:blip>
            <a:srcRect l="5735" t="35507" r="3123" b="45061"/>
            <a:stretch/>
          </p:blipFill>
          <p:spPr>
            <a:xfrm>
              <a:off x="2936696" y="749991"/>
              <a:ext cx="4360057" cy="1332639"/>
            </a:xfrm>
            <a:prstGeom prst="rect">
              <a:avLst/>
            </a:prstGeom>
          </p:spPr>
        </p:pic>
      </p:grpSp>
    </p:spTree>
    <p:extLst>
      <p:ext uri="{BB962C8B-B14F-4D97-AF65-F5344CB8AC3E}">
        <p14:creationId xmlns:p14="http://schemas.microsoft.com/office/powerpoint/2010/main" val="38691593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a:extLst>
              <a:ext uri="{FF2B5EF4-FFF2-40B4-BE49-F238E27FC236}">
                <a16:creationId xmlns:a16="http://schemas.microsoft.com/office/drawing/2014/main" id="{C9B0DBD3-2D31-4728-950E-9EC95BE0F8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0" y="0"/>
            <a:ext cx="12198140" cy="6885734"/>
          </a:xfrm>
          <a:prstGeom prst="rect">
            <a:avLst/>
          </a:prstGeom>
        </p:spPr>
      </p:pic>
      <p:sp>
        <p:nvSpPr>
          <p:cNvPr id="2" name="标题 1">
            <a:extLst>
              <a:ext uri="{FF2B5EF4-FFF2-40B4-BE49-F238E27FC236}">
                <a16:creationId xmlns:a16="http://schemas.microsoft.com/office/drawing/2014/main" id="{30DCA689-E2A8-4512-A36E-595B7EC4B8E8}"/>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3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一段式内容页</a:t>
            </a:r>
          </a:p>
        </p:txBody>
      </p:sp>
      <p:sp>
        <p:nvSpPr>
          <p:cNvPr id="3" name="日期占位符 2">
            <a:extLst>
              <a:ext uri="{FF2B5EF4-FFF2-40B4-BE49-F238E27FC236}">
                <a16:creationId xmlns:a16="http://schemas.microsoft.com/office/drawing/2014/main" id="{335ADF30-4D08-4A2C-98E2-01509563A741}"/>
              </a:ext>
            </a:extLst>
          </p:cNvPr>
          <p:cNvSpPr txBox="1">
            <a:spLocks/>
          </p:cNvSpPr>
          <p:nvPr/>
        </p:nvSpPr>
        <p:spPr>
          <a:xfrm>
            <a:off x="838200" y="6651523"/>
            <a:ext cx="2743200" cy="200578"/>
          </a:xfrm>
          <a:prstGeom prst="rect">
            <a:avLst/>
          </a:prstGeom>
        </p:spPr>
        <p:txBody>
          <a:bodyPr vert="horz" lIns="91440" tIns="45720" rIns="91440" bIns="45720" rtlCol="0" anchor="ctr"/>
          <a:lstStyle>
            <a:defPPr>
              <a:defRPr lang="zh-CN"/>
            </a:defPPr>
            <a:lvl1pPr marL="0" algn="l" defTabSz="914400" rtl="0" eaLnBrk="1" latinLnBrk="0" hangingPunct="1">
              <a:defRPr sz="9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5FA3A1-F10B-4322-8B40-8C91174EDF97}" type="datetime1">
              <a:rPr lang="zh-CN" altLang="en-US" smtClean="0">
                <a:solidFill>
                  <a:srgbClr val="FFFFFF"/>
                </a:solidFill>
                <a:latin typeface="微软雅黑" panose="020B0503020204020204" pitchFamily="34" charset="-122"/>
                <a:ea typeface="微软雅黑" panose="020B0503020204020204" pitchFamily="34" charset="-122"/>
              </a:rPr>
              <a:pPr/>
              <a:t>2019/4/16</a:t>
            </a:fld>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4" name="页脚占位符 3">
            <a:extLst>
              <a:ext uri="{FF2B5EF4-FFF2-40B4-BE49-F238E27FC236}">
                <a16:creationId xmlns:a16="http://schemas.microsoft.com/office/drawing/2014/main" id="{689CC520-FD08-447B-BF0F-AD702653ABD2}"/>
              </a:ext>
            </a:extLst>
          </p:cNvPr>
          <p:cNvSpPr txBox="1">
            <a:spLocks/>
          </p:cNvSpPr>
          <p:nvPr/>
        </p:nvSpPr>
        <p:spPr>
          <a:xfrm>
            <a:off x="4038600" y="6651523"/>
            <a:ext cx="4114800" cy="200578"/>
          </a:xfrm>
          <a:prstGeom prst="rect">
            <a:avLst/>
          </a:prstGeom>
        </p:spPr>
        <p:txBody>
          <a:bodyPr vert="horz" lIns="91440" tIns="45720" rIns="91440" bIns="45720" rtlCol="0" anchor="ctr"/>
          <a:lstStyle>
            <a:defPPr>
              <a:defRPr lang="zh-CN"/>
            </a:defPPr>
            <a:lvl1pPr marL="0" algn="ctr" defTabSz="914400" rtl="0" eaLnBrk="1" latinLnBrk="0" hangingPunct="1">
              <a:defRPr sz="9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a:solidFill>
                  <a:srgbClr val="FFFFFF"/>
                </a:solidFill>
                <a:latin typeface="微软雅黑" panose="020B0503020204020204" pitchFamily="34" charset="-122"/>
                <a:ea typeface="微软雅黑" panose="020B0503020204020204" pitchFamily="34" charset="-122"/>
              </a:rPr>
              <a:t>——   </a:t>
            </a:r>
            <a:r>
              <a:rPr lang="zh-CN" altLang="en-US">
                <a:solidFill>
                  <a:srgbClr val="FFFFFF"/>
                </a:solidFill>
                <a:latin typeface="微软雅黑" panose="020B0503020204020204" pitchFamily="34" charset="-122"/>
                <a:ea typeface="微软雅黑" panose="020B0503020204020204" pitchFamily="34" charset="-122"/>
              </a:rPr>
              <a:t>博学至精  明德至善   </a:t>
            </a:r>
            <a:r>
              <a:rPr lang="en-US" altLang="zh-CN">
                <a:solidFill>
                  <a:srgbClr val="FFFFFF"/>
                </a:solidFill>
                <a:latin typeface="微软雅黑" panose="020B0503020204020204" pitchFamily="34" charset="-122"/>
                <a:ea typeface="微软雅黑" panose="020B0503020204020204" pitchFamily="34" charset="-122"/>
              </a:rPr>
              <a:t>——</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 name="灯片编号占位符 4">
            <a:extLst>
              <a:ext uri="{FF2B5EF4-FFF2-40B4-BE49-F238E27FC236}">
                <a16:creationId xmlns:a16="http://schemas.microsoft.com/office/drawing/2014/main" id="{38836796-B1BD-4173-A131-B31DE5152921}"/>
              </a:ext>
            </a:extLst>
          </p:cNvPr>
          <p:cNvSpPr txBox="1">
            <a:spLocks/>
          </p:cNvSpPr>
          <p:nvPr/>
        </p:nvSpPr>
        <p:spPr>
          <a:xfrm>
            <a:off x="8610600" y="6651523"/>
            <a:ext cx="2743200" cy="200578"/>
          </a:xfrm>
          <a:prstGeom prst="rect">
            <a:avLst/>
          </a:prstGeom>
        </p:spPr>
        <p:txBody>
          <a:bodyPr vert="horz" lIns="91440" tIns="45720" rIns="91440" bIns="45720" rtlCol="0" anchor="ctr"/>
          <a:lstStyle>
            <a:defPPr>
              <a:defRPr lang="zh-CN"/>
            </a:defPPr>
            <a:lvl1pPr marL="0" algn="r" defTabSz="914400" rtl="0" eaLnBrk="1" latinLnBrk="0" hangingPunct="1">
              <a:defRPr sz="9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54335CC-B077-4EFF-BFF9-2EFEE3F838E2}" type="slidenum">
              <a:rPr lang="zh-CN" altLang="en-US" smtClean="0">
                <a:solidFill>
                  <a:srgbClr val="FFFFFF"/>
                </a:solidFill>
                <a:latin typeface="微软雅黑" panose="020B0503020204020204" pitchFamily="34" charset="-122"/>
                <a:ea typeface="微软雅黑" panose="020B0503020204020204" pitchFamily="34" charset="-122"/>
              </a:rPr>
              <a:pPr/>
              <a:t>20</a:t>
            </a:fld>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8B484F55-C9A5-40B8-9594-DDD024CAF72D}"/>
              </a:ext>
            </a:extLst>
          </p:cNvPr>
          <p:cNvSpPr/>
          <p:nvPr/>
        </p:nvSpPr>
        <p:spPr>
          <a:xfrm>
            <a:off x="1200150" y="2212517"/>
            <a:ext cx="9791700" cy="3114675"/>
          </a:xfrm>
          <a:prstGeom prst="rect">
            <a:avLst/>
          </a:prstGeom>
          <a:noFill/>
          <a:ln w="12700" cap="flat" cmpd="sng" algn="ctr">
            <a:solidFill>
              <a:srgbClr val="B8282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52D833B3-13E0-4F71-865A-42918A57E863}"/>
              </a:ext>
            </a:extLst>
          </p:cNvPr>
          <p:cNvSpPr/>
          <p:nvPr/>
        </p:nvSpPr>
        <p:spPr>
          <a:xfrm>
            <a:off x="1702468" y="1879143"/>
            <a:ext cx="3314700" cy="666750"/>
          </a:xfrm>
          <a:prstGeom prst="roundRect">
            <a:avLst>
              <a:gd name="adj" fmla="val 12096"/>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在此输入你的定义</a:t>
            </a:r>
          </a:p>
        </p:txBody>
      </p:sp>
      <p:sp>
        <p:nvSpPr>
          <p:cNvPr id="8" name="文本框 7">
            <a:extLst>
              <a:ext uri="{FF2B5EF4-FFF2-40B4-BE49-F238E27FC236}">
                <a16:creationId xmlns:a16="http://schemas.microsoft.com/office/drawing/2014/main" id="{A3C722C9-4FB3-41FC-9595-A14B17BA0C26}"/>
              </a:ext>
            </a:extLst>
          </p:cNvPr>
          <p:cNvSpPr txBox="1"/>
          <p:nvPr/>
        </p:nvSpPr>
        <p:spPr>
          <a:xfrm>
            <a:off x="1501002" y="2921584"/>
            <a:ext cx="9237223" cy="2138214"/>
          </a:xfrm>
          <a:prstGeom prst="rect">
            <a:avLst/>
          </a:prstGeom>
          <a:noFill/>
        </p:spPr>
        <p:txBody>
          <a:bodyPr wrap="square" rtlCol="0">
            <a:spAutoFit/>
          </a:bodyPr>
          <a:lstStyle/>
          <a:p>
            <a:pPr>
              <a:lnSpc>
                <a:spcPct val="125000"/>
              </a:lnSpc>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rPr>
              <a:t>烟台大学创建于</a:t>
            </a:r>
            <a:r>
              <a:rPr lang="en-US" altLang="zh-CN" b="1" dirty="0">
                <a:solidFill>
                  <a:srgbClr val="000000">
                    <a:lumMod val="85000"/>
                    <a:lumOff val="15000"/>
                  </a:srgbClr>
                </a:solidFill>
                <a:latin typeface="微软雅黑" panose="020B0503020204020204" pitchFamily="34" charset="-122"/>
                <a:ea typeface="微软雅黑" panose="020B0503020204020204" pitchFamily="34" charset="-122"/>
              </a:rPr>
              <a:t>1984</a:t>
            </a: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rPr>
              <a:t>年</a:t>
            </a:r>
            <a:r>
              <a:rPr lang="en-US" altLang="zh-CN" b="1" dirty="0">
                <a:solidFill>
                  <a:srgbClr val="000000">
                    <a:lumMod val="85000"/>
                    <a:lumOff val="15000"/>
                  </a:srgbClr>
                </a:solidFill>
                <a:latin typeface="微软雅黑" panose="020B0503020204020204" pitchFamily="34" charset="-122"/>
                <a:ea typeface="微软雅黑" panose="020B0503020204020204" pitchFamily="34" charset="-122"/>
              </a:rPr>
              <a:t>7</a:t>
            </a: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rPr>
              <a:t>月，经教育部特批，北京大学、清华大学共同选派教学、科研、管理骨干来校援建。</a:t>
            </a:r>
            <a:r>
              <a:rPr lang="en-US" altLang="zh-CN" b="1" dirty="0">
                <a:solidFill>
                  <a:srgbClr val="000000">
                    <a:lumMod val="85000"/>
                    <a:lumOff val="15000"/>
                  </a:srgbClr>
                </a:solidFill>
                <a:latin typeface="微软雅黑" panose="020B0503020204020204" pitchFamily="34" charset="-122"/>
                <a:ea typeface="微软雅黑" panose="020B0503020204020204" pitchFamily="34" charset="-122"/>
              </a:rPr>
              <a:t>1990</a:t>
            </a: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rPr>
              <a:t>年成立了“北大、清华支援烟台大学建设委员会”，定期研究指导烟台大学的教学、科研、学科建设及改革发展。</a:t>
            </a:r>
            <a:r>
              <a:rPr lang="en-US" altLang="zh-CN" b="1" dirty="0">
                <a:solidFill>
                  <a:srgbClr val="000000">
                    <a:lumMod val="85000"/>
                    <a:lumOff val="15000"/>
                  </a:srgbClr>
                </a:solidFill>
                <a:latin typeface="微软雅黑" panose="020B0503020204020204" pitchFamily="34" charset="-122"/>
                <a:ea typeface="微软雅黑" panose="020B0503020204020204" pitchFamily="34" charset="-122"/>
              </a:rPr>
              <a:t>1995</a:t>
            </a: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rPr>
              <a:t>年，学校顺利通过原国家教委本科教学水平合格评价。</a:t>
            </a:r>
            <a:r>
              <a:rPr lang="en-US" altLang="zh-CN" b="1" dirty="0">
                <a:solidFill>
                  <a:srgbClr val="000000">
                    <a:lumMod val="85000"/>
                    <a:lumOff val="15000"/>
                  </a:srgbClr>
                </a:solidFill>
                <a:latin typeface="微软雅黑" panose="020B0503020204020204" pitchFamily="34" charset="-122"/>
                <a:ea typeface="微软雅黑" panose="020B0503020204020204" pitchFamily="34" charset="-122"/>
              </a:rPr>
              <a:t>1998</a:t>
            </a: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rPr>
              <a:t>年成为硕士学位授予权单位。</a:t>
            </a:r>
            <a:r>
              <a:rPr lang="en-US" altLang="zh-CN" b="1" dirty="0">
                <a:solidFill>
                  <a:srgbClr val="000000">
                    <a:lumMod val="85000"/>
                    <a:lumOff val="15000"/>
                  </a:srgbClr>
                </a:solidFill>
                <a:latin typeface="微软雅黑" panose="020B0503020204020204" pitchFamily="34" charset="-122"/>
                <a:ea typeface="微软雅黑" panose="020B0503020204020204" pitchFamily="34" charset="-122"/>
              </a:rPr>
              <a:t>2004</a:t>
            </a: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rPr>
              <a:t>年在教育部本科教学工作水平评估中获得“优秀”等次。</a:t>
            </a:r>
            <a:r>
              <a:rPr lang="en-US" altLang="zh-CN" b="1" dirty="0">
                <a:solidFill>
                  <a:srgbClr val="000000">
                    <a:lumMod val="85000"/>
                    <a:lumOff val="15000"/>
                  </a:srgbClr>
                </a:solidFill>
                <a:latin typeface="微软雅黑" panose="020B0503020204020204" pitchFamily="34" charset="-122"/>
                <a:ea typeface="微软雅黑" panose="020B0503020204020204" pitchFamily="34" charset="-122"/>
              </a:rPr>
              <a:t>2012</a:t>
            </a: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rPr>
              <a:t>年获批山东省名校工程首批立项建设单位和服务国家特殊需求博士人才培养项目。</a:t>
            </a:r>
            <a:r>
              <a:rPr lang="en-US" altLang="zh-CN" b="1" dirty="0">
                <a:solidFill>
                  <a:srgbClr val="000000">
                    <a:lumMod val="85000"/>
                    <a:lumOff val="15000"/>
                  </a:srgbClr>
                </a:solidFill>
                <a:latin typeface="微软雅黑" panose="020B0503020204020204" pitchFamily="34" charset="-122"/>
                <a:ea typeface="微软雅黑" panose="020B0503020204020204" pitchFamily="34" charset="-122"/>
              </a:rPr>
              <a:t>2018</a:t>
            </a: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rPr>
              <a:t>年“药学”学科入选山东省“一流学科”建设立项。</a:t>
            </a:r>
          </a:p>
        </p:txBody>
      </p:sp>
      <p:grpSp>
        <p:nvGrpSpPr>
          <p:cNvPr id="9" name="组合 8">
            <a:extLst>
              <a:ext uri="{FF2B5EF4-FFF2-40B4-BE49-F238E27FC236}">
                <a16:creationId xmlns:a16="http://schemas.microsoft.com/office/drawing/2014/main" id="{99D0BCC1-7417-41E9-8F4B-77B876521D08}"/>
              </a:ext>
            </a:extLst>
          </p:cNvPr>
          <p:cNvGrpSpPr/>
          <p:nvPr/>
        </p:nvGrpSpPr>
        <p:grpSpPr>
          <a:xfrm rot="10800000" flipH="1" flipV="1">
            <a:off x="9550956" y="1834193"/>
            <a:ext cx="938576" cy="1016342"/>
            <a:chOff x="4213329" y="1753245"/>
            <a:chExt cx="1607970" cy="1741200"/>
          </a:xfrm>
          <a:solidFill>
            <a:srgbClr val="FFFFFF">
              <a:lumMod val="75000"/>
            </a:srgbClr>
          </a:solidFill>
        </p:grpSpPr>
        <p:sp>
          <p:nvSpPr>
            <p:cNvPr id="10" name="文本框 9">
              <a:extLst>
                <a:ext uri="{FF2B5EF4-FFF2-40B4-BE49-F238E27FC236}">
                  <a16:creationId xmlns:a16="http://schemas.microsoft.com/office/drawing/2014/main" id="{4D49A568-CE5C-4E9A-8C0A-F502B62207AF}"/>
                </a:ext>
              </a:extLst>
            </p:cNvPr>
            <p:cNvSpPr txBox="1"/>
            <p:nvPr/>
          </p:nvSpPr>
          <p:spPr>
            <a:xfrm>
              <a:off x="5063152" y="1753245"/>
              <a:ext cx="758147" cy="1741200"/>
            </a:xfrm>
            <a:custGeom>
              <a:avLst/>
              <a:gdLst>
                <a:gd name="connsiteX0" fmla="*/ 58041 w 758147"/>
                <a:gd name="connsiteY0" fmla="*/ 0 h 1741200"/>
                <a:gd name="connsiteX1" fmla="*/ 758147 w 758147"/>
                <a:gd name="connsiteY1" fmla="*/ 0 h 1741200"/>
                <a:gd name="connsiteX2" fmla="*/ 758147 w 758147"/>
                <a:gd name="connsiteY2" fmla="*/ 598538 h 1741200"/>
                <a:gd name="connsiteX3" fmla="*/ 645694 w 758147"/>
                <a:gd name="connsiteY3" fmla="*/ 1298645 h 1741200"/>
                <a:gd name="connsiteX4" fmla="*/ 159610 w 758147"/>
                <a:gd name="connsiteY4" fmla="*/ 1741200 h 1741200"/>
                <a:gd name="connsiteX5" fmla="*/ 0 w 758147"/>
                <a:gd name="connsiteY5" fmla="*/ 1483647 h 1741200"/>
                <a:gd name="connsiteX6" fmla="*/ 292014 w 758147"/>
                <a:gd name="connsiteY6" fmla="*/ 1231536 h 1741200"/>
                <a:gd name="connsiteX7" fmla="*/ 399024 w 758147"/>
                <a:gd name="connsiteY7" fmla="*/ 758148 h 1741200"/>
                <a:gd name="connsiteX8" fmla="*/ 58041 w 758147"/>
                <a:gd name="connsiteY8" fmla="*/ 758148 h 1741200"/>
                <a:gd name="connsiteX9" fmla="*/ 58041 w 758147"/>
                <a:gd name="connsiteY9" fmla="*/ 0 h 174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147" h="1741200">
                  <a:moveTo>
                    <a:pt x="58041" y="0"/>
                  </a:moveTo>
                  <a:lnTo>
                    <a:pt x="758147" y="0"/>
                  </a:lnTo>
                  <a:lnTo>
                    <a:pt x="758147" y="598538"/>
                  </a:lnTo>
                  <a:cubicBezTo>
                    <a:pt x="758147" y="922594"/>
                    <a:pt x="720663" y="1155964"/>
                    <a:pt x="645694" y="1298645"/>
                  </a:cubicBezTo>
                  <a:cubicBezTo>
                    <a:pt x="541706" y="1494530"/>
                    <a:pt x="379678" y="1642048"/>
                    <a:pt x="159610" y="1741200"/>
                  </a:cubicBezTo>
                  <a:lnTo>
                    <a:pt x="0" y="1483647"/>
                  </a:lnTo>
                  <a:cubicBezTo>
                    <a:pt x="130591" y="1430445"/>
                    <a:pt x="227928" y="1346407"/>
                    <a:pt x="292014" y="1231536"/>
                  </a:cubicBezTo>
                  <a:cubicBezTo>
                    <a:pt x="356099" y="1116666"/>
                    <a:pt x="391770" y="958870"/>
                    <a:pt x="399024" y="758148"/>
                  </a:cubicBezTo>
                  <a:lnTo>
                    <a:pt x="58041" y="758148"/>
                  </a:lnTo>
                  <a:lnTo>
                    <a:pt x="58041" y="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59500" b="0" i="0" u="none" strike="noStrike" kern="0" cap="none" spc="0" normalizeH="0" baseline="0" noProof="0">
                <a:ln>
                  <a:noFill/>
                </a:ln>
                <a:solidFill>
                  <a:srgbClr val="FFFFFF">
                    <a:lumMod val="85000"/>
                  </a:srgb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文本框 10">
              <a:extLst>
                <a:ext uri="{FF2B5EF4-FFF2-40B4-BE49-F238E27FC236}">
                  <a16:creationId xmlns:a16="http://schemas.microsoft.com/office/drawing/2014/main" id="{2284E33F-F50C-4905-958A-8407C54EDA95}"/>
                </a:ext>
              </a:extLst>
            </p:cNvPr>
            <p:cNvSpPr txBox="1"/>
            <p:nvPr/>
          </p:nvSpPr>
          <p:spPr>
            <a:xfrm>
              <a:off x="4213329" y="1753245"/>
              <a:ext cx="758147" cy="1741200"/>
            </a:xfrm>
            <a:custGeom>
              <a:avLst/>
              <a:gdLst>
                <a:gd name="connsiteX0" fmla="*/ 58040 w 758147"/>
                <a:gd name="connsiteY0" fmla="*/ 0 h 1741200"/>
                <a:gd name="connsiteX1" fmla="*/ 758147 w 758147"/>
                <a:gd name="connsiteY1" fmla="*/ 0 h 1741200"/>
                <a:gd name="connsiteX2" fmla="*/ 758147 w 758147"/>
                <a:gd name="connsiteY2" fmla="*/ 598538 h 1741200"/>
                <a:gd name="connsiteX3" fmla="*/ 645695 w 758147"/>
                <a:gd name="connsiteY3" fmla="*/ 1298645 h 1741200"/>
                <a:gd name="connsiteX4" fmla="*/ 159610 w 758147"/>
                <a:gd name="connsiteY4" fmla="*/ 1741200 h 1741200"/>
                <a:gd name="connsiteX5" fmla="*/ 0 w 758147"/>
                <a:gd name="connsiteY5" fmla="*/ 1483647 h 1741200"/>
                <a:gd name="connsiteX6" fmla="*/ 292014 w 758147"/>
                <a:gd name="connsiteY6" fmla="*/ 1231536 h 1741200"/>
                <a:gd name="connsiteX7" fmla="*/ 399025 w 758147"/>
                <a:gd name="connsiteY7" fmla="*/ 758148 h 1741200"/>
                <a:gd name="connsiteX8" fmla="*/ 58040 w 758147"/>
                <a:gd name="connsiteY8" fmla="*/ 758148 h 1741200"/>
                <a:gd name="connsiteX9" fmla="*/ 58040 w 758147"/>
                <a:gd name="connsiteY9" fmla="*/ 0 h 174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147" h="1741200">
                  <a:moveTo>
                    <a:pt x="58040" y="0"/>
                  </a:moveTo>
                  <a:lnTo>
                    <a:pt x="758147" y="0"/>
                  </a:lnTo>
                  <a:lnTo>
                    <a:pt x="758147" y="598538"/>
                  </a:lnTo>
                  <a:cubicBezTo>
                    <a:pt x="758147" y="922594"/>
                    <a:pt x="720662" y="1155964"/>
                    <a:pt x="645695" y="1298645"/>
                  </a:cubicBezTo>
                  <a:cubicBezTo>
                    <a:pt x="541706" y="1494530"/>
                    <a:pt x="379678" y="1642048"/>
                    <a:pt x="159610" y="1741200"/>
                  </a:cubicBezTo>
                  <a:lnTo>
                    <a:pt x="0" y="1483647"/>
                  </a:lnTo>
                  <a:cubicBezTo>
                    <a:pt x="130590" y="1430445"/>
                    <a:pt x="227927" y="1346407"/>
                    <a:pt x="292014" y="1231536"/>
                  </a:cubicBezTo>
                  <a:cubicBezTo>
                    <a:pt x="356099" y="1116666"/>
                    <a:pt x="391770" y="958870"/>
                    <a:pt x="399025" y="758148"/>
                  </a:cubicBezTo>
                  <a:lnTo>
                    <a:pt x="58040" y="758148"/>
                  </a:lnTo>
                  <a:lnTo>
                    <a:pt x="58040" y="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59500" b="0" i="0" u="none" strike="noStrike" kern="0" cap="none" spc="0" normalizeH="0" baseline="0" noProof="0">
                <a:ln>
                  <a:noFill/>
                </a:ln>
                <a:solidFill>
                  <a:srgbClr val="FFFFFF">
                    <a:lumMod val="85000"/>
                  </a:srgb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2" name="矩形 11">
            <a:extLst>
              <a:ext uri="{FF2B5EF4-FFF2-40B4-BE49-F238E27FC236}">
                <a16:creationId xmlns:a16="http://schemas.microsoft.com/office/drawing/2014/main" id="{239F1B4B-7CA1-4973-B4BA-AC45AE5741C5}"/>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7" name="直接连接符 16">
            <a:extLst>
              <a:ext uri="{FF2B5EF4-FFF2-40B4-BE49-F238E27FC236}">
                <a16:creationId xmlns:a16="http://schemas.microsoft.com/office/drawing/2014/main" id="{0E68A9D0-0410-42B8-A0A0-8F526150690F}"/>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sp>
        <p:nvSpPr>
          <p:cNvPr id="18" name="矩形 17">
            <a:extLst>
              <a:ext uri="{FF2B5EF4-FFF2-40B4-BE49-F238E27FC236}">
                <a16:creationId xmlns:a16="http://schemas.microsoft.com/office/drawing/2014/main" id="{98ABC649-CCC9-4D74-9B79-9DEA21F402B2}"/>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6" name="矩形 55">
            <a:extLst>
              <a:ext uri="{FF2B5EF4-FFF2-40B4-BE49-F238E27FC236}">
                <a16:creationId xmlns:a16="http://schemas.microsoft.com/office/drawing/2014/main" id="{6F1EF39F-2EE5-4CED-806D-8BAA7EAA08B3}"/>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E84577FC-4DA6-4BEC-BCFD-BB7DDBEEF41E}"/>
              </a:ext>
            </a:extLst>
          </p:cNvPr>
          <p:cNvGrpSpPr/>
          <p:nvPr/>
        </p:nvGrpSpPr>
        <p:grpSpPr>
          <a:xfrm>
            <a:off x="9302074" y="353222"/>
            <a:ext cx="2372401" cy="697199"/>
            <a:chOff x="2954664" y="741101"/>
            <a:chExt cx="4418941" cy="1332639"/>
          </a:xfrm>
        </p:grpSpPr>
        <p:sp>
          <p:nvSpPr>
            <p:cNvPr id="20" name="椭圆 19">
              <a:extLst>
                <a:ext uri="{FF2B5EF4-FFF2-40B4-BE49-F238E27FC236}">
                  <a16:creationId xmlns:a16="http://schemas.microsoft.com/office/drawing/2014/main" id="{B1CFF3FC-1DED-45E9-8C27-46F00EB555B5}"/>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21" name="图片 20">
              <a:extLst>
                <a:ext uri="{FF2B5EF4-FFF2-40B4-BE49-F238E27FC236}">
                  <a16:creationId xmlns:a16="http://schemas.microsoft.com/office/drawing/2014/main" id="{6501BF19-D14D-41D2-BDC0-C5EFCB63B7DF}"/>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6970826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D769E984-0475-4EC4-AEBF-D65877544A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0" y="0"/>
            <a:ext cx="12198140" cy="6885734"/>
          </a:xfrm>
          <a:prstGeom prst="rect">
            <a:avLst/>
          </a:prstGeom>
        </p:spPr>
      </p:pic>
      <p:pic>
        <p:nvPicPr>
          <p:cNvPr id="7" name="图片占位符 1">
            <a:extLst>
              <a:ext uri="{FF2B5EF4-FFF2-40B4-BE49-F238E27FC236}">
                <a16:creationId xmlns:a16="http://schemas.microsoft.com/office/drawing/2014/main" id="{755D3D5F-CF17-4466-80C8-36D2C4906D9B}"/>
              </a:ext>
            </a:extLst>
          </p:cNvPr>
          <p:cNvPicPr>
            <a:picLocks noChangeAspect="1"/>
          </p:cNvPicPr>
          <p:nvPr/>
        </p:nvPicPr>
        <p:blipFill>
          <a:blip r:embed="rId3" cstate="email">
            <a:extLst>
              <a:ext uri="{28A0092B-C50C-407E-A947-70E740481C1C}">
                <a14:useLocalDpi xmlns:a14="http://schemas.microsoft.com/office/drawing/2010/main" val="0"/>
              </a:ext>
            </a:extLst>
          </a:blip>
          <a:srcRect t="27428" b="27428"/>
          <a:stretch>
            <a:fillRect/>
          </a:stretch>
        </p:blipFill>
        <p:spPr>
          <a:xfrm>
            <a:off x="625321" y="1802885"/>
            <a:ext cx="3030724" cy="19898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图片占位符 7">
            <a:extLst>
              <a:ext uri="{FF2B5EF4-FFF2-40B4-BE49-F238E27FC236}">
                <a16:creationId xmlns:a16="http://schemas.microsoft.com/office/drawing/2014/main" id="{D68464FA-96B6-4FA0-BA05-9C60C4D07575}"/>
              </a:ext>
            </a:extLst>
          </p:cNvPr>
          <p:cNvPicPr>
            <a:picLocks noChangeAspect="1"/>
          </p:cNvPicPr>
          <p:nvPr/>
        </p:nvPicPr>
        <p:blipFill>
          <a:blip r:embed="rId4" cstate="email">
            <a:extLst>
              <a:ext uri="{28A0092B-C50C-407E-A947-70E740481C1C}">
                <a14:useLocalDpi xmlns:a14="http://schemas.microsoft.com/office/drawing/2010/main" val="0"/>
              </a:ext>
            </a:extLst>
          </a:blip>
          <a:srcRect t="6272" b="6272"/>
          <a:stretch>
            <a:fillRect/>
          </a:stretch>
        </p:blipFill>
        <p:spPr>
          <a:xfrm>
            <a:off x="625321" y="3792693"/>
            <a:ext cx="3030724" cy="19898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矩形 10">
            <a:extLst>
              <a:ext uri="{FF2B5EF4-FFF2-40B4-BE49-F238E27FC236}">
                <a16:creationId xmlns:a16="http://schemas.microsoft.com/office/drawing/2014/main" id="{698B0B28-B068-4E0F-A3D6-3DDFA1317787}"/>
              </a:ext>
            </a:extLst>
          </p:cNvPr>
          <p:cNvSpPr>
            <a:spLocks noChangeAspect="1"/>
          </p:cNvSpPr>
          <p:nvPr/>
        </p:nvSpPr>
        <p:spPr>
          <a:xfrm>
            <a:off x="3711396" y="1766665"/>
            <a:ext cx="2701371" cy="4052055"/>
          </a:xfrm>
          <a:prstGeom prst="rect">
            <a:avLst/>
          </a:prstGeom>
          <a:blipFill dpi="0" rotWithShape="1">
            <a:blip r:embed="rId5"/>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3230BC77-DE32-409E-BBC6-670299CC0FA4}"/>
              </a:ext>
            </a:extLst>
          </p:cNvPr>
          <p:cNvGrpSpPr/>
          <p:nvPr/>
        </p:nvGrpSpPr>
        <p:grpSpPr>
          <a:xfrm>
            <a:off x="0" y="310997"/>
            <a:ext cx="11548864" cy="825807"/>
            <a:chOff x="0" y="310997"/>
            <a:chExt cx="11548864" cy="825807"/>
          </a:xfrm>
        </p:grpSpPr>
        <p:sp>
          <p:nvSpPr>
            <p:cNvPr id="13" name="标题 1">
              <a:extLst>
                <a:ext uri="{FF2B5EF4-FFF2-40B4-BE49-F238E27FC236}">
                  <a16:creationId xmlns:a16="http://schemas.microsoft.com/office/drawing/2014/main" id="{085B746A-ABAF-4B7F-8CBD-106CF5536785}"/>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一段式内容页</a:t>
              </a:r>
            </a:p>
          </p:txBody>
        </p:sp>
        <p:sp>
          <p:nvSpPr>
            <p:cNvPr id="14" name="矩形 13">
              <a:extLst>
                <a:ext uri="{FF2B5EF4-FFF2-40B4-BE49-F238E27FC236}">
                  <a16:creationId xmlns:a16="http://schemas.microsoft.com/office/drawing/2014/main" id="{64BC745F-CCFC-437C-9059-1E3423C2C352}"/>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975E3B59-DE63-4D90-A3E5-ACE05D38501D}"/>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5" name="Прямоугольник 11">
            <a:extLst>
              <a:ext uri="{FF2B5EF4-FFF2-40B4-BE49-F238E27FC236}">
                <a16:creationId xmlns:a16="http://schemas.microsoft.com/office/drawing/2014/main" id="{F7AC9CFA-2501-4A5F-92FE-CF01171892AA}"/>
              </a:ext>
            </a:extLst>
          </p:cNvPr>
          <p:cNvSpPr/>
          <p:nvPr/>
        </p:nvSpPr>
        <p:spPr>
          <a:xfrm>
            <a:off x="7265332" y="2023216"/>
            <a:ext cx="2466825" cy="1157368"/>
          </a:xfrm>
          <a:prstGeom prst="rect">
            <a:avLst/>
          </a:prstGeom>
        </p:spPr>
        <p:txBody>
          <a:bodyPr wrap="square">
            <a:spAutoFit/>
          </a:bodyPr>
          <a:lstStyle/>
          <a:p>
            <a:pPr defTabSz="457200">
              <a:lnSpc>
                <a:spcPct val="130000"/>
              </a:lnSpc>
            </a:pPr>
            <a:r>
              <a:rPr lang="zh-CN" altLang="en-US" sz="2800" b="1" dirty="0">
                <a:solidFill>
                  <a:srgbClr val="C00000"/>
                </a:solidFill>
                <a:latin typeface="微软雅黑" panose="020B0503020204020204" pitchFamily="34" charset="-122"/>
                <a:ea typeface="微软雅黑" panose="020B0503020204020204" pitchFamily="34" charset="-122"/>
                <a:cs typeface="+mn-ea"/>
                <a:sym typeface="+mn-lt"/>
              </a:rPr>
              <a:t>在此输入内容</a:t>
            </a:r>
            <a:endParaRPr lang="en-US" altLang="zh-CN" sz="2800" b="1" dirty="0">
              <a:solidFill>
                <a:srgbClr val="C00000"/>
              </a:solidFill>
              <a:latin typeface="微软雅黑" panose="020B0503020204020204" pitchFamily="34" charset="-122"/>
              <a:ea typeface="微软雅黑" panose="020B0503020204020204" pitchFamily="34" charset="-122"/>
              <a:cs typeface="+mn-ea"/>
              <a:sym typeface="+mn-lt"/>
            </a:endParaRPr>
          </a:p>
          <a:p>
            <a:pPr defTabSz="457200">
              <a:lnSpc>
                <a:spcPct val="130000"/>
              </a:lnSpc>
            </a:pPr>
            <a:r>
              <a:rPr lang="zh-CN" altLang="en-US" sz="2800" b="1" dirty="0">
                <a:solidFill>
                  <a:srgbClr val="C00000"/>
                </a:solidFill>
                <a:latin typeface="微软雅黑" panose="020B0503020204020204" pitchFamily="34" charset="-122"/>
                <a:ea typeface="微软雅黑" panose="020B0503020204020204" pitchFamily="34" charset="-122"/>
                <a:cs typeface="+mn-ea"/>
                <a:sym typeface="+mn-lt"/>
              </a:rPr>
              <a:t>在此输入内容</a:t>
            </a:r>
            <a:endParaRPr lang="en-US" altLang="zh-CN" sz="28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6" name="TextBox 12">
            <a:extLst>
              <a:ext uri="{FF2B5EF4-FFF2-40B4-BE49-F238E27FC236}">
                <a16:creationId xmlns:a16="http://schemas.microsoft.com/office/drawing/2014/main" id="{30596CE1-BB44-4E47-8906-DA390C926748}"/>
              </a:ext>
            </a:extLst>
          </p:cNvPr>
          <p:cNvSpPr txBox="1"/>
          <p:nvPr/>
        </p:nvSpPr>
        <p:spPr>
          <a:xfrm>
            <a:off x="7265332" y="3696896"/>
            <a:ext cx="4150442" cy="1884106"/>
          </a:xfrm>
          <a:prstGeom prst="rect">
            <a:avLst/>
          </a:prstGeom>
          <a:noFill/>
        </p:spPr>
        <p:txBody>
          <a:bodyPr wrap="square" rtlCol="0">
            <a:spAutoFit/>
          </a:bodyPr>
          <a:lstStyle/>
          <a:p>
            <a:pPr defTabSz="45720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在此输入内容在此输入内容在此输入内容在此输入内容在此输入内容在此输入内容在此输入在此输入内容在此输入内容在此输入内容</a:t>
            </a:r>
            <a:endParaRPr lang="en-US" altLang="zh-CN" sz="2000" dirty="0">
              <a:latin typeface="微软雅黑" panose="020B0503020204020204" pitchFamily="34" charset="-122"/>
              <a:ea typeface="微软雅黑" panose="020B0503020204020204" pitchFamily="34" charset="-122"/>
              <a:cs typeface="+mn-ea"/>
              <a:sym typeface="+mn-lt"/>
            </a:endParaRPr>
          </a:p>
        </p:txBody>
      </p:sp>
      <p:sp>
        <p:nvSpPr>
          <p:cNvPr id="18" name="矩形 17">
            <a:extLst>
              <a:ext uri="{FF2B5EF4-FFF2-40B4-BE49-F238E27FC236}">
                <a16:creationId xmlns:a16="http://schemas.microsoft.com/office/drawing/2014/main" id="{2B6B9066-047C-4BFF-92D6-7502039B816D}"/>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9" name="直接连接符 18">
            <a:extLst>
              <a:ext uri="{FF2B5EF4-FFF2-40B4-BE49-F238E27FC236}">
                <a16:creationId xmlns:a16="http://schemas.microsoft.com/office/drawing/2014/main" id="{E8D1921D-AEBD-49F6-AFCC-F88458EE3CEA}"/>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nvGrpSpPr>
          <p:cNvPr id="20" name="组合 19">
            <a:extLst>
              <a:ext uri="{FF2B5EF4-FFF2-40B4-BE49-F238E27FC236}">
                <a16:creationId xmlns:a16="http://schemas.microsoft.com/office/drawing/2014/main" id="{D9224BA0-F048-4F27-A92A-E540389B8D48}"/>
              </a:ext>
            </a:extLst>
          </p:cNvPr>
          <p:cNvGrpSpPr/>
          <p:nvPr/>
        </p:nvGrpSpPr>
        <p:grpSpPr>
          <a:xfrm>
            <a:off x="9302074" y="353222"/>
            <a:ext cx="2372401" cy="697199"/>
            <a:chOff x="2954664" y="741101"/>
            <a:chExt cx="4418941" cy="1332639"/>
          </a:xfrm>
        </p:grpSpPr>
        <p:sp>
          <p:nvSpPr>
            <p:cNvPr id="21" name="椭圆 20">
              <a:extLst>
                <a:ext uri="{FF2B5EF4-FFF2-40B4-BE49-F238E27FC236}">
                  <a16:creationId xmlns:a16="http://schemas.microsoft.com/office/drawing/2014/main" id="{6553FF6A-1973-41A6-A1BD-AFD4AB12F77C}"/>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22" name="图片 21">
              <a:extLst>
                <a:ext uri="{FF2B5EF4-FFF2-40B4-BE49-F238E27FC236}">
                  <a16:creationId xmlns:a16="http://schemas.microsoft.com/office/drawing/2014/main" id="{6AE0946C-DC59-4111-AC68-764F1FC6616A}"/>
                </a:ext>
              </a:extLst>
            </p:cNvPr>
            <p:cNvPicPr>
              <a:picLocks noChangeAspect="1"/>
            </p:cNvPicPr>
            <p:nvPr/>
          </p:nvPicPr>
          <p:blipFill rotWithShape="1">
            <a:blip r:embed="rId6">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5918570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E6390580-F2AB-4C4A-91A7-5C5F2CF094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0" y="0"/>
            <a:ext cx="12198140" cy="6885734"/>
          </a:xfrm>
          <a:prstGeom prst="rect">
            <a:avLst/>
          </a:prstGeom>
        </p:spPr>
      </p:pic>
      <p:grpSp>
        <p:nvGrpSpPr>
          <p:cNvPr id="2" name="组合 1">
            <a:extLst>
              <a:ext uri="{FF2B5EF4-FFF2-40B4-BE49-F238E27FC236}">
                <a16:creationId xmlns:a16="http://schemas.microsoft.com/office/drawing/2014/main" id="{87AA3770-868C-48F6-A537-99169A97244E}"/>
              </a:ext>
            </a:extLst>
          </p:cNvPr>
          <p:cNvGrpSpPr/>
          <p:nvPr/>
        </p:nvGrpSpPr>
        <p:grpSpPr>
          <a:xfrm>
            <a:off x="546300" y="2065207"/>
            <a:ext cx="10789116" cy="1968093"/>
            <a:chOff x="804718" y="1960392"/>
            <a:chExt cx="10789116" cy="1968093"/>
          </a:xfrm>
          <a:solidFill>
            <a:srgbClr val="C00000"/>
          </a:solidFill>
        </p:grpSpPr>
        <p:grpSp>
          <p:nvGrpSpPr>
            <p:cNvPr id="3" name="组合 2">
              <a:extLst>
                <a:ext uri="{FF2B5EF4-FFF2-40B4-BE49-F238E27FC236}">
                  <a16:creationId xmlns:a16="http://schemas.microsoft.com/office/drawing/2014/main" id="{0963836B-3E66-481A-AE20-B7CF2DF4EC63}"/>
                </a:ext>
              </a:extLst>
            </p:cNvPr>
            <p:cNvGrpSpPr/>
            <p:nvPr/>
          </p:nvGrpSpPr>
          <p:grpSpPr>
            <a:xfrm>
              <a:off x="804718" y="1960392"/>
              <a:ext cx="10789116" cy="1968093"/>
              <a:chOff x="554038" y="1600174"/>
              <a:chExt cx="10789116" cy="1968093"/>
            </a:xfrm>
            <a:grpFill/>
          </p:grpSpPr>
          <p:sp>
            <p:nvSpPr>
              <p:cNvPr id="16" name="Freeform 5">
                <a:extLst>
                  <a:ext uri="{FF2B5EF4-FFF2-40B4-BE49-F238E27FC236}">
                    <a16:creationId xmlns:a16="http://schemas.microsoft.com/office/drawing/2014/main" id="{7C099E21-9E05-4A9C-B841-4974DA16CECC}"/>
                  </a:ext>
                </a:extLst>
              </p:cNvPr>
              <p:cNvSpPr>
                <a:spLocks noChangeArrowheads="1"/>
              </p:cNvSpPr>
              <p:nvPr/>
            </p:nvSpPr>
            <p:spPr bwMode="auto">
              <a:xfrm>
                <a:off x="554038" y="1600200"/>
                <a:ext cx="3683000" cy="1954213"/>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Freeform 5">
                <a:extLst>
                  <a:ext uri="{FF2B5EF4-FFF2-40B4-BE49-F238E27FC236}">
                    <a16:creationId xmlns:a16="http://schemas.microsoft.com/office/drawing/2014/main" id="{7507BB2A-7C55-454A-8B06-0B3AF463BA04}"/>
                  </a:ext>
                </a:extLst>
              </p:cNvPr>
              <p:cNvSpPr>
                <a:spLocks noChangeArrowheads="1"/>
              </p:cNvSpPr>
              <p:nvPr/>
            </p:nvSpPr>
            <p:spPr bwMode="auto">
              <a:xfrm>
                <a:off x="4006046" y="1600174"/>
                <a:ext cx="3784359" cy="1954213"/>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Freeform 5">
                <a:extLst>
                  <a:ext uri="{FF2B5EF4-FFF2-40B4-BE49-F238E27FC236}">
                    <a16:creationId xmlns:a16="http://schemas.microsoft.com/office/drawing/2014/main" id="{C7A14A1F-B5C7-414F-9F53-71F747B40BD0}"/>
                  </a:ext>
                </a:extLst>
              </p:cNvPr>
              <p:cNvSpPr>
                <a:spLocks noChangeArrowheads="1"/>
              </p:cNvSpPr>
              <p:nvPr/>
            </p:nvSpPr>
            <p:spPr bwMode="auto">
              <a:xfrm>
                <a:off x="7558795" y="1614054"/>
                <a:ext cx="3784359" cy="1954213"/>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4" name="KSO_Shape">
              <a:extLst>
                <a:ext uri="{FF2B5EF4-FFF2-40B4-BE49-F238E27FC236}">
                  <a16:creationId xmlns:a16="http://schemas.microsoft.com/office/drawing/2014/main" id="{0A2D796D-4E18-401E-AD9B-33DAAC307EEF}"/>
                </a:ext>
              </a:extLst>
            </p:cNvPr>
            <p:cNvSpPr>
              <a:spLocks/>
            </p:cNvSpPr>
            <p:nvPr/>
          </p:nvSpPr>
          <p:spPr bwMode="auto">
            <a:xfrm>
              <a:off x="1567095" y="2731449"/>
              <a:ext cx="448073" cy="439858"/>
            </a:xfrm>
            <a:custGeom>
              <a:avLst/>
              <a:gdLst>
                <a:gd name="T0" fmla="*/ 477551 w 1511300"/>
                <a:gd name="T1" fmla="*/ 1378409 h 1482725"/>
                <a:gd name="T2" fmla="*/ 477551 w 1511300"/>
                <a:gd name="T3" fmla="*/ 1498148 h 1482725"/>
                <a:gd name="T4" fmla="*/ 1513513 w 1511300"/>
                <a:gd name="T5" fmla="*/ 1498148 h 1482725"/>
                <a:gd name="T6" fmla="*/ 1513513 w 1511300"/>
                <a:gd name="T7" fmla="*/ 1378409 h 1482725"/>
                <a:gd name="T8" fmla="*/ 477551 w 1511300"/>
                <a:gd name="T9" fmla="*/ 1102887 h 1482725"/>
                <a:gd name="T10" fmla="*/ 477551 w 1511300"/>
                <a:gd name="T11" fmla="*/ 1223028 h 1482725"/>
                <a:gd name="T12" fmla="*/ 1513513 w 1511300"/>
                <a:gd name="T13" fmla="*/ 1223028 h 1482725"/>
                <a:gd name="T14" fmla="*/ 1513513 w 1511300"/>
                <a:gd name="T15" fmla="*/ 1102887 h 1482725"/>
                <a:gd name="T16" fmla="*/ 393890 w 1511300"/>
                <a:gd name="T17" fmla="*/ 734858 h 1482725"/>
                <a:gd name="T18" fmla="*/ 1905000 w 1511300"/>
                <a:gd name="T19" fmla="*/ 734858 h 1482725"/>
                <a:gd name="T20" fmla="*/ 1905000 w 1511300"/>
                <a:gd name="T21" fmla="*/ 1868981 h 1482725"/>
                <a:gd name="T22" fmla="*/ 40030 w 1511300"/>
                <a:gd name="T23" fmla="*/ 1868981 h 1482725"/>
                <a:gd name="T24" fmla="*/ 40030 w 1511300"/>
                <a:gd name="T25" fmla="*/ 1088471 h 1482725"/>
                <a:gd name="T26" fmla="*/ 40021 w 1511300"/>
                <a:gd name="T27" fmla="*/ 496260 h 1482725"/>
                <a:gd name="T28" fmla="*/ 280147 w 1511300"/>
                <a:gd name="T29" fmla="*/ 735387 h 1482725"/>
                <a:gd name="T30" fmla="*/ 40021 w 1511300"/>
                <a:gd name="T31" fmla="*/ 974512 h 1482725"/>
                <a:gd name="T32" fmla="*/ 687305 w 1511300"/>
                <a:gd name="T33" fmla="*/ 278324 h 1482725"/>
                <a:gd name="T34" fmla="*/ 444326 w 1511300"/>
                <a:gd name="T35" fmla="*/ 323177 h 1482725"/>
                <a:gd name="T36" fmla="*/ 581628 w 1511300"/>
                <a:gd name="T37" fmla="*/ 559853 h 1482725"/>
                <a:gd name="T38" fmla="*/ 824206 w 1511300"/>
                <a:gd name="T39" fmla="*/ 515401 h 1482725"/>
                <a:gd name="T40" fmla="*/ 1183269 w 1511300"/>
                <a:gd name="T41" fmla="*/ 187419 h 1482725"/>
                <a:gd name="T42" fmla="*/ 940291 w 1511300"/>
                <a:gd name="T43" fmla="*/ 231871 h 1482725"/>
                <a:gd name="T44" fmla="*/ 1077592 w 1511300"/>
                <a:gd name="T45" fmla="*/ 468547 h 1482725"/>
                <a:gd name="T46" fmla="*/ 1320571 w 1511300"/>
                <a:gd name="T47" fmla="*/ 423695 h 1482725"/>
                <a:gd name="T48" fmla="*/ 1679235 w 1511300"/>
                <a:gd name="T49" fmla="*/ 96513 h 1482725"/>
                <a:gd name="T50" fmla="*/ 1436656 w 1511300"/>
                <a:gd name="T51" fmla="*/ 140965 h 1482725"/>
                <a:gd name="T52" fmla="*/ 1573557 w 1511300"/>
                <a:gd name="T53" fmla="*/ 377240 h 1482725"/>
                <a:gd name="T54" fmla="*/ 1794118 w 1511300"/>
                <a:gd name="T55" fmla="*/ 336793 h 1482725"/>
                <a:gd name="T56" fmla="*/ 1782910 w 1511300"/>
                <a:gd name="T57" fmla="*/ 274721 h 1482725"/>
                <a:gd name="T58" fmla="*/ 1805327 w 1511300"/>
                <a:gd name="T59" fmla="*/ 0 h 1482725"/>
                <a:gd name="T60" fmla="*/ 1877781 w 1511300"/>
                <a:gd name="T61" fmla="*/ 394860 h 1482725"/>
                <a:gd name="T62" fmla="*/ 344653 w 1511300"/>
                <a:gd name="T63" fmla="*/ 676389 h 1482725"/>
                <a:gd name="T64" fmla="*/ 0 w 1511300"/>
                <a:gd name="T65" fmla="*/ 331186 h 14827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11300" h="1482725">
                  <a:moveTo>
                    <a:pt x="378857" y="1093538"/>
                  </a:moveTo>
                  <a:lnTo>
                    <a:pt x="378857" y="1188531"/>
                  </a:lnTo>
                  <a:lnTo>
                    <a:pt x="1200720" y="1188531"/>
                  </a:lnTo>
                  <a:lnTo>
                    <a:pt x="1200720" y="1093538"/>
                  </a:lnTo>
                  <a:lnTo>
                    <a:pt x="378857" y="1093538"/>
                  </a:lnTo>
                  <a:close/>
                  <a:moveTo>
                    <a:pt x="378857" y="874957"/>
                  </a:moveTo>
                  <a:lnTo>
                    <a:pt x="378857" y="970269"/>
                  </a:lnTo>
                  <a:lnTo>
                    <a:pt x="1200720" y="970269"/>
                  </a:lnTo>
                  <a:lnTo>
                    <a:pt x="1200720" y="874957"/>
                  </a:lnTo>
                  <a:lnTo>
                    <a:pt x="378857" y="874957"/>
                  </a:lnTo>
                  <a:close/>
                  <a:moveTo>
                    <a:pt x="312486" y="582987"/>
                  </a:moveTo>
                  <a:lnTo>
                    <a:pt x="1511300" y="582987"/>
                  </a:lnTo>
                  <a:lnTo>
                    <a:pt x="1511300" y="1482725"/>
                  </a:lnTo>
                  <a:lnTo>
                    <a:pt x="31757" y="1482725"/>
                  </a:lnTo>
                  <a:lnTo>
                    <a:pt x="31757" y="863520"/>
                  </a:lnTo>
                  <a:lnTo>
                    <a:pt x="312486" y="582987"/>
                  </a:lnTo>
                  <a:close/>
                  <a:moveTo>
                    <a:pt x="31750" y="393700"/>
                  </a:moveTo>
                  <a:lnTo>
                    <a:pt x="222250" y="583407"/>
                  </a:lnTo>
                  <a:lnTo>
                    <a:pt x="31750" y="773113"/>
                  </a:lnTo>
                  <a:lnTo>
                    <a:pt x="31750" y="393700"/>
                  </a:lnTo>
                  <a:close/>
                  <a:moveTo>
                    <a:pt x="545262" y="220804"/>
                  </a:moveTo>
                  <a:lnTo>
                    <a:pt x="352499" y="256387"/>
                  </a:lnTo>
                  <a:lnTo>
                    <a:pt x="461425" y="444150"/>
                  </a:lnTo>
                  <a:lnTo>
                    <a:pt x="653870" y="408885"/>
                  </a:lnTo>
                  <a:lnTo>
                    <a:pt x="545262" y="220804"/>
                  </a:lnTo>
                  <a:close/>
                  <a:moveTo>
                    <a:pt x="938727" y="148686"/>
                  </a:moveTo>
                  <a:lnTo>
                    <a:pt x="745964" y="183951"/>
                  </a:lnTo>
                  <a:lnTo>
                    <a:pt x="854890" y="371714"/>
                  </a:lnTo>
                  <a:lnTo>
                    <a:pt x="1047653" y="336131"/>
                  </a:lnTo>
                  <a:lnTo>
                    <a:pt x="938727" y="148686"/>
                  </a:lnTo>
                  <a:close/>
                  <a:moveTo>
                    <a:pt x="1332193" y="76567"/>
                  </a:moveTo>
                  <a:lnTo>
                    <a:pt x="1139747" y="111832"/>
                  </a:lnTo>
                  <a:lnTo>
                    <a:pt x="1248355" y="299277"/>
                  </a:lnTo>
                  <a:lnTo>
                    <a:pt x="1423334" y="267189"/>
                  </a:lnTo>
                  <a:lnTo>
                    <a:pt x="1414442" y="217945"/>
                  </a:lnTo>
                  <a:lnTo>
                    <a:pt x="1332193" y="76567"/>
                  </a:lnTo>
                  <a:close/>
                  <a:moveTo>
                    <a:pt x="1432226" y="0"/>
                  </a:moveTo>
                  <a:lnTo>
                    <a:pt x="1489706" y="313256"/>
                  </a:lnTo>
                  <a:lnTo>
                    <a:pt x="273425" y="536602"/>
                  </a:lnTo>
                  <a:lnTo>
                    <a:pt x="0" y="262741"/>
                  </a:lnTo>
                  <a:lnTo>
                    <a:pt x="1432226" y="0"/>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 name="KSO_Shape">
              <a:extLst>
                <a:ext uri="{FF2B5EF4-FFF2-40B4-BE49-F238E27FC236}">
                  <a16:creationId xmlns:a16="http://schemas.microsoft.com/office/drawing/2014/main" id="{AE02714C-AC44-4A51-B2D6-5DE8EDFEF41E}"/>
                </a:ext>
              </a:extLst>
            </p:cNvPr>
            <p:cNvSpPr/>
            <p:nvPr/>
          </p:nvSpPr>
          <p:spPr>
            <a:xfrm flipH="1">
              <a:off x="3347329" y="2723234"/>
              <a:ext cx="327840" cy="448073"/>
            </a:xfrm>
            <a:custGeom>
              <a:avLst/>
              <a:gdLst>
                <a:gd name="connsiteX0" fmla="*/ 273884 w 2111352"/>
                <a:gd name="connsiteY0" fmla="*/ 2583367 h 2886673"/>
                <a:gd name="connsiteX1" fmla="*/ 330824 w 2111352"/>
                <a:gd name="connsiteY1" fmla="*/ 2640307 h 2886673"/>
                <a:gd name="connsiteX2" fmla="*/ 330824 w 2111352"/>
                <a:gd name="connsiteY2" fmla="*/ 2670096 h 2886673"/>
                <a:gd name="connsiteX3" fmla="*/ 273884 w 2111352"/>
                <a:gd name="connsiteY3" fmla="*/ 2727036 h 2886673"/>
                <a:gd name="connsiteX4" fmla="*/ 154401 w 2111352"/>
                <a:gd name="connsiteY4" fmla="*/ 2727036 h 2886673"/>
                <a:gd name="connsiteX5" fmla="*/ 97461 w 2111352"/>
                <a:gd name="connsiteY5" fmla="*/ 2670096 h 2886673"/>
                <a:gd name="connsiteX6" fmla="*/ 97461 w 2111352"/>
                <a:gd name="connsiteY6" fmla="*/ 2640307 h 2886673"/>
                <a:gd name="connsiteX7" fmla="*/ 154401 w 2111352"/>
                <a:gd name="connsiteY7" fmla="*/ 2583367 h 2886673"/>
                <a:gd name="connsiteX8" fmla="*/ 1956951 w 2111352"/>
                <a:gd name="connsiteY8" fmla="*/ 2583367 h 2886673"/>
                <a:gd name="connsiteX9" fmla="*/ 2013891 w 2111352"/>
                <a:gd name="connsiteY9" fmla="*/ 2640307 h 2886673"/>
                <a:gd name="connsiteX10" fmla="*/ 2013891 w 2111352"/>
                <a:gd name="connsiteY10" fmla="*/ 2670096 h 2886673"/>
                <a:gd name="connsiteX11" fmla="*/ 1956951 w 2111352"/>
                <a:gd name="connsiteY11" fmla="*/ 2727036 h 2886673"/>
                <a:gd name="connsiteX12" fmla="*/ 1837468 w 2111352"/>
                <a:gd name="connsiteY12" fmla="*/ 2727036 h 2886673"/>
                <a:gd name="connsiteX13" fmla="*/ 1780528 w 2111352"/>
                <a:gd name="connsiteY13" fmla="*/ 2670096 h 2886673"/>
                <a:gd name="connsiteX14" fmla="*/ 1780528 w 2111352"/>
                <a:gd name="connsiteY14" fmla="*/ 2640307 h 2886673"/>
                <a:gd name="connsiteX15" fmla="*/ 1837468 w 2111352"/>
                <a:gd name="connsiteY15" fmla="*/ 2583367 h 2886673"/>
                <a:gd name="connsiteX16" fmla="*/ 273884 w 2111352"/>
                <a:gd name="connsiteY16" fmla="*/ 2174146 h 2886673"/>
                <a:gd name="connsiteX17" fmla="*/ 330824 w 2111352"/>
                <a:gd name="connsiteY17" fmla="*/ 2231086 h 2886673"/>
                <a:gd name="connsiteX18" fmla="*/ 330824 w 2111352"/>
                <a:gd name="connsiteY18" fmla="*/ 2260875 h 2886673"/>
                <a:gd name="connsiteX19" fmla="*/ 273884 w 2111352"/>
                <a:gd name="connsiteY19" fmla="*/ 2317815 h 2886673"/>
                <a:gd name="connsiteX20" fmla="*/ 154401 w 2111352"/>
                <a:gd name="connsiteY20" fmla="*/ 2317815 h 2886673"/>
                <a:gd name="connsiteX21" fmla="*/ 97461 w 2111352"/>
                <a:gd name="connsiteY21" fmla="*/ 2260875 h 2886673"/>
                <a:gd name="connsiteX22" fmla="*/ 97461 w 2111352"/>
                <a:gd name="connsiteY22" fmla="*/ 2231086 h 2886673"/>
                <a:gd name="connsiteX23" fmla="*/ 154401 w 2111352"/>
                <a:gd name="connsiteY23" fmla="*/ 2174146 h 2886673"/>
                <a:gd name="connsiteX24" fmla="*/ 1956951 w 2111352"/>
                <a:gd name="connsiteY24" fmla="*/ 2174146 h 2886673"/>
                <a:gd name="connsiteX25" fmla="*/ 2013891 w 2111352"/>
                <a:gd name="connsiteY25" fmla="*/ 2231086 h 2886673"/>
                <a:gd name="connsiteX26" fmla="*/ 2013891 w 2111352"/>
                <a:gd name="connsiteY26" fmla="*/ 2260875 h 2886673"/>
                <a:gd name="connsiteX27" fmla="*/ 1956951 w 2111352"/>
                <a:gd name="connsiteY27" fmla="*/ 2317815 h 2886673"/>
                <a:gd name="connsiteX28" fmla="*/ 1837468 w 2111352"/>
                <a:gd name="connsiteY28" fmla="*/ 2317815 h 2886673"/>
                <a:gd name="connsiteX29" fmla="*/ 1780528 w 2111352"/>
                <a:gd name="connsiteY29" fmla="*/ 2260875 h 2886673"/>
                <a:gd name="connsiteX30" fmla="*/ 1780528 w 2111352"/>
                <a:gd name="connsiteY30" fmla="*/ 2231086 h 2886673"/>
                <a:gd name="connsiteX31" fmla="*/ 1837468 w 2111352"/>
                <a:gd name="connsiteY31" fmla="*/ 2174146 h 2886673"/>
                <a:gd name="connsiteX32" fmla="*/ 273884 w 2111352"/>
                <a:gd name="connsiteY32" fmla="*/ 1764927 h 2886673"/>
                <a:gd name="connsiteX33" fmla="*/ 330824 w 2111352"/>
                <a:gd name="connsiteY33" fmla="*/ 1821867 h 2886673"/>
                <a:gd name="connsiteX34" fmla="*/ 330824 w 2111352"/>
                <a:gd name="connsiteY34" fmla="*/ 1851656 h 2886673"/>
                <a:gd name="connsiteX35" fmla="*/ 273884 w 2111352"/>
                <a:gd name="connsiteY35" fmla="*/ 1908596 h 2886673"/>
                <a:gd name="connsiteX36" fmla="*/ 154401 w 2111352"/>
                <a:gd name="connsiteY36" fmla="*/ 1908596 h 2886673"/>
                <a:gd name="connsiteX37" fmla="*/ 97461 w 2111352"/>
                <a:gd name="connsiteY37" fmla="*/ 1851656 h 2886673"/>
                <a:gd name="connsiteX38" fmla="*/ 97461 w 2111352"/>
                <a:gd name="connsiteY38" fmla="*/ 1821867 h 2886673"/>
                <a:gd name="connsiteX39" fmla="*/ 154401 w 2111352"/>
                <a:gd name="connsiteY39" fmla="*/ 1764927 h 2886673"/>
                <a:gd name="connsiteX40" fmla="*/ 1956951 w 2111352"/>
                <a:gd name="connsiteY40" fmla="*/ 1764927 h 2886673"/>
                <a:gd name="connsiteX41" fmla="*/ 2013891 w 2111352"/>
                <a:gd name="connsiteY41" fmla="*/ 1821867 h 2886673"/>
                <a:gd name="connsiteX42" fmla="*/ 2013891 w 2111352"/>
                <a:gd name="connsiteY42" fmla="*/ 1851656 h 2886673"/>
                <a:gd name="connsiteX43" fmla="*/ 1956951 w 2111352"/>
                <a:gd name="connsiteY43" fmla="*/ 1908596 h 2886673"/>
                <a:gd name="connsiteX44" fmla="*/ 1837468 w 2111352"/>
                <a:gd name="connsiteY44" fmla="*/ 1908596 h 2886673"/>
                <a:gd name="connsiteX45" fmla="*/ 1780528 w 2111352"/>
                <a:gd name="connsiteY45" fmla="*/ 1851656 h 2886673"/>
                <a:gd name="connsiteX46" fmla="*/ 1780528 w 2111352"/>
                <a:gd name="connsiteY46" fmla="*/ 1821867 h 2886673"/>
                <a:gd name="connsiteX47" fmla="*/ 1837468 w 2111352"/>
                <a:gd name="connsiteY47" fmla="*/ 1764927 h 2886673"/>
                <a:gd name="connsiteX48" fmla="*/ 1551075 w 2111352"/>
                <a:gd name="connsiteY48" fmla="*/ 1482169 h 2886673"/>
                <a:gd name="connsiteX49" fmla="*/ 1702749 w 2111352"/>
                <a:gd name="connsiteY49" fmla="*/ 1633843 h 2886673"/>
                <a:gd name="connsiteX50" fmla="*/ 1702749 w 2111352"/>
                <a:gd name="connsiteY50" fmla="*/ 2592029 h 2886673"/>
                <a:gd name="connsiteX51" fmla="*/ 1551075 w 2111352"/>
                <a:gd name="connsiteY51" fmla="*/ 2743703 h 2886673"/>
                <a:gd name="connsiteX52" fmla="*/ 1055676 w 2111352"/>
                <a:gd name="connsiteY52" fmla="*/ 2743703 h 2886673"/>
                <a:gd name="connsiteX53" fmla="*/ 560277 w 2111352"/>
                <a:gd name="connsiteY53" fmla="*/ 2743703 h 2886673"/>
                <a:gd name="connsiteX54" fmla="*/ 408603 w 2111352"/>
                <a:gd name="connsiteY54" fmla="*/ 2592029 h 2886673"/>
                <a:gd name="connsiteX55" fmla="*/ 408603 w 2111352"/>
                <a:gd name="connsiteY55" fmla="*/ 1633843 h 2886673"/>
                <a:gd name="connsiteX56" fmla="*/ 560277 w 2111352"/>
                <a:gd name="connsiteY56" fmla="*/ 1482169 h 2886673"/>
                <a:gd name="connsiteX57" fmla="*/ 1055676 w 2111352"/>
                <a:gd name="connsiteY57" fmla="*/ 1482169 h 2886673"/>
                <a:gd name="connsiteX58" fmla="*/ 273884 w 2111352"/>
                <a:gd name="connsiteY58" fmla="*/ 1355708 h 2886673"/>
                <a:gd name="connsiteX59" fmla="*/ 330824 w 2111352"/>
                <a:gd name="connsiteY59" fmla="*/ 1412648 h 2886673"/>
                <a:gd name="connsiteX60" fmla="*/ 330824 w 2111352"/>
                <a:gd name="connsiteY60" fmla="*/ 1442437 h 2886673"/>
                <a:gd name="connsiteX61" fmla="*/ 273884 w 2111352"/>
                <a:gd name="connsiteY61" fmla="*/ 1499377 h 2886673"/>
                <a:gd name="connsiteX62" fmla="*/ 154401 w 2111352"/>
                <a:gd name="connsiteY62" fmla="*/ 1499377 h 2886673"/>
                <a:gd name="connsiteX63" fmla="*/ 97461 w 2111352"/>
                <a:gd name="connsiteY63" fmla="*/ 1442437 h 2886673"/>
                <a:gd name="connsiteX64" fmla="*/ 97461 w 2111352"/>
                <a:gd name="connsiteY64" fmla="*/ 1412648 h 2886673"/>
                <a:gd name="connsiteX65" fmla="*/ 154401 w 2111352"/>
                <a:gd name="connsiteY65" fmla="*/ 1355708 h 2886673"/>
                <a:gd name="connsiteX66" fmla="*/ 1956951 w 2111352"/>
                <a:gd name="connsiteY66" fmla="*/ 1355708 h 2886673"/>
                <a:gd name="connsiteX67" fmla="*/ 2013891 w 2111352"/>
                <a:gd name="connsiteY67" fmla="*/ 1412648 h 2886673"/>
                <a:gd name="connsiteX68" fmla="*/ 2013891 w 2111352"/>
                <a:gd name="connsiteY68" fmla="*/ 1442437 h 2886673"/>
                <a:gd name="connsiteX69" fmla="*/ 1956951 w 2111352"/>
                <a:gd name="connsiteY69" fmla="*/ 1499377 h 2886673"/>
                <a:gd name="connsiteX70" fmla="*/ 1837468 w 2111352"/>
                <a:gd name="connsiteY70" fmla="*/ 1499377 h 2886673"/>
                <a:gd name="connsiteX71" fmla="*/ 1780528 w 2111352"/>
                <a:gd name="connsiteY71" fmla="*/ 1442437 h 2886673"/>
                <a:gd name="connsiteX72" fmla="*/ 1780528 w 2111352"/>
                <a:gd name="connsiteY72" fmla="*/ 1412648 h 2886673"/>
                <a:gd name="connsiteX73" fmla="*/ 1837468 w 2111352"/>
                <a:gd name="connsiteY73" fmla="*/ 1355708 h 2886673"/>
                <a:gd name="connsiteX74" fmla="*/ 273884 w 2111352"/>
                <a:gd name="connsiteY74" fmla="*/ 946489 h 2886673"/>
                <a:gd name="connsiteX75" fmla="*/ 330824 w 2111352"/>
                <a:gd name="connsiteY75" fmla="*/ 1003429 h 2886673"/>
                <a:gd name="connsiteX76" fmla="*/ 330824 w 2111352"/>
                <a:gd name="connsiteY76" fmla="*/ 1033218 h 2886673"/>
                <a:gd name="connsiteX77" fmla="*/ 273884 w 2111352"/>
                <a:gd name="connsiteY77" fmla="*/ 1090158 h 2886673"/>
                <a:gd name="connsiteX78" fmla="*/ 154401 w 2111352"/>
                <a:gd name="connsiteY78" fmla="*/ 1090158 h 2886673"/>
                <a:gd name="connsiteX79" fmla="*/ 97461 w 2111352"/>
                <a:gd name="connsiteY79" fmla="*/ 1033218 h 2886673"/>
                <a:gd name="connsiteX80" fmla="*/ 97461 w 2111352"/>
                <a:gd name="connsiteY80" fmla="*/ 1003429 h 2886673"/>
                <a:gd name="connsiteX81" fmla="*/ 154401 w 2111352"/>
                <a:gd name="connsiteY81" fmla="*/ 946489 h 2886673"/>
                <a:gd name="connsiteX82" fmla="*/ 1956951 w 2111352"/>
                <a:gd name="connsiteY82" fmla="*/ 946489 h 2886673"/>
                <a:gd name="connsiteX83" fmla="*/ 2013891 w 2111352"/>
                <a:gd name="connsiteY83" fmla="*/ 1003429 h 2886673"/>
                <a:gd name="connsiteX84" fmla="*/ 2013891 w 2111352"/>
                <a:gd name="connsiteY84" fmla="*/ 1033218 h 2886673"/>
                <a:gd name="connsiteX85" fmla="*/ 1956951 w 2111352"/>
                <a:gd name="connsiteY85" fmla="*/ 1090158 h 2886673"/>
                <a:gd name="connsiteX86" fmla="*/ 1837468 w 2111352"/>
                <a:gd name="connsiteY86" fmla="*/ 1090158 h 2886673"/>
                <a:gd name="connsiteX87" fmla="*/ 1780528 w 2111352"/>
                <a:gd name="connsiteY87" fmla="*/ 1033218 h 2886673"/>
                <a:gd name="connsiteX88" fmla="*/ 1780528 w 2111352"/>
                <a:gd name="connsiteY88" fmla="*/ 1003429 h 2886673"/>
                <a:gd name="connsiteX89" fmla="*/ 1837468 w 2111352"/>
                <a:gd name="connsiteY89" fmla="*/ 946489 h 2886673"/>
                <a:gd name="connsiteX90" fmla="*/ 273884 w 2111352"/>
                <a:gd name="connsiteY90" fmla="*/ 537270 h 2886673"/>
                <a:gd name="connsiteX91" fmla="*/ 330824 w 2111352"/>
                <a:gd name="connsiteY91" fmla="*/ 594210 h 2886673"/>
                <a:gd name="connsiteX92" fmla="*/ 330824 w 2111352"/>
                <a:gd name="connsiteY92" fmla="*/ 623999 h 2886673"/>
                <a:gd name="connsiteX93" fmla="*/ 273884 w 2111352"/>
                <a:gd name="connsiteY93" fmla="*/ 680939 h 2886673"/>
                <a:gd name="connsiteX94" fmla="*/ 154401 w 2111352"/>
                <a:gd name="connsiteY94" fmla="*/ 680939 h 2886673"/>
                <a:gd name="connsiteX95" fmla="*/ 97461 w 2111352"/>
                <a:gd name="connsiteY95" fmla="*/ 623999 h 2886673"/>
                <a:gd name="connsiteX96" fmla="*/ 97461 w 2111352"/>
                <a:gd name="connsiteY96" fmla="*/ 594210 h 2886673"/>
                <a:gd name="connsiteX97" fmla="*/ 154401 w 2111352"/>
                <a:gd name="connsiteY97" fmla="*/ 537270 h 2886673"/>
                <a:gd name="connsiteX98" fmla="*/ 1956951 w 2111352"/>
                <a:gd name="connsiteY98" fmla="*/ 537270 h 2886673"/>
                <a:gd name="connsiteX99" fmla="*/ 2013891 w 2111352"/>
                <a:gd name="connsiteY99" fmla="*/ 594210 h 2886673"/>
                <a:gd name="connsiteX100" fmla="*/ 2013891 w 2111352"/>
                <a:gd name="connsiteY100" fmla="*/ 623999 h 2886673"/>
                <a:gd name="connsiteX101" fmla="*/ 1956951 w 2111352"/>
                <a:gd name="connsiteY101" fmla="*/ 680939 h 2886673"/>
                <a:gd name="connsiteX102" fmla="*/ 1837468 w 2111352"/>
                <a:gd name="connsiteY102" fmla="*/ 680939 h 2886673"/>
                <a:gd name="connsiteX103" fmla="*/ 1780528 w 2111352"/>
                <a:gd name="connsiteY103" fmla="*/ 623999 h 2886673"/>
                <a:gd name="connsiteX104" fmla="*/ 1780528 w 2111352"/>
                <a:gd name="connsiteY104" fmla="*/ 594210 h 2886673"/>
                <a:gd name="connsiteX105" fmla="*/ 1837468 w 2111352"/>
                <a:gd name="connsiteY105" fmla="*/ 537270 h 2886673"/>
                <a:gd name="connsiteX106" fmla="*/ 1551075 w 2111352"/>
                <a:gd name="connsiteY106" fmla="*/ 128052 h 2886673"/>
                <a:gd name="connsiteX107" fmla="*/ 1702749 w 2111352"/>
                <a:gd name="connsiteY107" fmla="*/ 279726 h 2886673"/>
                <a:gd name="connsiteX108" fmla="*/ 1702749 w 2111352"/>
                <a:gd name="connsiteY108" fmla="*/ 1237912 h 2886673"/>
                <a:gd name="connsiteX109" fmla="*/ 1551075 w 2111352"/>
                <a:gd name="connsiteY109" fmla="*/ 1389586 h 2886673"/>
                <a:gd name="connsiteX110" fmla="*/ 1055676 w 2111352"/>
                <a:gd name="connsiteY110" fmla="*/ 1389586 h 2886673"/>
                <a:gd name="connsiteX111" fmla="*/ 560277 w 2111352"/>
                <a:gd name="connsiteY111" fmla="*/ 1389586 h 2886673"/>
                <a:gd name="connsiteX112" fmla="*/ 408603 w 2111352"/>
                <a:gd name="connsiteY112" fmla="*/ 1237912 h 2886673"/>
                <a:gd name="connsiteX113" fmla="*/ 408603 w 2111352"/>
                <a:gd name="connsiteY113" fmla="*/ 279726 h 2886673"/>
                <a:gd name="connsiteX114" fmla="*/ 560277 w 2111352"/>
                <a:gd name="connsiteY114" fmla="*/ 128052 h 2886673"/>
                <a:gd name="connsiteX115" fmla="*/ 1055676 w 2111352"/>
                <a:gd name="connsiteY115" fmla="*/ 128052 h 2886673"/>
                <a:gd name="connsiteX116" fmla="*/ 273884 w 2111352"/>
                <a:gd name="connsiteY116" fmla="*/ 128051 h 2886673"/>
                <a:gd name="connsiteX117" fmla="*/ 330824 w 2111352"/>
                <a:gd name="connsiteY117" fmla="*/ 184991 h 2886673"/>
                <a:gd name="connsiteX118" fmla="*/ 330824 w 2111352"/>
                <a:gd name="connsiteY118" fmla="*/ 214780 h 2886673"/>
                <a:gd name="connsiteX119" fmla="*/ 273884 w 2111352"/>
                <a:gd name="connsiteY119" fmla="*/ 271720 h 2886673"/>
                <a:gd name="connsiteX120" fmla="*/ 154401 w 2111352"/>
                <a:gd name="connsiteY120" fmla="*/ 271720 h 2886673"/>
                <a:gd name="connsiteX121" fmla="*/ 97461 w 2111352"/>
                <a:gd name="connsiteY121" fmla="*/ 214780 h 2886673"/>
                <a:gd name="connsiteX122" fmla="*/ 97461 w 2111352"/>
                <a:gd name="connsiteY122" fmla="*/ 184991 h 2886673"/>
                <a:gd name="connsiteX123" fmla="*/ 154401 w 2111352"/>
                <a:gd name="connsiteY123" fmla="*/ 128051 h 2886673"/>
                <a:gd name="connsiteX124" fmla="*/ 1956951 w 2111352"/>
                <a:gd name="connsiteY124" fmla="*/ 128051 h 2886673"/>
                <a:gd name="connsiteX125" fmla="*/ 2013891 w 2111352"/>
                <a:gd name="connsiteY125" fmla="*/ 184991 h 2886673"/>
                <a:gd name="connsiteX126" fmla="*/ 2013891 w 2111352"/>
                <a:gd name="connsiteY126" fmla="*/ 214780 h 2886673"/>
                <a:gd name="connsiteX127" fmla="*/ 1956951 w 2111352"/>
                <a:gd name="connsiteY127" fmla="*/ 271720 h 2886673"/>
                <a:gd name="connsiteX128" fmla="*/ 1837468 w 2111352"/>
                <a:gd name="connsiteY128" fmla="*/ 271720 h 2886673"/>
                <a:gd name="connsiteX129" fmla="*/ 1780528 w 2111352"/>
                <a:gd name="connsiteY129" fmla="*/ 214780 h 2886673"/>
                <a:gd name="connsiteX130" fmla="*/ 1780528 w 2111352"/>
                <a:gd name="connsiteY130" fmla="*/ 184991 h 2886673"/>
                <a:gd name="connsiteX131" fmla="*/ 1837468 w 2111352"/>
                <a:gd name="connsiteY131" fmla="*/ 128051 h 2886673"/>
                <a:gd name="connsiteX132" fmla="*/ 2111352 w 2111352"/>
                <a:gd name="connsiteY132" fmla="*/ 0 h 2886673"/>
                <a:gd name="connsiteX133" fmla="*/ 1055676 w 2111352"/>
                <a:gd name="connsiteY133" fmla="*/ 0 h 2886673"/>
                <a:gd name="connsiteX134" fmla="*/ 0 w 2111352"/>
                <a:gd name="connsiteY134" fmla="*/ 0 h 2886673"/>
                <a:gd name="connsiteX135" fmla="*/ 0 w 2111352"/>
                <a:gd name="connsiteY135" fmla="*/ 2886673 h 2886673"/>
                <a:gd name="connsiteX136" fmla="*/ 1055676 w 2111352"/>
                <a:gd name="connsiteY136" fmla="*/ 2886673 h 2886673"/>
                <a:gd name="connsiteX137" fmla="*/ 2111352 w 2111352"/>
                <a:gd name="connsiteY137" fmla="*/ 2886673 h 2886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2111352" h="2886673">
                  <a:moveTo>
                    <a:pt x="273884" y="2583367"/>
                  </a:moveTo>
                  <a:cubicBezTo>
                    <a:pt x="305331" y="2583367"/>
                    <a:pt x="330824" y="2608860"/>
                    <a:pt x="330824" y="2640307"/>
                  </a:cubicBezTo>
                  <a:lnTo>
                    <a:pt x="330824" y="2670096"/>
                  </a:lnTo>
                  <a:cubicBezTo>
                    <a:pt x="330824" y="2701543"/>
                    <a:pt x="305331" y="2727036"/>
                    <a:pt x="273884" y="2727036"/>
                  </a:cubicBezTo>
                  <a:lnTo>
                    <a:pt x="154401" y="2727036"/>
                  </a:lnTo>
                  <a:cubicBezTo>
                    <a:pt x="122954" y="2727036"/>
                    <a:pt x="97461" y="2701543"/>
                    <a:pt x="97461" y="2670096"/>
                  </a:cubicBezTo>
                  <a:lnTo>
                    <a:pt x="97461" y="2640307"/>
                  </a:lnTo>
                  <a:cubicBezTo>
                    <a:pt x="97461" y="2608860"/>
                    <a:pt x="122954" y="2583367"/>
                    <a:pt x="154401" y="2583367"/>
                  </a:cubicBezTo>
                  <a:close/>
                  <a:moveTo>
                    <a:pt x="1956951" y="2583367"/>
                  </a:moveTo>
                  <a:cubicBezTo>
                    <a:pt x="1988398" y="2583367"/>
                    <a:pt x="2013891" y="2608860"/>
                    <a:pt x="2013891" y="2640307"/>
                  </a:cubicBezTo>
                  <a:lnTo>
                    <a:pt x="2013891" y="2670096"/>
                  </a:lnTo>
                  <a:cubicBezTo>
                    <a:pt x="2013891" y="2701543"/>
                    <a:pt x="1988398" y="2727036"/>
                    <a:pt x="1956951" y="2727036"/>
                  </a:cubicBezTo>
                  <a:lnTo>
                    <a:pt x="1837468" y="2727036"/>
                  </a:lnTo>
                  <a:cubicBezTo>
                    <a:pt x="1806021" y="2727036"/>
                    <a:pt x="1780528" y="2701543"/>
                    <a:pt x="1780528" y="2670096"/>
                  </a:cubicBezTo>
                  <a:lnTo>
                    <a:pt x="1780528" y="2640307"/>
                  </a:lnTo>
                  <a:cubicBezTo>
                    <a:pt x="1780528" y="2608860"/>
                    <a:pt x="1806021" y="2583367"/>
                    <a:pt x="1837468" y="2583367"/>
                  </a:cubicBezTo>
                  <a:close/>
                  <a:moveTo>
                    <a:pt x="273884" y="2174146"/>
                  </a:moveTo>
                  <a:cubicBezTo>
                    <a:pt x="305331" y="2174146"/>
                    <a:pt x="330824" y="2199639"/>
                    <a:pt x="330824" y="2231086"/>
                  </a:cubicBezTo>
                  <a:lnTo>
                    <a:pt x="330824" y="2260875"/>
                  </a:lnTo>
                  <a:cubicBezTo>
                    <a:pt x="330824" y="2292322"/>
                    <a:pt x="305331" y="2317815"/>
                    <a:pt x="273884" y="2317815"/>
                  </a:cubicBezTo>
                  <a:lnTo>
                    <a:pt x="154401" y="2317815"/>
                  </a:lnTo>
                  <a:cubicBezTo>
                    <a:pt x="122954" y="2317815"/>
                    <a:pt x="97461" y="2292322"/>
                    <a:pt x="97461" y="2260875"/>
                  </a:cubicBezTo>
                  <a:lnTo>
                    <a:pt x="97461" y="2231086"/>
                  </a:lnTo>
                  <a:cubicBezTo>
                    <a:pt x="97461" y="2199639"/>
                    <a:pt x="122954" y="2174146"/>
                    <a:pt x="154401" y="2174146"/>
                  </a:cubicBezTo>
                  <a:close/>
                  <a:moveTo>
                    <a:pt x="1956951" y="2174146"/>
                  </a:moveTo>
                  <a:cubicBezTo>
                    <a:pt x="1988398" y="2174146"/>
                    <a:pt x="2013891" y="2199639"/>
                    <a:pt x="2013891" y="2231086"/>
                  </a:cubicBezTo>
                  <a:lnTo>
                    <a:pt x="2013891" y="2260875"/>
                  </a:lnTo>
                  <a:cubicBezTo>
                    <a:pt x="2013891" y="2292322"/>
                    <a:pt x="1988398" y="2317815"/>
                    <a:pt x="1956951" y="2317815"/>
                  </a:cubicBezTo>
                  <a:lnTo>
                    <a:pt x="1837468" y="2317815"/>
                  </a:lnTo>
                  <a:cubicBezTo>
                    <a:pt x="1806021" y="2317815"/>
                    <a:pt x="1780528" y="2292322"/>
                    <a:pt x="1780528" y="2260875"/>
                  </a:cubicBezTo>
                  <a:lnTo>
                    <a:pt x="1780528" y="2231086"/>
                  </a:lnTo>
                  <a:cubicBezTo>
                    <a:pt x="1780528" y="2199639"/>
                    <a:pt x="1806021" y="2174146"/>
                    <a:pt x="1837468" y="2174146"/>
                  </a:cubicBezTo>
                  <a:close/>
                  <a:moveTo>
                    <a:pt x="273884" y="1764927"/>
                  </a:moveTo>
                  <a:cubicBezTo>
                    <a:pt x="305331" y="1764927"/>
                    <a:pt x="330824" y="1790420"/>
                    <a:pt x="330824" y="1821867"/>
                  </a:cubicBezTo>
                  <a:lnTo>
                    <a:pt x="330824" y="1851656"/>
                  </a:lnTo>
                  <a:cubicBezTo>
                    <a:pt x="330824" y="1883103"/>
                    <a:pt x="305331" y="1908596"/>
                    <a:pt x="273884" y="1908596"/>
                  </a:cubicBezTo>
                  <a:lnTo>
                    <a:pt x="154401" y="1908596"/>
                  </a:lnTo>
                  <a:cubicBezTo>
                    <a:pt x="122954" y="1908596"/>
                    <a:pt x="97461" y="1883103"/>
                    <a:pt x="97461" y="1851656"/>
                  </a:cubicBezTo>
                  <a:lnTo>
                    <a:pt x="97461" y="1821867"/>
                  </a:lnTo>
                  <a:cubicBezTo>
                    <a:pt x="97461" y="1790420"/>
                    <a:pt x="122954" y="1764927"/>
                    <a:pt x="154401" y="1764927"/>
                  </a:cubicBezTo>
                  <a:close/>
                  <a:moveTo>
                    <a:pt x="1956951" y="1764927"/>
                  </a:moveTo>
                  <a:cubicBezTo>
                    <a:pt x="1988398" y="1764927"/>
                    <a:pt x="2013891" y="1790420"/>
                    <a:pt x="2013891" y="1821867"/>
                  </a:cubicBezTo>
                  <a:lnTo>
                    <a:pt x="2013891" y="1851656"/>
                  </a:lnTo>
                  <a:cubicBezTo>
                    <a:pt x="2013891" y="1883103"/>
                    <a:pt x="1988398" y="1908596"/>
                    <a:pt x="1956951" y="1908596"/>
                  </a:cubicBezTo>
                  <a:lnTo>
                    <a:pt x="1837468" y="1908596"/>
                  </a:lnTo>
                  <a:cubicBezTo>
                    <a:pt x="1806021" y="1908596"/>
                    <a:pt x="1780528" y="1883103"/>
                    <a:pt x="1780528" y="1851656"/>
                  </a:cubicBezTo>
                  <a:lnTo>
                    <a:pt x="1780528" y="1821867"/>
                  </a:lnTo>
                  <a:cubicBezTo>
                    <a:pt x="1780528" y="1790420"/>
                    <a:pt x="1806021" y="1764927"/>
                    <a:pt x="1837468" y="1764927"/>
                  </a:cubicBezTo>
                  <a:close/>
                  <a:moveTo>
                    <a:pt x="1551075" y="1482169"/>
                  </a:moveTo>
                  <a:cubicBezTo>
                    <a:pt x="1634842" y="1482169"/>
                    <a:pt x="1702749" y="1550076"/>
                    <a:pt x="1702749" y="1633843"/>
                  </a:cubicBezTo>
                  <a:lnTo>
                    <a:pt x="1702749" y="2592029"/>
                  </a:lnTo>
                  <a:cubicBezTo>
                    <a:pt x="1702749" y="2675796"/>
                    <a:pt x="1634842" y="2743703"/>
                    <a:pt x="1551075" y="2743703"/>
                  </a:cubicBezTo>
                  <a:lnTo>
                    <a:pt x="1055676" y="2743703"/>
                  </a:lnTo>
                  <a:lnTo>
                    <a:pt x="560277" y="2743703"/>
                  </a:lnTo>
                  <a:cubicBezTo>
                    <a:pt x="476510" y="2743703"/>
                    <a:pt x="408603" y="2675796"/>
                    <a:pt x="408603" y="2592029"/>
                  </a:cubicBezTo>
                  <a:lnTo>
                    <a:pt x="408603" y="1633843"/>
                  </a:lnTo>
                  <a:cubicBezTo>
                    <a:pt x="408603" y="1550076"/>
                    <a:pt x="476510" y="1482169"/>
                    <a:pt x="560277" y="1482169"/>
                  </a:cubicBezTo>
                  <a:lnTo>
                    <a:pt x="1055676" y="1482169"/>
                  </a:lnTo>
                  <a:close/>
                  <a:moveTo>
                    <a:pt x="273884" y="1355708"/>
                  </a:moveTo>
                  <a:cubicBezTo>
                    <a:pt x="305331" y="1355708"/>
                    <a:pt x="330824" y="1381201"/>
                    <a:pt x="330824" y="1412648"/>
                  </a:cubicBezTo>
                  <a:lnTo>
                    <a:pt x="330824" y="1442437"/>
                  </a:lnTo>
                  <a:cubicBezTo>
                    <a:pt x="330824" y="1473884"/>
                    <a:pt x="305331" y="1499377"/>
                    <a:pt x="273884" y="1499377"/>
                  </a:cubicBezTo>
                  <a:lnTo>
                    <a:pt x="154401" y="1499377"/>
                  </a:lnTo>
                  <a:cubicBezTo>
                    <a:pt x="122954" y="1499377"/>
                    <a:pt x="97461" y="1473884"/>
                    <a:pt x="97461" y="1442437"/>
                  </a:cubicBezTo>
                  <a:lnTo>
                    <a:pt x="97461" y="1412648"/>
                  </a:lnTo>
                  <a:cubicBezTo>
                    <a:pt x="97461" y="1381201"/>
                    <a:pt x="122954" y="1355708"/>
                    <a:pt x="154401" y="1355708"/>
                  </a:cubicBezTo>
                  <a:close/>
                  <a:moveTo>
                    <a:pt x="1956951" y="1355708"/>
                  </a:moveTo>
                  <a:cubicBezTo>
                    <a:pt x="1988398" y="1355708"/>
                    <a:pt x="2013891" y="1381201"/>
                    <a:pt x="2013891" y="1412648"/>
                  </a:cubicBezTo>
                  <a:lnTo>
                    <a:pt x="2013891" y="1442437"/>
                  </a:lnTo>
                  <a:cubicBezTo>
                    <a:pt x="2013891" y="1473884"/>
                    <a:pt x="1988398" y="1499377"/>
                    <a:pt x="1956951" y="1499377"/>
                  </a:cubicBezTo>
                  <a:lnTo>
                    <a:pt x="1837468" y="1499377"/>
                  </a:lnTo>
                  <a:cubicBezTo>
                    <a:pt x="1806021" y="1499377"/>
                    <a:pt x="1780528" y="1473884"/>
                    <a:pt x="1780528" y="1442437"/>
                  </a:cubicBezTo>
                  <a:lnTo>
                    <a:pt x="1780528" y="1412648"/>
                  </a:lnTo>
                  <a:cubicBezTo>
                    <a:pt x="1780528" y="1381201"/>
                    <a:pt x="1806021" y="1355708"/>
                    <a:pt x="1837468" y="1355708"/>
                  </a:cubicBezTo>
                  <a:close/>
                  <a:moveTo>
                    <a:pt x="273884" y="946489"/>
                  </a:moveTo>
                  <a:cubicBezTo>
                    <a:pt x="305331" y="946489"/>
                    <a:pt x="330824" y="971982"/>
                    <a:pt x="330824" y="1003429"/>
                  </a:cubicBezTo>
                  <a:lnTo>
                    <a:pt x="330824" y="1033218"/>
                  </a:lnTo>
                  <a:cubicBezTo>
                    <a:pt x="330824" y="1064665"/>
                    <a:pt x="305331" y="1090158"/>
                    <a:pt x="273884" y="1090158"/>
                  </a:cubicBezTo>
                  <a:lnTo>
                    <a:pt x="154401" y="1090158"/>
                  </a:lnTo>
                  <a:cubicBezTo>
                    <a:pt x="122954" y="1090158"/>
                    <a:pt x="97461" y="1064665"/>
                    <a:pt x="97461" y="1033218"/>
                  </a:cubicBezTo>
                  <a:lnTo>
                    <a:pt x="97461" y="1003429"/>
                  </a:lnTo>
                  <a:cubicBezTo>
                    <a:pt x="97461" y="971982"/>
                    <a:pt x="122954" y="946489"/>
                    <a:pt x="154401" y="946489"/>
                  </a:cubicBezTo>
                  <a:close/>
                  <a:moveTo>
                    <a:pt x="1956951" y="946489"/>
                  </a:moveTo>
                  <a:cubicBezTo>
                    <a:pt x="1988398" y="946489"/>
                    <a:pt x="2013891" y="971982"/>
                    <a:pt x="2013891" y="1003429"/>
                  </a:cubicBezTo>
                  <a:lnTo>
                    <a:pt x="2013891" y="1033218"/>
                  </a:lnTo>
                  <a:cubicBezTo>
                    <a:pt x="2013891" y="1064665"/>
                    <a:pt x="1988398" y="1090158"/>
                    <a:pt x="1956951" y="1090158"/>
                  </a:cubicBezTo>
                  <a:lnTo>
                    <a:pt x="1837468" y="1090158"/>
                  </a:lnTo>
                  <a:cubicBezTo>
                    <a:pt x="1806021" y="1090158"/>
                    <a:pt x="1780528" y="1064665"/>
                    <a:pt x="1780528" y="1033218"/>
                  </a:cubicBezTo>
                  <a:lnTo>
                    <a:pt x="1780528" y="1003429"/>
                  </a:lnTo>
                  <a:cubicBezTo>
                    <a:pt x="1780528" y="971982"/>
                    <a:pt x="1806021" y="946489"/>
                    <a:pt x="1837468" y="946489"/>
                  </a:cubicBezTo>
                  <a:close/>
                  <a:moveTo>
                    <a:pt x="273884" y="537270"/>
                  </a:moveTo>
                  <a:cubicBezTo>
                    <a:pt x="305331" y="537270"/>
                    <a:pt x="330824" y="562763"/>
                    <a:pt x="330824" y="594210"/>
                  </a:cubicBezTo>
                  <a:lnTo>
                    <a:pt x="330824" y="623999"/>
                  </a:lnTo>
                  <a:cubicBezTo>
                    <a:pt x="330824" y="655446"/>
                    <a:pt x="305331" y="680939"/>
                    <a:pt x="273884" y="680939"/>
                  </a:cubicBezTo>
                  <a:lnTo>
                    <a:pt x="154401" y="680939"/>
                  </a:lnTo>
                  <a:cubicBezTo>
                    <a:pt x="122954" y="680939"/>
                    <a:pt x="97461" y="655446"/>
                    <a:pt x="97461" y="623999"/>
                  </a:cubicBezTo>
                  <a:lnTo>
                    <a:pt x="97461" y="594210"/>
                  </a:lnTo>
                  <a:cubicBezTo>
                    <a:pt x="97461" y="562763"/>
                    <a:pt x="122954" y="537270"/>
                    <a:pt x="154401" y="537270"/>
                  </a:cubicBezTo>
                  <a:close/>
                  <a:moveTo>
                    <a:pt x="1956951" y="537270"/>
                  </a:moveTo>
                  <a:cubicBezTo>
                    <a:pt x="1988398" y="537270"/>
                    <a:pt x="2013891" y="562763"/>
                    <a:pt x="2013891" y="594210"/>
                  </a:cubicBezTo>
                  <a:lnTo>
                    <a:pt x="2013891" y="623999"/>
                  </a:lnTo>
                  <a:cubicBezTo>
                    <a:pt x="2013891" y="655446"/>
                    <a:pt x="1988398" y="680939"/>
                    <a:pt x="1956951" y="680939"/>
                  </a:cubicBezTo>
                  <a:lnTo>
                    <a:pt x="1837468" y="680939"/>
                  </a:lnTo>
                  <a:cubicBezTo>
                    <a:pt x="1806021" y="680939"/>
                    <a:pt x="1780528" y="655446"/>
                    <a:pt x="1780528" y="623999"/>
                  </a:cubicBezTo>
                  <a:lnTo>
                    <a:pt x="1780528" y="594210"/>
                  </a:lnTo>
                  <a:cubicBezTo>
                    <a:pt x="1780528" y="562763"/>
                    <a:pt x="1806021" y="537270"/>
                    <a:pt x="1837468" y="537270"/>
                  </a:cubicBezTo>
                  <a:close/>
                  <a:moveTo>
                    <a:pt x="1551075" y="128052"/>
                  </a:moveTo>
                  <a:cubicBezTo>
                    <a:pt x="1634842" y="128052"/>
                    <a:pt x="1702749" y="195959"/>
                    <a:pt x="1702749" y="279726"/>
                  </a:cubicBezTo>
                  <a:lnTo>
                    <a:pt x="1702749" y="1237912"/>
                  </a:lnTo>
                  <a:cubicBezTo>
                    <a:pt x="1702749" y="1321679"/>
                    <a:pt x="1634842" y="1389586"/>
                    <a:pt x="1551075" y="1389586"/>
                  </a:cubicBezTo>
                  <a:lnTo>
                    <a:pt x="1055676" y="1389586"/>
                  </a:lnTo>
                  <a:lnTo>
                    <a:pt x="560277" y="1389586"/>
                  </a:lnTo>
                  <a:cubicBezTo>
                    <a:pt x="476510" y="1389586"/>
                    <a:pt x="408603" y="1321679"/>
                    <a:pt x="408603" y="1237912"/>
                  </a:cubicBezTo>
                  <a:lnTo>
                    <a:pt x="408603" y="279726"/>
                  </a:lnTo>
                  <a:cubicBezTo>
                    <a:pt x="408603" y="195959"/>
                    <a:pt x="476510" y="128052"/>
                    <a:pt x="560277" y="128052"/>
                  </a:cubicBezTo>
                  <a:lnTo>
                    <a:pt x="1055676" y="128052"/>
                  </a:lnTo>
                  <a:close/>
                  <a:moveTo>
                    <a:pt x="273884" y="128051"/>
                  </a:moveTo>
                  <a:cubicBezTo>
                    <a:pt x="305331" y="128051"/>
                    <a:pt x="330824" y="153544"/>
                    <a:pt x="330824" y="184991"/>
                  </a:cubicBezTo>
                  <a:lnTo>
                    <a:pt x="330824" y="214780"/>
                  </a:lnTo>
                  <a:cubicBezTo>
                    <a:pt x="330824" y="246227"/>
                    <a:pt x="305331" y="271720"/>
                    <a:pt x="273884" y="271720"/>
                  </a:cubicBezTo>
                  <a:lnTo>
                    <a:pt x="154401" y="271720"/>
                  </a:lnTo>
                  <a:cubicBezTo>
                    <a:pt x="122954" y="271720"/>
                    <a:pt x="97461" y="246227"/>
                    <a:pt x="97461" y="214780"/>
                  </a:cubicBezTo>
                  <a:lnTo>
                    <a:pt x="97461" y="184991"/>
                  </a:lnTo>
                  <a:cubicBezTo>
                    <a:pt x="97461" y="153544"/>
                    <a:pt x="122954" y="128051"/>
                    <a:pt x="154401" y="128051"/>
                  </a:cubicBezTo>
                  <a:close/>
                  <a:moveTo>
                    <a:pt x="1956951" y="128051"/>
                  </a:moveTo>
                  <a:cubicBezTo>
                    <a:pt x="1988398" y="128051"/>
                    <a:pt x="2013891" y="153544"/>
                    <a:pt x="2013891" y="184991"/>
                  </a:cubicBezTo>
                  <a:lnTo>
                    <a:pt x="2013891" y="214780"/>
                  </a:lnTo>
                  <a:cubicBezTo>
                    <a:pt x="2013891" y="246227"/>
                    <a:pt x="1988398" y="271720"/>
                    <a:pt x="1956951" y="271720"/>
                  </a:cubicBezTo>
                  <a:lnTo>
                    <a:pt x="1837468" y="271720"/>
                  </a:lnTo>
                  <a:cubicBezTo>
                    <a:pt x="1806021" y="271720"/>
                    <a:pt x="1780528" y="246227"/>
                    <a:pt x="1780528" y="214780"/>
                  </a:cubicBezTo>
                  <a:lnTo>
                    <a:pt x="1780528" y="184991"/>
                  </a:lnTo>
                  <a:cubicBezTo>
                    <a:pt x="1780528" y="153544"/>
                    <a:pt x="1806021" y="128051"/>
                    <a:pt x="1837468" y="128051"/>
                  </a:cubicBezTo>
                  <a:close/>
                  <a:moveTo>
                    <a:pt x="2111352" y="0"/>
                  </a:moveTo>
                  <a:lnTo>
                    <a:pt x="1055676" y="0"/>
                  </a:lnTo>
                  <a:lnTo>
                    <a:pt x="0" y="0"/>
                  </a:lnTo>
                  <a:lnTo>
                    <a:pt x="0" y="2886673"/>
                  </a:lnTo>
                  <a:lnTo>
                    <a:pt x="1055676" y="2886673"/>
                  </a:lnTo>
                  <a:lnTo>
                    <a:pt x="2111352" y="288667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 name="KSO_Shape">
              <a:extLst>
                <a:ext uri="{FF2B5EF4-FFF2-40B4-BE49-F238E27FC236}">
                  <a16:creationId xmlns:a16="http://schemas.microsoft.com/office/drawing/2014/main" id="{F8646F61-89DA-49E4-85D2-38D171604030}"/>
                </a:ext>
              </a:extLst>
            </p:cNvPr>
            <p:cNvSpPr>
              <a:spLocks/>
            </p:cNvSpPr>
            <p:nvPr/>
          </p:nvSpPr>
          <p:spPr bwMode="auto">
            <a:xfrm>
              <a:off x="4947579" y="2731449"/>
              <a:ext cx="448073" cy="439858"/>
            </a:xfrm>
            <a:custGeom>
              <a:avLst/>
              <a:gdLst>
                <a:gd name="T0" fmla="*/ 477551 w 1511300"/>
                <a:gd name="T1" fmla="*/ 1378409 h 1482725"/>
                <a:gd name="T2" fmla="*/ 477551 w 1511300"/>
                <a:gd name="T3" fmla="*/ 1498148 h 1482725"/>
                <a:gd name="T4" fmla="*/ 1513513 w 1511300"/>
                <a:gd name="T5" fmla="*/ 1498148 h 1482725"/>
                <a:gd name="T6" fmla="*/ 1513513 w 1511300"/>
                <a:gd name="T7" fmla="*/ 1378409 h 1482725"/>
                <a:gd name="T8" fmla="*/ 477551 w 1511300"/>
                <a:gd name="T9" fmla="*/ 1102887 h 1482725"/>
                <a:gd name="T10" fmla="*/ 477551 w 1511300"/>
                <a:gd name="T11" fmla="*/ 1223028 h 1482725"/>
                <a:gd name="T12" fmla="*/ 1513513 w 1511300"/>
                <a:gd name="T13" fmla="*/ 1223028 h 1482725"/>
                <a:gd name="T14" fmla="*/ 1513513 w 1511300"/>
                <a:gd name="T15" fmla="*/ 1102887 h 1482725"/>
                <a:gd name="T16" fmla="*/ 393890 w 1511300"/>
                <a:gd name="T17" fmla="*/ 734858 h 1482725"/>
                <a:gd name="T18" fmla="*/ 1905000 w 1511300"/>
                <a:gd name="T19" fmla="*/ 734858 h 1482725"/>
                <a:gd name="T20" fmla="*/ 1905000 w 1511300"/>
                <a:gd name="T21" fmla="*/ 1868981 h 1482725"/>
                <a:gd name="T22" fmla="*/ 40030 w 1511300"/>
                <a:gd name="T23" fmla="*/ 1868981 h 1482725"/>
                <a:gd name="T24" fmla="*/ 40030 w 1511300"/>
                <a:gd name="T25" fmla="*/ 1088471 h 1482725"/>
                <a:gd name="T26" fmla="*/ 40021 w 1511300"/>
                <a:gd name="T27" fmla="*/ 496260 h 1482725"/>
                <a:gd name="T28" fmla="*/ 280147 w 1511300"/>
                <a:gd name="T29" fmla="*/ 735387 h 1482725"/>
                <a:gd name="T30" fmla="*/ 40021 w 1511300"/>
                <a:gd name="T31" fmla="*/ 974512 h 1482725"/>
                <a:gd name="T32" fmla="*/ 687305 w 1511300"/>
                <a:gd name="T33" fmla="*/ 278324 h 1482725"/>
                <a:gd name="T34" fmla="*/ 444326 w 1511300"/>
                <a:gd name="T35" fmla="*/ 323177 h 1482725"/>
                <a:gd name="T36" fmla="*/ 581628 w 1511300"/>
                <a:gd name="T37" fmla="*/ 559853 h 1482725"/>
                <a:gd name="T38" fmla="*/ 824206 w 1511300"/>
                <a:gd name="T39" fmla="*/ 515401 h 1482725"/>
                <a:gd name="T40" fmla="*/ 1183269 w 1511300"/>
                <a:gd name="T41" fmla="*/ 187419 h 1482725"/>
                <a:gd name="T42" fmla="*/ 940291 w 1511300"/>
                <a:gd name="T43" fmla="*/ 231871 h 1482725"/>
                <a:gd name="T44" fmla="*/ 1077592 w 1511300"/>
                <a:gd name="T45" fmla="*/ 468547 h 1482725"/>
                <a:gd name="T46" fmla="*/ 1320571 w 1511300"/>
                <a:gd name="T47" fmla="*/ 423695 h 1482725"/>
                <a:gd name="T48" fmla="*/ 1679235 w 1511300"/>
                <a:gd name="T49" fmla="*/ 96513 h 1482725"/>
                <a:gd name="T50" fmla="*/ 1436656 w 1511300"/>
                <a:gd name="T51" fmla="*/ 140965 h 1482725"/>
                <a:gd name="T52" fmla="*/ 1573557 w 1511300"/>
                <a:gd name="T53" fmla="*/ 377240 h 1482725"/>
                <a:gd name="T54" fmla="*/ 1794118 w 1511300"/>
                <a:gd name="T55" fmla="*/ 336793 h 1482725"/>
                <a:gd name="T56" fmla="*/ 1782910 w 1511300"/>
                <a:gd name="T57" fmla="*/ 274721 h 1482725"/>
                <a:gd name="T58" fmla="*/ 1805327 w 1511300"/>
                <a:gd name="T59" fmla="*/ 0 h 1482725"/>
                <a:gd name="T60" fmla="*/ 1877781 w 1511300"/>
                <a:gd name="T61" fmla="*/ 394860 h 1482725"/>
                <a:gd name="T62" fmla="*/ 344653 w 1511300"/>
                <a:gd name="T63" fmla="*/ 676389 h 1482725"/>
                <a:gd name="T64" fmla="*/ 0 w 1511300"/>
                <a:gd name="T65" fmla="*/ 331186 h 14827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11300" h="1482725">
                  <a:moveTo>
                    <a:pt x="378857" y="1093538"/>
                  </a:moveTo>
                  <a:lnTo>
                    <a:pt x="378857" y="1188531"/>
                  </a:lnTo>
                  <a:lnTo>
                    <a:pt x="1200720" y="1188531"/>
                  </a:lnTo>
                  <a:lnTo>
                    <a:pt x="1200720" y="1093538"/>
                  </a:lnTo>
                  <a:lnTo>
                    <a:pt x="378857" y="1093538"/>
                  </a:lnTo>
                  <a:close/>
                  <a:moveTo>
                    <a:pt x="378857" y="874957"/>
                  </a:moveTo>
                  <a:lnTo>
                    <a:pt x="378857" y="970269"/>
                  </a:lnTo>
                  <a:lnTo>
                    <a:pt x="1200720" y="970269"/>
                  </a:lnTo>
                  <a:lnTo>
                    <a:pt x="1200720" y="874957"/>
                  </a:lnTo>
                  <a:lnTo>
                    <a:pt x="378857" y="874957"/>
                  </a:lnTo>
                  <a:close/>
                  <a:moveTo>
                    <a:pt x="312486" y="582987"/>
                  </a:moveTo>
                  <a:lnTo>
                    <a:pt x="1511300" y="582987"/>
                  </a:lnTo>
                  <a:lnTo>
                    <a:pt x="1511300" y="1482725"/>
                  </a:lnTo>
                  <a:lnTo>
                    <a:pt x="31757" y="1482725"/>
                  </a:lnTo>
                  <a:lnTo>
                    <a:pt x="31757" y="863520"/>
                  </a:lnTo>
                  <a:lnTo>
                    <a:pt x="312486" y="582987"/>
                  </a:lnTo>
                  <a:close/>
                  <a:moveTo>
                    <a:pt x="31750" y="393700"/>
                  </a:moveTo>
                  <a:lnTo>
                    <a:pt x="222250" y="583407"/>
                  </a:lnTo>
                  <a:lnTo>
                    <a:pt x="31750" y="773113"/>
                  </a:lnTo>
                  <a:lnTo>
                    <a:pt x="31750" y="393700"/>
                  </a:lnTo>
                  <a:close/>
                  <a:moveTo>
                    <a:pt x="545262" y="220804"/>
                  </a:moveTo>
                  <a:lnTo>
                    <a:pt x="352499" y="256387"/>
                  </a:lnTo>
                  <a:lnTo>
                    <a:pt x="461425" y="444150"/>
                  </a:lnTo>
                  <a:lnTo>
                    <a:pt x="653870" y="408885"/>
                  </a:lnTo>
                  <a:lnTo>
                    <a:pt x="545262" y="220804"/>
                  </a:lnTo>
                  <a:close/>
                  <a:moveTo>
                    <a:pt x="938727" y="148686"/>
                  </a:moveTo>
                  <a:lnTo>
                    <a:pt x="745964" y="183951"/>
                  </a:lnTo>
                  <a:lnTo>
                    <a:pt x="854890" y="371714"/>
                  </a:lnTo>
                  <a:lnTo>
                    <a:pt x="1047653" y="336131"/>
                  </a:lnTo>
                  <a:lnTo>
                    <a:pt x="938727" y="148686"/>
                  </a:lnTo>
                  <a:close/>
                  <a:moveTo>
                    <a:pt x="1332193" y="76567"/>
                  </a:moveTo>
                  <a:lnTo>
                    <a:pt x="1139747" y="111832"/>
                  </a:lnTo>
                  <a:lnTo>
                    <a:pt x="1248355" y="299277"/>
                  </a:lnTo>
                  <a:lnTo>
                    <a:pt x="1423334" y="267189"/>
                  </a:lnTo>
                  <a:lnTo>
                    <a:pt x="1414442" y="217945"/>
                  </a:lnTo>
                  <a:lnTo>
                    <a:pt x="1332193" y="76567"/>
                  </a:lnTo>
                  <a:close/>
                  <a:moveTo>
                    <a:pt x="1432226" y="0"/>
                  </a:moveTo>
                  <a:lnTo>
                    <a:pt x="1489706" y="313256"/>
                  </a:lnTo>
                  <a:lnTo>
                    <a:pt x="273425" y="536602"/>
                  </a:lnTo>
                  <a:lnTo>
                    <a:pt x="0" y="262741"/>
                  </a:lnTo>
                  <a:lnTo>
                    <a:pt x="1432226" y="0"/>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7" name="KSO_Shape">
              <a:extLst>
                <a:ext uri="{FF2B5EF4-FFF2-40B4-BE49-F238E27FC236}">
                  <a16:creationId xmlns:a16="http://schemas.microsoft.com/office/drawing/2014/main" id="{25743883-ED49-4A4C-B047-8C9284415250}"/>
                </a:ext>
              </a:extLst>
            </p:cNvPr>
            <p:cNvSpPr/>
            <p:nvPr/>
          </p:nvSpPr>
          <p:spPr>
            <a:xfrm flipH="1">
              <a:off x="6744534" y="2723234"/>
              <a:ext cx="327840" cy="448073"/>
            </a:xfrm>
            <a:custGeom>
              <a:avLst/>
              <a:gdLst>
                <a:gd name="connsiteX0" fmla="*/ 273884 w 2111352"/>
                <a:gd name="connsiteY0" fmla="*/ 2583367 h 2886673"/>
                <a:gd name="connsiteX1" fmla="*/ 330824 w 2111352"/>
                <a:gd name="connsiteY1" fmla="*/ 2640307 h 2886673"/>
                <a:gd name="connsiteX2" fmla="*/ 330824 w 2111352"/>
                <a:gd name="connsiteY2" fmla="*/ 2670096 h 2886673"/>
                <a:gd name="connsiteX3" fmla="*/ 273884 w 2111352"/>
                <a:gd name="connsiteY3" fmla="*/ 2727036 h 2886673"/>
                <a:gd name="connsiteX4" fmla="*/ 154401 w 2111352"/>
                <a:gd name="connsiteY4" fmla="*/ 2727036 h 2886673"/>
                <a:gd name="connsiteX5" fmla="*/ 97461 w 2111352"/>
                <a:gd name="connsiteY5" fmla="*/ 2670096 h 2886673"/>
                <a:gd name="connsiteX6" fmla="*/ 97461 w 2111352"/>
                <a:gd name="connsiteY6" fmla="*/ 2640307 h 2886673"/>
                <a:gd name="connsiteX7" fmla="*/ 154401 w 2111352"/>
                <a:gd name="connsiteY7" fmla="*/ 2583367 h 2886673"/>
                <a:gd name="connsiteX8" fmla="*/ 1956951 w 2111352"/>
                <a:gd name="connsiteY8" fmla="*/ 2583367 h 2886673"/>
                <a:gd name="connsiteX9" fmla="*/ 2013891 w 2111352"/>
                <a:gd name="connsiteY9" fmla="*/ 2640307 h 2886673"/>
                <a:gd name="connsiteX10" fmla="*/ 2013891 w 2111352"/>
                <a:gd name="connsiteY10" fmla="*/ 2670096 h 2886673"/>
                <a:gd name="connsiteX11" fmla="*/ 1956951 w 2111352"/>
                <a:gd name="connsiteY11" fmla="*/ 2727036 h 2886673"/>
                <a:gd name="connsiteX12" fmla="*/ 1837468 w 2111352"/>
                <a:gd name="connsiteY12" fmla="*/ 2727036 h 2886673"/>
                <a:gd name="connsiteX13" fmla="*/ 1780528 w 2111352"/>
                <a:gd name="connsiteY13" fmla="*/ 2670096 h 2886673"/>
                <a:gd name="connsiteX14" fmla="*/ 1780528 w 2111352"/>
                <a:gd name="connsiteY14" fmla="*/ 2640307 h 2886673"/>
                <a:gd name="connsiteX15" fmla="*/ 1837468 w 2111352"/>
                <a:gd name="connsiteY15" fmla="*/ 2583367 h 2886673"/>
                <a:gd name="connsiteX16" fmla="*/ 273884 w 2111352"/>
                <a:gd name="connsiteY16" fmla="*/ 2174146 h 2886673"/>
                <a:gd name="connsiteX17" fmla="*/ 330824 w 2111352"/>
                <a:gd name="connsiteY17" fmla="*/ 2231086 h 2886673"/>
                <a:gd name="connsiteX18" fmla="*/ 330824 w 2111352"/>
                <a:gd name="connsiteY18" fmla="*/ 2260875 h 2886673"/>
                <a:gd name="connsiteX19" fmla="*/ 273884 w 2111352"/>
                <a:gd name="connsiteY19" fmla="*/ 2317815 h 2886673"/>
                <a:gd name="connsiteX20" fmla="*/ 154401 w 2111352"/>
                <a:gd name="connsiteY20" fmla="*/ 2317815 h 2886673"/>
                <a:gd name="connsiteX21" fmla="*/ 97461 w 2111352"/>
                <a:gd name="connsiteY21" fmla="*/ 2260875 h 2886673"/>
                <a:gd name="connsiteX22" fmla="*/ 97461 w 2111352"/>
                <a:gd name="connsiteY22" fmla="*/ 2231086 h 2886673"/>
                <a:gd name="connsiteX23" fmla="*/ 154401 w 2111352"/>
                <a:gd name="connsiteY23" fmla="*/ 2174146 h 2886673"/>
                <a:gd name="connsiteX24" fmla="*/ 1956951 w 2111352"/>
                <a:gd name="connsiteY24" fmla="*/ 2174146 h 2886673"/>
                <a:gd name="connsiteX25" fmla="*/ 2013891 w 2111352"/>
                <a:gd name="connsiteY25" fmla="*/ 2231086 h 2886673"/>
                <a:gd name="connsiteX26" fmla="*/ 2013891 w 2111352"/>
                <a:gd name="connsiteY26" fmla="*/ 2260875 h 2886673"/>
                <a:gd name="connsiteX27" fmla="*/ 1956951 w 2111352"/>
                <a:gd name="connsiteY27" fmla="*/ 2317815 h 2886673"/>
                <a:gd name="connsiteX28" fmla="*/ 1837468 w 2111352"/>
                <a:gd name="connsiteY28" fmla="*/ 2317815 h 2886673"/>
                <a:gd name="connsiteX29" fmla="*/ 1780528 w 2111352"/>
                <a:gd name="connsiteY29" fmla="*/ 2260875 h 2886673"/>
                <a:gd name="connsiteX30" fmla="*/ 1780528 w 2111352"/>
                <a:gd name="connsiteY30" fmla="*/ 2231086 h 2886673"/>
                <a:gd name="connsiteX31" fmla="*/ 1837468 w 2111352"/>
                <a:gd name="connsiteY31" fmla="*/ 2174146 h 2886673"/>
                <a:gd name="connsiteX32" fmla="*/ 273884 w 2111352"/>
                <a:gd name="connsiteY32" fmla="*/ 1764927 h 2886673"/>
                <a:gd name="connsiteX33" fmla="*/ 330824 w 2111352"/>
                <a:gd name="connsiteY33" fmla="*/ 1821867 h 2886673"/>
                <a:gd name="connsiteX34" fmla="*/ 330824 w 2111352"/>
                <a:gd name="connsiteY34" fmla="*/ 1851656 h 2886673"/>
                <a:gd name="connsiteX35" fmla="*/ 273884 w 2111352"/>
                <a:gd name="connsiteY35" fmla="*/ 1908596 h 2886673"/>
                <a:gd name="connsiteX36" fmla="*/ 154401 w 2111352"/>
                <a:gd name="connsiteY36" fmla="*/ 1908596 h 2886673"/>
                <a:gd name="connsiteX37" fmla="*/ 97461 w 2111352"/>
                <a:gd name="connsiteY37" fmla="*/ 1851656 h 2886673"/>
                <a:gd name="connsiteX38" fmla="*/ 97461 w 2111352"/>
                <a:gd name="connsiteY38" fmla="*/ 1821867 h 2886673"/>
                <a:gd name="connsiteX39" fmla="*/ 154401 w 2111352"/>
                <a:gd name="connsiteY39" fmla="*/ 1764927 h 2886673"/>
                <a:gd name="connsiteX40" fmla="*/ 1956951 w 2111352"/>
                <a:gd name="connsiteY40" fmla="*/ 1764927 h 2886673"/>
                <a:gd name="connsiteX41" fmla="*/ 2013891 w 2111352"/>
                <a:gd name="connsiteY41" fmla="*/ 1821867 h 2886673"/>
                <a:gd name="connsiteX42" fmla="*/ 2013891 w 2111352"/>
                <a:gd name="connsiteY42" fmla="*/ 1851656 h 2886673"/>
                <a:gd name="connsiteX43" fmla="*/ 1956951 w 2111352"/>
                <a:gd name="connsiteY43" fmla="*/ 1908596 h 2886673"/>
                <a:gd name="connsiteX44" fmla="*/ 1837468 w 2111352"/>
                <a:gd name="connsiteY44" fmla="*/ 1908596 h 2886673"/>
                <a:gd name="connsiteX45" fmla="*/ 1780528 w 2111352"/>
                <a:gd name="connsiteY45" fmla="*/ 1851656 h 2886673"/>
                <a:gd name="connsiteX46" fmla="*/ 1780528 w 2111352"/>
                <a:gd name="connsiteY46" fmla="*/ 1821867 h 2886673"/>
                <a:gd name="connsiteX47" fmla="*/ 1837468 w 2111352"/>
                <a:gd name="connsiteY47" fmla="*/ 1764927 h 2886673"/>
                <a:gd name="connsiteX48" fmla="*/ 1551075 w 2111352"/>
                <a:gd name="connsiteY48" fmla="*/ 1482169 h 2886673"/>
                <a:gd name="connsiteX49" fmla="*/ 1702749 w 2111352"/>
                <a:gd name="connsiteY49" fmla="*/ 1633843 h 2886673"/>
                <a:gd name="connsiteX50" fmla="*/ 1702749 w 2111352"/>
                <a:gd name="connsiteY50" fmla="*/ 2592029 h 2886673"/>
                <a:gd name="connsiteX51" fmla="*/ 1551075 w 2111352"/>
                <a:gd name="connsiteY51" fmla="*/ 2743703 h 2886673"/>
                <a:gd name="connsiteX52" fmla="*/ 1055676 w 2111352"/>
                <a:gd name="connsiteY52" fmla="*/ 2743703 h 2886673"/>
                <a:gd name="connsiteX53" fmla="*/ 560277 w 2111352"/>
                <a:gd name="connsiteY53" fmla="*/ 2743703 h 2886673"/>
                <a:gd name="connsiteX54" fmla="*/ 408603 w 2111352"/>
                <a:gd name="connsiteY54" fmla="*/ 2592029 h 2886673"/>
                <a:gd name="connsiteX55" fmla="*/ 408603 w 2111352"/>
                <a:gd name="connsiteY55" fmla="*/ 1633843 h 2886673"/>
                <a:gd name="connsiteX56" fmla="*/ 560277 w 2111352"/>
                <a:gd name="connsiteY56" fmla="*/ 1482169 h 2886673"/>
                <a:gd name="connsiteX57" fmla="*/ 1055676 w 2111352"/>
                <a:gd name="connsiteY57" fmla="*/ 1482169 h 2886673"/>
                <a:gd name="connsiteX58" fmla="*/ 273884 w 2111352"/>
                <a:gd name="connsiteY58" fmla="*/ 1355708 h 2886673"/>
                <a:gd name="connsiteX59" fmla="*/ 330824 w 2111352"/>
                <a:gd name="connsiteY59" fmla="*/ 1412648 h 2886673"/>
                <a:gd name="connsiteX60" fmla="*/ 330824 w 2111352"/>
                <a:gd name="connsiteY60" fmla="*/ 1442437 h 2886673"/>
                <a:gd name="connsiteX61" fmla="*/ 273884 w 2111352"/>
                <a:gd name="connsiteY61" fmla="*/ 1499377 h 2886673"/>
                <a:gd name="connsiteX62" fmla="*/ 154401 w 2111352"/>
                <a:gd name="connsiteY62" fmla="*/ 1499377 h 2886673"/>
                <a:gd name="connsiteX63" fmla="*/ 97461 w 2111352"/>
                <a:gd name="connsiteY63" fmla="*/ 1442437 h 2886673"/>
                <a:gd name="connsiteX64" fmla="*/ 97461 w 2111352"/>
                <a:gd name="connsiteY64" fmla="*/ 1412648 h 2886673"/>
                <a:gd name="connsiteX65" fmla="*/ 154401 w 2111352"/>
                <a:gd name="connsiteY65" fmla="*/ 1355708 h 2886673"/>
                <a:gd name="connsiteX66" fmla="*/ 1956951 w 2111352"/>
                <a:gd name="connsiteY66" fmla="*/ 1355708 h 2886673"/>
                <a:gd name="connsiteX67" fmla="*/ 2013891 w 2111352"/>
                <a:gd name="connsiteY67" fmla="*/ 1412648 h 2886673"/>
                <a:gd name="connsiteX68" fmla="*/ 2013891 w 2111352"/>
                <a:gd name="connsiteY68" fmla="*/ 1442437 h 2886673"/>
                <a:gd name="connsiteX69" fmla="*/ 1956951 w 2111352"/>
                <a:gd name="connsiteY69" fmla="*/ 1499377 h 2886673"/>
                <a:gd name="connsiteX70" fmla="*/ 1837468 w 2111352"/>
                <a:gd name="connsiteY70" fmla="*/ 1499377 h 2886673"/>
                <a:gd name="connsiteX71" fmla="*/ 1780528 w 2111352"/>
                <a:gd name="connsiteY71" fmla="*/ 1442437 h 2886673"/>
                <a:gd name="connsiteX72" fmla="*/ 1780528 w 2111352"/>
                <a:gd name="connsiteY72" fmla="*/ 1412648 h 2886673"/>
                <a:gd name="connsiteX73" fmla="*/ 1837468 w 2111352"/>
                <a:gd name="connsiteY73" fmla="*/ 1355708 h 2886673"/>
                <a:gd name="connsiteX74" fmla="*/ 273884 w 2111352"/>
                <a:gd name="connsiteY74" fmla="*/ 946489 h 2886673"/>
                <a:gd name="connsiteX75" fmla="*/ 330824 w 2111352"/>
                <a:gd name="connsiteY75" fmla="*/ 1003429 h 2886673"/>
                <a:gd name="connsiteX76" fmla="*/ 330824 w 2111352"/>
                <a:gd name="connsiteY76" fmla="*/ 1033218 h 2886673"/>
                <a:gd name="connsiteX77" fmla="*/ 273884 w 2111352"/>
                <a:gd name="connsiteY77" fmla="*/ 1090158 h 2886673"/>
                <a:gd name="connsiteX78" fmla="*/ 154401 w 2111352"/>
                <a:gd name="connsiteY78" fmla="*/ 1090158 h 2886673"/>
                <a:gd name="connsiteX79" fmla="*/ 97461 w 2111352"/>
                <a:gd name="connsiteY79" fmla="*/ 1033218 h 2886673"/>
                <a:gd name="connsiteX80" fmla="*/ 97461 w 2111352"/>
                <a:gd name="connsiteY80" fmla="*/ 1003429 h 2886673"/>
                <a:gd name="connsiteX81" fmla="*/ 154401 w 2111352"/>
                <a:gd name="connsiteY81" fmla="*/ 946489 h 2886673"/>
                <a:gd name="connsiteX82" fmla="*/ 1956951 w 2111352"/>
                <a:gd name="connsiteY82" fmla="*/ 946489 h 2886673"/>
                <a:gd name="connsiteX83" fmla="*/ 2013891 w 2111352"/>
                <a:gd name="connsiteY83" fmla="*/ 1003429 h 2886673"/>
                <a:gd name="connsiteX84" fmla="*/ 2013891 w 2111352"/>
                <a:gd name="connsiteY84" fmla="*/ 1033218 h 2886673"/>
                <a:gd name="connsiteX85" fmla="*/ 1956951 w 2111352"/>
                <a:gd name="connsiteY85" fmla="*/ 1090158 h 2886673"/>
                <a:gd name="connsiteX86" fmla="*/ 1837468 w 2111352"/>
                <a:gd name="connsiteY86" fmla="*/ 1090158 h 2886673"/>
                <a:gd name="connsiteX87" fmla="*/ 1780528 w 2111352"/>
                <a:gd name="connsiteY87" fmla="*/ 1033218 h 2886673"/>
                <a:gd name="connsiteX88" fmla="*/ 1780528 w 2111352"/>
                <a:gd name="connsiteY88" fmla="*/ 1003429 h 2886673"/>
                <a:gd name="connsiteX89" fmla="*/ 1837468 w 2111352"/>
                <a:gd name="connsiteY89" fmla="*/ 946489 h 2886673"/>
                <a:gd name="connsiteX90" fmla="*/ 273884 w 2111352"/>
                <a:gd name="connsiteY90" fmla="*/ 537270 h 2886673"/>
                <a:gd name="connsiteX91" fmla="*/ 330824 w 2111352"/>
                <a:gd name="connsiteY91" fmla="*/ 594210 h 2886673"/>
                <a:gd name="connsiteX92" fmla="*/ 330824 w 2111352"/>
                <a:gd name="connsiteY92" fmla="*/ 623999 h 2886673"/>
                <a:gd name="connsiteX93" fmla="*/ 273884 w 2111352"/>
                <a:gd name="connsiteY93" fmla="*/ 680939 h 2886673"/>
                <a:gd name="connsiteX94" fmla="*/ 154401 w 2111352"/>
                <a:gd name="connsiteY94" fmla="*/ 680939 h 2886673"/>
                <a:gd name="connsiteX95" fmla="*/ 97461 w 2111352"/>
                <a:gd name="connsiteY95" fmla="*/ 623999 h 2886673"/>
                <a:gd name="connsiteX96" fmla="*/ 97461 w 2111352"/>
                <a:gd name="connsiteY96" fmla="*/ 594210 h 2886673"/>
                <a:gd name="connsiteX97" fmla="*/ 154401 w 2111352"/>
                <a:gd name="connsiteY97" fmla="*/ 537270 h 2886673"/>
                <a:gd name="connsiteX98" fmla="*/ 1956951 w 2111352"/>
                <a:gd name="connsiteY98" fmla="*/ 537270 h 2886673"/>
                <a:gd name="connsiteX99" fmla="*/ 2013891 w 2111352"/>
                <a:gd name="connsiteY99" fmla="*/ 594210 h 2886673"/>
                <a:gd name="connsiteX100" fmla="*/ 2013891 w 2111352"/>
                <a:gd name="connsiteY100" fmla="*/ 623999 h 2886673"/>
                <a:gd name="connsiteX101" fmla="*/ 1956951 w 2111352"/>
                <a:gd name="connsiteY101" fmla="*/ 680939 h 2886673"/>
                <a:gd name="connsiteX102" fmla="*/ 1837468 w 2111352"/>
                <a:gd name="connsiteY102" fmla="*/ 680939 h 2886673"/>
                <a:gd name="connsiteX103" fmla="*/ 1780528 w 2111352"/>
                <a:gd name="connsiteY103" fmla="*/ 623999 h 2886673"/>
                <a:gd name="connsiteX104" fmla="*/ 1780528 w 2111352"/>
                <a:gd name="connsiteY104" fmla="*/ 594210 h 2886673"/>
                <a:gd name="connsiteX105" fmla="*/ 1837468 w 2111352"/>
                <a:gd name="connsiteY105" fmla="*/ 537270 h 2886673"/>
                <a:gd name="connsiteX106" fmla="*/ 1551075 w 2111352"/>
                <a:gd name="connsiteY106" fmla="*/ 128052 h 2886673"/>
                <a:gd name="connsiteX107" fmla="*/ 1702749 w 2111352"/>
                <a:gd name="connsiteY107" fmla="*/ 279726 h 2886673"/>
                <a:gd name="connsiteX108" fmla="*/ 1702749 w 2111352"/>
                <a:gd name="connsiteY108" fmla="*/ 1237912 h 2886673"/>
                <a:gd name="connsiteX109" fmla="*/ 1551075 w 2111352"/>
                <a:gd name="connsiteY109" fmla="*/ 1389586 h 2886673"/>
                <a:gd name="connsiteX110" fmla="*/ 1055676 w 2111352"/>
                <a:gd name="connsiteY110" fmla="*/ 1389586 h 2886673"/>
                <a:gd name="connsiteX111" fmla="*/ 560277 w 2111352"/>
                <a:gd name="connsiteY111" fmla="*/ 1389586 h 2886673"/>
                <a:gd name="connsiteX112" fmla="*/ 408603 w 2111352"/>
                <a:gd name="connsiteY112" fmla="*/ 1237912 h 2886673"/>
                <a:gd name="connsiteX113" fmla="*/ 408603 w 2111352"/>
                <a:gd name="connsiteY113" fmla="*/ 279726 h 2886673"/>
                <a:gd name="connsiteX114" fmla="*/ 560277 w 2111352"/>
                <a:gd name="connsiteY114" fmla="*/ 128052 h 2886673"/>
                <a:gd name="connsiteX115" fmla="*/ 1055676 w 2111352"/>
                <a:gd name="connsiteY115" fmla="*/ 128052 h 2886673"/>
                <a:gd name="connsiteX116" fmla="*/ 273884 w 2111352"/>
                <a:gd name="connsiteY116" fmla="*/ 128051 h 2886673"/>
                <a:gd name="connsiteX117" fmla="*/ 330824 w 2111352"/>
                <a:gd name="connsiteY117" fmla="*/ 184991 h 2886673"/>
                <a:gd name="connsiteX118" fmla="*/ 330824 w 2111352"/>
                <a:gd name="connsiteY118" fmla="*/ 214780 h 2886673"/>
                <a:gd name="connsiteX119" fmla="*/ 273884 w 2111352"/>
                <a:gd name="connsiteY119" fmla="*/ 271720 h 2886673"/>
                <a:gd name="connsiteX120" fmla="*/ 154401 w 2111352"/>
                <a:gd name="connsiteY120" fmla="*/ 271720 h 2886673"/>
                <a:gd name="connsiteX121" fmla="*/ 97461 w 2111352"/>
                <a:gd name="connsiteY121" fmla="*/ 214780 h 2886673"/>
                <a:gd name="connsiteX122" fmla="*/ 97461 w 2111352"/>
                <a:gd name="connsiteY122" fmla="*/ 184991 h 2886673"/>
                <a:gd name="connsiteX123" fmla="*/ 154401 w 2111352"/>
                <a:gd name="connsiteY123" fmla="*/ 128051 h 2886673"/>
                <a:gd name="connsiteX124" fmla="*/ 1956951 w 2111352"/>
                <a:gd name="connsiteY124" fmla="*/ 128051 h 2886673"/>
                <a:gd name="connsiteX125" fmla="*/ 2013891 w 2111352"/>
                <a:gd name="connsiteY125" fmla="*/ 184991 h 2886673"/>
                <a:gd name="connsiteX126" fmla="*/ 2013891 w 2111352"/>
                <a:gd name="connsiteY126" fmla="*/ 214780 h 2886673"/>
                <a:gd name="connsiteX127" fmla="*/ 1956951 w 2111352"/>
                <a:gd name="connsiteY127" fmla="*/ 271720 h 2886673"/>
                <a:gd name="connsiteX128" fmla="*/ 1837468 w 2111352"/>
                <a:gd name="connsiteY128" fmla="*/ 271720 h 2886673"/>
                <a:gd name="connsiteX129" fmla="*/ 1780528 w 2111352"/>
                <a:gd name="connsiteY129" fmla="*/ 214780 h 2886673"/>
                <a:gd name="connsiteX130" fmla="*/ 1780528 w 2111352"/>
                <a:gd name="connsiteY130" fmla="*/ 184991 h 2886673"/>
                <a:gd name="connsiteX131" fmla="*/ 1837468 w 2111352"/>
                <a:gd name="connsiteY131" fmla="*/ 128051 h 2886673"/>
                <a:gd name="connsiteX132" fmla="*/ 2111352 w 2111352"/>
                <a:gd name="connsiteY132" fmla="*/ 0 h 2886673"/>
                <a:gd name="connsiteX133" fmla="*/ 1055676 w 2111352"/>
                <a:gd name="connsiteY133" fmla="*/ 0 h 2886673"/>
                <a:gd name="connsiteX134" fmla="*/ 0 w 2111352"/>
                <a:gd name="connsiteY134" fmla="*/ 0 h 2886673"/>
                <a:gd name="connsiteX135" fmla="*/ 0 w 2111352"/>
                <a:gd name="connsiteY135" fmla="*/ 2886673 h 2886673"/>
                <a:gd name="connsiteX136" fmla="*/ 1055676 w 2111352"/>
                <a:gd name="connsiteY136" fmla="*/ 2886673 h 2886673"/>
                <a:gd name="connsiteX137" fmla="*/ 2111352 w 2111352"/>
                <a:gd name="connsiteY137" fmla="*/ 2886673 h 2886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2111352" h="2886673">
                  <a:moveTo>
                    <a:pt x="273884" y="2583367"/>
                  </a:moveTo>
                  <a:cubicBezTo>
                    <a:pt x="305331" y="2583367"/>
                    <a:pt x="330824" y="2608860"/>
                    <a:pt x="330824" y="2640307"/>
                  </a:cubicBezTo>
                  <a:lnTo>
                    <a:pt x="330824" y="2670096"/>
                  </a:lnTo>
                  <a:cubicBezTo>
                    <a:pt x="330824" y="2701543"/>
                    <a:pt x="305331" y="2727036"/>
                    <a:pt x="273884" y="2727036"/>
                  </a:cubicBezTo>
                  <a:lnTo>
                    <a:pt x="154401" y="2727036"/>
                  </a:lnTo>
                  <a:cubicBezTo>
                    <a:pt x="122954" y="2727036"/>
                    <a:pt x="97461" y="2701543"/>
                    <a:pt x="97461" y="2670096"/>
                  </a:cubicBezTo>
                  <a:lnTo>
                    <a:pt x="97461" y="2640307"/>
                  </a:lnTo>
                  <a:cubicBezTo>
                    <a:pt x="97461" y="2608860"/>
                    <a:pt x="122954" y="2583367"/>
                    <a:pt x="154401" y="2583367"/>
                  </a:cubicBezTo>
                  <a:close/>
                  <a:moveTo>
                    <a:pt x="1956951" y="2583367"/>
                  </a:moveTo>
                  <a:cubicBezTo>
                    <a:pt x="1988398" y="2583367"/>
                    <a:pt x="2013891" y="2608860"/>
                    <a:pt x="2013891" y="2640307"/>
                  </a:cubicBezTo>
                  <a:lnTo>
                    <a:pt x="2013891" y="2670096"/>
                  </a:lnTo>
                  <a:cubicBezTo>
                    <a:pt x="2013891" y="2701543"/>
                    <a:pt x="1988398" y="2727036"/>
                    <a:pt x="1956951" y="2727036"/>
                  </a:cubicBezTo>
                  <a:lnTo>
                    <a:pt x="1837468" y="2727036"/>
                  </a:lnTo>
                  <a:cubicBezTo>
                    <a:pt x="1806021" y="2727036"/>
                    <a:pt x="1780528" y="2701543"/>
                    <a:pt x="1780528" y="2670096"/>
                  </a:cubicBezTo>
                  <a:lnTo>
                    <a:pt x="1780528" y="2640307"/>
                  </a:lnTo>
                  <a:cubicBezTo>
                    <a:pt x="1780528" y="2608860"/>
                    <a:pt x="1806021" y="2583367"/>
                    <a:pt x="1837468" y="2583367"/>
                  </a:cubicBezTo>
                  <a:close/>
                  <a:moveTo>
                    <a:pt x="273884" y="2174146"/>
                  </a:moveTo>
                  <a:cubicBezTo>
                    <a:pt x="305331" y="2174146"/>
                    <a:pt x="330824" y="2199639"/>
                    <a:pt x="330824" y="2231086"/>
                  </a:cubicBezTo>
                  <a:lnTo>
                    <a:pt x="330824" y="2260875"/>
                  </a:lnTo>
                  <a:cubicBezTo>
                    <a:pt x="330824" y="2292322"/>
                    <a:pt x="305331" y="2317815"/>
                    <a:pt x="273884" y="2317815"/>
                  </a:cubicBezTo>
                  <a:lnTo>
                    <a:pt x="154401" y="2317815"/>
                  </a:lnTo>
                  <a:cubicBezTo>
                    <a:pt x="122954" y="2317815"/>
                    <a:pt x="97461" y="2292322"/>
                    <a:pt x="97461" y="2260875"/>
                  </a:cubicBezTo>
                  <a:lnTo>
                    <a:pt x="97461" y="2231086"/>
                  </a:lnTo>
                  <a:cubicBezTo>
                    <a:pt x="97461" y="2199639"/>
                    <a:pt x="122954" y="2174146"/>
                    <a:pt x="154401" y="2174146"/>
                  </a:cubicBezTo>
                  <a:close/>
                  <a:moveTo>
                    <a:pt x="1956951" y="2174146"/>
                  </a:moveTo>
                  <a:cubicBezTo>
                    <a:pt x="1988398" y="2174146"/>
                    <a:pt x="2013891" y="2199639"/>
                    <a:pt x="2013891" y="2231086"/>
                  </a:cubicBezTo>
                  <a:lnTo>
                    <a:pt x="2013891" y="2260875"/>
                  </a:lnTo>
                  <a:cubicBezTo>
                    <a:pt x="2013891" y="2292322"/>
                    <a:pt x="1988398" y="2317815"/>
                    <a:pt x="1956951" y="2317815"/>
                  </a:cubicBezTo>
                  <a:lnTo>
                    <a:pt x="1837468" y="2317815"/>
                  </a:lnTo>
                  <a:cubicBezTo>
                    <a:pt x="1806021" y="2317815"/>
                    <a:pt x="1780528" y="2292322"/>
                    <a:pt x="1780528" y="2260875"/>
                  </a:cubicBezTo>
                  <a:lnTo>
                    <a:pt x="1780528" y="2231086"/>
                  </a:lnTo>
                  <a:cubicBezTo>
                    <a:pt x="1780528" y="2199639"/>
                    <a:pt x="1806021" y="2174146"/>
                    <a:pt x="1837468" y="2174146"/>
                  </a:cubicBezTo>
                  <a:close/>
                  <a:moveTo>
                    <a:pt x="273884" y="1764927"/>
                  </a:moveTo>
                  <a:cubicBezTo>
                    <a:pt x="305331" y="1764927"/>
                    <a:pt x="330824" y="1790420"/>
                    <a:pt x="330824" y="1821867"/>
                  </a:cubicBezTo>
                  <a:lnTo>
                    <a:pt x="330824" y="1851656"/>
                  </a:lnTo>
                  <a:cubicBezTo>
                    <a:pt x="330824" y="1883103"/>
                    <a:pt x="305331" y="1908596"/>
                    <a:pt x="273884" y="1908596"/>
                  </a:cubicBezTo>
                  <a:lnTo>
                    <a:pt x="154401" y="1908596"/>
                  </a:lnTo>
                  <a:cubicBezTo>
                    <a:pt x="122954" y="1908596"/>
                    <a:pt x="97461" y="1883103"/>
                    <a:pt x="97461" y="1851656"/>
                  </a:cubicBezTo>
                  <a:lnTo>
                    <a:pt x="97461" y="1821867"/>
                  </a:lnTo>
                  <a:cubicBezTo>
                    <a:pt x="97461" y="1790420"/>
                    <a:pt x="122954" y="1764927"/>
                    <a:pt x="154401" y="1764927"/>
                  </a:cubicBezTo>
                  <a:close/>
                  <a:moveTo>
                    <a:pt x="1956951" y="1764927"/>
                  </a:moveTo>
                  <a:cubicBezTo>
                    <a:pt x="1988398" y="1764927"/>
                    <a:pt x="2013891" y="1790420"/>
                    <a:pt x="2013891" y="1821867"/>
                  </a:cubicBezTo>
                  <a:lnTo>
                    <a:pt x="2013891" y="1851656"/>
                  </a:lnTo>
                  <a:cubicBezTo>
                    <a:pt x="2013891" y="1883103"/>
                    <a:pt x="1988398" y="1908596"/>
                    <a:pt x="1956951" y="1908596"/>
                  </a:cubicBezTo>
                  <a:lnTo>
                    <a:pt x="1837468" y="1908596"/>
                  </a:lnTo>
                  <a:cubicBezTo>
                    <a:pt x="1806021" y="1908596"/>
                    <a:pt x="1780528" y="1883103"/>
                    <a:pt x="1780528" y="1851656"/>
                  </a:cubicBezTo>
                  <a:lnTo>
                    <a:pt x="1780528" y="1821867"/>
                  </a:lnTo>
                  <a:cubicBezTo>
                    <a:pt x="1780528" y="1790420"/>
                    <a:pt x="1806021" y="1764927"/>
                    <a:pt x="1837468" y="1764927"/>
                  </a:cubicBezTo>
                  <a:close/>
                  <a:moveTo>
                    <a:pt x="1551075" y="1482169"/>
                  </a:moveTo>
                  <a:cubicBezTo>
                    <a:pt x="1634842" y="1482169"/>
                    <a:pt x="1702749" y="1550076"/>
                    <a:pt x="1702749" y="1633843"/>
                  </a:cubicBezTo>
                  <a:lnTo>
                    <a:pt x="1702749" y="2592029"/>
                  </a:lnTo>
                  <a:cubicBezTo>
                    <a:pt x="1702749" y="2675796"/>
                    <a:pt x="1634842" y="2743703"/>
                    <a:pt x="1551075" y="2743703"/>
                  </a:cubicBezTo>
                  <a:lnTo>
                    <a:pt x="1055676" y="2743703"/>
                  </a:lnTo>
                  <a:lnTo>
                    <a:pt x="560277" y="2743703"/>
                  </a:lnTo>
                  <a:cubicBezTo>
                    <a:pt x="476510" y="2743703"/>
                    <a:pt x="408603" y="2675796"/>
                    <a:pt x="408603" y="2592029"/>
                  </a:cubicBezTo>
                  <a:lnTo>
                    <a:pt x="408603" y="1633843"/>
                  </a:lnTo>
                  <a:cubicBezTo>
                    <a:pt x="408603" y="1550076"/>
                    <a:pt x="476510" y="1482169"/>
                    <a:pt x="560277" y="1482169"/>
                  </a:cubicBezTo>
                  <a:lnTo>
                    <a:pt x="1055676" y="1482169"/>
                  </a:lnTo>
                  <a:close/>
                  <a:moveTo>
                    <a:pt x="273884" y="1355708"/>
                  </a:moveTo>
                  <a:cubicBezTo>
                    <a:pt x="305331" y="1355708"/>
                    <a:pt x="330824" y="1381201"/>
                    <a:pt x="330824" y="1412648"/>
                  </a:cubicBezTo>
                  <a:lnTo>
                    <a:pt x="330824" y="1442437"/>
                  </a:lnTo>
                  <a:cubicBezTo>
                    <a:pt x="330824" y="1473884"/>
                    <a:pt x="305331" y="1499377"/>
                    <a:pt x="273884" y="1499377"/>
                  </a:cubicBezTo>
                  <a:lnTo>
                    <a:pt x="154401" y="1499377"/>
                  </a:lnTo>
                  <a:cubicBezTo>
                    <a:pt x="122954" y="1499377"/>
                    <a:pt x="97461" y="1473884"/>
                    <a:pt x="97461" y="1442437"/>
                  </a:cubicBezTo>
                  <a:lnTo>
                    <a:pt x="97461" y="1412648"/>
                  </a:lnTo>
                  <a:cubicBezTo>
                    <a:pt x="97461" y="1381201"/>
                    <a:pt x="122954" y="1355708"/>
                    <a:pt x="154401" y="1355708"/>
                  </a:cubicBezTo>
                  <a:close/>
                  <a:moveTo>
                    <a:pt x="1956951" y="1355708"/>
                  </a:moveTo>
                  <a:cubicBezTo>
                    <a:pt x="1988398" y="1355708"/>
                    <a:pt x="2013891" y="1381201"/>
                    <a:pt x="2013891" y="1412648"/>
                  </a:cubicBezTo>
                  <a:lnTo>
                    <a:pt x="2013891" y="1442437"/>
                  </a:lnTo>
                  <a:cubicBezTo>
                    <a:pt x="2013891" y="1473884"/>
                    <a:pt x="1988398" y="1499377"/>
                    <a:pt x="1956951" y="1499377"/>
                  </a:cubicBezTo>
                  <a:lnTo>
                    <a:pt x="1837468" y="1499377"/>
                  </a:lnTo>
                  <a:cubicBezTo>
                    <a:pt x="1806021" y="1499377"/>
                    <a:pt x="1780528" y="1473884"/>
                    <a:pt x="1780528" y="1442437"/>
                  </a:cubicBezTo>
                  <a:lnTo>
                    <a:pt x="1780528" y="1412648"/>
                  </a:lnTo>
                  <a:cubicBezTo>
                    <a:pt x="1780528" y="1381201"/>
                    <a:pt x="1806021" y="1355708"/>
                    <a:pt x="1837468" y="1355708"/>
                  </a:cubicBezTo>
                  <a:close/>
                  <a:moveTo>
                    <a:pt x="273884" y="946489"/>
                  </a:moveTo>
                  <a:cubicBezTo>
                    <a:pt x="305331" y="946489"/>
                    <a:pt x="330824" y="971982"/>
                    <a:pt x="330824" y="1003429"/>
                  </a:cubicBezTo>
                  <a:lnTo>
                    <a:pt x="330824" y="1033218"/>
                  </a:lnTo>
                  <a:cubicBezTo>
                    <a:pt x="330824" y="1064665"/>
                    <a:pt x="305331" y="1090158"/>
                    <a:pt x="273884" y="1090158"/>
                  </a:cubicBezTo>
                  <a:lnTo>
                    <a:pt x="154401" y="1090158"/>
                  </a:lnTo>
                  <a:cubicBezTo>
                    <a:pt x="122954" y="1090158"/>
                    <a:pt x="97461" y="1064665"/>
                    <a:pt x="97461" y="1033218"/>
                  </a:cubicBezTo>
                  <a:lnTo>
                    <a:pt x="97461" y="1003429"/>
                  </a:lnTo>
                  <a:cubicBezTo>
                    <a:pt x="97461" y="971982"/>
                    <a:pt x="122954" y="946489"/>
                    <a:pt x="154401" y="946489"/>
                  </a:cubicBezTo>
                  <a:close/>
                  <a:moveTo>
                    <a:pt x="1956951" y="946489"/>
                  </a:moveTo>
                  <a:cubicBezTo>
                    <a:pt x="1988398" y="946489"/>
                    <a:pt x="2013891" y="971982"/>
                    <a:pt x="2013891" y="1003429"/>
                  </a:cubicBezTo>
                  <a:lnTo>
                    <a:pt x="2013891" y="1033218"/>
                  </a:lnTo>
                  <a:cubicBezTo>
                    <a:pt x="2013891" y="1064665"/>
                    <a:pt x="1988398" y="1090158"/>
                    <a:pt x="1956951" y="1090158"/>
                  </a:cubicBezTo>
                  <a:lnTo>
                    <a:pt x="1837468" y="1090158"/>
                  </a:lnTo>
                  <a:cubicBezTo>
                    <a:pt x="1806021" y="1090158"/>
                    <a:pt x="1780528" y="1064665"/>
                    <a:pt x="1780528" y="1033218"/>
                  </a:cubicBezTo>
                  <a:lnTo>
                    <a:pt x="1780528" y="1003429"/>
                  </a:lnTo>
                  <a:cubicBezTo>
                    <a:pt x="1780528" y="971982"/>
                    <a:pt x="1806021" y="946489"/>
                    <a:pt x="1837468" y="946489"/>
                  </a:cubicBezTo>
                  <a:close/>
                  <a:moveTo>
                    <a:pt x="273884" y="537270"/>
                  </a:moveTo>
                  <a:cubicBezTo>
                    <a:pt x="305331" y="537270"/>
                    <a:pt x="330824" y="562763"/>
                    <a:pt x="330824" y="594210"/>
                  </a:cubicBezTo>
                  <a:lnTo>
                    <a:pt x="330824" y="623999"/>
                  </a:lnTo>
                  <a:cubicBezTo>
                    <a:pt x="330824" y="655446"/>
                    <a:pt x="305331" y="680939"/>
                    <a:pt x="273884" y="680939"/>
                  </a:cubicBezTo>
                  <a:lnTo>
                    <a:pt x="154401" y="680939"/>
                  </a:lnTo>
                  <a:cubicBezTo>
                    <a:pt x="122954" y="680939"/>
                    <a:pt x="97461" y="655446"/>
                    <a:pt x="97461" y="623999"/>
                  </a:cubicBezTo>
                  <a:lnTo>
                    <a:pt x="97461" y="594210"/>
                  </a:lnTo>
                  <a:cubicBezTo>
                    <a:pt x="97461" y="562763"/>
                    <a:pt x="122954" y="537270"/>
                    <a:pt x="154401" y="537270"/>
                  </a:cubicBezTo>
                  <a:close/>
                  <a:moveTo>
                    <a:pt x="1956951" y="537270"/>
                  </a:moveTo>
                  <a:cubicBezTo>
                    <a:pt x="1988398" y="537270"/>
                    <a:pt x="2013891" y="562763"/>
                    <a:pt x="2013891" y="594210"/>
                  </a:cubicBezTo>
                  <a:lnTo>
                    <a:pt x="2013891" y="623999"/>
                  </a:lnTo>
                  <a:cubicBezTo>
                    <a:pt x="2013891" y="655446"/>
                    <a:pt x="1988398" y="680939"/>
                    <a:pt x="1956951" y="680939"/>
                  </a:cubicBezTo>
                  <a:lnTo>
                    <a:pt x="1837468" y="680939"/>
                  </a:lnTo>
                  <a:cubicBezTo>
                    <a:pt x="1806021" y="680939"/>
                    <a:pt x="1780528" y="655446"/>
                    <a:pt x="1780528" y="623999"/>
                  </a:cubicBezTo>
                  <a:lnTo>
                    <a:pt x="1780528" y="594210"/>
                  </a:lnTo>
                  <a:cubicBezTo>
                    <a:pt x="1780528" y="562763"/>
                    <a:pt x="1806021" y="537270"/>
                    <a:pt x="1837468" y="537270"/>
                  </a:cubicBezTo>
                  <a:close/>
                  <a:moveTo>
                    <a:pt x="1551075" y="128052"/>
                  </a:moveTo>
                  <a:cubicBezTo>
                    <a:pt x="1634842" y="128052"/>
                    <a:pt x="1702749" y="195959"/>
                    <a:pt x="1702749" y="279726"/>
                  </a:cubicBezTo>
                  <a:lnTo>
                    <a:pt x="1702749" y="1237912"/>
                  </a:lnTo>
                  <a:cubicBezTo>
                    <a:pt x="1702749" y="1321679"/>
                    <a:pt x="1634842" y="1389586"/>
                    <a:pt x="1551075" y="1389586"/>
                  </a:cubicBezTo>
                  <a:lnTo>
                    <a:pt x="1055676" y="1389586"/>
                  </a:lnTo>
                  <a:lnTo>
                    <a:pt x="560277" y="1389586"/>
                  </a:lnTo>
                  <a:cubicBezTo>
                    <a:pt x="476510" y="1389586"/>
                    <a:pt x="408603" y="1321679"/>
                    <a:pt x="408603" y="1237912"/>
                  </a:cubicBezTo>
                  <a:lnTo>
                    <a:pt x="408603" y="279726"/>
                  </a:lnTo>
                  <a:cubicBezTo>
                    <a:pt x="408603" y="195959"/>
                    <a:pt x="476510" y="128052"/>
                    <a:pt x="560277" y="128052"/>
                  </a:cubicBezTo>
                  <a:lnTo>
                    <a:pt x="1055676" y="128052"/>
                  </a:lnTo>
                  <a:close/>
                  <a:moveTo>
                    <a:pt x="273884" y="128051"/>
                  </a:moveTo>
                  <a:cubicBezTo>
                    <a:pt x="305331" y="128051"/>
                    <a:pt x="330824" y="153544"/>
                    <a:pt x="330824" y="184991"/>
                  </a:cubicBezTo>
                  <a:lnTo>
                    <a:pt x="330824" y="214780"/>
                  </a:lnTo>
                  <a:cubicBezTo>
                    <a:pt x="330824" y="246227"/>
                    <a:pt x="305331" y="271720"/>
                    <a:pt x="273884" y="271720"/>
                  </a:cubicBezTo>
                  <a:lnTo>
                    <a:pt x="154401" y="271720"/>
                  </a:lnTo>
                  <a:cubicBezTo>
                    <a:pt x="122954" y="271720"/>
                    <a:pt x="97461" y="246227"/>
                    <a:pt x="97461" y="214780"/>
                  </a:cubicBezTo>
                  <a:lnTo>
                    <a:pt x="97461" y="184991"/>
                  </a:lnTo>
                  <a:cubicBezTo>
                    <a:pt x="97461" y="153544"/>
                    <a:pt x="122954" y="128051"/>
                    <a:pt x="154401" y="128051"/>
                  </a:cubicBezTo>
                  <a:close/>
                  <a:moveTo>
                    <a:pt x="1956951" y="128051"/>
                  </a:moveTo>
                  <a:cubicBezTo>
                    <a:pt x="1988398" y="128051"/>
                    <a:pt x="2013891" y="153544"/>
                    <a:pt x="2013891" y="184991"/>
                  </a:cubicBezTo>
                  <a:lnTo>
                    <a:pt x="2013891" y="214780"/>
                  </a:lnTo>
                  <a:cubicBezTo>
                    <a:pt x="2013891" y="246227"/>
                    <a:pt x="1988398" y="271720"/>
                    <a:pt x="1956951" y="271720"/>
                  </a:cubicBezTo>
                  <a:lnTo>
                    <a:pt x="1837468" y="271720"/>
                  </a:lnTo>
                  <a:cubicBezTo>
                    <a:pt x="1806021" y="271720"/>
                    <a:pt x="1780528" y="246227"/>
                    <a:pt x="1780528" y="214780"/>
                  </a:cubicBezTo>
                  <a:lnTo>
                    <a:pt x="1780528" y="184991"/>
                  </a:lnTo>
                  <a:cubicBezTo>
                    <a:pt x="1780528" y="153544"/>
                    <a:pt x="1806021" y="128051"/>
                    <a:pt x="1837468" y="128051"/>
                  </a:cubicBezTo>
                  <a:close/>
                  <a:moveTo>
                    <a:pt x="2111352" y="0"/>
                  </a:moveTo>
                  <a:lnTo>
                    <a:pt x="1055676" y="0"/>
                  </a:lnTo>
                  <a:lnTo>
                    <a:pt x="0" y="0"/>
                  </a:lnTo>
                  <a:lnTo>
                    <a:pt x="0" y="2886673"/>
                  </a:lnTo>
                  <a:lnTo>
                    <a:pt x="1055676" y="2886673"/>
                  </a:lnTo>
                  <a:lnTo>
                    <a:pt x="2111352" y="288667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8" name="KSO_Shape">
              <a:extLst>
                <a:ext uri="{FF2B5EF4-FFF2-40B4-BE49-F238E27FC236}">
                  <a16:creationId xmlns:a16="http://schemas.microsoft.com/office/drawing/2014/main" id="{7BB9327B-F7E8-4E95-989C-E9F0F9DADD78}"/>
                </a:ext>
              </a:extLst>
            </p:cNvPr>
            <p:cNvSpPr>
              <a:spLocks/>
            </p:cNvSpPr>
            <p:nvPr/>
          </p:nvSpPr>
          <p:spPr bwMode="auto">
            <a:xfrm>
              <a:off x="8465896" y="2731449"/>
              <a:ext cx="448073" cy="439858"/>
            </a:xfrm>
            <a:custGeom>
              <a:avLst/>
              <a:gdLst>
                <a:gd name="T0" fmla="*/ 477551 w 1511300"/>
                <a:gd name="T1" fmla="*/ 1378409 h 1482725"/>
                <a:gd name="T2" fmla="*/ 477551 w 1511300"/>
                <a:gd name="T3" fmla="*/ 1498148 h 1482725"/>
                <a:gd name="T4" fmla="*/ 1513513 w 1511300"/>
                <a:gd name="T5" fmla="*/ 1498148 h 1482725"/>
                <a:gd name="T6" fmla="*/ 1513513 w 1511300"/>
                <a:gd name="T7" fmla="*/ 1378409 h 1482725"/>
                <a:gd name="T8" fmla="*/ 477551 w 1511300"/>
                <a:gd name="T9" fmla="*/ 1102887 h 1482725"/>
                <a:gd name="T10" fmla="*/ 477551 w 1511300"/>
                <a:gd name="T11" fmla="*/ 1223028 h 1482725"/>
                <a:gd name="T12" fmla="*/ 1513513 w 1511300"/>
                <a:gd name="T13" fmla="*/ 1223028 h 1482725"/>
                <a:gd name="T14" fmla="*/ 1513513 w 1511300"/>
                <a:gd name="T15" fmla="*/ 1102887 h 1482725"/>
                <a:gd name="T16" fmla="*/ 393890 w 1511300"/>
                <a:gd name="T17" fmla="*/ 734858 h 1482725"/>
                <a:gd name="T18" fmla="*/ 1905000 w 1511300"/>
                <a:gd name="T19" fmla="*/ 734858 h 1482725"/>
                <a:gd name="T20" fmla="*/ 1905000 w 1511300"/>
                <a:gd name="T21" fmla="*/ 1868981 h 1482725"/>
                <a:gd name="T22" fmla="*/ 40030 w 1511300"/>
                <a:gd name="T23" fmla="*/ 1868981 h 1482725"/>
                <a:gd name="T24" fmla="*/ 40030 w 1511300"/>
                <a:gd name="T25" fmla="*/ 1088471 h 1482725"/>
                <a:gd name="T26" fmla="*/ 40021 w 1511300"/>
                <a:gd name="T27" fmla="*/ 496260 h 1482725"/>
                <a:gd name="T28" fmla="*/ 280147 w 1511300"/>
                <a:gd name="T29" fmla="*/ 735387 h 1482725"/>
                <a:gd name="T30" fmla="*/ 40021 w 1511300"/>
                <a:gd name="T31" fmla="*/ 974512 h 1482725"/>
                <a:gd name="T32" fmla="*/ 687305 w 1511300"/>
                <a:gd name="T33" fmla="*/ 278324 h 1482725"/>
                <a:gd name="T34" fmla="*/ 444326 w 1511300"/>
                <a:gd name="T35" fmla="*/ 323177 h 1482725"/>
                <a:gd name="T36" fmla="*/ 581628 w 1511300"/>
                <a:gd name="T37" fmla="*/ 559853 h 1482725"/>
                <a:gd name="T38" fmla="*/ 824206 w 1511300"/>
                <a:gd name="T39" fmla="*/ 515401 h 1482725"/>
                <a:gd name="T40" fmla="*/ 1183269 w 1511300"/>
                <a:gd name="T41" fmla="*/ 187419 h 1482725"/>
                <a:gd name="T42" fmla="*/ 940291 w 1511300"/>
                <a:gd name="T43" fmla="*/ 231871 h 1482725"/>
                <a:gd name="T44" fmla="*/ 1077592 w 1511300"/>
                <a:gd name="T45" fmla="*/ 468547 h 1482725"/>
                <a:gd name="T46" fmla="*/ 1320571 w 1511300"/>
                <a:gd name="T47" fmla="*/ 423695 h 1482725"/>
                <a:gd name="T48" fmla="*/ 1679235 w 1511300"/>
                <a:gd name="T49" fmla="*/ 96513 h 1482725"/>
                <a:gd name="T50" fmla="*/ 1436656 w 1511300"/>
                <a:gd name="T51" fmla="*/ 140965 h 1482725"/>
                <a:gd name="T52" fmla="*/ 1573557 w 1511300"/>
                <a:gd name="T53" fmla="*/ 377240 h 1482725"/>
                <a:gd name="T54" fmla="*/ 1794118 w 1511300"/>
                <a:gd name="T55" fmla="*/ 336793 h 1482725"/>
                <a:gd name="T56" fmla="*/ 1782910 w 1511300"/>
                <a:gd name="T57" fmla="*/ 274721 h 1482725"/>
                <a:gd name="T58" fmla="*/ 1805327 w 1511300"/>
                <a:gd name="T59" fmla="*/ 0 h 1482725"/>
                <a:gd name="T60" fmla="*/ 1877781 w 1511300"/>
                <a:gd name="T61" fmla="*/ 394860 h 1482725"/>
                <a:gd name="T62" fmla="*/ 344653 w 1511300"/>
                <a:gd name="T63" fmla="*/ 676389 h 1482725"/>
                <a:gd name="T64" fmla="*/ 0 w 1511300"/>
                <a:gd name="T65" fmla="*/ 331186 h 14827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11300" h="1482725">
                  <a:moveTo>
                    <a:pt x="378857" y="1093538"/>
                  </a:moveTo>
                  <a:lnTo>
                    <a:pt x="378857" y="1188531"/>
                  </a:lnTo>
                  <a:lnTo>
                    <a:pt x="1200720" y="1188531"/>
                  </a:lnTo>
                  <a:lnTo>
                    <a:pt x="1200720" y="1093538"/>
                  </a:lnTo>
                  <a:lnTo>
                    <a:pt x="378857" y="1093538"/>
                  </a:lnTo>
                  <a:close/>
                  <a:moveTo>
                    <a:pt x="378857" y="874957"/>
                  </a:moveTo>
                  <a:lnTo>
                    <a:pt x="378857" y="970269"/>
                  </a:lnTo>
                  <a:lnTo>
                    <a:pt x="1200720" y="970269"/>
                  </a:lnTo>
                  <a:lnTo>
                    <a:pt x="1200720" y="874957"/>
                  </a:lnTo>
                  <a:lnTo>
                    <a:pt x="378857" y="874957"/>
                  </a:lnTo>
                  <a:close/>
                  <a:moveTo>
                    <a:pt x="312486" y="582987"/>
                  </a:moveTo>
                  <a:lnTo>
                    <a:pt x="1511300" y="582987"/>
                  </a:lnTo>
                  <a:lnTo>
                    <a:pt x="1511300" y="1482725"/>
                  </a:lnTo>
                  <a:lnTo>
                    <a:pt x="31757" y="1482725"/>
                  </a:lnTo>
                  <a:lnTo>
                    <a:pt x="31757" y="863520"/>
                  </a:lnTo>
                  <a:lnTo>
                    <a:pt x="312486" y="582987"/>
                  </a:lnTo>
                  <a:close/>
                  <a:moveTo>
                    <a:pt x="31750" y="393700"/>
                  </a:moveTo>
                  <a:lnTo>
                    <a:pt x="222250" y="583407"/>
                  </a:lnTo>
                  <a:lnTo>
                    <a:pt x="31750" y="773113"/>
                  </a:lnTo>
                  <a:lnTo>
                    <a:pt x="31750" y="393700"/>
                  </a:lnTo>
                  <a:close/>
                  <a:moveTo>
                    <a:pt x="545262" y="220804"/>
                  </a:moveTo>
                  <a:lnTo>
                    <a:pt x="352499" y="256387"/>
                  </a:lnTo>
                  <a:lnTo>
                    <a:pt x="461425" y="444150"/>
                  </a:lnTo>
                  <a:lnTo>
                    <a:pt x="653870" y="408885"/>
                  </a:lnTo>
                  <a:lnTo>
                    <a:pt x="545262" y="220804"/>
                  </a:lnTo>
                  <a:close/>
                  <a:moveTo>
                    <a:pt x="938727" y="148686"/>
                  </a:moveTo>
                  <a:lnTo>
                    <a:pt x="745964" y="183951"/>
                  </a:lnTo>
                  <a:lnTo>
                    <a:pt x="854890" y="371714"/>
                  </a:lnTo>
                  <a:lnTo>
                    <a:pt x="1047653" y="336131"/>
                  </a:lnTo>
                  <a:lnTo>
                    <a:pt x="938727" y="148686"/>
                  </a:lnTo>
                  <a:close/>
                  <a:moveTo>
                    <a:pt x="1332193" y="76567"/>
                  </a:moveTo>
                  <a:lnTo>
                    <a:pt x="1139747" y="111832"/>
                  </a:lnTo>
                  <a:lnTo>
                    <a:pt x="1248355" y="299277"/>
                  </a:lnTo>
                  <a:lnTo>
                    <a:pt x="1423334" y="267189"/>
                  </a:lnTo>
                  <a:lnTo>
                    <a:pt x="1414442" y="217945"/>
                  </a:lnTo>
                  <a:lnTo>
                    <a:pt x="1332193" y="76567"/>
                  </a:lnTo>
                  <a:close/>
                  <a:moveTo>
                    <a:pt x="1432226" y="0"/>
                  </a:moveTo>
                  <a:lnTo>
                    <a:pt x="1489706" y="313256"/>
                  </a:lnTo>
                  <a:lnTo>
                    <a:pt x="273425" y="536602"/>
                  </a:lnTo>
                  <a:lnTo>
                    <a:pt x="0" y="262741"/>
                  </a:lnTo>
                  <a:lnTo>
                    <a:pt x="1432226" y="0"/>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9" name="KSO_Shape">
              <a:extLst>
                <a:ext uri="{FF2B5EF4-FFF2-40B4-BE49-F238E27FC236}">
                  <a16:creationId xmlns:a16="http://schemas.microsoft.com/office/drawing/2014/main" id="{926B3CAB-4B37-4102-9A45-E4470A5062D3}"/>
                </a:ext>
              </a:extLst>
            </p:cNvPr>
            <p:cNvSpPr/>
            <p:nvPr/>
          </p:nvSpPr>
          <p:spPr>
            <a:xfrm flipH="1">
              <a:off x="10246130" y="2723234"/>
              <a:ext cx="327840" cy="448073"/>
            </a:xfrm>
            <a:custGeom>
              <a:avLst/>
              <a:gdLst>
                <a:gd name="connsiteX0" fmla="*/ 273884 w 2111352"/>
                <a:gd name="connsiteY0" fmla="*/ 2583367 h 2886673"/>
                <a:gd name="connsiteX1" fmla="*/ 330824 w 2111352"/>
                <a:gd name="connsiteY1" fmla="*/ 2640307 h 2886673"/>
                <a:gd name="connsiteX2" fmla="*/ 330824 w 2111352"/>
                <a:gd name="connsiteY2" fmla="*/ 2670096 h 2886673"/>
                <a:gd name="connsiteX3" fmla="*/ 273884 w 2111352"/>
                <a:gd name="connsiteY3" fmla="*/ 2727036 h 2886673"/>
                <a:gd name="connsiteX4" fmla="*/ 154401 w 2111352"/>
                <a:gd name="connsiteY4" fmla="*/ 2727036 h 2886673"/>
                <a:gd name="connsiteX5" fmla="*/ 97461 w 2111352"/>
                <a:gd name="connsiteY5" fmla="*/ 2670096 h 2886673"/>
                <a:gd name="connsiteX6" fmla="*/ 97461 w 2111352"/>
                <a:gd name="connsiteY6" fmla="*/ 2640307 h 2886673"/>
                <a:gd name="connsiteX7" fmla="*/ 154401 w 2111352"/>
                <a:gd name="connsiteY7" fmla="*/ 2583367 h 2886673"/>
                <a:gd name="connsiteX8" fmla="*/ 1956951 w 2111352"/>
                <a:gd name="connsiteY8" fmla="*/ 2583367 h 2886673"/>
                <a:gd name="connsiteX9" fmla="*/ 2013891 w 2111352"/>
                <a:gd name="connsiteY9" fmla="*/ 2640307 h 2886673"/>
                <a:gd name="connsiteX10" fmla="*/ 2013891 w 2111352"/>
                <a:gd name="connsiteY10" fmla="*/ 2670096 h 2886673"/>
                <a:gd name="connsiteX11" fmla="*/ 1956951 w 2111352"/>
                <a:gd name="connsiteY11" fmla="*/ 2727036 h 2886673"/>
                <a:gd name="connsiteX12" fmla="*/ 1837468 w 2111352"/>
                <a:gd name="connsiteY12" fmla="*/ 2727036 h 2886673"/>
                <a:gd name="connsiteX13" fmla="*/ 1780528 w 2111352"/>
                <a:gd name="connsiteY13" fmla="*/ 2670096 h 2886673"/>
                <a:gd name="connsiteX14" fmla="*/ 1780528 w 2111352"/>
                <a:gd name="connsiteY14" fmla="*/ 2640307 h 2886673"/>
                <a:gd name="connsiteX15" fmla="*/ 1837468 w 2111352"/>
                <a:gd name="connsiteY15" fmla="*/ 2583367 h 2886673"/>
                <a:gd name="connsiteX16" fmla="*/ 273884 w 2111352"/>
                <a:gd name="connsiteY16" fmla="*/ 2174146 h 2886673"/>
                <a:gd name="connsiteX17" fmla="*/ 330824 w 2111352"/>
                <a:gd name="connsiteY17" fmla="*/ 2231086 h 2886673"/>
                <a:gd name="connsiteX18" fmla="*/ 330824 w 2111352"/>
                <a:gd name="connsiteY18" fmla="*/ 2260875 h 2886673"/>
                <a:gd name="connsiteX19" fmla="*/ 273884 w 2111352"/>
                <a:gd name="connsiteY19" fmla="*/ 2317815 h 2886673"/>
                <a:gd name="connsiteX20" fmla="*/ 154401 w 2111352"/>
                <a:gd name="connsiteY20" fmla="*/ 2317815 h 2886673"/>
                <a:gd name="connsiteX21" fmla="*/ 97461 w 2111352"/>
                <a:gd name="connsiteY21" fmla="*/ 2260875 h 2886673"/>
                <a:gd name="connsiteX22" fmla="*/ 97461 w 2111352"/>
                <a:gd name="connsiteY22" fmla="*/ 2231086 h 2886673"/>
                <a:gd name="connsiteX23" fmla="*/ 154401 w 2111352"/>
                <a:gd name="connsiteY23" fmla="*/ 2174146 h 2886673"/>
                <a:gd name="connsiteX24" fmla="*/ 1956951 w 2111352"/>
                <a:gd name="connsiteY24" fmla="*/ 2174146 h 2886673"/>
                <a:gd name="connsiteX25" fmla="*/ 2013891 w 2111352"/>
                <a:gd name="connsiteY25" fmla="*/ 2231086 h 2886673"/>
                <a:gd name="connsiteX26" fmla="*/ 2013891 w 2111352"/>
                <a:gd name="connsiteY26" fmla="*/ 2260875 h 2886673"/>
                <a:gd name="connsiteX27" fmla="*/ 1956951 w 2111352"/>
                <a:gd name="connsiteY27" fmla="*/ 2317815 h 2886673"/>
                <a:gd name="connsiteX28" fmla="*/ 1837468 w 2111352"/>
                <a:gd name="connsiteY28" fmla="*/ 2317815 h 2886673"/>
                <a:gd name="connsiteX29" fmla="*/ 1780528 w 2111352"/>
                <a:gd name="connsiteY29" fmla="*/ 2260875 h 2886673"/>
                <a:gd name="connsiteX30" fmla="*/ 1780528 w 2111352"/>
                <a:gd name="connsiteY30" fmla="*/ 2231086 h 2886673"/>
                <a:gd name="connsiteX31" fmla="*/ 1837468 w 2111352"/>
                <a:gd name="connsiteY31" fmla="*/ 2174146 h 2886673"/>
                <a:gd name="connsiteX32" fmla="*/ 273884 w 2111352"/>
                <a:gd name="connsiteY32" fmla="*/ 1764927 h 2886673"/>
                <a:gd name="connsiteX33" fmla="*/ 330824 w 2111352"/>
                <a:gd name="connsiteY33" fmla="*/ 1821867 h 2886673"/>
                <a:gd name="connsiteX34" fmla="*/ 330824 w 2111352"/>
                <a:gd name="connsiteY34" fmla="*/ 1851656 h 2886673"/>
                <a:gd name="connsiteX35" fmla="*/ 273884 w 2111352"/>
                <a:gd name="connsiteY35" fmla="*/ 1908596 h 2886673"/>
                <a:gd name="connsiteX36" fmla="*/ 154401 w 2111352"/>
                <a:gd name="connsiteY36" fmla="*/ 1908596 h 2886673"/>
                <a:gd name="connsiteX37" fmla="*/ 97461 w 2111352"/>
                <a:gd name="connsiteY37" fmla="*/ 1851656 h 2886673"/>
                <a:gd name="connsiteX38" fmla="*/ 97461 w 2111352"/>
                <a:gd name="connsiteY38" fmla="*/ 1821867 h 2886673"/>
                <a:gd name="connsiteX39" fmla="*/ 154401 w 2111352"/>
                <a:gd name="connsiteY39" fmla="*/ 1764927 h 2886673"/>
                <a:gd name="connsiteX40" fmla="*/ 1956951 w 2111352"/>
                <a:gd name="connsiteY40" fmla="*/ 1764927 h 2886673"/>
                <a:gd name="connsiteX41" fmla="*/ 2013891 w 2111352"/>
                <a:gd name="connsiteY41" fmla="*/ 1821867 h 2886673"/>
                <a:gd name="connsiteX42" fmla="*/ 2013891 w 2111352"/>
                <a:gd name="connsiteY42" fmla="*/ 1851656 h 2886673"/>
                <a:gd name="connsiteX43" fmla="*/ 1956951 w 2111352"/>
                <a:gd name="connsiteY43" fmla="*/ 1908596 h 2886673"/>
                <a:gd name="connsiteX44" fmla="*/ 1837468 w 2111352"/>
                <a:gd name="connsiteY44" fmla="*/ 1908596 h 2886673"/>
                <a:gd name="connsiteX45" fmla="*/ 1780528 w 2111352"/>
                <a:gd name="connsiteY45" fmla="*/ 1851656 h 2886673"/>
                <a:gd name="connsiteX46" fmla="*/ 1780528 w 2111352"/>
                <a:gd name="connsiteY46" fmla="*/ 1821867 h 2886673"/>
                <a:gd name="connsiteX47" fmla="*/ 1837468 w 2111352"/>
                <a:gd name="connsiteY47" fmla="*/ 1764927 h 2886673"/>
                <a:gd name="connsiteX48" fmla="*/ 1551075 w 2111352"/>
                <a:gd name="connsiteY48" fmla="*/ 1482169 h 2886673"/>
                <a:gd name="connsiteX49" fmla="*/ 1702749 w 2111352"/>
                <a:gd name="connsiteY49" fmla="*/ 1633843 h 2886673"/>
                <a:gd name="connsiteX50" fmla="*/ 1702749 w 2111352"/>
                <a:gd name="connsiteY50" fmla="*/ 2592029 h 2886673"/>
                <a:gd name="connsiteX51" fmla="*/ 1551075 w 2111352"/>
                <a:gd name="connsiteY51" fmla="*/ 2743703 h 2886673"/>
                <a:gd name="connsiteX52" fmla="*/ 1055676 w 2111352"/>
                <a:gd name="connsiteY52" fmla="*/ 2743703 h 2886673"/>
                <a:gd name="connsiteX53" fmla="*/ 560277 w 2111352"/>
                <a:gd name="connsiteY53" fmla="*/ 2743703 h 2886673"/>
                <a:gd name="connsiteX54" fmla="*/ 408603 w 2111352"/>
                <a:gd name="connsiteY54" fmla="*/ 2592029 h 2886673"/>
                <a:gd name="connsiteX55" fmla="*/ 408603 w 2111352"/>
                <a:gd name="connsiteY55" fmla="*/ 1633843 h 2886673"/>
                <a:gd name="connsiteX56" fmla="*/ 560277 w 2111352"/>
                <a:gd name="connsiteY56" fmla="*/ 1482169 h 2886673"/>
                <a:gd name="connsiteX57" fmla="*/ 1055676 w 2111352"/>
                <a:gd name="connsiteY57" fmla="*/ 1482169 h 2886673"/>
                <a:gd name="connsiteX58" fmla="*/ 273884 w 2111352"/>
                <a:gd name="connsiteY58" fmla="*/ 1355708 h 2886673"/>
                <a:gd name="connsiteX59" fmla="*/ 330824 w 2111352"/>
                <a:gd name="connsiteY59" fmla="*/ 1412648 h 2886673"/>
                <a:gd name="connsiteX60" fmla="*/ 330824 w 2111352"/>
                <a:gd name="connsiteY60" fmla="*/ 1442437 h 2886673"/>
                <a:gd name="connsiteX61" fmla="*/ 273884 w 2111352"/>
                <a:gd name="connsiteY61" fmla="*/ 1499377 h 2886673"/>
                <a:gd name="connsiteX62" fmla="*/ 154401 w 2111352"/>
                <a:gd name="connsiteY62" fmla="*/ 1499377 h 2886673"/>
                <a:gd name="connsiteX63" fmla="*/ 97461 w 2111352"/>
                <a:gd name="connsiteY63" fmla="*/ 1442437 h 2886673"/>
                <a:gd name="connsiteX64" fmla="*/ 97461 w 2111352"/>
                <a:gd name="connsiteY64" fmla="*/ 1412648 h 2886673"/>
                <a:gd name="connsiteX65" fmla="*/ 154401 w 2111352"/>
                <a:gd name="connsiteY65" fmla="*/ 1355708 h 2886673"/>
                <a:gd name="connsiteX66" fmla="*/ 1956951 w 2111352"/>
                <a:gd name="connsiteY66" fmla="*/ 1355708 h 2886673"/>
                <a:gd name="connsiteX67" fmla="*/ 2013891 w 2111352"/>
                <a:gd name="connsiteY67" fmla="*/ 1412648 h 2886673"/>
                <a:gd name="connsiteX68" fmla="*/ 2013891 w 2111352"/>
                <a:gd name="connsiteY68" fmla="*/ 1442437 h 2886673"/>
                <a:gd name="connsiteX69" fmla="*/ 1956951 w 2111352"/>
                <a:gd name="connsiteY69" fmla="*/ 1499377 h 2886673"/>
                <a:gd name="connsiteX70" fmla="*/ 1837468 w 2111352"/>
                <a:gd name="connsiteY70" fmla="*/ 1499377 h 2886673"/>
                <a:gd name="connsiteX71" fmla="*/ 1780528 w 2111352"/>
                <a:gd name="connsiteY71" fmla="*/ 1442437 h 2886673"/>
                <a:gd name="connsiteX72" fmla="*/ 1780528 w 2111352"/>
                <a:gd name="connsiteY72" fmla="*/ 1412648 h 2886673"/>
                <a:gd name="connsiteX73" fmla="*/ 1837468 w 2111352"/>
                <a:gd name="connsiteY73" fmla="*/ 1355708 h 2886673"/>
                <a:gd name="connsiteX74" fmla="*/ 273884 w 2111352"/>
                <a:gd name="connsiteY74" fmla="*/ 946489 h 2886673"/>
                <a:gd name="connsiteX75" fmla="*/ 330824 w 2111352"/>
                <a:gd name="connsiteY75" fmla="*/ 1003429 h 2886673"/>
                <a:gd name="connsiteX76" fmla="*/ 330824 w 2111352"/>
                <a:gd name="connsiteY76" fmla="*/ 1033218 h 2886673"/>
                <a:gd name="connsiteX77" fmla="*/ 273884 w 2111352"/>
                <a:gd name="connsiteY77" fmla="*/ 1090158 h 2886673"/>
                <a:gd name="connsiteX78" fmla="*/ 154401 w 2111352"/>
                <a:gd name="connsiteY78" fmla="*/ 1090158 h 2886673"/>
                <a:gd name="connsiteX79" fmla="*/ 97461 w 2111352"/>
                <a:gd name="connsiteY79" fmla="*/ 1033218 h 2886673"/>
                <a:gd name="connsiteX80" fmla="*/ 97461 w 2111352"/>
                <a:gd name="connsiteY80" fmla="*/ 1003429 h 2886673"/>
                <a:gd name="connsiteX81" fmla="*/ 154401 w 2111352"/>
                <a:gd name="connsiteY81" fmla="*/ 946489 h 2886673"/>
                <a:gd name="connsiteX82" fmla="*/ 1956951 w 2111352"/>
                <a:gd name="connsiteY82" fmla="*/ 946489 h 2886673"/>
                <a:gd name="connsiteX83" fmla="*/ 2013891 w 2111352"/>
                <a:gd name="connsiteY83" fmla="*/ 1003429 h 2886673"/>
                <a:gd name="connsiteX84" fmla="*/ 2013891 w 2111352"/>
                <a:gd name="connsiteY84" fmla="*/ 1033218 h 2886673"/>
                <a:gd name="connsiteX85" fmla="*/ 1956951 w 2111352"/>
                <a:gd name="connsiteY85" fmla="*/ 1090158 h 2886673"/>
                <a:gd name="connsiteX86" fmla="*/ 1837468 w 2111352"/>
                <a:gd name="connsiteY86" fmla="*/ 1090158 h 2886673"/>
                <a:gd name="connsiteX87" fmla="*/ 1780528 w 2111352"/>
                <a:gd name="connsiteY87" fmla="*/ 1033218 h 2886673"/>
                <a:gd name="connsiteX88" fmla="*/ 1780528 w 2111352"/>
                <a:gd name="connsiteY88" fmla="*/ 1003429 h 2886673"/>
                <a:gd name="connsiteX89" fmla="*/ 1837468 w 2111352"/>
                <a:gd name="connsiteY89" fmla="*/ 946489 h 2886673"/>
                <a:gd name="connsiteX90" fmla="*/ 273884 w 2111352"/>
                <a:gd name="connsiteY90" fmla="*/ 537270 h 2886673"/>
                <a:gd name="connsiteX91" fmla="*/ 330824 w 2111352"/>
                <a:gd name="connsiteY91" fmla="*/ 594210 h 2886673"/>
                <a:gd name="connsiteX92" fmla="*/ 330824 w 2111352"/>
                <a:gd name="connsiteY92" fmla="*/ 623999 h 2886673"/>
                <a:gd name="connsiteX93" fmla="*/ 273884 w 2111352"/>
                <a:gd name="connsiteY93" fmla="*/ 680939 h 2886673"/>
                <a:gd name="connsiteX94" fmla="*/ 154401 w 2111352"/>
                <a:gd name="connsiteY94" fmla="*/ 680939 h 2886673"/>
                <a:gd name="connsiteX95" fmla="*/ 97461 w 2111352"/>
                <a:gd name="connsiteY95" fmla="*/ 623999 h 2886673"/>
                <a:gd name="connsiteX96" fmla="*/ 97461 w 2111352"/>
                <a:gd name="connsiteY96" fmla="*/ 594210 h 2886673"/>
                <a:gd name="connsiteX97" fmla="*/ 154401 w 2111352"/>
                <a:gd name="connsiteY97" fmla="*/ 537270 h 2886673"/>
                <a:gd name="connsiteX98" fmla="*/ 1956951 w 2111352"/>
                <a:gd name="connsiteY98" fmla="*/ 537270 h 2886673"/>
                <a:gd name="connsiteX99" fmla="*/ 2013891 w 2111352"/>
                <a:gd name="connsiteY99" fmla="*/ 594210 h 2886673"/>
                <a:gd name="connsiteX100" fmla="*/ 2013891 w 2111352"/>
                <a:gd name="connsiteY100" fmla="*/ 623999 h 2886673"/>
                <a:gd name="connsiteX101" fmla="*/ 1956951 w 2111352"/>
                <a:gd name="connsiteY101" fmla="*/ 680939 h 2886673"/>
                <a:gd name="connsiteX102" fmla="*/ 1837468 w 2111352"/>
                <a:gd name="connsiteY102" fmla="*/ 680939 h 2886673"/>
                <a:gd name="connsiteX103" fmla="*/ 1780528 w 2111352"/>
                <a:gd name="connsiteY103" fmla="*/ 623999 h 2886673"/>
                <a:gd name="connsiteX104" fmla="*/ 1780528 w 2111352"/>
                <a:gd name="connsiteY104" fmla="*/ 594210 h 2886673"/>
                <a:gd name="connsiteX105" fmla="*/ 1837468 w 2111352"/>
                <a:gd name="connsiteY105" fmla="*/ 537270 h 2886673"/>
                <a:gd name="connsiteX106" fmla="*/ 1551075 w 2111352"/>
                <a:gd name="connsiteY106" fmla="*/ 128052 h 2886673"/>
                <a:gd name="connsiteX107" fmla="*/ 1702749 w 2111352"/>
                <a:gd name="connsiteY107" fmla="*/ 279726 h 2886673"/>
                <a:gd name="connsiteX108" fmla="*/ 1702749 w 2111352"/>
                <a:gd name="connsiteY108" fmla="*/ 1237912 h 2886673"/>
                <a:gd name="connsiteX109" fmla="*/ 1551075 w 2111352"/>
                <a:gd name="connsiteY109" fmla="*/ 1389586 h 2886673"/>
                <a:gd name="connsiteX110" fmla="*/ 1055676 w 2111352"/>
                <a:gd name="connsiteY110" fmla="*/ 1389586 h 2886673"/>
                <a:gd name="connsiteX111" fmla="*/ 560277 w 2111352"/>
                <a:gd name="connsiteY111" fmla="*/ 1389586 h 2886673"/>
                <a:gd name="connsiteX112" fmla="*/ 408603 w 2111352"/>
                <a:gd name="connsiteY112" fmla="*/ 1237912 h 2886673"/>
                <a:gd name="connsiteX113" fmla="*/ 408603 w 2111352"/>
                <a:gd name="connsiteY113" fmla="*/ 279726 h 2886673"/>
                <a:gd name="connsiteX114" fmla="*/ 560277 w 2111352"/>
                <a:gd name="connsiteY114" fmla="*/ 128052 h 2886673"/>
                <a:gd name="connsiteX115" fmla="*/ 1055676 w 2111352"/>
                <a:gd name="connsiteY115" fmla="*/ 128052 h 2886673"/>
                <a:gd name="connsiteX116" fmla="*/ 273884 w 2111352"/>
                <a:gd name="connsiteY116" fmla="*/ 128051 h 2886673"/>
                <a:gd name="connsiteX117" fmla="*/ 330824 w 2111352"/>
                <a:gd name="connsiteY117" fmla="*/ 184991 h 2886673"/>
                <a:gd name="connsiteX118" fmla="*/ 330824 w 2111352"/>
                <a:gd name="connsiteY118" fmla="*/ 214780 h 2886673"/>
                <a:gd name="connsiteX119" fmla="*/ 273884 w 2111352"/>
                <a:gd name="connsiteY119" fmla="*/ 271720 h 2886673"/>
                <a:gd name="connsiteX120" fmla="*/ 154401 w 2111352"/>
                <a:gd name="connsiteY120" fmla="*/ 271720 h 2886673"/>
                <a:gd name="connsiteX121" fmla="*/ 97461 w 2111352"/>
                <a:gd name="connsiteY121" fmla="*/ 214780 h 2886673"/>
                <a:gd name="connsiteX122" fmla="*/ 97461 w 2111352"/>
                <a:gd name="connsiteY122" fmla="*/ 184991 h 2886673"/>
                <a:gd name="connsiteX123" fmla="*/ 154401 w 2111352"/>
                <a:gd name="connsiteY123" fmla="*/ 128051 h 2886673"/>
                <a:gd name="connsiteX124" fmla="*/ 1956951 w 2111352"/>
                <a:gd name="connsiteY124" fmla="*/ 128051 h 2886673"/>
                <a:gd name="connsiteX125" fmla="*/ 2013891 w 2111352"/>
                <a:gd name="connsiteY125" fmla="*/ 184991 h 2886673"/>
                <a:gd name="connsiteX126" fmla="*/ 2013891 w 2111352"/>
                <a:gd name="connsiteY126" fmla="*/ 214780 h 2886673"/>
                <a:gd name="connsiteX127" fmla="*/ 1956951 w 2111352"/>
                <a:gd name="connsiteY127" fmla="*/ 271720 h 2886673"/>
                <a:gd name="connsiteX128" fmla="*/ 1837468 w 2111352"/>
                <a:gd name="connsiteY128" fmla="*/ 271720 h 2886673"/>
                <a:gd name="connsiteX129" fmla="*/ 1780528 w 2111352"/>
                <a:gd name="connsiteY129" fmla="*/ 214780 h 2886673"/>
                <a:gd name="connsiteX130" fmla="*/ 1780528 w 2111352"/>
                <a:gd name="connsiteY130" fmla="*/ 184991 h 2886673"/>
                <a:gd name="connsiteX131" fmla="*/ 1837468 w 2111352"/>
                <a:gd name="connsiteY131" fmla="*/ 128051 h 2886673"/>
                <a:gd name="connsiteX132" fmla="*/ 2111352 w 2111352"/>
                <a:gd name="connsiteY132" fmla="*/ 0 h 2886673"/>
                <a:gd name="connsiteX133" fmla="*/ 1055676 w 2111352"/>
                <a:gd name="connsiteY133" fmla="*/ 0 h 2886673"/>
                <a:gd name="connsiteX134" fmla="*/ 0 w 2111352"/>
                <a:gd name="connsiteY134" fmla="*/ 0 h 2886673"/>
                <a:gd name="connsiteX135" fmla="*/ 0 w 2111352"/>
                <a:gd name="connsiteY135" fmla="*/ 2886673 h 2886673"/>
                <a:gd name="connsiteX136" fmla="*/ 1055676 w 2111352"/>
                <a:gd name="connsiteY136" fmla="*/ 2886673 h 2886673"/>
                <a:gd name="connsiteX137" fmla="*/ 2111352 w 2111352"/>
                <a:gd name="connsiteY137" fmla="*/ 2886673 h 2886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2111352" h="2886673">
                  <a:moveTo>
                    <a:pt x="273884" y="2583367"/>
                  </a:moveTo>
                  <a:cubicBezTo>
                    <a:pt x="305331" y="2583367"/>
                    <a:pt x="330824" y="2608860"/>
                    <a:pt x="330824" y="2640307"/>
                  </a:cubicBezTo>
                  <a:lnTo>
                    <a:pt x="330824" y="2670096"/>
                  </a:lnTo>
                  <a:cubicBezTo>
                    <a:pt x="330824" y="2701543"/>
                    <a:pt x="305331" y="2727036"/>
                    <a:pt x="273884" y="2727036"/>
                  </a:cubicBezTo>
                  <a:lnTo>
                    <a:pt x="154401" y="2727036"/>
                  </a:lnTo>
                  <a:cubicBezTo>
                    <a:pt x="122954" y="2727036"/>
                    <a:pt x="97461" y="2701543"/>
                    <a:pt x="97461" y="2670096"/>
                  </a:cubicBezTo>
                  <a:lnTo>
                    <a:pt x="97461" y="2640307"/>
                  </a:lnTo>
                  <a:cubicBezTo>
                    <a:pt x="97461" y="2608860"/>
                    <a:pt x="122954" y="2583367"/>
                    <a:pt x="154401" y="2583367"/>
                  </a:cubicBezTo>
                  <a:close/>
                  <a:moveTo>
                    <a:pt x="1956951" y="2583367"/>
                  </a:moveTo>
                  <a:cubicBezTo>
                    <a:pt x="1988398" y="2583367"/>
                    <a:pt x="2013891" y="2608860"/>
                    <a:pt x="2013891" y="2640307"/>
                  </a:cubicBezTo>
                  <a:lnTo>
                    <a:pt x="2013891" y="2670096"/>
                  </a:lnTo>
                  <a:cubicBezTo>
                    <a:pt x="2013891" y="2701543"/>
                    <a:pt x="1988398" y="2727036"/>
                    <a:pt x="1956951" y="2727036"/>
                  </a:cubicBezTo>
                  <a:lnTo>
                    <a:pt x="1837468" y="2727036"/>
                  </a:lnTo>
                  <a:cubicBezTo>
                    <a:pt x="1806021" y="2727036"/>
                    <a:pt x="1780528" y="2701543"/>
                    <a:pt x="1780528" y="2670096"/>
                  </a:cubicBezTo>
                  <a:lnTo>
                    <a:pt x="1780528" y="2640307"/>
                  </a:lnTo>
                  <a:cubicBezTo>
                    <a:pt x="1780528" y="2608860"/>
                    <a:pt x="1806021" y="2583367"/>
                    <a:pt x="1837468" y="2583367"/>
                  </a:cubicBezTo>
                  <a:close/>
                  <a:moveTo>
                    <a:pt x="273884" y="2174146"/>
                  </a:moveTo>
                  <a:cubicBezTo>
                    <a:pt x="305331" y="2174146"/>
                    <a:pt x="330824" y="2199639"/>
                    <a:pt x="330824" y="2231086"/>
                  </a:cubicBezTo>
                  <a:lnTo>
                    <a:pt x="330824" y="2260875"/>
                  </a:lnTo>
                  <a:cubicBezTo>
                    <a:pt x="330824" y="2292322"/>
                    <a:pt x="305331" y="2317815"/>
                    <a:pt x="273884" y="2317815"/>
                  </a:cubicBezTo>
                  <a:lnTo>
                    <a:pt x="154401" y="2317815"/>
                  </a:lnTo>
                  <a:cubicBezTo>
                    <a:pt x="122954" y="2317815"/>
                    <a:pt x="97461" y="2292322"/>
                    <a:pt x="97461" y="2260875"/>
                  </a:cubicBezTo>
                  <a:lnTo>
                    <a:pt x="97461" y="2231086"/>
                  </a:lnTo>
                  <a:cubicBezTo>
                    <a:pt x="97461" y="2199639"/>
                    <a:pt x="122954" y="2174146"/>
                    <a:pt x="154401" y="2174146"/>
                  </a:cubicBezTo>
                  <a:close/>
                  <a:moveTo>
                    <a:pt x="1956951" y="2174146"/>
                  </a:moveTo>
                  <a:cubicBezTo>
                    <a:pt x="1988398" y="2174146"/>
                    <a:pt x="2013891" y="2199639"/>
                    <a:pt x="2013891" y="2231086"/>
                  </a:cubicBezTo>
                  <a:lnTo>
                    <a:pt x="2013891" y="2260875"/>
                  </a:lnTo>
                  <a:cubicBezTo>
                    <a:pt x="2013891" y="2292322"/>
                    <a:pt x="1988398" y="2317815"/>
                    <a:pt x="1956951" y="2317815"/>
                  </a:cubicBezTo>
                  <a:lnTo>
                    <a:pt x="1837468" y="2317815"/>
                  </a:lnTo>
                  <a:cubicBezTo>
                    <a:pt x="1806021" y="2317815"/>
                    <a:pt x="1780528" y="2292322"/>
                    <a:pt x="1780528" y="2260875"/>
                  </a:cubicBezTo>
                  <a:lnTo>
                    <a:pt x="1780528" y="2231086"/>
                  </a:lnTo>
                  <a:cubicBezTo>
                    <a:pt x="1780528" y="2199639"/>
                    <a:pt x="1806021" y="2174146"/>
                    <a:pt x="1837468" y="2174146"/>
                  </a:cubicBezTo>
                  <a:close/>
                  <a:moveTo>
                    <a:pt x="273884" y="1764927"/>
                  </a:moveTo>
                  <a:cubicBezTo>
                    <a:pt x="305331" y="1764927"/>
                    <a:pt x="330824" y="1790420"/>
                    <a:pt x="330824" y="1821867"/>
                  </a:cubicBezTo>
                  <a:lnTo>
                    <a:pt x="330824" y="1851656"/>
                  </a:lnTo>
                  <a:cubicBezTo>
                    <a:pt x="330824" y="1883103"/>
                    <a:pt x="305331" y="1908596"/>
                    <a:pt x="273884" y="1908596"/>
                  </a:cubicBezTo>
                  <a:lnTo>
                    <a:pt x="154401" y="1908596"/>
                  </a:lnTo>
                  <a:cubicBezTo>
                    <a:pt x="122954" y="1908596"/>
                    <a:pt x="97461" y="1883103"/>
                    <a:pt x="97461" y="1851656"/>
                  </a:cubicBezTo>
                  <a:lnTo>
                    <a:pt x="97461" y="1821867"/>
                  </a:lnTo>
                  <a:cubicBezTo>
                    <a:pt x="97461" y="1790420"/>
                    <a:pt x="122954" y="1764927"/>
                    <a:pt x="154401" y="1764927"/>
                  </a:cubicBezTo>
                  <a:close/>
                  <a:moveTo>
                    <a:pt x="1956951" y="1764927"/>
                  </a:moveTo>
                  <a:cubicBezTo>
                    <a:pt x="1988398" y="1764927"/>
                    <a:pt x="2013891" y="1790420"/>
                    <a:pt x="2013891" y="1821867"/>
                  </a:cubicBezTo>
                  <a:lnTo>
                    <a:pt x="2013891" y="1851656"/>
                  </a:lnTo>
                  <a:cubicBezTo>
                    <a:pt x="2013891" y="1883103"/>
                    <a:pt x="1988398" y="1908596"/>
                    <a:pt x="1956951" y="1908596"/>
                  </a:cubicBezTo>
                  <a:lnTo>
                    <a:pt x="1837468" y="1908596"/>
                  </a:lnTo>
                  <a:cubicBezTo>
                    <a:pt x="1806021" y="1908596"/>
                    <a:pt x="1780528" y="1883103"/>
                    <a:pt x="1780528" y="1851656"/>
                  </a:cubicBezTo>
                  <a:lnTo>
                    <a:pt x="1780528" y="1821867"/>
                  </a:lnTo>
                  <a:cubicBezTo>
                    <a:pt x="1780528" y="1790420"/>
                    <a:pt x="1806021" y="1764927"/>
                    <a:pt x="1837468" y="1764927"/>
                  </a:cubicBezTo>
                  <a:close/>
                  <a:moveTo>
                    <a:pt x="1551075" y="1482169"/>
                  </a:moveTo>
                  <a:cubicBezTo>
                    <a:pt x="1634842" y="1482169"/>
                    <a:pt x="1702749" y="1550076"/>
                    <a:pt x="1702749" y="1633843"/>
                  </a:cubicBezTo>
                  <a:lnTo>
                    <a:pt x="1702749" y="2592029"/>
                  </a:lnTo>
                  <a:cubicBezTo>
                    <a:pt x="1702749" y="2675796"/>
                    <a:pt x="1634842" y="2743703"/>
                    <a:pt x="1551075" y="2743703"/>
                  </a:cubicBezTo>
                  <a:lnTo>
                    <a:pt x="1055676" y="2743703"/>
                  </a:lnTo>
                  <a:lnTo>
                    <a:pt x="560277" y="2743703"/>
                  </a:lnTo>
                  <a:cubicBezTo>
                    <a:pt x="476510" y="2743703"/>
                    <a:pt x="408603" y="2675796"/>
                    <a:pt x="408603" y="2592029"/>
                  </a:cubicBezTo>
                  <a:lnTo>
                    <a:pt x="408603" y="1633843"/>
                  </a:lnTo>
                  <a:cubicBezTo>
                    <a:pt x="408603" y="1550076"/>
                    <a:pt x="476510" y="1482169"/>
                    <a:pt x="560277" y="1482169"/>
                  </a:cubicBezTo>
                  <a:lnTo>
                    <a:pt x="1055676" y="1482169"/>
                  </a:lnTo>
                  <a:close/>
                  <a:moveTo>
                    <a:pt x="273884" y="1355708"/>
                  </a:moveTo>
                  <a:cubicBezTo>
                    <a:pt x="305331" y="1355708"/>
                    <a:pt x="330824" y="1381201"/>
                    <a:pt x="330824" y="1412648"/>
                  </a:cubicBezTo>
                  <a:lnTo>
                    <a:pt x="330824" y="1442437"/>
                  </a:lnTo>
                  <a:cubicBezTo>
                    <a:pt x="330824" y="1473884"/>
                    <a:pt x="305331" y="1499377"/>
                    <a:pt x="273884" y="1499377"/>
                  </a:cubicBezTo>
                  <a:lnTo>
                    <a:pt x="154401" y="1499377"/>
                  </a:lnTo>
                  <a:cubicBezTo>
                    <a:pt x="122954" y="1499377"/>
                    <a:pt x="97461" y="1473884"/>
                    <a:pt x="97461" y="1442437"/>
                  </a:cubicBezTo>
                  <a:lnTo>
                    <a:pt x="97461" y="1412648"/>
                  </a:lnTo>
                  <a:cubicBezTo>
                    <a:pt x="97461" y="1381201"/>
                    <a:pt x="122954" y="1355708"/>
                    <a:pt x="154401" y="1355708"/>
                  </a:cubicBezTo>
                  <a:close/>
                  <a:moveTo>
                    <a:pt x="1956951" y="1355708"/>
                  </a:moveTo>
                  <a:cubicBezTo>
                    <a:pt x="1988398" y="1355708"/>
                    <a:pt x="2013891" y="1381201"/>
                    <a:pt x="2013891" y="1412648"/>
                  </a:cubicBezTo>
                  <a:lnTo>
                    <a:pt x="2013891" y="1442437"/>
                  </a:lnTo>
                  <a:cubicBezTo>
                    <a:pt x="2013891" y="1473884"/>
                    <a:pt x="1988398" y="1499377"/>
                    <a:pt x="1956951" y="1499377"/>
                  </a:cubicBezTo>
                  <a:lnTo>
                    <a:pt x="1837468" y="1499377"/>
                  </a:lnTo>
                  <a:cubicBezTo>
                    <a:pt x="1806021" y="1499377"/>
                    <a:pt x="1780528" y="1473884"/>
                    <a:pt x="1780528" y="1442437"/>
                  </a:cubicBezTo>
                  <a:lnTo>
                    <a:pt x="1780528" y="1412648"/>
                  </a:lnTo>
                  <a:cubicBezTo>
                    <a:pt x="1780528" y="1381201"/>
                    <a:pt x="1806021" y="1355708"/>
                    <a:pt x="1837468" y="1355708"/>
                  </a:cubicBezTo>
                  <a:close/>
                  <a:moveTo>
                    <a:pt x="273884" y="946489"/>
                  </a:moveTo>
                  <a:cubicBezTo>
                    <a:pt x="305331" y="946489"/>
                    <a:pt x="330824" y="971982"/>
                    <a:pt x="330824" y="1003429"/>
                  </a:cubicBezTo>
                  <a:lnTo>
                    <a:pt x="330824" y="1033218"/>
                  </a:lnTo>
                  <a:cubicBezTo>
                    <a:pt x="330824" y="1064665"/>
                    <a:pt x="305331" y="1090158"/>
                    <a:pt x="273884" y="1090158"/>
                  </a:cubicBezTo>
                  <a:lnTo>
                    <a:pt x="154401" y="1090158"/>
                  </a:lnTo>
                  <a:cubicBezTo>
                    <a:pt x="122954" y="1090158"/>
                    <a:pt x="97461" y="1064665"/>
                    <a:pt x="97461" y="1033218"/>
                  </a:cubicBezTo>
                  <a:lnTo>
                    <a:pt x="97461" y="1003429"/>
                  </a:lnTo>
                  <a:cubicBezTo>
                    <a:pt x="97461" y="971982"/>
                    <a:pt x="122954" y="946489"/>
                    <a:pt x="154401" y="946489"/>
                  </a:cubicBezTo>
                  <a:close/>
                  <a:moveTo>
                    <a:pt x="1956951" y="946489"/>
                  </a:moveTo>
                  <a:cubicBezTo>
                    <a:pt x="1988398" y="946489"/>
                    <a:pt x="2013891" y="971982"/>
                    <a:pt x="2013891" y="1003429"/>
                  </a:cubicBezTo>
                  <a:lnTo>
                    <a:pt x="2013891" y="1033218"/>
                  </a:lnTo>
                  <a:cubicBezTo>
                    <a:pt x="2013891" y="1064665"/>
                    <a:pt x="1988398" y="1090158"/>
                    <a:pt x="1956951" y="1090158"/>
                  </a:cubicBezTo>
                  <a:lnTo>
                    <a:pt x="1837468" y="1090158"/>
                  </a:lnTo>
                  <a:cubicBezTo>
                    <a:pt x="1806021" y="1090158"/>
                    <a:pt x="1780528" y="1064665"/>
                    <a:pt x="1780528" y="1033218"/>
                  </a:cubicBezTo>
                  <a:lnTo>
                    <a:pt x="1780528" y="1003429"/>
                  </a:lnTo>
                  <a:cubicBezTo>
                    <a:pt x="1780528" y="971982"/>
                    <a:pt x="1806021" y="946489"/>
                    <a:pt x="1837468" y="946489"/>
                  </a:cubicBezTo>
                  <a:close/>
                  <a:moveTo>
                    <a:pt x="273884" y="537270"/>
                  </a:moveTo>
                  <a:cubicBezTo>
                    <a:pt x="305331" y="537270"/>
                    <a:pt x="330824" y="562763"/>
                    <a:pt x="330824" y="594210"/>
                  </a:cubicBezTo>
                  <a:lnTo>
                    <a:pt x="330824" y="623999"/>
                  </a:lnTo>
                  <a:cubicBezTo>
                    <a:pt x="330824" y="655446"/>
                    <a:pt x="305331" y="680939"/>
                    <a:pt x="273884" y="680939"/>
                  </a:cubicBezTo>
                  <a:lnTo>
                    <a:pt x="154401" y="680939"/>
                  </a:lnTo>
                  <a:cubicBezTo>
                    <a:pt x="122954" y="680939"/>
                    <a:pt x="97461" y="655446"/>
                    <a:pt x="97461" y="623999"/>
                  </a:cubicBezTo>
                  <a:lnTo>
                    <a:pt x="97461" y="594210"/>
                  </a:lnTo>
                  <a:cubicBezTo>
                    <a:pt x="97461" y="562763"/>
                    <a:pt x="122954" y="537270"/>
                    <a:pt x="154401" y="537270"/>
                  </a:cubicBezTo>
                  <a:close/>
                  <a:moveTo>
                    <a:pt x="1956951" y="537270"/>
                  </a:moveTo>
                  <a:cubicBezTo>
                    <a:pt x="1988398" y="537270"/>
                    <a:pt x="2013891" y="562763"/>
                    <a:pt x="2013891" y="594210"/>
                  </a:cubicBezTo>
                  <a:lnTo>
                    <a:pt x="2013891" y="623999"/>
                  </a:lnTo>
                  <a:cubicBezTo>
                    <a:pt x="2013891" y="655446"/>
                    <a:pt x="1988398" y="680939"/>
                    <a:pt x="1956951" y="680939"/>
                  </a:cubicBezTo>
                  <a:lnTo>
                    <a:pt x="1837468" y="680939"/>
                  </a:lnTo>
                  <a:cubicBezTo>
                    <a:pt x="1806021" y="680939"/>
                    <a:pt x="1780528" y="655446"/>
                    <a:pt x="1780528" y="623999"/>
                  </a:cubicBezTo>
                  <a:lnTo>
                    <a:pt x="1780528" y="594210"/>
                  </a:lnTo>
                  <a:cubicBezTo>
                    <a:pt x="1780528" y="562763"/>
                    <a:pt x="1806021" y="537270"/>
                    <a:pt x="1837468" y="537270"/>
                  </a:cubicBezTo>
                  <a:close/>
                  <a:moveTo>
                    <a:pt x="1551075" y="128052"/>
                  </a:moveTo>
                  <a:cubicBezTo>
                    <a:pt x="1634842" y="128052"/>
                    <a:pt x="1702749" y="195959"/>
                    <a:pt x="1702749" y="279726"/>
                  </a:cubicBezTo>
                  <a:lnTo>
                    <a:pt x="1702749" y="1237912"/>
                  </a:lnTo>
                  <a:cubicBezTo>
                    <a:pt x="1702749" y="1321679"/>
                    <a:pt x="1634842" y="1389586"/>
                    <a:pt x="1551075" y="1389586"/>
                  </a:cubicBezTo>
                  <a:lnTo>
                    <a:pt x="1055676" y="1389586"/>
                  </a:lnTo>
                  <a:lnTo>
                    <a:pt x="560277" y="1389586"/>
                  </a:lnTo>
                  <a:cubicBezTo>
                    <a:pt x="476510" y="1389586"/>
                    <a:pt x="408603" y="1321679"/>
                    <a:pt x="408603" y="1237912"/>
                  </a:cubicBezTo>
                  <a:lnTo>
                    <a:pt x="408603" y="279726"/>
                  </a:lnTo>
                  <a:cubicBezTo>
                    <a:pt x="408603" y="195959"/>
                    <a:pt x="476510" y="128052"/>
                    <a:pt x="560277" y="128052"/>
                  </a:cubicBezTo>
                  <a:lnTo>
                    <a:pt x="1055676" y="128052"/>
                  </a:lnTo>
                  <a:close/>
                  <a:moveTo>
                    <a:pt x="273884" y="128051"/>
                  </a:moveTo>
                  <a:cubicBezTo>
                    <a:pt x="305331" y="128051"/>
                    <a:pt x="330824" y="153544"/>
                    <a:pt x="330824" y="184991"/>
                  </a:cubicBezTo>
                  <a:lnTo>
                    <a:pt x="330824" y="214780"/>
                  </a:lnTo>
                  <a:cubicBezTo>
                    <a:pt x="330824" y="246227"/>
                    <a:pt x="305331" y="271720"/>
                    <a:pt x="273884" y="271720"/>
                  </a:cubicBezTo>
                  <a:lnTo>
                    <a:pt x="154401" y="271720"/>
                  </a:lnTo>
                  <a:cubicBezTo>
                    <a:pt x="122954" y="271720"/>
                    <a:pt x="97461" y="246227"/>
                    <a:pt x="97461" y="214780"/>
                  </a:cubicBezTo>
                  <a:lnTo>
                    <a:pt x="97461" y="184991"/>
                  </a:lnTo>
                  <a:cubicBezTo>
                    <a:pt x="97461" y="153544"/>
                    <a:pt x="122954" y="128051"/>
                    <a:pt x="154401" y="128051"/>
                  </a:cubicBezTo>
                  <a:close/>
                  <a:moveTo>
                    <a:pt x="1956951" y="128051"/>
                  </a:moveTo>
                  <a:cubicBezTo>
                    <a:pt x="1988398" y="128051"/>
                    <a:pt x="2013891" y="153544"/>
                    <a:pt x="2013891" y="184991"/>
                  </a:cubicBezTo>
                  <a:lnTo>
                    <a:pt x="2013891" y="214780"/>
                  </a:lnTo>
                  <a:cubicBezTo>
                    <a:pt x="2013891" y="246227"/>
                    <a:pt x="1988398" y="271720"/>
                    <a:pt x="1956951" y="271720"/>
                  </a:cubicBezTo>
                  <a:lnTo>
                    <a:pt x="1837468" y="271720"/>
                  </a:lnTo>
                  <a:cubicBezTo>
                    <a:pt x="1806021" y="271720"/>
                    <a:pt x="1780528" y="246227"/>
                    <a:pt x="1780528" y="214780"/>
                  </a:cubicBezTo>
                  <a:lnTo>
                    <a:pt x="1780528" y="184991"/>
                  </a:lnTo>
                  <a:cubicBezTo>
                    <a:pt x="1780528" y="153544"/>
                    <a:pt x="1806021" y="128051"/>
                    <a:pt x="1837468" y="128051"/>
                  </a:cubicBezTo>
                  <a:close/>
                  <a:moveTo>
                    <a:pt x="2111352" y="0"/>
                  </a:moveTo>
                  <a:lnTo>
                    <a:pt x="1055676" y="0"/>
                  </a:lnTo>
                  <a:lnTo>
                    <a:pt x="0" y="0"/>
                  </a:lnTo>
                  <a:lnTo>
                    <a:pt x="0" y="2886673"/>
                  </a:lnTo>
                  <a:lnTo>
                    <a:pt x="1055676" y="2886673"/>
                  </a:lnTo>
                  <a:lnTo>
                    <a:pt x="2111352" y="288667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BF39798F-EBC8-4BCC-83CA-DC9DA2D0104C}"/>
                </a:ext>
              </a:extLst>
            </p:cNvPr>
            <p:cNvSpPr txBox="1"/>
            <p:nvPr/>
          </p:nvSpPr>
          <p:spPr>
            <a:xfrm>
              <a:off x="1403204" y="3528375"/>
              <a:ext cx="775854"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32%</a:t>
              </a:r>
              <a:endParaRPr lang="zh-CN" altLang="en-US" sz="2000" b="1"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B96A0B6F-AE6E-42E3-9F68-5BA5ED9F11C4}"/>
                </a:ext>
              </a:extLst>
            </p:cNvPr>
            <p:cNvSpPr txBox="1"/>
            <p:nvPr/>
          </p:nvSpPr>
          <p:spPr>
            <a:xfrm>
              <a:off x="4783688" y="3528375"/>
              <a:ext cx="775854"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54%</a:t>
              </a:r>
              <a:endParaRPr lang="zh-CN" altLang="en-US" sz="2000" b="1"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8A59B6A2-F591-4E4C-9E84-88AA41DC883F}"/>
                </a:ext>
              </a:extLst>
            </p:cNvPr>
            <p:cNvSpPr txBox="1"/>
            <p:nvPr/>
          </p:nvSpPr>
          <p:spPr>
            <a:xfrm>
              <a:off x="8302005" y="3514519"/>
              <a:ext cx="775854"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10%</a:t>
              </a:r>
              <a:endParaRPr lang="zh-CN" altLang="en-US" sz="2000" b="1"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1704E1AE-9611-4C0D-9F11-BC5225D4EDC7}"/>
                </a:ext>
              </a:extLst>
            </p:cNvPr>
            <p:cNvSpPr txBox="1"/>
            <p:nvPr/>
          </p:nvSpPr>
          <p:spPr>
            <a:xfrm>
              <a:off x="3123322" y="1974272"/>
              <a:ext cx="775854"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20%</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ED927B03-8D9C-4078-91F8-D815371A529A}"/>
                </a:ext>
              </a:extLst>
            </p:cNvPr>
            <p:cNvSpPr txBox="1"/>
            <p:nvPr/>
          </p:nvSpPr>
          <p:spPr>
            <a:xfrm>
              <a:off x="6558908" y="1970362"/>
              <a:ext cx="775854"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12%</a:t>
              </a:r>
              <a:endParaRPr lang="zh-CN" altLang="en-US" sz="2000" b="1" dirty="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45621DFB-B5A9-47D9-A9BF-B861374E0BA9}"/>
                </a:ext>
              </a:extLst>
            </p:cNvPr>
            <p:cNvSpPr txBox="1"/>
            <p:nvPr/>
          </p:nvSpPr>
          <p:spPr>
            <a:xfrm>
              <a:off x="10073228" y="1970362"/>
              <a:ext cx="775854"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30%</a:t>
              </a:r>
              <a:endParaRPr lang="zh-CN" altLang="en-US" sz="2000" b="1" dirty="0">
                <a:latin typeface="微软雅黑" panose="020B0503020204020204" pitchFamily="34" charset="-122"/>
                <a:ea typeface="微软雅黑" panose="020B0503020204020204" pitchFamily="34" charset="-122"/>
              </a:endParaRPr>
            </a:p>
          </p:txBody>
        </p:sp>
      </p:grpSp>
      <p:sp>
        <p:nvSpPr>
          <p:cNvPr id="19" name="1">
            <a:extLst>
              <a:ext uri="{FF2B5EF4-FFF2-40B4-BE49-F238E27FC236}">
                <a16:creationId xmlns:a16="http://schemas.microsoft.com/office/drawing/2014/main" id="{AF9AE946-765F-4A93-9A35-73B06643F3FC}"/>
              </a:ext>
            </a:extLst>
          </p:cNvPr>
          <p:cNvSpPr>
            <a:spLocks noChangeArrowheads="1"/>
          </p:cNvSpPr>
          <p:nvPr>
            <p:custDataLst>
              <p:tags r:id="rId1"/>
            </p:custDataLst>
          </p:nvPr>
        </p:nvSpPr>
        <p:spPr bwMode="auto">
          <a:xfrm>
            <a:off x="660400" y="4844079"/>
            <a:ext cx="10242416" cy="1138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编辑标题</a:t>
            </a:r>
          </a:p>
          <a:p>
            <a:pPr defTabSz="1219170">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点击编辑你想替换的内容点击编辑你想替换的内容点击编辑你想替换的内容点击编辑你想替换的内容点击编辑你想替换的内容点击编辑你想替换的内容点击编辑你想替换的内容点击编辑你想替换的内容</a:t>
            </a:r>
          </a:p>
        </p:txBody>
      </p:sp>
      <p:grpSp>
        <p:nvGrpSpPr>
          <p:cNvPr id="20" name="组合 19">
            <a:extLst>
              <a:ext uri="{FF2B5EF4-FFF2-40B4-BE49-F238E27FC236}">
                <a16:creationId xmlns:a16="http://schemas.microsoft.com/office/drawing/2014/main" id="{F7A80603-124B-4271-A0DD-8F112D8E2076}"/>
              </a:ext>
            </a:extLst>
          </p:cNvPr>
          <p:cNvGrpSpPr/>
          <p:nvPr/>
        </p:nvGrpSpPr>
        <p:grpSpPr>
          <a:xfrm>
            <a:off x="0" y="310997"/>
            <a:ext cx="11548864" cy="825807"/>
            <a:chOff x="0" y="310997"/>
            <a:chExt cx="11548864" cy="825807"/>
          </a:xfrm>
        </p:grpSpPr>
        <p:grpSp>
          <p:nvGrpSpPr>
            <p:cNvPr id="23" name="组合 22">
              <a:extLst>
                <a:ext uri="{FF2B5EF4-FFF2-40B4-BE49-F238E27FC236}">
                  <a16:creationId xmlns:a16="http://schemas.microsoft.com/office/drawing/2014/main" id="{B74674A7-341E-44F7-AE28-5D51DEFD86CB}"/>
                </a:ext>
              </a:extLst>
            </p:cNvPr>
            <p:cNvGrpSpPr/>
            <p:nvPr/>
          </p:nvGrpSpPr>
          <p:grpSpPr>
            <a:xfrm>
              <a:off x="0" y="310997"/>
              <a:ext cx="11548864" cy="825807"/>
              <a:chOff x="0" y="310997"/>
              <a:chExt cx="11548864" cy="825807"/>
            </a:xfrm>
          </p:grpSpPr>
          <p:sp>
            <p:nvSpPr>
              <p:cNvPr id="25" name="标题 1">
                <a:extLst>
                  <a:ext uri="{FF2B5EF4-FFF2-40B4-BE49-F238E27FC236}">
                    <a16:creationId xmlns:a16="http://schemas.microsoft.com/office/drawing/2014/main" id="{1EC2A010-880A-4142-AB5E-8B94987BFA02}"/>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一段式内容页</a:t>
                </a:r>
              </a:p>
            </p:txBody>
          </p:sp>
          <p:sp>
            <p:nvSpPr>
              <p:cNvPr id="26" name="矩形 25">
                <a:extLst>
                  <a:ext uri="{FF2B5EF4-FFF2-40B4-BE49-F238E27FC236}">
                    <a16:creationId xmlns:a16="http://schemas.microsoft.com/office/drawing/2014/main" id="{67BEC498-4EC3-4B40-AB74-B84A55288F71}"/>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id="{F01D553B-1E36-4E5E-A2C1-1ED5CCF7DDB7}"/>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22" name="直接连接符 21">
              <a:extLst>
                <a:ext uri="{FF2B5EF4-FFF2-40B4-BE49-F238E27FC236}">
                  <a16:creationId xmlns:a16="http://schemas.microsoft.com/office/drawing/2014/main" id="{D60A937A-F3E0-4F44-AE20-32E0F59622F4}"/>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30" name="矩形 29">
            <a:extLst>
              <a:ext uri="{FF2B5EF4-FFF2-40B4-BE49-F238E27FC236}">
                <a16:creationId xmlns:a16="http://schemas.microsoft.com/office/drawing/2014/main" id="{715C8B7C-C319-4D64-B144-47147E63093A}"/>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31" name="组合 30">
            <a:extLst>
              <a:ext uri="{FF2B5EF4-FFF2-40B4-BE49-F238E27FC236}">
                <a16:creationId xmlns:a16="http://schemas.microsoft.com/office/drawing/2014/main" id="{9AF3F09F-DCBB-42A4-86FF-371D5CD77072}"/>
              </a:ext>
            </a:extLst>
          </p:cNvPr>
          <p:cNvGrpSpPr/>
          <p:nvPr/>
        </p:nvGrpSpPr>
        <p:grpSpPr>
          <a:xfrm>
            <a:off x="9302074" y="353222"/>
            <a:ext cx="2372401" cy="697199"/>
            <a:chOff x="2954664" y="741101"/>
            <a:chExt cx="4418941" cy="1332639"/>
          </a:xfrm>
        </p:grpSpPr>
        <p:sp>
          <p:nvSpPr>
            <p:cNvPr id="32" name="椭圆 31">
              <a:extLst>
                <a:ext uri="{FF2B5EF4-FFF2-40B4-BE49-F238E27FC236}">
                  <a16:creationId xmlns:a16="http://schemas.microsoft.com/office/drawing/2014/main" id="{81ABA9EC-883D-435F-899E-0FAA04101548}"/>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33" name="图片 32">
              <a:extLst>
                <a:ext uri="{FF2B5EF4-FFF2-40B4-BE49-F238E27FC236}">
                  <a16:creationId xmlns:a16="http://schemas.microsoft.com/office/drawing/2014/main" id="{193730A2-32C3-424B-9AED-66002AFF4FF0}"/>
                </a:ext>
              </a:extLst>
            </p:cNvPr>
            <p:cNvPicPr>
              <a:picLocks noChangeAspect="1"/>
            </p:cNvPicPr>
            <p:nvPr/>
          </p:nvPicPr>
          <p:blipFill rotWithShape="1">
            <a:blip r:embed="rId4">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4116275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0" y="4493"/>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一段式内容页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grpSp>
        <p:nvGrpSpPr>
          <p:cNvPr id="11" name="组合 10">
            <a:extLst>
              <a:ext uri="{FF2B5EF4-FFF2-40B4-BE49-F238E27FC236}">
                <a16:creationId xmlns:a16="http://schemas.microsoft.com/office/drawing/2014/main" id="{1708DDDE-43C2-4754-902F-ACD55618B928}"/>
              </a:ext>
            </a:extLst>
          </p:cNvPr>
          <p:cNvGrpSpPr/>
          <p:nvPr/>
        </p:nvGrpSpPr>
        <p:grpSpPr>
          <a:xfrm>
            <a:off x="1873630" y="1603366"/>
            <a:ext cx="8097220" cy="4021036"/>
            <a:chOff x="2011363" y="1371600"/>
            <a:chExt cx="4987926" cy="2722563"/>
          </a:xfrm>
        </p:grpSpPr>
        <p:sp>
          <p:nvSpPr>
            <p:cNvPr id="12" name="Freeform 5">
              <a:extLst>
                <a:ext uri="{FF2B5EF4-FFF2-40B4-BE49-F238E27FC236}">
                  <a16:creationId xmlns:a16="http://schemas.microsoft.com/office/drawing/2014/main" id="{E498F730-8BBB-4B8E-8D15-CF2D6D5D2FA4}"/>
                </a:ext>
              </a:extLst>
            </p:cNvPr>
            <p:cNvSpPr>
              <a:spLocks/>
            </p:cNvSpPr>
            <p:nvPr/>
          </p:nvSpPr>
          <p:spPr bwMode="auto">
            <a:xfrm>
              <a:off x="5827714" y="3290888"/>
              <a:ext cx="531813" cy="487363"/>
            </a:xfrm>
            <a:custGeom>
              <a:avLst/>
              <a:gdLst>
                <a:gd name="T0" fmla="*/ 243 w 335"/>
                <a:gd name="T1" fmla="*/ 0 h 307"/>
                <a:gd name="T2" fmla="*/ 275 w 335"/>
                <a:gd name="T3" fmla="*/ 81 h 307"/>
                <a:gd name="T4" fmla="*/ 317 w 335"/>
                <a:gd name="T5" fmla="*/ 127 h 307"/>
                <a:gd name="T6" fmla="*/ 335 w 335"/>
                <a:gd name="T7" fmla="*/ 193 h 307"/>
                <a:gd name="T8" fmla="*/ 316 w 335"/>
                <a:gd name="T9" fmla="*/ 245 h 307"/>
                <a:gd name="T10" fmla="*/ 306 w 335"/>
                <a:gd name="T11" fmla="*/ 282 h 307"/>
                <a:gd name="T12" fmla="*/ 285 w 335"/>
                <a:gd name="T13" fmla="*/ 291 h 307"/>
                <a:gd name="T14" fmla="*/ 279 w 335"/>
                <a:gd name="T15" fmla="*/ 307 h 307"/>
                <a:gd name="T16" fmla="*/ 262 w 335"/>
                <a:gd name="T17" fmla="*/ 291 h 307"/>
                <a:gd name="T18" fmla="*/ 252 w 335"/>
                <a:gd name="T19" fmla="*/ 304 h 307"/>
                <a:gd name="T20" fmla="*/ 226 w 335"/>
                <a:gd name="T21" fmla="*/ 291 h 307"/>
                <a:gd name="T22" fmla="*/ 216 w 335"/>
                <a:gd name="T23" fmla="*/ 262 h 307"/>
                <a:gd name="T24" fmla="*/ 200 w 335"/>
                <a:gd name="T25" fmla="*/ 258 h 307"/>
                <a:gd name="T26" fmla="*/ 205 w 335"/>
                <a:gd name="T27" fmla="*/ 235 h 307"/>
                <a:gd name="T28" fmla="*/ 183 w 335"/>
                <a:gd name="T29" fmla="*/ 250 h 307"/>
                <a:gd name="T30" fmla="*/ 165 w 335"/>
                <a:gd name="T31" fmla="*/ 224 h 307"/>
                <a:gd name="T32" fmla="*/ 148 w 335"/>
                <a:gd name="T33" fmla="*/ 219 h 307"/>
                <a:gd name="T34" fmla="*/ 99 w 335"/>
                <a:gd name="T35" fmla="*/ 230 h 307"/>
                <a:gd name="T36" fmla="*/ 81 w 335"/>
                <a:gd name="T37" fmla="*/ 248 h 307"/>
                <a:gd name="T38" fmla="*/ 51 w 335"/>
                <a:gd name="T39" fmla="*/ 243 h 307"/>
                <a:gd name="T40" fmla="*/ 33 w 335"/>
                <a:gd name="T41" fmla="*/ 259 h 307"/>
                <a:gd name="T42" fmla="*/ 13 w 335"/>
                <a:gd name="T43" fmla="*/ 246 h 307"/>
                <a:gd name="T44" fmla="*/ 21 w 335"/>
                <a:gd name="T45" fmla="*/ 215 h 307"/>
                <a:gd name="T46" fmla="*/ 0 w 335"/>
                <a:gd name="T47" fmla="*/ 158 h 307"/>
                <a:gd name="T48" fmla="*/ 8 w 335"/>
                <a:gd name="T49" fmla="*/ 156 h 307"/>
                <a:gd name="T50" fmla="*/ 5 w 335"/>
                <a:gd name="T51" fmla="*/ 118 h 307"/>
                <a:gd name="T52" fmla="*/ 72 w 335"/>
                <a:gd name="T53" fmla="*/ 78 h 307"/>
                <a:gd name="T54" fmla="*/ 82 w 335"/>
                <a:gd name="T55" fmla="*/ 54 h 307"/>
                <a:gd name="T56" fmla="*/ 91 w 335"/>
                <a:gd name="T57" fmla="*/ 58 h 307"/>
                <a:gd name="T58" fmla="*/ 113 w 335"/>
                <a:gd name="T59" fmla="*/ 25 h 307"/>
                <a:gd name="T60" fmla="*/ 134 w 335"/>
                <a:gd name="T61" fmla="*/ 43 h 307"/>
                <a:gd name="T62" fmla="*/ 150 w 335"/>
                <a:gd name="T63" fmla="*/ 3 h 307"/>
                <a:gd name="T64" fmla="*/ 204 w 335"/>
                <a:gd name="T65" fmla="*/ 14 h 307"/>
                <a:gd name="T66" fmla="*/ 186 w 335"/>
                <a:gd name="T67" fmla="*/ 39 h 307"/>
                <a:gd name="T68" fmla="*/ 226 w 335"/>
                <a:gd name="T69" fmla="*/ 69 h 307"/>
                <a:gd name="T70" fmla="*/ 243 w 335"/>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307">
                  <a:moveTo>
                    <a:pt x="243" y="0"/>
                  </a:moveTo>
                  <a:lnTo>
                    <a:pt x="275" y="81"/>
                  </a:lnTo>
                  <a:lnTo>
                    <a:pt x="317" y="127"/>
                  </a:lnTo>
                  <a:lnTo>
                    <a:pt x="335" y="193"/>
                  </a:lnTo>
                  <a:lnTo>
                    <a:pt x="316" y="245"/>
                  </a:lnTo>
                  <a:lnTo>
                    <a:pt x="306" y="282"/>
                  </a:lnTo>
                  <a:lnTo>
                    <a:pt x="285" y="291"/>
                  </a:lnTo>
                  <a:lnTo>
                    <a:pt x="279" y="307"/>
                  </a:lnTo>
                  <a:lnTo>
                    <a:pt x="262" y="291"/>
                  </a:lnTo>
                  <a:lnTo>
                    <a:pt x="252" y="304"/>
                  </a:lnTo>
                  <a:lnTo>
                    <a:pt x="226" y="291"/>
                  </a:lnTo>
                  <a:lnTo>
                    <a:pt x="216" y="262"/>
                  </a:lnTo>
                  <a:lnTo>
                    <a:pt x="200" y="258"/>
                  </a:lnTo>
                  <a:lnTo>
                    <a:pt x="205" y="235"/>
                  </a:lnTo>
                  <a:lnTo>
                    <a:pt x="183" y="250"/>
                  </a:lnTo>
                  <a:lnTo>
                    <a:pt x="165" y="224"/>
                  </a:lnTo>
                  <a:lnTo>
                    <a:pt x="148" y="219"/>
                  </a:lnTo>
                  <a:lnTo>
                    <a:pt x="99" y="230"/>
                  </a:lnTo>
                  <a:lnTo>
                    <a:pt x="81" y="248"/>
                  </a:lnTo>
                  <a:lnTo>
                    <a:pt x="51" y="243"/>
                  </a:lnTo>
                  <a:lnTo>
                    <a:pt x="33" y="259"/>
                  </a:lnTo>
                  <a:lnTo>
                    <a:pt x="13" y="246"/>
                  </a:lnTo>
                  <a:lnTo>
                    <a:pt x="21" y="215"/>
                  </a:lnTo>
                  <a:lnTo>
                    <a:pt x="0" y="158"/>
                  </a:lnTo>
                  <a:lnTo>
                    <a:pt x="8" y="156"/>
                  </a:lnTo>
                  <a:lnTo>
                    <a:pt x="5" y="118"/>
                  </a:lnTo>
                  <a:lnTo>
                    <a:pt x="72" y="78"/>
                  </a:lnTo>
                  <a:lnTo>
                    <a:pt x="82" y="54"/>
                  </a:lnTo>
                  <a:lnTo>
                    <a:pt x="91" y="58"/>
                  </a:lnTo>
                  <a:lnTo>
                    <a:pt x="113" y="25"/>
                  </a:lnTo>
                  <a:lnTo>
                    <a:pt x="134" y="43"/>
                  </a:lnTo>
                  <a:lnTo>
                    <a:pt x="150" y="3"/>
                  </a:lnTo>
                  <a:lnTo>
                    <a:pt x="204" y="14"/>
                  </a:lnTo>
                  <a:lnTo>
                    <a:pt x="186" y="39"/>
                  </a:lnTo>
                  <a:lnTo>
                    <a:pt x="226" y="69"/>
                  </a:lnTo>
                  <a:lnTo>
                    <a:pt x="243" y="0"/>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 name="Freeform 6">
              <a:extLst>
                <a:ext uri="{FF2B5EF4-FFF2-40B4-BE49-F238E27FC236}">
                  <a16:creationId xmlns:a16="http://schemas.microsoft.com/office/drawing/2014/main" id="{C6789FAD-7B7D-4448-AA42-EC6BC46AA526}"/>
                </a:ext>
              </a:extLst>
            </p:cNvPr>
            <p:cNvSpPr>
              <a:spLocks/>
            </p:cNvSpPr>
            <p:nvPr/>
          </p:nvSpPr>
          <p:spPr bwMode="auto">
            <a:xfrm>
              <a:off x="5827714" y="3290888"/>
              <a:ext cx="531813" cy="487363"/>
            </a:xfrm>
            <a:custGeom>
              <a:avLst/>
              <a:gdLst>
                <a:gd name="T0" fmla="*/ 243 w 335"/>
                <a:gd name="T1" fmla="*/ 0 h 307"/>
                <a:gd name="T2" fmla="*/ 275 w 335"/>
                <a:gd name="T3" fmla="*/ 81 h 307"/>
                <a:gd name="T4" fmla="*/ 317 w 335"/>
                <a:gd name="T5" fmla="*/ 127 h 307"/>
                <a:gd name="T6" fmla="*/ 335 w 335"/>
                <a:gd name="T7" fmla="*/ 193 h 307"/>
                <a:gd name="T8" fmla="*/ 316 w 335"/>
                <a:gd name="T9" fmla="*/ 245 h 307"/>
                <a:gd name="T10" fmla="*/ 306 w 335"/>
                <a:gd name="T11" fmla="*/ 282 h 307"/>
                <a:gd name="T12" fmla="*/ 285 w 335"/>
                <a:gd name="T13" fmla="*/ 291 h 307"/>
                <a:gd name="T14" fmla="*/ 279 w 335"/>
                <a:gd name="T15" fmla="*/ 307 h 307"/>
                <a:gd name="T16" fmla="*/ 262 w 335"/>
                <a:gd name="T17" fmla="*/ 291 h 307"/>
                <a:gd name="T18" fmla="*/ 252 w 335"/>
                <a:gd name="T19" fmla="*/ 304 h 307"/>
                <a:gd name="T20" fmla="*/ 226 w 335"/>
                <a:gd name="T21" fmla="*/ 291 h 307"/>
                <a:gd name="T22" fmla="*/ 216 w 335"/>
                <a:gd name="T23" fmla="*/ 262 h 307"/>
                <a:gd name="T24" fmla="*/ 200 w 335"/>
                <a:gd name="T25" fmla="*/ 258 h 307"/>
                <a:gd name="T26" fmla="*/ 205 w 335"/>
                <a:gd name="T27" fmla="*/ 235 h 307"/>
                <a:gd name="T28" fmla="*/ 183 w 335"/>
                <a:gd name="T29" fmla="*/ 250 h 307"/>
                <a:gd name="T30" fmla="*/ 165 w 335"/>
                <a:gd name="T31" fmla="*/ 224 h 307"/>
                <a:gd name="T32" fmla="*/ 148 w 335"/>
                <a:gd name="T33" fmla="*/ 219 h 307"/>
                <a:gd name="T34" fmla="*/ 99 w 335"/>
                <a:gd name="T35" fmla="*/ 230 h 307"/>
                <a:gd name="T36" fmla="*/ 81 w 335"/>
                <a:gd name="T37" fmla="*/ 248 h 307"/>
                <a:gd name="T38" fmla="*/ 51 w 335"/>
                <a:gd name="T39" fmla="*/ 243 h 307"/>
                <a:gd name="T40" fmla="*/ 33 w 335"/>
                <a:gd name="T41" fmla="*/ 259 h 307"/>
                <a:gd name="T42" fmla="*/ 13 w 335"/>
                <a:gd name="T43" fmla="*/ 246 h 307"/>
                <a:gd name="T44" fmla="*/ 21 w 335"/>
                <a:gd name="T45" fmla="*/ 215 h 307"/>
                <a:gd name="T46" fmla="*/ 0 w 335"/>
                <a:gd name="T47" fmla="*/ 158 h 307"/>
                <a:gd name="T48" fmla="*/ 8 w 335"/>
                <a:gd name="T49" fmla="*/ 156 h 307"/>
                <a:gd name="T50" fmla="*/ 5 w 335"/>
                <a:gd name="T51" fmla="*/ 118 h 307"/>
                <a:gd name="T52" fmla="*/ 72 w 335"/>
                <a:gd name="T53" fmla="*/ 78 h 307"/>
                <a:gd name="T54" fmla="*/ 82 w 335"/>
                <a:gd name="T55" fmla="*/ 54 h 307"/>
                <a:gd name="T56" fmla="*/ 91 w 335"/>
                <a:gd name="T57" fmla="*/ 58 h 307"/>
                <a:gd name="T58" fmla="*/ 113 w 335"/>
                <a:gd name="T59" fmla="*/ 25 h 307"/>
                <a:gd name="T60" fmla="*/ 134 w 335"/>
                <a:gd name="T61" fmla="*/ 43 h 307"/>
                <a:gd name="T62" fmla="*/ 150 w 335"/>
                <a:gd name="T63" fmla="*/ 3 h 307"/>
                <a:gd name="T64" fmla="*/ 204 w 335"/>
                <a:gd name="T65" fmla="*/ 14 h 307"/>
                <a:gd name="T66" fmla="*/ 186 w 335"/>
                <a:gd name="T67" fmla="*/ 39 h 307"/>
                <a:gd name="T68" fmla="*/ 226 w 335"/>
                <a:gd name="T69" fmla="*/ 69 h 307"/>
                <a:gd name="T70" fmla="*/ 243 w 335"/>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307">
                  <a:moveTo>
                    <a:pt x="243" y="0"/>
                  </a:moveTo>
                  <a:lnTo>
                    <a:pt x="275" y="81"/>
                  </a:lnTo>
                  <a:lnTo>
                    <a:pt x="317" y="127"/>
                  </a:lnTo>
                  <a:lnTo>
                    <a:pt x="335" y="193"/>
                  </a:lnTo>
                  <a:lnTo>
                    <a:pt x="316" y="245"/>
                  </a:lnTo>
                  <a:lnTo>
                    <a:pt x="306" y="282"/>
                  </a:lnTo>
                  <a:lnTo>
                    <a:pt x="285" y="291"/>
                  </a:lnTo>
                  <a:lnTo>
                    <a:pt x="279" y="307"/>
                  </a:lnTo>
                  <a:lnTo>
                    <a:pt x="262" y="291"/>
                  </a:lnTo>
                  <a:lnTo>
                    <a:pt x="252" y="304"/>
                  </a:lnTo>
                  <a:lnTo>
                    <a:pt x="226" y="291"/>
                  </a:lnTo>
                  <a:lnTo>
                    <a:pt x="216" y="262"/>
                  </a:lnTo>
                  <a:lnTo>
                    <a:pt x="200" y="258"/>
                  </a:lnTo>
                  <a:lnTo>
                    <a:pt x="205" y="235"/>
                  </a:lnTo>
                  <a:lnTo>
                    <a:pt x="183" y="250"/>
                  </a:lnTo>
                  <a:lnTo>
                    <a:pt x="165" y="224"/>
                  </a:lnTo>
                  <a:lnTo>
                    <a:pt x="148" y="219"/>
                  </a:lnTo>
                  <a:lnTo>
                    <a:pt x="99" y="230"/>
                  </a:lnTo>
                  <a:lnTo>
                    <a:pt x="81" y="248"/>
                  </a:lnTo>
                  <a:lnTo>
                    <a:pt x="51" y="243"/>
                  </a:lnTo>
                  <a:lnTo>
                    <a:pt x="33" y="259"/>
                  </a:lnTo>
                  <a:lnTo>
                    <a:pt x="13" y="246"/>
                  </a:lnTo>
                  <a:lnTo>
                    <a:pt x="21" y="215"/>
                  </a:lnTo>
                  <a:lnTo>
                    <a:pt x="0" y="158"/>
                  </a:lnTo>
                  <a:lnTo>
                    <a:pt x="8" y="156"/>
                  </a:lnTo>
                  <a:lnTo>
                    <a:pt x="5" y="118"/>
                  </a:lnTo>
                  <a:lnTo>
                    <a:pt x="72" y="78"/>
                  </a:lnTo>
                  <a:lnTo>
                    <a:pt x="82" y="54"/>
                  </a:lnTo>
                  <a:lnTo>
                    <a:pt x="91" y="58"/>
                  </a:lnTo>
                  <a:lnTo>
                    <a:pt x="113" y="25"/>
                  </a:lnTo>
                  <a:lnTo>
                    <a:pt x="134" y="43"/>
                  </a:lnTo>
                  <a:lnTo>
                    <a:pt x="150" y="3"/>
                  </a:lnTo>
                  <a:lnTo>
                    <a:pt x="204" y="14"/>
                  </a:lnTo>
                  <a:lnTo>
                    <a:pt x="186" y="39"/>
                  </a:lnTo>
                  <a:lnTo>
                    <a:pt x="226" y="69"/>
                  </a:lnTo>
                  <a:lnTo>
                    <a:pt x="2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 name="Oval 7">
              <a:extLst>
                <a:ext uri="{FF2B5EF4-FFF2-40B4-BE49-F238E27FC236}">
                  <a16:creationId xmlns:a16="http://schemas.microsoft.com/office/drawing/2014/main" id="{3033620E-34FA-45AA-935E-ED4B62AD2158}"/>
                </a:ext>
              </a:extLst>
            </p:cNvPr>
            <p:cNvSpPr>
              <a:spLocks noChangeArrowheads="1"/>
            </p:cNvSpPr>
            <p:nvPr/>
          </p:nvSpPr>
          <p:spPr bwMode="auto">
            <a:xfrm>
              <a:off x="6237289" y="3811588"/>
              <a:ext cx="55563" cy="539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 name="Freeform 11">
              <a:extLst>
                <a:ext uri="{FF2B5EF4-FFF2-40B4-BE49-F238E27FC236}">
                  <a16:creationId xmlns:a16="http://schemas.microsoft.com/office/drawing/2014/main" id="{F9C03A81-B169-4E6A-9FE2-117CBE60FD8D}"/>
                </a:ext>
              </a:extLst>
            </p:cNvPr>
            <p:cNvSpPr>
              <a:spLocks/>
            </p:cNvSpPr>
            <p:nvPr/>
          </p:nvSpPr>
          <p:spPr bwMode="auto">
            <a:xfrm>
              <a:off x="6499226" y="3441700"/>
              <a:ext cx="58738" cy="39688"/>
            </a:xfrm>
            <a:custGeom>
              <a:avLst/>
              <a:gdLst>
                <a:gd name="T0" fmla="*/ 5 w 37"/>
                <a:gd name="T1" fmla="*/ 0 h 25"/>
                <a:gd name="T2" fmla="*/ 0 w 37"/>
                <a:gd name="T3" fmla="*/ 6 h 25"/>
                <a:gd name="T4" fmla="*/ 37 w 37"/>
                <a:gd name="T5" fmla="*/ 25 h 25"/>
                <a:gd name="T6" fmla="*/ 5 w 37"/>
                <a:gd name="T7" fmla="*/ 0 h 25"/>
              </a:gdLst>
              <a:ahLst/>
              <a:cxnLst>
                <a:cxn ang="0">
                  <a:pos x="T0" y="T1"/>
                </a:cxn>
                <a:cxn ang="0">
                  <a:pos x="T2" y="T3"/>
                </a:cxn>
                <a:cxn ang="0">
                  <a:pos x="T4" y="T5"/>
                </a:cxn>
                <a:cxn ang="0">
                  <a:pos x="T6" y="T7"/>
                </a:cxn>
              </a:cxnLst>
              <a:rect l="0" t="0" r="r" b="b"/>
              <a:pathLst>
                <a:path w="37" h="25">
                  <a:moveTo>
                    <a:pt x="5" y="0"/>
                  </a:moveTo>
                  <a:lnTo>
                    <a:pt x="0" y="6"/>
                  </a:lnTo>
                  <a:lnTo>
                    <a:pt x="37" y="25"/>
                  </a:lnTo>
                  <a:lnTo>
                    <a:pt x="5" y="0"/>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 name="Freeform 12">
              <a:extLst>
                <a:ext uri="{FF2B5EF4-FFF2-40B4-BE49-F238E27FC236}">
                  <a16:creationId xmlns:a16="http://schemas.microsoft.com/office/drawing/2014/main" id="{877D886D-629C-41FC-8FAD-59C32D06C080}"/>
                </a:ext>
              </a:extLst>
            </p:cNvPr>
            <p:cNvSpPr>
              <a:spLocks/>
            </p:cNvSpPr>
            <p:nvPr/>
          </p:nvSpPr>
          <p:spPr bwMode="auto">
            <a:xfrm>
              <a:off x="6499226" y="3441700"/>
              <a:ext cx="58738" cy="39688"/>
            </a:xfrm>
            <a:custGeom>
              <a:avLst/>
              <a:gdLst>
                <a:gd name="T0" fmla="*/ 5 w 37"/>
                <a:gd name="T1" fmla="*/ 0 h 25"/>
                <a:gd name="T2" fmla="*/ 0 w 37"/>
                <a:gd name="T3" fmla="*/ 6 h 25"/>
                <a:gd name="T4" fmla="*/ 37 w 37"/>
                <a:gd name="T5" fmla="*/ 25 h 25"/>
                <a:gd name="T6" fmla="*/ 5 w 37"/>
                <a:gd name="T7" fmla="*/ 0 h 25"/>
              </a:gdLst>
              <a:ahLst/>
              <a:cxnLst>
                <a:cxn ang="0">
                  <a:pos x="T0" y="T1"/>
                </a:cxn>
                <a:cxn ang="0">
                  <a:pos x="T2" y="T3"/>
                </a:cxn>
                <a:cxn ang="0">
                  <a:pos x="T4" y="T5"/>
                </a:cxn>
                <a:cxn ang="0">
                  <a:pos x="T6" y="T7"/>
                </a:cxn>
              </a:cxnLst>
              <a:rect l="0" t="0" r="r" b="b"/>
              <a:pathLst>
                <a:path w="37" h="25">
                  <a:moveTo>
                    <a:pt x="5" y="0"/>
                  </a:moveTo>
                  <a:lnTo>
                    <a:pt x="0" y="6"/>
                  </a:lnTo>
                  <a:lnTo>
                    <a:pt x="37" y="25"/>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 name="Freeform 13">
              <a:extLst>
                <a:ext uri="{FF2B5EF4-FFF2-40B4-BE49-F238E27FC236}">
                  <a16:creationId xmlns:a16="http://schemas.microsoft.com/office/drawing/2014/main" id="{E007293C-39B7-4373-A128-5A5D139A0342}"/>
                </a:ext>
              </a:extLst>
            </p:cNvPr>
            <p:cNvSpPr>
              <a:spLocks/>
            </p:cNvSpPr>
            <p:nvPr/>
          </p:nvSpPr>
          <p:spPr bwMode="auto">
            <a:xfrm>
              <a:off x="6062664" y="3117850"/>
              <a:ext cx="258763" cy="158750"/>
            </a:xfrm>
            <a:custGeom>
              <a:avLst/>
              <a:gdLst>
                <a:gd name="T0" fmla="*/ 163 w 163"/>
                <a:gd name="T1" fmla="*/ 100 h 100"/>
                <a:gd name="T2" fmla="*/ 131 w 163"/>
                <a:gd name="T3" fmla="*/ 49 h 100"/>
                <a:gd name="T4" fmla="*/ 51 w 163"/>
                <a:gd name="T5" fmla="*/ 10 h 100"/>
                <a:gd name="T6" fmla="*/ 35 w 163"/>
                <a:gd name="T7" fmla="*/ 24 h 100"/>
                <a:gd name="T8" fmla="*/ 23 w 163"/>
                <a:gd name="T9" fmla="*/ 0 h 100"/>
                <a:gd name="T10" fmla="*/ 0 w 163"/>
                <a:gd name="T11" fmla="*/ 0 h 100"/>
                <a:gd name="T12" fmla="*/ 9 w 163"/>
                <a:gd name="T13" fmla="*/ 13 h 100"/>
                <a:gd name="T14" fmla="*/ 18 w 163"/>
                <a:gd name="T15" fmla="*/ 16 h 100"/>
                <a:gd name="T16" fmla="*/ 7 w 163"/>
                <a:gd name="T17" fmla="*/ 21 h 100"/>
                <a:gd name="T18" fmla="*/ 18 w 163"/>
                <a:gd name="T19" fmla="*/ 30 h 100"/>
                <a:gd name="T20" fmla="*/ 53 w 163"/>
                <a:gd name="T21" fmla="*/ 38 h 100"/>
                <a:gd name="T22" fmla="*/ 63 w 163"/>
                <a:gd name="T23" fmla="*/ 70 h 100"/>
                <a:gd name="T24" fmla="*/ 85 w 163"/>
                <a:gd name="T25" fmla="*/ 88 h 100"/>
                <a:gd name="T26" fmla="*/ 104 w 163"/>
                <a:gd name="T27" fmla="*/ 77 h 100"/>
                <a:gd name="T28" fmla="*/ 122 w 163"/>
                <a:gd name="T29" fmla="*/ 77 h 100"/>
                <a:gd name="T30" fmla="*/ 141 w 163"/>
                <a:gd name="T31" fmla="*/ 98 h 100"/>
                <a:gd name="T32" fmla="*/ 163 w 163"/>
                <a:gd name="T3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00">
                  <a:moveTo>
                    <a:pt x="163" y="100"/>
                  </a:moveTo>
                  <a:lnTo>
                    <a:pt x="131" y="49"/>
                  </a:lnTo>
                  <a:lnTo>
                    <a:pt x="51" y="10"/>
                  </a:lnTo>
                  <a:lnTo>
                    <a:pt x="35" y="24"/>
                  </a:lnTo>
                  <a:lnTo>
                    <a:pt x="23" y="0"/>
                  </a:lnTo>
                  <a:lnTo>
                    <a:pt x="0" y="0"/>
                  </a:lnTo>
                  <a:lnTo>
                    <a:pt x="9" y="13"/>
                  </a:lnTo>
                  <a:lnTo>
                    <a:pt x="18" y="16"/>
                  </a:lnTo>
                  <a:lnTo>
                    <a:pt x="7" y="21"/>
                  </a:lnTo>
                  <a:lnTo>
                    <a:pt x="18" y="30"/>
                  </a:lnTo>
                  <a:lnTo>
                    <a:pt x="53" y="38"/>
                  </a:lnTo>
                  <a:lnTo>
                    <a:pt x="63" y="70"/>
                  </a:lnTo>
                  <a:lnTo>
                    <a:pt x="85" y="88"/>
                  </a:lnTo>
                  <a:lnTo>
                    <a:pt x="104" y="77"/>
                  </a:lnTo>
                  <a:lnTo>
                    <a:pt x="122" y="77"/>
                  </a:lnTo>
                  <a:lnTo>
                    <a:pt x="141" y="98"/>
                  </a:lnTo>
                  <a:lnTo>
                    <a:pt x="163" y="100"/>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 name="Freeform 14">
              <a:extLst>
                <a:ext uri="{FF2B5EF4-FFF2-40B4-BE49-F238E27FC236}">
                  <a16:creationId xmlns:a16="http://schemas.microsoft.com/office/drawing/2014/main" id="{DCD6E242-3F6D-4096-BA04-6BAD799262C7}"/>
                </a:ext>
              </a:extLst>
            </p:cNvPr>
            <p:cNvSpPr>
              <a:spLocks/>
            </p:cNvSpPr>
            <p:nvPr/>
          </p:nvSpPr>
          <p:spPr bwMode="auto">
            <a:xfrm>
              <a:off x="6299201" y="3144838"/>
              <a:ext cx="50800" cy="66675"/>
            </a:xfrm>
            <a:custGeom>
              <a:avLst/>
              <a:gdLst>
                <a:gd name="T0" fmla="*/ 0 w 32"/>
                <a:gd name="T1" fmla="*/ 29 h 42"/>
                <a:gd name="T2" fmla="*/ 11 w 32"/>
                <a:gd name="T3" fmla="*/ 42 h 42"/>
                <a:gd name="T4" fmla="*/ 32 w 32"/>
                <a:gd name="T5" fmla="*/ 26 h 42"/>
                <a:gd name="T6" fmla="*/ 27 w 32"/>
                <a:gd name="T7" fmla="*/ 7 h 42"/>
                <a:gd name="T8" fmla="*/ 9 w 32"/>
                <a:gd name="T9" fmla="*/ 0 h 42"/>
                <a:gd name="T10" fmla="*/ 25 w 32"/>
                <a:gd name="T11" fmla="*/ 15 h 42"/>
                <a:gd name="T12" fmla="*/ 18 w 32"/>
                <a:gd name="T13" fmla="*/ 29 h 42"/>
                <a:gd name="T14" fmla="*/ 0 w 32"/>
                <a:gd name="T15" fmla="*/ 2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42">
                  <a:moveTo>
                    <a:pt x="0" y="29"/>
                  </a:moveTo>
                  <a:lnTo>
                    <a:pt x="11" y="42"/>
                  </a:lnTo>
                  <a:lnTo>
                    <a:pt x="32" y="26"/>
                  </a:lnTo>
                  <a:lnTo>
                    <a:pt x="27" y="7"/>
                  </a:lnTo>
                  <a:lnTo>
                    <a:pt x="9" y="0"/>
                  </a:lnTo>
                  <a:lnTo>
                    <a:pt x="25" y="15"/>
                  </a:lnTo>
                  <a:lnTo>
                    <a:pt x="18" y="29"/>
                  </a:lnTo>
                  <a:lnTo>
                    <a:pt x="0" y="29"/>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 name="Freeform 15">
              <a:extLst>
                <a:ext uri="{FF2B5EF4-FFF2-40B4-BE49-F238E27FC236}">
                  <a16:creationId xmlns:a16="http://schemas.microsoft.com/office/drawing/2014/main" id="{A258D41F-4779-4391-BC3B-E5B35530B5F2}"/>
                </a:ext>
              </a:extLst>
            </p:cNvPr>
            <p:cNvSpPr>
              <a:spLocks/>
            </p:cNvSpPr>
            <p:nvPr/>
          </p:nvSpPr>
          <p:spPr bwMode="auto">
            <a:xfrm>
              <a:off x="5764214" y="2982913"/>
              <a:ext cx="139700" cy="176213"/>
            </a:xfrm>
            <a:custGeom>
              <a:avLst/>
              <a:gdLst>
                <a:gd name="T0" fmla="*/ 72 w 88"/>
                <a:gd name="T1" fmla="*/ 0 h 111"/>
                <a:gd name="T2" fmla="*/ 88 w 88"/>
                <a:gd name="T3" fmla="*/ 17 h 111"/>
                <a:gd name="T4" fmla="*/ 67 w 88"/>
                <a:gd name="T5" fmla="*/ 34 h 111"/>
                <a:gd name="T6" fmla="*/ 82 w 88"/>
                <a:gd name="T7" fmla="*/ 63 h 111"/>
                <a:gd name="T8" fmla="*/ 65 w 88"/>
                <a:gd name="T9" fmla="*/ 111 h 111"/>
                <a:gd name="T10" fmla="*/ 19 w 88"/>
                <a:gd name="T11" fmla="*/ 104 h 111"/>
                <a:gd name="T12" fmla="*/ 0 w 88"/>
                <a:gd name="T13" fmla="*/ 62 h 111"/>
                <a:gd name="T14" fmla="*/ 20 w 88"/>
                <a:gd name="T15" fmla="*/ 54 h 111"/>
                <a:gd name="T16" fmla="*/ 32 w 88"/>
                <a:gd name="T17" fmla="*/ 41 h 111"/>
                <a:gd name="T18" fmla="*/ 41 w 88"/>
                <a:gd name="T19" fmla="*/ 40 h 111"/>
                <a:gd name="T20" fmla="*/ 55 w 88"/>
                <a:gd name="T21" fmla="*/ 20 h 111"/>
                <a:gd name="T22" fmla="*/ 72 w 88"/>
                <a:gd name="T2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111">
                  <a:moveTo>
                    <a:pt x="72" y="0"/>
                  </a:moveTo>
                  <a:lnTo>
                    <a:pt x="88" y="17"/>
                  </a:lnTo>
                  <a:lnTo>
                    <a:pt x="67" y="34"/>
                  </a:lnTo>
                  <a:lnTo>
                    <a:pt x="82" y="63"/>
                  </a:lnTo>
                  <a:lnTo>
                    <a:pt x="65" y="111"/>
                  </a:lnTo>
                  <a:lnTo>
                    <a:pt x="19" y="104"/>
                  </a:lnTo>
                  <a:lnTo>
                    <a:pt x="0" y="62"/>
                  </a:lnTo>
                  <a:lnTo>
                    <a:pt x="20" y="54"/>
                  </a:lnTo>
                  <a:lnTo>
                    <a:pt x="32" y="41"/>
                  </a:lnTo>
                  <a:lnTo>
                    <a:pt x="41" y="40"/>
                  </a:lnTo>
                  <a:lnTo>
                    <a:pt x="55" y="20"/>
                  </a:lnTo>
                  <a:lnTo>
                    <a:pt x="72" y="0"/>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Freeform 16">
              <a:extLst>
                <a:ext uri="{FF2B5EF4-FFF2-40B4-BE49-F238E27FC236}">
                  <a16:creationId xmlns:a16="http://schemas.microsoft.com/office/drawing/2014/main" id="{0F71035F-D1F9-4F7D-8129-9123947DB718}"/>
                </a:ext>
              </a:extLst>
            </p:cNvPr>
            <p:cNvSpPr>
              <a:spLocks/>
            </p:cNvSpPr>
            <p:nvPr/>
          </p:nvSpPr>
          <p:spPr bwMode="auto">
            <a:xfrm>
              <a:off x="5899151" y="3071813"/>
              <a:ext cx="88900" cy="119063"/>
            </a:xfrm>
            <a:custGeom>
              <a:avLst/>
              <a:gdLst>
                <a:gd name="T0" fmla="*/ 56 w 56"/>
                <a:gd name="T1" fmla="*/ 0 h 75"/>
                <a:gd name="T2" fmla="*/ 7 w 56"/>
                <a:gd name="T3" fmla="*/ 7 h 75"/>
                <a:gd name="T4" fmla="*/ 0 w 56"/>
                <a:gd name="T5" fmla="*/ 57 h 75"/>
                <a:gd name="T6" fmla="*/ 3 w 56"/>
                <a:gd name="T7" fmla="*/ 75 h 75"/>
                <a:gd name="T8" fmla="*/ 13 w 56"/>
                <a:gd name="T9" fmla="*/ 72 h 75"/>
                <a:gd name="T10" fmla="*/ 10 w 56"/>
                <a:gd name="T11" fmla="*/ 48 h 75"/>
                <a:gd name="T12" fmla="*/ 17 w 56"/>
                <a:gd name="T13" fmla="*/ 48 h 75"/>
                <a:gd name="T14" fmla="*/ 21 w 56"/>
                <a:gd name="T15" fmla="*/ 73 h 75"/>
                <a:gd name="T16" fmla="*/ 34 w 56"/>
                <a:gd name="T17" fmla="*/ 65 h 75"/>
                <a:gd name="T18" fmla="*/ 21 w 56"/>
                <a:gd name="T19" fmla="*/ 40 h 75"/>
                <a:gd name="T20" fmla="*/ 39 w 56"/>
                <a:gd name="T21" fmla="*/ 28 h 75"/>
                <a:gd name="T22" fmla="*/ 20 w 56"/>
                <a:gd name="T23" fmla="*/ 30 h 75"/>
                <a:gd name="T24" fmla="*/ 11 w 56"/>
                <a:gd name="T25" fmla="*/ 13 h 75"/>
                <a:gd name="T26" fmla="*/ 43 w 56"/>
                <a:gd name="T27" fmla="*/ 17 h 75"/>
                <a:gd name="T28" fmla="*/ 56 w 56"/>
                <a:gd name="T29"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75">
                  <a:moveTo>
                    <a:pt x="56" y="0"/>
                  </a:moveTo>
                  <a:lnTo>
                    <a:pt x="7" y="7"/>
                  </a:lnTo>
                  <a:lnTo>
                    <a:pt x="0" y="57"/>
                  </a:lnTo>
                  <a:lnTo>
                    <a:pt x="3" y="75"/>
                  </a:lnTo>
                  <a:lnTo>
                    <a:pt x="13" y="72"/>
                  </a:lnTo>
                  <a:lnTo>
                    <a:pt x="10" y="48"/>
                  </a:lnTo>
                  <a:lnTo>
                    <a:pt x="17" y="48"/>
                  </a:lnTo>
                  <a:lnTo>
                    <a:pt x="21" y="73"/>
                  </a:lnTo>
                  <a:lnTo>
                    <a:pt x="34" y="65"/>
                  </a:lnTo>
                  <a:lnTo>
                    <a:pt x="21" y="40"/>
                  </a:lnTo>
                  <a:lnTo>
                    <a:pt x="39" y="28"/>
                  </a:lnTo>
                  <a:lnTo>
                    <a:pt x="20" y="30"/>
                  </a:lnTo>
                  <a:lnTo>
                    <a:pt x="11" y="13"/>
                  </a:lnTo>
                  <a:lnTo>
                    <a:pt x="43" y="17"/>
                  </a:lnTo>
                  <a:lnTo>
                    <a:pt x="56" y="0"/>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 name="Freeform 17">
              <a:extLst>
                <a:ext uri="{FF2B5EF4-FFF2-40B4-BE49-F238E27FC236}">
                  <a16:creationId xmlns:a16="http://schemas.microsoft.com/office/drawing/2014/main" id="{8441F186-5530-4F83-9B0A-2894C3D52DE8}"/>
                </a:ext>
              </a:extLst>
            </p:cNvPr>
            <p:cNvSpPr>
              <a:spLocks/>
            </p:cNvSpPr>
            <p:nvPr/>
          </p:nvSpPr>
          <p:spPr bwMode="auto">
            <a:xfrm>
              <a:off x="5946776" y="2936875"/>
              <a:ext cx="53975" cy="65088"/>
            </a:xfrm>
            <a:custGeom>
              <a:avLst/>
              <a:gdLst>
                <a:gd name="T0" fmla="*/ 0 w 34"/>
                <a:gd name="T1" fmla="*/ 11 h 41"/>
                <a:gd name="T2" fmla="*/ 0 w 34"/>
                <a:gd name="T3" fmla="*/ 28 h 41"/>
                <a:gd name="T4" fmla="*/ 26 w 34"/>
                <a:gd name="T5" fmla="*/ 41 h 41"/>
                <a:gd name="T6" fmla="*/ 34 w 34"/>
                <a:gd name="T7" fmla="*/ 0 h 41"/>
                <a:gd name="T8" fmla="*/ 0 w 34"/>
                <a:gd name="T9" fmla="*/ 11 h 41"/>
              </a:gdLst>
              <a:ahLst/>
              <a:cxnLst>
                <a:cxn ang="0">
                  <a:pos x="T0" y="T1"/>
                </a:cxn>
                <a:cxn ang="0">
                  <a:pos x="T2" y="T3"/>
                </a:cxn>
                <a:cxn ang="0">
                  <a:pos x="T4" y="T5"/>
                </a:cxn>
                <a:cxn ang="0">
                  <a:pos x="T6" y="T7"/>
                </a:cxn>
                <a:cxn ang="0">
                  <a:pos x="T8" y="T9"/>
                </a:cxn>
              </a:cxnLst>
              <a:rect l="0" t="0" r="r" b="b"/>
              <a:pathLst>
                <a:path w="34" h="41">
                  <a:moveTo>
                    <a:pt x="0" y="11"/>
                  </a:moveTo>
                  <a:lnTo>
                    <a:pt x="0" y="28"/>
                  </a:lnTo>
                  <a:lnTo>
                    <a:pt x="26" y="41"/>
                  </a:lnTo>
                  <a:lnTo>
                    <a:pt x="34" y="0"/>
                  </a:lnTo>
                  <a:lnTo>
                    <a:pt x="0" y="11"/>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 name="Freeform 18">
              <a:extLst>
                <a:ext uri="{FF2B5EF4-FFF2-40B4-BE49-F238E27FC236}">
                  <a16:creationId xmlns:a16="http://schemas.microsoft.com/office/drawing/2014/main" id="{0EB81209-1059-42EA-B369-D44A87900B59}"/>
                </a:ext>
              </a:extLst>
            </p:cNvPr>
            <p:cNvSpPr>
              <a:spLocks/>
            </p:cNvSpPr>
            <p:nvPr/>
          </p:nvSpPr>
          <p:spPr bwMode="auto">
            <a:xfrm>
              <a:off x="5948364" y="3241675"/>
              <a:ext cx="61913" cy="47625"/>
            </a:xfrm>
            <a:custGeom>
              <a:avLst/>
              <a:gdLst>
                <a:gd name="T0" fmla="*/ 39 w 39"/>
                <a:gd name="T1" fmla="*/ 0 h 30"/>
                <a:gd name="T2" fmla="*/ 39 w 39"/>
                <a:gd name="T3" fmla="*/ 10 h 30"/>
                <a:gd name="T4" fmla="*/ 0 w 39"/>
                <a:gd name="T5" fmla="*/ 30 h 30"/>
                <a:gd name="T6" fmla="*/ 39 w 39"/>
                <a:gd name="T7" fmla="*/ 0 h 30"/>
              </a:gdLst>
              <a:ahLst/>
              <a:cxnLst>
                <a:cxn ang="0">
                  <a:pos x="T0" y="T1"/>
                </a:cxn>
                <a:cxn ang="0">
                  <a:pos x="T2" y="T3"/>
                </a:cxn>
                <a:cxn ang="0">
                  <a:pos x="T4" y="T5"/>
                </a:cxn>
                <a:cxn ang="0">
                  <a:pos x="T6" y="T7"/>
                </a:cxn>
              </a:cxnLst>
              <a:rect l="0" t="0" r="r" b="b"/>
              <a:pathLst>
                <a:path w="39" h="30">
                  <a:moveTo>
                    <a:pt x="39" y="0"/>
                  </a:moveTo>
                  <a:lnTo>
                    <a:pt x="39" y="10"/>
                  </a:lnTo>
                  <a:lnTo>
                    <a:pt x="0" y="30"/>
                  </a:lnTo>
                  <a:lnTo>
                    <a:pt x="39" y="0"/>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 name="Freeform 19">
              <a:extLst>
                <a:ext uri="{FF2B5EF4-FFF2-40B4-BE49-F238E27FC236}">
                  <a16:creationId xmlns:a16="http://schemas.microsoft.com/office/drawing/2014/main" id="{E0D64828-C0DA-498A-A057-8DA93377A389}"/>
                </a:ext>
              </a:extLst>
            </p:cNvPr>
            <p:cNvSpPr>
              <a:spLocks/>
            </p:cNvSpPr>
            <p:nvPr/>
          </p:nvSpPr>
          <p:spPr bwMode="auto">
            <a:xfrm>
              <a:off x="5715001" y="3187700"/>
              <a:ext cx="134938" cy="60325"/>
            </a:xfrm>
            <a:custGeom>
              <a:avLst/>
              <a:gdLst>
                <a:gd name="T0" fmla="*/ 85 w 85"/>
                <a:gd name="T1" fmla="*/ 38 h 38"/>
                <a:gd name="T2" fmla="*/ 71 w 85"/>
                <a:gd name="T3" fmla="*/ 10 h 38"/>
                <a:gd name="T4" fmla="*/ 9 w 85"/>
                <a:gd name="T5" fmla="*/ 0 h 38"/>
                <a:gd name="T6" fmla="*/ 0 w 85"/>
                <a:gd name="T7" fmla="*/ 13 h 38"/>
                <a:gd name="T8" fmla="*/ 83 w 85"/>
                <a:gd name="T9" fmla="*/ 38 h 38"/>
                <a:gd name="T10" fmla="*/ 85 w 85"/>
                <a:gd name="T11" fmla="*/ 38 h 38"/>
              </a:gdLst>
              <a:ahLst/>
              <a:cxnLst>
                <a:cxn ang="0">
                  <a:pos x="T0" y="T1"/>
                </a:cxn>
                <a:cxn ang="0">
                  <a:pos x="T2" y="T3"/>
                </a:cxn>
                <a:cxn ang="0">
                  <a:pos x="T4" y="T5"/>
                </a:cxn>
                <a:cxn ang="0">
                  <a:pos x="T6" y="T7"/>
                </a:cxn>
                <a:cxn ang="0">
                  <a:pos x="T8" y="T9"/>
                </a:cxn>
                <a:cxn ang="0">
                  <a:pos x="T10" y="T11"/>
                </a:cxn>
              </a:cxnLst>
              <a:rect l="0" t="0" r="r" b="b"/>
              <a:pathLst>
                <a:path w="85" h="38">
                  <a:moveTo>
                    <a:pt x="85" y="38"/>
                  </a:moveTo>
                  <a:lnTo>
                    <a:pt x="71" y="10"/>
                  </a:lnTo>
                  <a:lnTo>
                    <a:pt x="9" y="0"/>
                  </a:lnTo>
                  <a:lnTo>
                    <a:pt x="0" y="13"/>
                  </a:lnTo>
                  <a:lnTo>
                    <a:pt x="83" y="38"/>
                  </a:lnTo>
                  <a:lnTo>
                    <a:pt x="85" y="38"/>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 name="Freeform 20">
              <a:extLst>
                <a:ext uri="{FF2B5EF4-FFF2-40B4-BE49-F238E27FC236}">
                  <a16:creationId xmlns:a16="http://schemas.microsoft.com/office/drawing/2014/main" id="{446F1E75-FF3A-44B6-B496-EB0416FFF7DF}"/>
                </a:ext>
              </a:extLst>
            </p:cNvPr>
            <p:cNvSpPr>
              <a:spLocks/>
            </p:cNvSpPr>
            <p:nvPr/>
          </p:nvSpPr>
          <p:spPr bwMode="auto">
            <a:xfrm>
              <a:off x="5583239" y="3000375"/>
              <a:ext cx="152400" cy="195263"/>
            </a:xfrm>
            <a:custGeom>
              <a:avLst/>
              <a:gdLst>
                <a:gd name="T0" fmla="*/ 92 w 96"/>
                <a:gd name="T1" fmla="*/ 111 h 123"/>
                <a:gd name="T2" fmla="*/ 96 w 96"/>
                <a:gd name="T3" fmla="*/ 90 h 123"/>
                <a:gd name="T4" fmla="*/ 48 w 96"/>
                <a:gd name="T5" fmla="*/ 30 h 123"/>
                <a:gd name="T6" fmla="*/ 0 w 96"/>
                <a:gd name="T7" fmla="*/ 0 h 123"/>
                <a:gd name="T8" fmla="*/ 10 w 96"/>
                <a:gd name="T9" fmla="*/ 21 h 123"/>
                <a:gd name="T10" fmla="*/ 55 w 96"/>
                <a:gd name="T11" fmla="*/ 93 h 123"/>
                <a:gd name="T12" fmla="*/ 75 w 96"/>
                <a:gd name="T13" fmla="*/ 123 h 123"/>
                <a:gd name="T14" fmla="*/ 92 w 96"/>
                <a:gd name="T15" fmla="*/ 111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23">
                  <a:moveTo>
                    <a:pt x="92" y="111"/>
                  </a:moveTo>
                  <a:lnTo>
                    <a:pt x="96" y="90"/>
                  </a:lnTo>
                  <a:lnTo>
                    <a:pt x="48" y="30"/>
                  </a:lnTo>
                  <a:lnTo>
                    <a:pt x="0" y="0"/>
                  </a:lnTo>
                  <a:lnTo>
                    <a:pt x="10" y="21"/>
                  </a:lnTo>
                  <a:lnTo>
                    <a:pt x="55" y="93"/>
                  </a:lnTo>
                  <a:lnTo>
                    <a:pt x="75" y="123"/>
                  </a:lnTo>
                  <a:lnTo>
                    <a:pt x="92" y="111"/>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 name="Freeform 21">
              <a:extLst>
                <a:ext uri="{FF2B5EF4-FFF2-40B4-BE49-F238E27FC236}">
                  <a16:creationId xmlns:a16="http://schemas.microsoft.com/office/drawing/2014/main" id="{0B354F4B-6428-4234-886B-C3AC8017B353}"/>
                </a:ext>
              </a:extLst>
            </p:cNvPr>
            <p:cNvSpPr>
              <a:spLocks/>
            </p:cNvSpPr>
            <p:nvPr/>
          </p:nvSpPr>
          <p:spPr bwMode="auto">
            <a:xfrm>
              <a:off x="5908676" y="2787650"/>
              <a:ext cx="57150" cy="96838"/>
            </a:xfrm>
            <a:custGeom>
              <a:avLst/>
              <a:gdLst>
                <a:gd name="T0" fmla="*/ 12 w 36"/>
                <a:gd name="T1" fmla="*/ 0 h 61"/>
                <a:gd name="T2" fmla="*/ 0 w 36"/>
                <a:gd name="T3" fmla="*/ 37 h 61"/>
                <a:gd name="T4" fmla="*/ 33 w 36"/>
                <a:gd name="T5" fmla="*/ 61 h 61"/>
                <a:gd name="T6" fmla="*/ 36 w 36"/>
                <a:gd name="T7" fmla="*/ 50 h 61"/>
                <a:gd name="T8" fmla="*/ 17 w 36"/>
                <a:gd name="T9" fmla="*/ 37 h 61"/>
                <a:gd name="T10" fmla="*/ 28 w 36"/>
                <a:gd name="T11" fmla="*/ 6 h 61"/>
                <a:gd name="T12" fmla="*/ 12 w 36"/>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36" h="61">
                  <a:moveTo>
                    <a:pt x="12" y="0"/>
                  </a:moveTo>
                  <a:lnTo>
                    <a:pt x="0" y="37"/>
                  </a:lnTo>
                  <a:lnTo>
                    <a:pt x="33" y="61"/>
                  </a:lnTo>
                  <a:lnTo>
                    <a:pt x="36" y="50"/>
                  </a:lnTo>
                  <a:lnTo>
                    <a:pt x="17" y="37"/>
                  </a:lnTo>
                  <a:lnTo>
                    <a:pt x="28" y="6"/>
                  </a:lnTo>
                  <a:lnTo>
                    <a:pt x="12" y="0"/>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 name="Freeform 22">
              <a:extLst>
                <a:ext uri="{FF2B5EF4-FFF2-40B4-BE49-F238E27FC236}">
                  <a16:creationId xmlns:a16="http://schemas.microsoft.com/office/drawing/2014/main" id="{9E6B59EC-6557-4BC7-B788-079C501F9C31}"/>
                </a:ext>
              </a:extLst>
            </p:cNvPr>
            <p:cNvSpPr>
              <a:spLocks/>
            </p:cNvSpPr>
            <p:nvPr/>
          </p:nvSpPr>
          <p:spPr bwMode="auto">
            <a:xfrm>
              <a:off x="5908676" y="2787650"/>
              <a:ext cx="57150" cy="96838"/>
            </a:xfrm>
            <a:custGeom>
              <a:avLst/>
              <a:gdLst>
                <a:gd name="T0" fmla="*/ 12 w 36"/>
                <a:gd name="T1" fmla="*/ 0 h 61"/>
                <a:gd name="T2" fmla="*/ 0 w 36"/>
                <a:gd name="T3" fmla="*/ 37 h 61"/>
                <a:gd name="T4" fmla="*/ 33 w 36"/>
                <a:gd name="T5" fmla="*/ 61 h 61"/>
                <a:gd name="T6" fmla="*/ 36 w 36"/>
                <a:gd name="T7" fmla="*/ 50 h 61"/>
                <a:gd name="T8" fmla="*/ 17 w 36"/>
                <a:gd name="T9" fmla="*/ 37 h 61"/>
                <a:gd name="T10" fmla="*/ 28 w 36"/>
                <a:gd name="T11" fmla="*/ 6 h 61"/>
                <a:gd name="T12" fmla="*/ 12 w 36"/>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36" h="61">
                  <a:moveTo>
                    <a:pt x="12" y="0"/>
                  </a:moveTo>
                  <a:lnTo>
                    <a:pt x="0" y="37"/>
                  </a:lnTo>
                  <a:lnTo>
                    <a:pt x="33" y="61"/>
                  </a:lnTo>
                  <a:lnTo>
                    <a:pt x="36" y="50"/>
                  </a:lnTo>
                  <a:lnTo>
                    <a:pt x="17" y="37"/>
                  </a:lnTo>
                  <a:lnTo>
                    <a:pt x="28" y="6"/>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 name="Oval 23">
              <a:extLst>
                <a:ext uri="{FF2B5EF4-FFF2-40B4-BE49-F238E27FC236}">
                  <a16:creationId xmlns:a16="http://schemas.microsoft.com/office/drawing/2014/main" id="{6650BA74-8F12-4DD9-A360-D671AB578264}"/>
                </a:ext>
              </a:extLst>
            </p:cNvPr>
            <p:cNvSpPr>
              <a:spLocks noChangeArrowheads="1"/>
            </p:cNvSpPr>
            <p:nvPr/>
          </p:nvSpPr>
          <p:spPr bwMode="auto">
            <a:xfrm>
              <a:off x="5762626" y="2763838"/>
              <a:ext cx="44450" cy="476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 name="Oval 24">
              <a:extLst>
                <a:ext uri="{FF2B5EF4-FFF2-40B4-BE49-F238E27FC236}">
                  <a16:creationId xmlns:a16="http://schemas.microsoft.com/office/drawing/2014/main" id="{50997BC2-D726-412B-AB5B-689097E72C53}"/>
                </a:ext>
              </a:extLst>
            </p:cNvPr>
            <p:cNvSpPr>
              <a:spLocks noChangeArrowheads="1"/>
            </p:cNvSpPr>
            <p:nvPr/>
          </p:nvSpPr>
          <p:spPr bwMode="auto">
            <a:xfrm>
              <a:off x="5915026" y="2679700"/>
              <a:ext cx="46038" cy="444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 name="Freeform 25">
              <a:extLst>
                <a:ext uri="{FF2B5EF4-FFF2-40B4-BE49-F238E27FC236}">
                  <a16:creationId xmlns:a16="http://schemas.microsoft.com/office/drawing/2014/main" id="{99D9F898-334D-4628-95C2-59F1562605D7}"/>
                </a:ext>
              </a:extLst>
            </p:cNvPr>
            <p:cNvSpPr>
              <a:spLocks/>
            </p:cNvSpPr>
            <p:nvPr/>
          </p:nvSpPr>
          <p:spPr bwMode="auto">
            <a:xfrm>
              <a:off x="6045201" y="2395538"/>
              <a:ext cx="158750" cy="171450"/>
            </a:xfrm>
            <a:custGeom>
              <a:avLst/>
              <a:gdLst>
                <a:gd name="T0" fmla="*/ 0 w 100"/>
                <a:gd name="T1" fmla="*/ 82 h 108"/>
                <a:gd name="T2" fmla="*/ 7 w 100"/>
                <a:gd name="T3" fmla="*/ 108 h 108"/>
                <a:gd name="T4" fmla="*/ 96 w 100"/>
                <a:gd name="T5" fmla="*/ 63 h 108"/>
                <a:gd name="T6" fmla="*/ 100 w 100"/>
                <a:gd name="T7" fmla="*/ 0 h 108"/>
                <a:gd name="T8" fmla="*/ 87 w 100"/>
                <a:gd name="T9" fmla="*/ 0 h 108"/>
                <a:gd name="T10" fmla="*/ 75 w 100"/>
                <a:gd name="T11" fmla="*/ 41 h 108"/>
                <a:gd name="T12" fmla="*/ 0 w 100"/>
                <a:gd name="T13" fmla="*/ 82 h 108"/>
              </a:gdLst>
              <a:ahLst/>
              <a:cxnLst>
                <a:cxn ang="0">
                  <a:pos x="T0" y="T1"/>
                </a:cxn>
                <a:cxn ang="0">
                  <a:pos x="T2" y="T3"/>
                </a:cxn>
                <a:cxn ang="0">
                  <a:pos x="T4" y="T5"/>
                </a:cxn>
                <a:cxn ang="0">
                  <a:pos x="T6" y="T7"/>
                </a:cxn>
                <a:cxn ang="0">
                  <a:pos x="T8" y="T9"/>
                </a:cxn>
                <a:cxn ang="0">
                  <a:pos x="T10" y="T11"/>
                </a:cxn>
                <a:cxn ang="0">
                  <a:pos x="T12" y="T13"/>
                </a:cxn>
              </a:cxnLst>
              <a:rect l="0" t="0" r="r" b="b"/>
              <a:pathLst>
                <a:path w="100" h="108">
                  <a:moveTo>
                    <a:pt x="0" y="82"/>
                  </a:moveTo>
                  <a:lnTo>
                    <a:pt x="7" y="108"/>
                  </a:lnTo>
                  <a:lnTo>
                    <a:pt x="96" y="63"/>
                  </a:lnTo>
                  <a:lnTo>
                    <a:pt x="100" y="0"/>
                  </a:lnTo>
                  <a:lnTo>
                    <a:pt x="87" y="0"/>
                  </a:lnTo>
                  <a:lnTo>
                    <a:pt x="75" y="41"/>
                  </a:lnTo>
                  <a:lnTo>
                    <a:pt x="0" y="82"/>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 name="Freeform 26">
              <a:extLst>
                <a:ext uri="{FF2B5EF4-FFF2-40B4-BE49-F238E27FC236}">
                  <a16:creationId xmlns:a16="http://schemas.microsoft.com/office/drawing/2014/main" id="{FCC0017D-3EA0-4FD2-B846-33EF4AA85E5B}"/>
                </a:ext>
              </a:extLst>
            </p:cNvPr>
            <p:cNvSpPr>
              <a:spLocks/>
            </p:cNvSpPr>
            <p:nvPr/>
          </p:nvSpPr>
          <p:spPr bwMode="auto">
            <a:xfrm>
              <a:off x="6194426" y="2306638"/>
              <a:ext cx="84138" cy="52388"/>
            </a:xfrm>
            <a:custGeom>
              <a:avLst/>
              <a:gdLst>
                <a:gd name="T0" fmla="*/ 7 w 53"/>
                <a:gd name="T1" fmla="*/ 0 h 33"/>
                <a:gd name="T2" fmla="*/ 0 w 53"/>
                <a:gd name="T3" fmla="*/ 33 h 33"/>
                <a:gd name="T4" fmla="*/ 53 w 53"/>
                <a:gd name="T5" fmla="*/ 15 h 33"/>
                <a:gd name="T6" fmla="*/ 7 w 53"/>
                <a:gd name="T7" fmla="*/ 0 h 33"/>
              </a:gdLst>
              <a:ahLst/>
              <a:cxnLst>
                <a:cxn ang="0">
                  <a:pos x="T0" y="T1"/>
                </a:cxn>
                <a:cxn ang="0">
                  <a:pos x="T2" y="T3"/>
                </a:cxn>
                <a:cxn ang="0">
                  <a:pos x="T4" y="T5"/>
                </a:cxn>
                <a:cxn ang="0">
                  <a:pos x="T6" y="T7"/>
                </a:cxn>
              </a:cxnLst>
              <a:rect l="0" t="0" r="r" b="b"/>
              <a:pathLst>
                <a:path w="53" h="33">
                  <a:moveTo>
                    <a:pt x="7" y="0"/>
                  </a:moveTo>
                  <a:lnTo>
                    <a:pt x="0" y="33"/>
                  </a:lnTo>
                  <a:lnTo>
                    <a:pt x="53" y="15"/>
                  </a:lnTo>
                  <a:lnTo>
                    <a:pt x="7" y="0"/>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1" name="Freeform 27">
              <a:extLst>
                <a:ext uri="{FF2B5EF4-FFF2-40B4-BE49-F238E27FC236}">
                  <a16:creationId xmlns:a16="http://schemas.microsoft.com/office/drawing/2014/main" id="{A1F8F464-9792-4E5F-937B-0B518D589D17}"/>
                </a:ext>
              </a:extLst>
            </p:cNvPr>
            <p:cNvSpPr>
              <a:spLocks/>
            </p:cNvSpPr>
            <p:nvPr/>
          </p:nvSpPr>
          <p:spPr bwMode="auto">
            <a:xfrm>
              <a:off x="6205539" y="2133600"/>
              <a:ext cx="26988" cy="160338"/>
            </a:xfrm>
            <a:custGeom>
              <a:avLst/>
              <a:gdLst>
                <a:gd name="T0" fmla="*/ 7 w 17"/>
                <a:gd name="T1" fmla="*/ 6 h 101"/>
                <a:gd name="T2" fmla="*/ 17 w 17"/>
                <a:gd name="T3" fmla="*/ 0 h 101"/>
                <a:gd name="T4" fmla="*/ 17 w 17"/>
                <a:gd name="T5" fmla="*/ 93 h 101"/>
                <a:gd name="T6" fmla="*/ 0 w 17"/>
                <a:gd name="T7" fmla="*/ 101 h 101"/>
                <a:gd name="T8" fmla="*/ 7 w 17"/>
                <a:gd name="T9" fmla="*/ 6 h 101"/>
              </a:gdLst>
              <a:ahLst/>
              <a:cxnLst>
                <a:cxn ang="0">
                  <a:pos x="T0" y="T1"/>
                </a:cxn>
                <a:cxn ang="0">
                  <a:pos x="T2" y="T3"/>
                </a:cxn>
                <a:cxn ang="0">
                  <a:pos x="T4" y="T5"/>
                </a:cxn>
                <a:cxn ang="0">
                  <a:pos x="T6" y="T7"/>
                </a:cxn>
                <a:cxn ang="0">
                  <a:pos x="T8" y="T9"/>
                </a:cxn>
              </a:cxnLst>
              <a:rect l="0" t="0" r="r" b="b"/>
              <a:pathLst>
                <a:path w="17" h="101">
                  <a:moveTo>
                    <a:pt x="7" y="6"/>
                  </a:moveTo>
                  <a:lnTo>
                    <a:pt x="17" y="0"/>
                  </a:lnTo>
                  <a:lnTo>
                    <a:pt x="17" y="93"/>
                  </a:lnTo>
                  <a:lnTo>
                    <a:pt x="0" y="101"/>
                  </a:lnTo>
                  <a:lnTo>
                    <a:pt x="7" y="6"/>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2" name="Oval 31">
              <a:extLst>
                <a:ext uri="{FF2B5EF4-FFF2-40B4-BE49-F238E27FC236}">
                  <a16:creationId xmlns:a16="http://schemas.microsoft.com/office/drawing/2014/main" id="{B303A2C9-C50B-4249-B55D-147F5E9FD642}"/>
                </a:ext>
              </a:extLst>
            </p:cNvPr>
            <p:cNvSpPr>
              <a:spLocks noChangeArrowheads="1"/>
            </p:cNvSpPr>
            <p:nvPr/>
          </p:nvSpPr>
          <p:spPr bwMode="auto">
            <a:xfrm>
              <a:off x="6146801" y="1598613"/>
              <a:ext cx="34925" cy="317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3" name="Oval 32">
              <a:extLst>
                <a:ext uri="{FF2B5EF4-FFF2-40B4-BE49-F238E27FC236}">
                  <a16:creationId xmlns:a16="http://schemas.microsoft.com/office/drawing/2014/main" id="{55B4E32E-CE2B-44E4-98AE-04616F49D48B}"/>
                </a:ext>
              </a:extLst>
            </p:cNvPr>
            <p:cNvSpPr>
              <a:spLocks noChangeArrowheads="1"/>
            </p:cNvSpPr>
            <p:nvPr/>
          </p:nvSpPr>
          <p:spPr bwMode="auto">
            <a:xfrm>
              <a:off x="6229351" y="1614488"/>
              <a:ext cx="14288" cy="142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4" name="Oval 33">
              <a:extLst>
                <a:ext uri="{FF2B5EF4-FFF2-40B4-BE49-F238E27FC236}">
                  <a16:creationId xmlns:a16="http://schemas.microsoft.com/office/drawing/2014/main" id="{449DE92D-69CA-49F4-94A8-5CE90CEBEDE1}"/>
                </a:ext>
              </a:extLst>
            </p:cNvPr>
            <p:cNvSpPr>
              <a:spLocks noChangeArrowheads="1"/>
            </p:cNvSpPr>
            <p:nvPr/>
          </p:nvSpPr>
          <p:spPr bwMode="auto">
            <a:xfrm>
              <a:off x="6289676" y="1608138"/>
              <a:ext cx="42863" cy="428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5" name="Oval 34">
              <a:extLst>
                <a:ext uri="{FF2B5EF4-FFF2-40B4-BE49-F238E27FC236}">
                  <a16:creationId xmlns:a16="http://schemas.microsoft.com/office/drawing/2014/main" id="{B0CC0207-8987-4734-966E-A8B6EA2FCCD6}"/>
                </a:ext>
              </a:extLst>
            </p:cNvPr>
            <p:cNvSpPr>
              <a:spLocks noChangeArrowheads="1"/>
            </p:cNvSpPr>
            <p:nvPr/>
          </p:nvSpPr>
          <p:spPr bwMode="auto">
            <a:xfrm>
              <a:off x="6202364" y="1658938"/>
              <a:ext cx="23813" cy="254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6" name="Oval 35">
              <a:extLst>
                <a:ext uri="{FF2B5EF4-FFF2-40B4-BE49-F238E27FC236}">
                  <a16:creationId xmlns:a16="http://schemas.microsoft.com/office/drawing/2014/main" id="{D9E46747-B68A-4F4B-9F6A-C4FF3941D19A}"/>
                </a:ext>
              </a:extLst>
            </p:cNvPr>
            <p:cNvSpPr>
              <a:spLocks noChangeArrowheads="1"/>
            </p:cNvSpPr>
            <p:nvPr/>
          </p:nvSpPr>
          <p:spPr bwMode="auto">
            <a:xfrm>
              <a:off x="5965826" y="1655763"/>
              <a:ext cx="33338" cy="365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7" name="Oval 36">
              <a:extLst>
                <a:ext uri="{FF2B5EF4-FFF2-40B4-BE49-F238E27FC236}">
                  <a16:creationId xmlns:a16="http://schemas.microsoft.com/office/drawing/2014/main" id="{AE50F804-9606-4977-AA44-26EBEC62B7FD}"/>
                </a:ext>
              </a:extLst>
            </p:cNvPr>
            <p:cNvSpPr>
              <a:spLocks noChangeArrowheads="1"/>
            </p:cNvSpPr>
            <p:nvPr/>
          </p:nvSpPr>
          <p:spPr bwMode="auto">
            <a:xfrm>
              <a:off x="4887914" y="1454150"/>
              <a:ext cx="36513" cy="381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8" name="Oval 37">
              <a:extLst>
                <a:ext uri="{FF2B5EF4-FFF2-40B4-BE49-F238E27FC236}">
                  <a16:creationId xmlns:a16="http://schemas.microsoft.com/office/drawing/2014/main" id="{C6100F76-8176-49D2-ABDE-9AAAF02C6B03}"/>
                </a:ext>
              </a:extLst>
            </p:cNvPr>
            <p:cNvSpPr>
              <a:spLocks noChangeArrowheads="1"/>
            </p:cNvSpPr>
            <p:nvPr/>
          </p:nvSpPr>
          <p:spPr bwMode="auto">
            <a:xfrm>
              <a:off x="4949826" y="1466850"/>
              <a:ext cx="33338" cy="333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9" name="Freeform 43">
              <a:extLst>
                <a:ext uri="{FF2B5EF4-FFF2-40B4-BE49-F238E27FC236}">
                  <a16:creationId xmlns:a16="http://schemas.microsoft.com/office/drawing/2014/main" id="{9EACEE1F-9F02-4787-BF7D-CB459AEF6D75}"/>
                </a:ext>
              </a:extLst>
            </p:cNvPr>
            <p:cNvSpPr>
              <a:spLocks/>
            </p:cNvSpPr>
            <p:nvPr/>
          </p:nvSpPr>
          <p:spPr bwMode="auto">
            <a:xfrm>
              <a:off x="5006976" y="1574800"/>
              <a:ext cx="220663" cy="180975"/>
            </a:xfrm>
            <a:custGeom>
              <a:avLst/>
              <a:gdLst>
                <a:gd name="T0" fmla="*/ 139 w 139"/>
                <a:gd name="T1" fmla="*/ 1 h 114"/>
                <a:gd name="T2" fmla="*/ 139 w 139"/>
                <a:gd name="T3" fmla="*/ 16 h 114"/>
                <a:gd name="T4" fmla="*/ 71 w 139"/>
                <a:gd name="T5" fmla="*/ 33 h 114"/>
                <a:gd name="T6" fmla="*/ 47 w 139"/>
                <a:gd name="T7" fmla="*/ 46 h 114"/>
                <a:gd name="T8" fmla="*/ 30 w 139"/>
                <a:gd name="T9" fmla="*/ 74 h 114"/>
                <a:gd name="T10" fmla="*/ 50 w 139"/>
                <a:gd name="T11" fmla="*/ 107 h 114"/>
                <a:gd name="T12" fmla="*/ 13 w 139"/>
                <a:gd name="T13" fmla="*/ 114 h 114"/>
                <a:gd name="T14" fmla="*/ 0 w 139"/>
                <a:gd name="T15" fmla="*/ 81 h 114"/>
                <a:gd name="T16" fmla="*/ 16 w 139"/>
                <a:gd name="T17" fmla="*/ 57 h 114"/>
                <a:gd name="T18" fmla="*/ 14 w 139"/>
                <a:gd name="T19" fmla="*/ 37 h 114"/>
                <a:gd name="T20" fmla="*/ 135 w 139"/>
                <a:gd name="T21" fmla="*/ 0 h 114"/>
                <a:gd name="T22" fmla="*/ 139 w 139"/>
                <a:gd name="T23"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14">
                  <a:moveTo>
                    <a:pt x="139" y="1"/>
                  </a:moveTo>
                  <a:lnTo>
                    <a:pt x="139" y="16"/>
                  </a:lnTo>
                  <a:lnTo>
                    <a:pt x="71" y="33"/>
                  </a:lnTo>
                  <a:lnTo>
                    <a:pt x="47" y="46"/>
                  </a:lnTo>
                  <a:lnTo>
                    <a:pt x="30" y="74"/>
                  </a:lnTo>
                  <a:lnTo>
                    <a:pt x="50" y="107"/>
                  </a:lnTo>
                  <a:lnTo>
                    <a:pt x="13" y="114"/>
                  </a:lnTo>
                  <a:lnTo>
                    <a:pt x="0" y="81"/>
                  </a:lnTo>
                  <a:lnTo>
                    <a:pt x="16" y="57"/>
                  </a:lnTo>
                  <a:lnTo>
                    <a:pt x="14" y="37"/>
                  </a:lnTo>
                  <a:lnTo>
                    <a:pt x="135" y="0"/>
                  </a:lnTo>
                  <a:lnTo>
                    <a:pt x="139" y="1"/>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Oval 44">
              <a:extLst>
                <a:ext uri="{FF2B5EF4-FFF2-40B4-BE49-F238E27FC236}">
                  <a16:creationId xmlns:a16="http://schemas.microsoft.com/office/drawing/2014/main" id="{BB53012C-1D17-4671-A768-B15304CFEC6B}"/>
                </a:ext>
              </a:extLst>
            </p:cNvPr>
            <p:cNvSpPr>
              <a:spLocks noChangeArrowheads="1"/>
            </p:cNvSpPr>
            <p:nvPr/>
          </p:nvSpPr>
          <p:spPr bwMode="auto">
            <a:xfrm>
              <a:off x="4587876" y="1471613"/>
              <a:ext cx="92075" cy="889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Oval 45">
              <a:extLst>
                <a:ext uri="{FF2B5EF4-FFF2-40B4-BE49-F238E27FC236}">
                  <a16:creationId xmlns:a16="http://schemas.microsoft.com/office/drawing/2014/main" id="{7701BBC1-2670-4D3A-9B5F-6E5C956BC0A3}"/>
                </a:ext>
              </a:extLst>
            </p:cNvPr>
            <p:cNvSpPr>
              <a:spLocks noChangeArrowheads="1"/>
            </p:cNvSpPr>
            <p:nvPr/>
          </p:nvSpPr>
          <p:spPr bwMode="auto">
            <a:xfrm>
              <a:off x="4464051" y="1492250"/>
              <a:ext cx="101600" cy="1000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Oval 46">
              <a:extLst>
                <a:ext uri="{FF2B5EF4-FFF2-40B4-BE49-F238E27FC236}">
                  <a16:creationId xmlns:a16="http://schemas.microsoft.com/office/drawing/2014/main" id="{8FF1B12C-A874-487A-A58F-3D3CE456073B}"/>
                </a:ext>
              </a:extLst>
            </p:cNvPr>
            <p:cNvSpPr>
              <a:spLocks noChangeArrowheads="1"/>
            </p:cNvSpPr>
            <p:nvPr/>
          </p:nvSpPr>
          <p:spPr bwMode="auto">
            <a:xfrm>
              <a:off x="4586289" y="1539875"/>
              <a:ext cx="28575" cy="285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Oval 47">
              <a:extLst>
                <a:ext uri="{FF2B5EF4-FFF2-40B4-BE49-F238E27FC236}">
                  <a16:creationId xmlns:a16="http://schemas.microsoft.com/office/drawing/2014/main" id="{F6F2EBD6-D567-4437-BDD3-9C9ADEB09C50}"/>
                </a:ext>
              </a:extLst>
            </p:cNvPr>
            <p:cNvSpPr>
              <a:spLocks noChangeArrowheads="1"/>
            </p:cNvSpPr>
            <p:nvPr/>
          </p:nvSpPr>
          <p:spPr bwMode="auto">
            <a:xfrm>
              <a:off x="4610101" y="1570038"/>
              <a:ext cx="20638" cy="190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Oval 48">
              <a:extLst>
                <a:ext uri="{FF2B5EF4-FFF2-40B4-BE49-F238E27FC236}">
                  <a16:creationId xmlns:a16="http://schemas.microsoft.com/office/drawing/2014/main" id="{572EC0AA-F99C-4598-B23E-9D87BBE1C67F}"/>
                </a:ext>
              </a:extLst>
            </p:cNvPr>
            <p:cNvSpPr>
              <a:spLocks noChangeArrowheads="1"/>
            </p:cNvSpPr>
            <p:nvPr/>
          </p:nvSpPr>
          <p:spPr bwMode="auto">
            <a:xfrm>
              <a:off x="3994151" y="1831975"/>
              <a:ext cx="111125" cy="1095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5" name="Oval 49">
              <a:extLst>
                <a:ext uri="{FF2B5EF4-FFF2-40B4-BE49-F238E27FC236}">
                  <a16:creationId xmlns:a16="http://schemas.microsoft.com/office/drawing/2014/main" id="{662676D6-1CCD-4E44-A347-2F26834A4874}"/>
                </a:ext>
              </a:extLst>
            </p:cNvPr>
            <p:cNvSpPr>
              <a:spLocks noChangeArrowheads="1"/>
            </p:cNvSpPr>
            <p:nvPr/>
          </p:nvSpPr>
          <p:spPr bwMode="auto">
            <a:xfrm>
              <a:off x="4167189" y="2100263"/>
              <a:ext cx="73025" cy="730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Oval 50">
              <a:extLst>
                <a:ext uri="{FF2B5EF4-FFF2-40B4-BE49-F238E27FC236}">
                  <a16:creationId xmlns:a16="http://schemas.microsoft.com/office/drawing/2014/main" id="{3D1ADCD5-8D0A-42E4-8FCD-B8D249EFEF7B}"/>
                </a:ext>
              </a:extLst>
            </p:cNvPr>
            <p:cNvSpPr>
              <a:spLocks noChangeArrowheads="1"/>
            </p:cNvSpPr>
            <p:nvPr/>
          </p:nvSpPr>
          <p:spPr bwMode="auto">
            <a:xfrm>
              <a:off x="4208464" y="2014538"/>
              <a:ext cx="76200" cy="746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7" name="Oval 51">
              <a:extLst>
                <a:ext uri="{FF2B5EF4-FFF2-40B4-BE49-F238E27FC236}">
                  <a16:creationId xmlns:a16="http://schemas.microsoft.com/office/drawing/2014/main" id="{5756790B-B379-4585-AA3C-0005EC4FA6AE}"/>
                </a:ext>
              </a:extLst>
            </p:cNvPr>
            <p:cNvSpPr>
              <a:spLocks noChangeArrowheads="1"/>
            </p:cNvSpPr>
            <p:nvPr/>
          </p:nvSpPr>
          <p:spPr bwMode="auto">
            <a:xfrm>
              <a:off x="4244976" y="2116138"/>
              <a:ext cx="79375" cy="762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8" name="Oval 52">
              <a:extLst>
                <a:ext uri="{FF2B5EF4-FFF2-40B4-BE49-F238E27FC236}">
                  <a16:creationId xmlns:a16="http://schemas.microsoft.com/office/drawing/2014/main" id="{94DD7A77-BF24-4526-A34D-F4E864A78F89}"/>
                </a:ext>
              </a:extLst>
            </p:cNvPr>
            <p:cNvSpPr>
              <a:spLocks noChangeArrowheads="1"/>
            </p:cNvSpPr>
            <p:nvPr/>
          </p:nvSpPr>
          <p:spPr bwMode="auto">
            <a:xfrm>
              <a:off x="4632326" y="2484438"/>
              <a:ext cx="22225" cy="222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Oval 53">
              <a:extLst>
                <a:ext uri="{FF2B5EF4-FFF2-40B4-BE49-F238E27FC236}">
                  <a16:creationId xmlns:a16="http://schemas.microsoft.com/office/drawing/2014/main" id="{F6B9A91A-0BB7-4C8F-AE68-007564605B98}"/>
                </a:ext>
              </a:extLst>
            </p:cNvPr>
            <p:cNvSpPr>
              <a:spLocks noChangeArrowheads="1"/>
            </p:cNvSpPr>
            <p:nvPr/>
          </p:nvSpPr>
          <p:spPr bwMode="auto">
            <a:xfrm>
              <a:off x="4745039" y="2489200"/>
              <a:ext cx="22225" cy="222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Oval 54">
              <a:extLst>
                <a:ext uri="{FF2B5EF4-FFF2-40B4-BE49-F238E27FC236}">
                  <a16:creationId xmlns:a16="http://schemas.microsoft.com/office/drawing/2014/main" id="{B1EC18B6-9559-45CE-ADDD-CDFE20F68561}"/>
                </a:ext>
              </a:extLst>
            </p:cNvPr>
            <p:cNvSpPr>
              <a:spLocks noChangeArrowheads="1"/>
            </p:cNvSpPr>
            <p:nvPr/>
          </p:nvSpPr>
          <p:spPr bwMode="auto">
            <a:xfrm>
              <a:off x="4354514" y="2406650"/>
              <a:ext cx="28575" cy="301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1" name="Oval 55">
              <a:extLst>
                <a:ext uri="{FF2B5EF4-FFF2-40B4-BE49-F238E27FC236}">
                  <a16:creationId xmlns:a16="http://schemas.microsoft.com/office/drawing/2014/main" id="{A8172636-666F-46AE-8797-EEBF1E5D2C8E}"/>
                </a:ext>
              </a:extLst>
            </p:cNvPr>
            <p:cNvSpPr>
              <a:spLocks noChangeArrowheads="1"/>
            </p:cNvSpPr>
            <p:nvPr/>
          </p:nvSpPr>
          <p:spPr bwMode="auto">
            <a:xfrm>
              <a:off x="4413251" y="2387600"/>
              <a:ext cx="30163" cy="301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 name="Oval 56">
              <a:extLst>
                <a:ext uri="{FF2B5EF4-FFF2-40B4-BE49-F238E27FC236}">
                  <a16:creationId xmlns:a16="http://schemas.microsoft.com/office/drawing/2014/main" id="{124C9458-3E11-4671-B656-8C3A568DBED2}"/>
                </a:ext>
              </a:extLst>
            </p:cNvPr>
            <p:cNvSpPr>
              <a:spLocks noChangeArrowheads="1"/>
            </p:cNvSpPr>
            <p:nvPr/>
          </p:nvSpPr>
          <p:spPr bwMode="auto">
            <a:xfrm>
              <a:off x="4422776" y="2354263"/>
              <a:ext cx="20638" cy="206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57">
              <a:extLst>
                <a:ext uri="{FF2B5EF4-FFF2-40B4-BE49-F238E27FC236}">
                  <a16:creationId xmlns:a16="http://schemas.microsoft.com/office/drawing/2014/main" id="{6E19E197-BDDD-449A-84BA-7DB51C83D040}"/>
                </a:ext>
              </a:extLst>
            </p:cNvPr>
            <p:cNvSpPr>
              <a:spLocks/>
            </p:cNvSpPr>
            <p:nvPr/>
          </p:nvSpPr>
          <p:spPr bwMode="auto">
            <a:xfrm>
              <a:off x="4879976" y="3300413"/>
              <a:ext cx="103188" cy="225425"/>
            </a:xfrm>
            <a:custGeom>
              <a:avLst/>
              <a:gdLst>
                <a:gd name="T0" fmla="*/ 51 w 65"/>
                <a:gd name="T1" fmla="*/ 0 h 142"/>
                <a:gd name="T2" fmla="*/ 65 w 65"/>
                <a:gd name="T3" fmla="*/ 27 h 142"/>
                <a:gd name="T4" fmla="*/ 38 w 65"/>
                <a:gd name="T5" fmla="*/ 142 h 142"/>
                <a:gd name="T6" fmla="*/ 14 w 65"/>
                <a:gd name="T7" fmla="*/ 139 h 142"/>
                <a:gd name="T8" fmla="*/ 0 w 65"/>
                <a:gd name="T9" fmla="*/ 108 h 142"/>
                <a:gd name="T10" fmla="*/ 11 w 65"/>
                <a:gd name="T11" fmla="*/ 81 h 142"/>
                <a:gd name="T12" fmla="*/ 6 w 65"/>
                <a:gd name="T13" fmla="*/ 52 h 142"/>
                <a:gd name="T14" fmla="*/ 42 w 65"/>
                <a:gd name="T15" fmla="*/ 32 h 142"/>
                <a:gd name="T16" fmla="*/ 51 w 6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2">
                  <a:moveTo>
                    <a:pt x="51" y="0"/>
                  </a:moveTo>
                  <a:lnTo>
                    <a:pt x="65" y="27"/>
                  </a:lnTo>
                  <a:lnTo>
                    <a:pt x="38" y="142"/>
                  </a:lnTo>
                  <a:lnTo>
                    <a:pt x="14" y="139"/>
                  </a:lnTo>
                  <a:lnTo>
                    <a:pt x="0" y="108"/>
                  </a:lnTo>
                  <a:lnTo>
                    <a:pt x="11" y="81"/>
                  </a:lnTo>
                  <a:lnTo>
                    <a:pt x="6" y="52"/>
                  </a:lnTo>
                  <a:lnTo>
                    <a:pt x="42" y="32"/>
                  </a:lnTo>
                  <a:lnTo>
                    <a:pt x="51" y="0"/>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Oval 58">
              <a:extLst>
                <a:ext uri="{FF2B5EF4-FFF2-40B4-BE49-F238E27FC236}">
                  <a16:creationId xmlns:a16="http://schemas.microsoft.com/office/drawing/2014/main" id="{2D384D54-3859-40F9-AB11-2758A7329674}"/>
                </a:ext>
              </a:extLst>
            </p:cNvPr>
            <p:cNvSpPr>
              <a:spLocks noChangeArrowheads="1"/>
            </p:cNvSpPr>
            <p:nvPr/>
          </p:nvSpPr>
          <p:spPr bwMode="auto">
            <a:xfrm>
              <a:off x="5373689" y="2946400"/>
              <a:ext cx="61913" cy="635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Oval 59">
              <a:extLst>
                <a:ext uri="{FF2B5EF4-FFF2-40B4-BE49-F238E27FC236}">
                  <a16:creationId xmlns:a16="http://schemas.microsoft.com/office/drawing/2014/main" id="{36754BB6-3DE0-4B38-B773-CD6C2BB98C6C}"/>
                </a:ext>
              </a:extLst>
            </p:cNvPr>
            <p:cNvSpPr>
              <a:spLocks noChangeArrowheads="1"/>
            </p:cNvSpPr>
            <p:nvPr/>
          </p:nvSpPr>
          <p:spPr bwMode="auto">
            <a:xfrm>
              <a:off x="6010276" y="3067050"/>
              <a:ext cx="20638" cy="206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6" name="Oval 60">
              <a:extLst>
                <a:ext uri="{FF2B5EF4-FFF2-40B4-BE49-F238E27FC236}">
                  <a16:creationId xmlns:a16="http://schemas.microsoft.com/office/drawing/2014/main" id="{ED29AEB3-B13D-42BB-A9A5-7000C5CAC0AE}"/>
                </a:ext>
              </a:extLst>
            </p:cNvPr>
            <p:cNvSpPr>
              <a:spLocks noChangeArrowheads="1"/>
            </p:cNvSpPr>
            <p:nvPr/>
          </p:nvSpPr>
          <p:spPr bwMode="auto">
            <a:xfrm>
              <a:off x="5895976" y="2916238"/>
              <a:ext cx="20638" cy="206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7" name="Oval 61">
              <a:extLst>
                <a:ext uri="{FF2B5EF4-FFF2-40B4-BE49-F238E27FC236}">
                  <a16:creationId xmlns:a16="http://schemas.microsoft.com/office/drawing/2014/main" id="{C6995595-2F9D-4257-90DB-A124C1E1A113}"/>
                </a:ext>
              </a:extLst>
            </p:cNvPr>
            <p:cNvSpPr>
              <a:spLocks noChangeArrowheads="1"/>
            </p:cNvSpPr>
            <p:nvPr/>
          </p:nvSpPr>
          <p:spPr bwMode="auto">
            <a:xfrm>
              <a:off x="5934076" y="2908300"/>
              <a:ext cx="17463" cy="142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 name="Oval 62">
              <a:extLst>
                <a:ext uri="{FF2B5EF4-FFF2-40B4-BE49-F238E27FC236}">
                  <a16:creationId xmlns:a16="http://schemas.microsoft.com/office/drawing/2014/main" id="{C51D6881-0736-4288-AB4B-14F5EBE75277}"/>
                </a:ext>
              </a:extLst>
            </p:cNvPr>
            <p:cNvSpPr>
              <a:spLocks noChangeArrowheads="1"/>
            </p:cNvSpPr>
            <p:nvPr/>
          </p:nvSpPr>
          <p:spPr bwMode="auto">
            <a:xfrm>
              <a:off x="5956301" y="2928938"/>
              <a:ext cx="11113"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9" name="Oval 63">
              <a:extLst>
                <a:ext uri="{FF2B5EF4-FFF2-40B4-BE49-F238E27FC236}">
                  <a16:creationId xmlns:a16="http://schemas.microsoft.com/office/drawing/2014/main" id="{E2823B4D-F52A-44B3-84CB-9D2328CC6D56}"/>
                </a:ext>
              </a:extLst>
            </p:cNvPr>
            <p:cNvSpPr>
              <a:spLocks noChangeArrowheads="1"/>
            </p:cNvSpPr>
            <p:nvPr/>
          </p:nvSpPr>
          <p:spPr bwMode="auto">
            <a:xfrm>
              <a:off x="5978526" y="2898775"/>
              <a:ext cx="15875" cy="127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 name="Oval 64">
              <a:extLst>
                <a:ext uri="{FF2B5EF4-FFF2-40B4-BE49-F238E27FC236}">
                  <a16:creationId xmlns:a16="http://schemas.microsoft.com/office/drawing/2014/main" id="{6FA63E68-C5B5-4A6C-97C6-A00CD509AF8C}"/>
                </a:ext>
              </a:extLst>
            </p:cNvPr>
            <p:cNvSpPr>
              <a:spLocks noChangeArrowheads="1"/>
            </p:cNvSpPr>
            <p:nvPr/>
          </p:nvSpPr>
          <p:spPr bwMode="auto">
            <a:xfrm>
              <a:off x="5957889" y="2894013"/>
              <a:ext cx="17463" cy="158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 name="Oval 65">
              <a:extLst>
                <a:ext uri="{FF2B5EF4-FFF2-40B4-BE49-F238E27FC236}">
                  <a16:creationId xmlns:a16="http://schemas.microsoft.com/office/drawing/2014/main" id="{C115E8CC-9DF9-4288-A9FA-00E9C80A636F}"/>
                </a:ext>
              </a:extLst>
            </p:cNvPr>
            <p:cNvSpPr>
              <a:spLocks noChangeArrowheads="1"/>
            </p:cNvSpPr>
            <p:nvPr/>
          </p:nvSpPr>
          <p:spPr bwMode="auto">
            <a:xfrm>
              <a:off x="5973764" y="2928938"/>
              <a:ext cx="3175" cy="31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2" name="Oval 66">
              <a:extLst>
                <a:ext uri="{FF2B5EF4-FFF2-40B4-BE49-F238E27FC236}">
                  <a16:creationId xmlns:a16="http://schemas.microsoft.com/office/drawing/2014/main" id="{75DE6462-FB0B-44D7-9C28-A9841635A9C2}"/>
                </a:ext>
              </a:extLst>
            </p:cNvPr>
            <p:cNvSpPr>
              <a:spLocks noChangeArrowheads="1"/>
            </p:cNvSpPr>
            <p:nvPr/>
          </p:nvSpPr>
          <p:spPr bwMode="auto">
            <a:xfrm>
              <a:off x="5748339" y="3025775"/>
              <a:ext cx="15875" cy="158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3" name="Oval 67">
              <a:extLst>
                <a:ext uri="{FF2B5EF4-FFF2-40B4-BE49-F238E27FC236}">
                  <a16:creationId xmlns:a16="http://schemas.microsoft.com/office/drawing/2014/main" id="{C548108C-4C5C-4E37-AC48-72C765F0ED47}"/>
                </a:ext>
              </a:extLst>
            </p:cNvPr>
            <p:cNvSpPr>
              <a:spLocks noChangeArrowheads="1"/>
            </p:cNvSpPr>
            <p:nvPr/>
          </p:nvSpPr>
          <p:spPr bwMode="auto">
            <a:xfrm>
              <a:off x="5746751" y="3144838"/>
              <a:ext cx="17463" cy="142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4" name="Oval 68">
              <a:extLst>
                <a:ext uri="{FF2B5EF4-FFF2-40B4-BE49-F238E27FC236}">
                  <a16:creationId xmlns:a16="http://schemas.microsoft.com/office/drawing/2014/main" id="{1A4664B2-E381-4C3C-81F5-ED86EE45F496}"/>
                </a:ext>
              </a:extLst>
            </p:cNvPr>
            <p:cNvSpPr>
              <a:spLocks noChangeArrowheads="1"/>
            </p:cNvSpPr>
            <p:nvPr/>
          </p:nvSpPr>
          <p:spPr bwMode="auto">
            <a:xfrm>
              <a:off x="5867401" y="3238500"/>
              <a:ext cx="17463" cy="190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5" name="Oval 69">
              <a:extLst>
                <a:ext uri="{FF2B5EF4-FFF2-40B4-BE49-F238E27FC236}">
                  <a16:creationId xmlns:a16="http://schemas.microsoft.com/office/drawing/2014/main" id="{7C5CFEB1-9369-4AAB-9482-E6DA1403D476}"/>
                </a:ext>
              </a:extLst>
            </p:cNvPr>
            <p:cNvSpPr>
              <a:spLocks noChangeArrowheads="1"/>
            </p:cNvSpPr>
            <p:nvPr/>
          </p:nvSpPr>
          <p:spPr bwMode="auto">
            <a:xfrm>
              <a:off x="5908676" y="3262313"/>
              <a:ext cx="22225" cy="222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6" name="Oval 70">
              <a:extLst>
                <a:ext uri="{FF2B5EF4-FFF2-40B4-BE49-F238E27FC236}">
                  <a16:creationId xmlns:a16="http://schemas.microsoft.com/office/drawing/2014/main" id="{B5EC428E-36EB-4B92-B7BD-7342FA5E7277}"/>
                </a:ext>
              </a:extLst>
            </p:cNvPr>
            <p:cNvSpPr>
              <a:spLocks noChangeArrowheads="1"/>
            </p:cNvSpPr>
            <p:nvPr/>
          </p:nvSpPr>
          <p:spPr bwMode="auto">
            <a:xfrm>
              <a:off x="5921376" y="3238500"/>
              <a:ext cx="22225" cy="238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7" name="Oval 71">
              <a:extLst>
                <a:ext uri="{FF2B5EF4-FFF2-40B4-BE49-F238E27FC236}">
                  <a16:creationId xmlns:a16="http://schemas.microsoft.com/office/drawing/2014/main" id="{0C50E8CD-47ED-4381-B33A-1FC4D3B533D6}"/>
                </a:ext>
              </a:extLst>
            </p:cNvPr>
            <p:cNvSpPr>
              <a:spLocks noChangeArrowheads="1"/>
            </p:cNvSpPr>
            <p:nvPr/>
          </p:nvSpPr>
          <p:spPr bwMode="auto">
            <a:xfrm>
              <a:off x="5975351" y="3241675"/>
              <a:ext cx="7938" cy="79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8" name="Oval 72">
              <a:extLst>
                <a:ext uri="{FF2B5EF4-FFF2-40B4-BE49-F238E27FC236}">
                  <a16:creationId xmlns:a16="http://schemas.microsoft.com/office/drawing/2014/main" id="{C6DDAEFC-58CF-48D1-8F7C-F1A0A897164A}"/>
                </a:ext>
              </a:extLst>
            </p:cNvPr>
            <p:cNvSpPr>
              <a:spLocks noChangeArrowheads="1"/>
            </p:cNvSpPr>
            <p:nvPr/>
          </p:nvSpPr>
          <p:spPr bwMode="auto">
            <a:xfrm>
              <a:off x="5992814" y="3230563"/>
              <a:ext cx="7938"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9" name="Oval 73">
              <a:extLst>
                <a:ext uri="{FF2B5EF4-FFF2-40B4-BE49-F238E27FC236}">
                  <a16:creationId xmlns:a16="http://schemas.microsoft.com/office/drawing/2014/main" id="{BF343481-5A83-46B7-A08E-486ABAABF36F}"/>
                </a:ext>
              </a:extLst>
            </p:cNvPr>
            <p:cNvSpPr>
              <a:spLocks noChangeArrowheads="1"/>
            </p:cNvSpPr>
            <p:nvPr/>
          </p:nvSpPr>
          <p:spPr bwMode="auto">
            <a:xfrm>
              <a:off x="5994401" y="3148013"/>
              <a:ext cx="19050" cy="174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0" name="Oval 74">
              <a:extLst>
                <a:ext uri="{FF2B5EF4-FFF2-40B4-BE49-F238E27FC236}">
                  <a16:creationId xmlns:a16="http://schemas.microsoft.com/office/drawing/2014/main" id="{851141DE-F0C3-4934-8B5F-F9DBACBDD68D}"/>
                </a:ext>
              </a:extLst>
            </p:cNvPr>
            <p:cNvSpPr>
              <a:spLocks noChangeArrowheads="1"/>
            </p:cNvSpPr>
            <p:nvPr/>
          </p:nvSpPr>
          <p:spPr bwMode="auto">
            <a:xfrm>
              <a:off x="6029326" y="3144838"/>
              <a:ext cx="25400" cy="238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1" name="Oval 75">
              <a:extLst>
                <a:ext uri="{FF2B5EF4-FFF2-40B4-BE49-F238E27FC236}">
                  <a16:creationId xmlns:a16="http://schemas.microsoft.com/office/drawing/2014/main" id="{0375A748-B007-4C3A-948A-A10B88C4B8D3}"/>
                </a:ext>
              </a:extLst>
            </p:cNvPr>
            <p:cNvSpPr>
              <a:spLocks noChangeArrowheads="1"/>
            </p:cNvSpPr>
            <p:nvPr/>
          </p:nvSpPr>
          <p:spPr bwMode="auto">
            <a:xfrm>
              <a:off x="6057901" y="3222625"/>
              <a:ext cx="19050" cy="190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2" name="Oval 76">
              <a:extLst>
                <a:ext uri="{FF2B5EF4-FFF2-40B4-BE49-F238E27FC236}">
                  <a16:creationId xmlns:a16="http://schemas.microsoft.com/office/drawing/2014/main" id="{7D15F6F3-93DD-4137-8AB9-3A86F0A0B6B1}"/>
                </a:ext>
              </a:extLst>
            </p:cNvPr>
            <p:cNvSpPr>
              <a:spLocks noChangeArrowheads="1"/>
            </p:cNvSpPr>
            <p:nvPr/>
          </p:nvSpPr>
          <p:spPr bwMode="auto">
            <a:xfrm>
              <a:off x="6092826" y="3197225"/>
              <a:ext cx="19050" cy="190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3" name="Oval 77">
              <a:extLst>
                <a:ext uri="{FF2B5EF4-FFF2-40B4-BE49-F238E27FC236}">
                  <a16:creationId xmlns:a16="http://schemas.microsoft.com/office/drawing/2014/main" id="{00393EBE-C474-4EF7-AED3-65D0BFDD916E}"/>
                </a:ext>
              </a:extLst>
            </p:cNvPr>
            <p:cNvSpPr>
              <a:spLocks noChangeArrowheads="1"/>
            </p:cNvSpPr>
            <p:nvPr/>
          </p:nvSpPr>
          <p:spPr bwMode="auto">
            <a:xfrm>
              <a:off x="5964239" y="3124200"/>
              <a:ext cx="14288" cy="158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4" name="Oval 78">
              <a:extLst>
                <a:ext uri="{FF2B5EF4-FFF2-40B4-BE49-F238E27FC236}">
                  <a16:creationId xmlns:a16="http://schemas.microsoft.com/office/drawing/2014/main" id="{F265E704-9474-4494-8AD9-F7EC9226F1D0}"/>
                </a:ext>
              </a:extLst>
            </p:cNvPr>
            <p:cNvSpPr>
              <a:spLocks noChangeArrowheads="1"/>
            </p:cNvSpPr>
            <p:nvPr/>
          </p:nvSpPr>
          <p:spPr bwMode="auto">
            <a:xfrm>
              <a:off x="5988051" y="3124200"/>
              <a:ext cx="15875" cy="158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5" name="Oval 79">
              <a:extLst>
                <a:ext uri="{FF2B5EF4-FFF2-40B4-BE49-F238E27FC236}">
                  <a16:creationId xmlns:a16="http://schemas.microsoft.com/office/drawing/2014/main" id="{72AD1AED-6DB7-4EAF-9BB9-1961A101B561}"/>
                </a:ext>
              </a:extLst>
            </p:cNvPr>
            <p:cNvSpPr>
              <a:spLocks noChangeArrowheads="1"/>
            </p:cNvSpPr>
            <p:nvPr/>
          </p:nvSpPr>
          <p:spPr bwMode="auto">
            <a:xfrm>
              <a:off x="6054726" y="3098800"/>
              <a:ext cx="7938"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6" name="Oval 80">
              <a:extLst>
                <a:ext uri="{FF2B5EF4-FFF2-40B4-BE49-F238E27FC236}">
                  <a16:creationId xmlns:a16="http://schemas.microsoft.com/office/drawing/2014/main" id="{5D36E477-3417-44AE-9FCC-03A719DF90C3}"/>
                </a:ext>
              </a:extLst>
            </p:cNvPr>
            <p:cNvSpPr>
              <a:spLocks noChangeArrowheads="1"/>
            </p:cNvSpPr>
            <p:nvPr/>
          </p:nvSpPr>
          <p:spPr bwMode="auto">
            <a:xfrm>
              <a:off x="6259514" y="3130550"/>
              <a:ext cx="19050" cy="174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7" name="Oval 81">
              <a:extLst>
                <a:ext uri="{FF2B5EF4-FFF2-40B4-BE49-F238E27FC236}">
                  <a16:creationId xmlns:a16="http://schemas.microsoft.com/office/drawing/2014/main" id="{DF9516CF-ABB9-475A-B636-DC3846F2A5D2}"/>
                </a:ext>
              </a:extLst>
            </p:cNvPr>
            <p:cNvSpPr>
              <a:spLocks noChangeArrowheads="1"/>
            </p:cNvSpPr>
            <p:nvPr/>
          </p:nvSpPr>
          <p:spPr bwMode="auto">
            <a:xfrm>
              <a:off x="6369051" y="3187700"/>
              <a:ext cx="26988" cy="285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8" name="Oval 82">
              <a:extLst>
                <a:ext uri="{FF2B5EF4-FFF2-40B4-BE49-F238E27FC236}">
                  <a16:creationId xmlns:a16="http://schemas.microsoft.com/office/drawing/2014/main" id="{AC9819D1-3967-4D14-A49A-9EF93E5677B6}"/>
                </a:ext>
              </a:extLst>
            </p:cNvPr>
            <p:cNvSpPr>
              <a:spLocks noChangeArrowheads="1"/>
            </p:cNvSpPr>
            <p:nvPr/>
          </p:nvSpPr>
          <p:spPr bwMode="auto">
            <a:xfrm>
              <a:off x="6405564" y="3216275"/>
              <a:ext cx="9525"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9" name="Oval 83">
              <a:extLst>
                <a:ext uri="{FF2B5EF4-FFF2-40B4-BE49-F238E27FC236}">
                  <a16:creationId xmlns:a16="http://schemas.microsoft.com/office/drawing/2014/main" id="{228AA75C-14C4-4B4F-AF31-95ADA0D26EC8}"/>
                </a:ext>
              </a:extLst>
            </p:cNvPr>
            <p:cNvSpPr>
              <a:spLocks noChangeArrowheads="1"/>
            </p:cNvSpPr>
            <p:nvPr/>
          </p:nvSpPr>
          <p:spPr bwMode="auto">
            <a:xfrm>
              <a:off x="6427789" y="3227388"/>
              <a:ext cx="15875" cy="142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0" name="Oval 84">
              <a:extLst>
                <a:ext uri="{FF2B5EF4-FFF2-40B4-BE49-F238E27FC236}">
                  <a16:creationId xmlns:a16="http://schemas.microsoft.com/office/drawing/2014/main" id="{ACEA63DD-66BF-4B25-8E90-041F1DB4193B}"/>
                </a:ext>
              </a:extLst>
            </p:cNvPr>
            <p:cNvSpPr>
              <a:spLocks noChangeArrowheads="1"/>
            </p:cNvSpPr>
            <p:nvPr/>
          </p:nvSpPr>
          <p:spPr bwMode="auto">
            <a:xfrm>
              <a:off x="6407151" y="3241675"/>
              <a:ext cx="12700"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1" name="Oval 85">
              <a:extLst>
                <a:ext uri="{FF2B5EF4-FFF2-40B4-BE49-F238E27FC236}">
                  <a16:creationId xmlns:a16="http://schemas.microsoft.com/office/drawing/2014/main" id="{40AF9BB3-9986-416E-8589-E0EA0E5185A9}"/>
                </a:ext>
              </a:extLst>
            </p:cNvPr>
            <p:cNvSpPr>
              <a:spLocks noChangeArrowheads="1"/>
            </p:cNvSpPr>
            <p:nvPr/>
          </p:nvSpPr>
          <p:spPr bwMode="auto">
            <a:xfrm>
              <a:off x="6453189" y="3251200"/>
              <a:ext cx="9525"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2" name="Oval 86">
              <a:extLst>
                <a:ext uri="{FF2B5EF4-FFF2-40B4-BE49-F238E27FC236}">
                  <a16:creationId xmlns:a16="http://schemas.microsoft.com/office/drawing/2014/main" id="{17630560-57A8-4647-AEA0-14C5C7BE892E}"/>
                </a:ext>
              </a:extLst>
            </p:cNvPr>
            <p:cNvSpPr>
              <a:spLocks noChangeArrowheads="1"/>
            </p:cNvSpPr>
            <p:nvPr/>
          </p:nvSpPr>
          <p:spPr bwMode="auto">
            <a:xfrm>
              <a:off x="6442076" y="3262313"/>
              <a:ext cx="11113"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3" name="Oval 87">
              <a:extLst>
                <a:ext uri="{FF2B5EF4-FFF2-40B4-BE49-F238E27FC236}">
                  <a16:creationId xmlns:a16="http://schemas.microsoft.com/office/drawing/2014/main" id="{4B91CC0F-0F38-4F2A-8BEB-163A0AE7408A}"/>
                </a:ext>
              </a:extLst>
            </p:cNvPr>
            <p:cNvSpPr>
              <a:spLocks noChangeArrowheads="1"/>
            </p:cNvSpPr>
            <p:nvPr/>
          </p:nvSpPr>
          <p:spPr bwMode="auto">
            <a:xfrm>
              <a:off x="6472239" y="3275013"/>
              <a:ext cx="11113" cy="142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4" name="Oval 88">
              <a:extLst>
                <a:ext uri="{FF2B5EF4-FFF2-40B4-BE49-F238E27FC236}">
                  <a16:creationId xmlns:a16="http://schemas.microsoft.com/office/drawing/2014/main" id="{404EDDFD-A2FC-4996-BACE-1AA8650A0079}"/>
                </a:ext>
              </a:extLst>
            </p:cNvPr>
            <p:cNvSpPr>
              <a:spLocks noChangeArrowheads="1"/>
            </p:cNvSpPr>
            <p:nvPr/>
          </p:nvSpPr>
          <p:spPr bwMode="auto">
            <a:xfrm>
              <a:off x="6556376" y="3375025"/>
              <a:ext cx="12700" cy="127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5" name="Oval 89">
              <a:extLst>
                <a:ext uri="{FF2B5EF4-FFF2-40B4-BE49-F238E27FC236}">
                  <a16:creationId xmlns:a16="http://schemas.microsoft.com/office/drawing/2014/main" id="{EAF95841-4892-4932-918E-ED165804641E}"/>
                </a:ext>
              </a:extLst>
            </p:cNvPr>
            <p:cNvSpPr>
              <a:spLocks noChangeArrowheads="1"/>
            </p:cNvSpPr>
            <p:nvPr/>
          </p:nvSpPr>
          <p:spPr bwMode="auto">
            <a:xfrm>
              <a:off x="6565901" y="3395663"/>
              <a:ext cx="15875" cy="158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6" name="Oval 90">
              <a:extLst>
                <a:ext uri="{FF2B5EF4-FFF2-40B4-BE49-F238E27FC236}">
                  <a16:creationId xmlns:a16="http://schemas.microsoft.com/office/drawing/2014/main" id="{5189ED90-6CAF-41CA-82CF-DEFA7228ACBB}"/>
                </a:ext>
              </a:extLst>
            </p:cNvPr>
            <p:cNvSpPr>
              <a:spLocks noChangeArrowheads="1"/>
            </p:cNvSpPr>
            <p:nvPr/>
          </p:nvSpPr>
          <p:spPr bwMode="auto">
            <a:xfrm>
              <a:off x="6688139" y="3405188"/>
              <a:ext cx="11113"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7" name="Oval 91">
              <a:extLst>
                <a:ext uri="{FF2B5EF4-FFF2-40B4-BE49-F238E27FC236}">
                  <a16:creationId xmlns:a16="http://schemas.microsoft.com/office/drawing/2014/main" id="{B9C1BB4E-B054-47AB-9E56-2AD66F58A805}"/>
                </a:ext>
              </a:extLst>
            </p:cNvPr>
            <p:cNvSpPr>
              <a:spLocks noChangeArrowheads="1"/>
            </p:cNvSpPr>
            <p:nvPr/>
          </p:nvSpPr>
          <p:spPr bwMode="auto">
            <a:xfrm>
              <a:off x="6707189" y="3373438"/>
              <a:ext cx="20638" cy="222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8" name="Oval 92">
              <a:extLst>
                <a:ext uri="{FF2B5EF4-FFF2-40B4-BE49-F238E27FC236}">
                  <a16:creationId xmlns:a16="http://schemas.microsoft.com/office/drawing/2014/main" id="{9D923A28-B765-4D85-A3FC-EF3948736E8F}"/>
                </a:ext>
              </a:extLst>
            </p:cNvPr>
            <p:cNvSpPr>
              <a:spLocks noChangeArrowheads="1"/>
            </p:cNvSpPr>
            <p:nvPr/>
          </p:nvSpPr>
          <p:spPr bwMode="auto">
            <a:xfrm>
              <a:off x="6280151" y="3790950"/>
              <a:ext cx="11113"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9" name="Oval 93">
              <a:extLst>
                <a:ext uri="{FF2B5EF4-FFF2-40B4-BE49-F238E27FC236}">
                  <a16:creationId xmlns:a16="http://schemas.microsoft.com/office/drawing/2014/main" id="{47B3D48E-829E-4918-810A-521BE2EECD42}"/>
                </a:ext>
              </a:extLst>
            </p:cNvPr>
            <p:cNvSpPr>
              <a:spLocks noChangeArrowheads="1"/>
            </p:cNvSpPr>
            <p:nvPr/>
          </p:nvSpPr>
          <p:spPr bwMode="auto">
            <a:xfrm>
              <a:off x="6234114" y="3778250"/>
              <a:ext cx="14288" cy="127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0" name="Oval 94">
              <a:extLst>
                <a:ext uri="{FF2B5EF4-FFF2-40B4-BE49-F238E27FC236}">
                  <a16:creationId xmlns:a16="http://schemas.microsoft.com/office/drawing/2014/main" id="{E64C1C5F-0589-407D-91B4-1ADBDE651104}"/>
                </a:ext>
              </a:extLst>
            </p:cNvPr>
            <p:cNvSpPr>
              <a:spLocks noChangeArrowheads="1"/>
            </p:cNvSpPr>
            <p:nvPr/>
          </p:nvSpPr>
          <p:spPr bwMode="auto">
            <a:xfrm>
              <a:off x="6132514" y="3709988"/>
              <a:ext cx="9525"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1" name="Oval 95">
              <a:extLst>
                <a:ext uri="{FF2B5EF4-FFF2-40B4-BE49-F238E27FC236}">
                  <a16:creationId xmlns:a16="http://schemas.microsoft.com/office/drawing/2014/main" id="{34E5C50D-AEA5-48DA-BAC4-FF69FB02FB9F}"/>
                </a:ext>
              </a:extLst>
            </p:cNvPr>
            <p:cNvSpPr>
              <a:spLocks noChangeArrowheads="1"/>
            </p:cNvSpPr>
            <p:nvPr/>
          </p:nvSpPr>
          <p:spPr bwMode="auto">
            <a:xfrm>
              <a:off x="5629276" y="3116263"/>
              <a:ext cx="22225" cy="238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2" name="Oval 96">
              <a:extLst>
                <a:ext uri="{FF2B5EF4-FFF2-40B4-BE49-F238E27FC236}">
                  <a16:creationId xmlns:a16="http://schemas.microsoft.com/office/drawing/2014/main" id="{5F3BEA41-478E-420E-A9D4-B07334C6ACF9}"/>
                </a:ext>
              </a:extLst>
            </p:cNvPr>
            <p:cNvSpPr>
              <a:spLocks noChangeArrowheads="1"/>
            </p:cNvSpPr>
            <p:nvPr/>
          </p:nvSpPr>
          <p:spPr bwMode="auto">
            <a:xfrm>
              <a:off x="5649914" y="3143250"/>
              <a:ext cx="9525" cy="79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3" name="Oval 97">
              <a:extLst>
                <a:ext uri="{FF2B5EF4-FFF2-40B4-BE49-F238E27FC236}">
                  <a16:creationId xmlns:a16="http://schemas.microsoft.com/office/drawing/2014/main" id="{294230D1-0FC8-48AE-A6B9-534AC3280501}"/>
                </a:ext>
              </a:extLst>
            </p:cNvPr>
            <p:cNvSpPr>
              <a:spLocks noChangeArrowheads="1"/>
            </p:cNvSpPr>
            <p:nvPr/>
          </p:nvSpPr>
          <p:spPr bwMode="auto">
            <a:xfrm>
              <a:off x="5613401" y="3073400"/>
              <a:ext cx="15875" cy="142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4" name="Oval 98">
              <a:extLst>
                <a:ext uri="{FF2B5EF4-FFF2-40B4-BE49-F238E27FC236}">
                  <a16:creationId xmlns:a16="http://schemas.microsoft.com/office/drawing/2014/main" id="{A1EBC17A-8280-4AA8-A4F4-A9B999AD16AD}"/>
                </a:ext>
              </a:extLst>
            </p:cNvPr>
            <p:cNvSpPr>
              <a:spLocks noChangeArrowheads="1"/>
            </p:cNvSpPr>
            <p:nvPr/>
          </p:nvSpPr>
          <p:spPr bwMode="auto">
            <a:xfrm>
              <a:off x="5589589" y="3051175"/>
              <a:ext cx="12700"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5" name="Oval 99">
              <a:extLst>
                <a:ext uri="{FF2B5EF4-FFF2-40B4-BE49-F238E27FC236}">
                  <a16:creationId xmlns:a16="http://schemas.microsoft.com/office/drawing/2014/main" id="{3CEDDEEE-957F-4862-95BE-B72314B8B890}"/>
                </a:ext>
              </a:extLst>
            </p:cNvPr>
            <p:cNvSpPr>
              <a:spLocks noChangeArrowheads="1"/>
            </p:cNvSpPr>
            <p:nvPr/>
          </p:nvSpPr>
          <p:spPr bwMode="auto">
            <a:xfrm>
              <a:off x="5564189" y="2981325"/>
              <a:ext cx="3175" cy="31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6" name="Oval 100">
              <a:extLst>
                <a:ext uri="{FF2B5EF4-FFF2-40B4-BE49-F238E27FC236}">
                  <a16:creationId xmlns:a16="http://schemas.microsoft.com/office/drawing/2014/main" id="{E1C24FAA-6500-46FD-A610-DF6B7B3C4391}"/>
                </a:ext>
              </a:extLst>
            </p:cNvPr>
            <p:cNvSpPr>
              <a:spLocks noChangeArrowheads="1"/>
            </p:cNvSpPr>
            <p:nvPr/>
          </p:nvSpPr>
          <p:spPr bwMode="auto">
            <a:xfrm>
              <a:off x="5548314" y="2922588"/>
              <a:ext cx="6350" cy="63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7" name="Oval 101">
              <a:extLst>
                <a:ext uri="{FF2B5EF4-FFF2-40B4-BE49-F238E27FC236}">
                  <a16:creationId xmlns:a16="http://schemas.microsoft.com/office/drawing/2014/main" id="{DDFE78A8-7F5D-4D72-AF48-01716AC4B477}"/>
                </a:ext>
              </a:extLst>
            </p:cNvPr>
            <p:cNvSpPr>
              <a:spLocks noChangeArrowheads="1"/>
            </p:cNvSpPr>
            <p:nvPr/>
          </p:nvSpPr>
          <p:spPr bwMode="auto">
            <a:xfrm>
              <a:off x="5557839" y="2889250"/>
              <a:ext cx="9525"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8" name="Oval 102">
              <a:extLst>
                <a:ext uri="{FF2B5EF4-FFF2-40B4-BE49-F238E27FC236}">
                  <a16:creationId xmlns:a16="http://schemas.microsoft.com/office/drawing/2014/main" id="{FFF0E544-C7BC-4693-BB91-E327FD07EABA}"/>
                </a:ext>
              </a:extLst>
            </p:cNvPr>
            <p:cNvSpPr>
              <a:spLocks noChangeArrowheads="1"/>
            </p:cNvSpPr>
            <p:nvPr/>
          </p:nvSpPr>
          <p:spPr bwMode="auto">
            <a:xfrm>
              <a:off x="5032376" y="2884488"/>
              <a:ext cx="17463" cy="174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9" name="Oval 103">
              <a:extLst>
                <a:ext uri="{FF2B5EF4-FFF2-40B4-BE49-F238E27FC236}">
                  <a16:creationId xmlns:a16="http://schemas.microsoft.com/office/drawing/2014/main" id="{B3D413CD-845A-44EF-8FB5-E42858490B78}"/>
                </a:ext>
              </a:extLst>
            </p:cNvPr>
            <p:cNvSpPr>
              <a:spLocks noChangeArrowheads="1"/>
            </p:cNvSpPr>
            <p:nvPr/>
          </p:nvSpPr>
          <p:spPr bwMode="auto">
            <a:xfrm>
              <a:off x="5072064" y="3427413"/>
              <a:ext cx="14288" cy="142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0" name="Oval 104">
              <a:extLst>
                <a:ext uri="{FF2B5EF4-FFF2-40B4-BE49-F238E27FC236}">
                  <a16:creationId xmlns:a16="http://schemas.microsoft.com/office/drawing/2014/main" id="{A1987BB7-1025-4441-9583-25ADF95632C2}"/>
                </a:ext>
              </a:extLst>
            </p:cNvPr>
            <p:cNvSpPr>
              <a:spLocks noChangeArrowheads="1"/>
            </p:cNvSpPr>
            <p:nvPr/>
          </p:nvSpPr>
          <p:spPr bwMode="auto">
            <a:xfrm>
              <a:off x="5048251" y="3449638"/>
              <a:ext cx="11113"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1" name="Oval 105">
              <a:extLst>
                <a:ext uri="{FF2B5EF4-FFF2-40B4-BE49-F238E27FC236}">
                  <a16:creationId xmlns:a16="http://schemas.microsoft.com/office/drawing/2014/main" id="{9E67059A-CC2E-4E58-B8CE-C685185E5AB9}"/>
                </a:ext>
              </a:extLst>
            </p:cNvPr>
            <p:cNvSpPr>
              <a:spLocks noChangeArrowheads="1"/>
            </p:cNvSpPr>
            <p:nvPr/>
          </p:nvSpPr>
          <p:spPr bwMode="auto">
            <a:xfrm>
              <a:off x="4418014" y="3033713"/>
              <a:ext cx="9525" cy="79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2" name="Oval 106">
              <a:extLst>
                <a:ext uri="{FF2B5EF4-FFF2-40B4-BE49-F238E27FC236}">
                  <a16:creationId xmlns:a16="http://schemas.microsoft.com/office/drawing/2014/main" id="{9E2331B3-33FB-4FFC-ACCE-06E066A71B7F}"/>
                </a:ext>
              </a:extLst>
            </p:cNvPr>
            <p:cNvSpPr>
              <a:spLocks noChangeArrowheads="1"/>
            </p:cNvSpPr>
            <p:nvPr/>
          </p:nvSpPr>
          <p:spPr bwMode="auto">
            <a:xfrm>
              <a:off x="4084639" y="2616200"/>
              <a:ext cx="11113"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3" name="Oval 107">
              <a:extLst>
                <a:ext uri="{FF2B5EF4-FFF2-40B4-BE49-F238E27FC236}">
                  <a16:creationId xmlns:a16="http://schemas.microsoft.com/office/drawing/2014/main" id="{5607344F-05DE-41FB-BED2-68112857679F}"/>
                </a:ext>
              </a:extLst>
            </p:cNvPr>
            <p:cNvSpPr>
              <a:spLocks noChangeArrowheads="1"/>
            </p:cNvSpPr>
            <p:nvPr/>
          </p:nvSpPr>
          <p:spPr bwMode="auto">
            <a:xfrm>
              <a:off x="4098926" y="2619375"/>
              <a:ext cx="11113"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4" name="Oval 108">
              <a:extLst>
                <a:ext uri="{FF2B5EF4-FFF2-40B4-BE49-F238E27FC236}">
                  <a16:creationId xmlns:a16="http://schemas.microsoft.com/office/drawing/2014/main" id="{A8C05972-9186-45B5-B6B1-37F63E167B85}"/>
                </a:ext>
              </a:extLst>
            </p:cNvPr>
            <p:cNvSpPr>
              <a:spLocks noChangeArrowheads="1"/>
            </p:cNvSpPr>
            <p:nvPr/>
          </p:nvSpPr>
          <p:spPr bwMode="auto">
            <a:xfrm>
              <a:off x="4117976" y="2608263"/>
              <a:ext cx="11113"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5" name="Oval 109">
              <a:extLst>
                <a:ext uri="{FF2B5EF4-FFF2-40B4-BE49-F238E27FC236}">
                  <a16:creationId xmlns:a16="http://schemas.microsoft.com/office/drawing/2014/main" id="{A3180F22-C59D-48D0-9966-3D0F2A12530F}"/>
                </a:ext>
              </a:extLst>
            </p:cNvPr>
            <p:cNvSpPr>
              <a:spLocks noChangeArrowheads="1"/>
            </p:cNvSpPr>
            <p:nvPr/>
          </p:nvSpPr>
          <p:spPr bwMode="auto">
            <a:xfrm>
              <a:off x="4287839" y="1979613"/>
              <a:ext cx="22225" cy="222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6" name="Oval 110">
              <a:extLst>
                <a:ext uri="{FF2B5EF4-FFF2-40B4-BE49-F238E27FC236}">
                  <a16:creationId xmlns:a16="http://schemas.microsoft.com/office/drawing/2014/main" id="{380FC8A9-5298-4F48-BE68-044064A8BCA1}"/>
                </a:ext>
              </a:extLst>
            </p:cNvPr>
            <p:cNvSpPr>
              <a:spLocks noChangeArrowheads="1"/>
            </p:cNvSpPr>
            <p:nvPr/>
          </p:nvSpPr>
          <p:spPr bwMode="auto">
            <a:xfrm>
              <a:off x="4557714" y="2044700"/>
              <a:ext cx="19050" cy="190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7" name="Oval 111">
              <a:extLst>
                <a:ext uri="{FF2B5EF4-FFF2-40B4-BE49-F238E27FC236}">
                  <a16:creationId xmlns:a16="http://schemas.microsoft.com/office/drawing/2014/main" id="{084A6544-E20D-446A-8EB9-2B07BFF1338D}"/>
                </a:ext>
              </a:extLst>
            </p:cNvPr>
            <p:cNvSpPr>
              <a:spLocks noChangeArrowheads="1"/>
            </p:cNvSpPr>
            <p:nvPr/>
          </p:nvSpPr>
          <p:spPr bwMode="auto">
            <a:xfrm>
              <a:off x="4595814" y="2027238"/>
              <a:ext cx="19050" cy="190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8" name="Oval 112">
              <a:extLst>
                <a:ext uri="{FF2B5EF4-FFF2-40B4-BE49-F238E27FC236}">
                  <a16:creationId xmlns:a16="http://schemas.microsoft.com/office/drawing/2014/main" id="{9E9D128F-8B05-4307-9D81-613D09E0DB73}"/>
                </a:ext>
              </a:extLst>
            </p:cNvPr>
            <p:cNvSpPr>
              <a:spLocks noChangeArrowheads="1"/>
            </p:cNvSpPr>
            <p:nvPr/>
          </p:nvSpPr>
          <p:spPr bwMode="auto">
            <a:xfrm>
              <a:off x="4611689" y="2014538"/>
              <a:ext cx="6350" cy="31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9" name="Oval 113">
              <a:extLst>
                <a:ext uri="{FF2B5EF4-FFF2-40B4-BE49-F238E27FC236}">
                  <a16:creationId xmlns:a16="http://schemas.microsoft.com/office/drawing/2014/main" id="{236F6CD9-37EC-46D0-B882-B80BE57C3AB9}"/>
                </a:ext>
              </a:extLst>
            </p:cNvPr>
            <p:cNvSpPr>
              <a:spLocks noChangeArrowheads="1"/>
            </p:cNvSpPr>
            <p:nvPr/>
          </p:nvSpPr>
          <p:spPr bwMode="auto">
            <a:xfrm>
              <a:off x="4575176" y="1985963"/>
              <a:ext cx="12700" cy="127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0" name="Oval 114">
              <a:extLst>
                <a:ext uri="{FF2B5EF4-FFF2-40B4-BE49-F238E27FC236}">
                  <a16:creationId xmlns:a16="http://schemas.microsoft.com/office/drawing/2014/main" id="{45F4F861-BC9C-4E13-A682-C782C7B5668B}"/>
                </a:ext>
              </a:extLst>
            </p:cNvPr>
            <p:cNvSpPr>
              <a:spLocks noChangeArrowheads="1"/>
            </p:cNvSpPr>
            <p:nvPr/>
          </p:nvSpPr>
          <p:spPr bwMode="auto">
            <a:xfrm>
              <a:off x="4506914" y="2101850"/>
              <a:ext cx="9525"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1" name="Oval 115">
              <a:extLst>
                <a:ext uri="{FF2B5EF4-FFF2-40B4-BE49-F238E27FC236}">
                  <a16:creationId xmlns:a16="http://schemas.microsoft.com/office/drawing/2014/main" id="{1E5A8D88-DB3B-4241-BBB4-15885E0470AA}"/>
                </a:ext>
              </a:extLst>
            </p:cNvPr>
            <p:cNvSpPr>
              <a:spLocks noChangeArrowheads="1"/>
            </p:cNvSpPr>
            <p:nvPr/>
          </p:nvSpPr>
          <p:spPr bwMode="auto">
            <a:xfrm>
              <a:off x="4464051" y="2084388"/>
              <a:ext cx="19050" cy="174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2" name="Oval 116">
              <a:extLst>
                <a:ext uri="{FF2B5EF4-FFF2-40B4-BE49-F238E27FC236}">
                  <a16:creationId xmlns:a16="http://schemas.microsoft.com/office/drawing/2014/main" id="{7507AA2A-D2F2-4B6D-B6CC-31A418C2F71A}"/>
                </a:ext>
              </a:extLst>
            </p:cNvPr>
            <p:cNvSpPr>
              <a:spLocks noChangeArrowheads="1"/>
            </p:cNvSpPr>
            <p:nvPr/>
          </p:nvSpPr>
          <p:spPr bwMode="auto">
            <a:xfrm>
              <a:off x="4470401" y="2112963"/>
              <a:ext cx="14288" cy="174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3" name="Oval 117">
              <a:extLst>
                <a:ext uri="{FF2B5EF4-FFF2-40B4-BE49-F238E27FC236}">
                  <a16:creationId xmlns:a16="http://schemas.microsoft.com/office/drawing/2014/main" id="{289064CB-2F2E-4F5E-80B2-986BDA931851}"/>
                </a:ext>
              </a:extLst>
            </p:cNvPr>
            <p:cNvSpPr>
              <a:spLocks noChangeArrowheads="1"/>
            </p:cNvSpPr>
            <p:nvPr/>
          </p:nvSpPr>
          <p:spPr bwMode="auto">
            <a:xfrm>
              <a:off x="4964114" y="1770063"/>
              <a:ext cx="26988" cy="269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4" name="Oval 124">
              <a:extLst>
                <a:ext uri="{FF2B5EF4-FFF2-40B4-BE49-F238E27FC236}">
                  <a16:creationId xmlns:a16="http://schemas.microsoft.com/office/drawing/2014/main" id="{07897002-CDF0-4BFF-83CD-B5FAEFA1DE7E}"/>
                </a:ext>
              </a:extLst>
            </p:cNvPr>
            <p:cNvSpPr>
              <a:spLocks noChangeArrowheads="1"/>
            </p:cNvSpPr>
            <p:nvPr/>
          </p:nvSpPr>
          <p:spPr bwMode="auto">
            <a:xfrm>
              <a:off x="5016501" y="1474788"/>
              <a:ext cx="19050" cy="190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5" name="Oval 125">
              <a:extLst>
                <a:ext uri="{FF2B5EF4-FFF2-40B4-BE49-F238E27FC236}">
                  <a16:creationId xmlns:a16="http://schemas.microsoft.com/office/drawing/2014/main" id="{9B8FF2DF-B0F2-4028-8A80-B5B31B03CA0C}"/>
                </a:ext>
              </a:extLst>
            </p:cNvPr>
            <p:cNvSpPr>
              <a:spLocks noChangeArrowheads="1"/>
            </p:cNvSpPr>
            <p:nvPr/>
          </p:nvSpPr>
          <p:spPr bwMode="auto">
            <a:xfrm>
              <a:off x="4994276" y="1493838"/>
              <a:ext cx="23813" cy="254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6" name="Oval 126">
              <a:extLst>
                <a:ext uri="{FF2B5EF4-FFF2-40B4-BE49-F238E27FC236}">
                  <a16:creationId xmlns:a16="http://schemas.microsoft.com/office/drawing/2014/main" id="{40C3DD14-CB27-4396-92CC-7110988D5471}"/>
                </a:ext>
              </a:extLst>
            </p:cNvPr>
            <p:cNvSpPr>
              <a:spLocks noChangeArrowheads="1"/>
            </p:cNvSpPr>
            <p:nvPr/>
          </p:nvSpPr>
          <p:spPr bwMode="auto">
            <a:xfrm>
              <a:off x="6710364" y="1727200"/>
              <a:ext cx="36513" cy="365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7" name="Oval 127">
              <a:extLst>
                <a:ext uri="{FF2B5EF4-FFF2-40B4-BE49-F238E27FC236}">
                  <a16:creationId xmlns:a16="http://schemas.microsoft.com/office/drawing/2014/main" id="{A45BDF92-DDB3-469D-8054-B096FCDF98CA}"/>
                </a:ext>
              </a:extLst>
            </p:cNvPr>
            <p:cNvSpPr>
              <a:spLocks noChangeArrowheads="1"/>
            </p:cNvSpPr>
            <p:nvPr/>
          </p:nvSpPr>
          <p:spPr bwMode="auto">
            <a:xfrm>
              <a:off x="6840539" y="1912938"/>
              <a:ext cx="28575" cy="269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8" name="Oval 128">
              <a:extLst>
                <a:ext uri="{FF2B5EF4-FFF2-40B4-BE49-F238E27FC236}">
                  <a16:creationId xmlns:a16="http://schemas.microsoft.com/office/drawing/2014/main" id="{74886EC5-1653-4126-9E4E-CE58A0B7FB52}"/>
                </a:ext>
              </a:extLst>
            </p:cNvPr>
            <p:cNvSpPr>
              <a:spLocks noChangeArrowheads="1"/>
            </p:cNvSpPr>
            <p:nvPr/>
          </p:nvSpPr>
          <p:spPr bwMode="auto">
            <a:xfrm>
              <a:off x="6811964" y="1981200"/>
              <a:ext cx="20638" cy="206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9" name="Oval 129">
              <a:extLst>
                <a:ext uri="{FF2B5EF4-FFF2-40B4-BE49-F238E27FC236}">
                  <a16:creationId xmlns:a16="http://schemas.microsoft.com/office/drawing/2014/main" id="{C6450B62-206F-474F-80C6-5A57DF4B5322}"/>
                </a:ext>
              </a:extLst>
            </p:cNvPr>
            <p:cNvSpPr>
              <a:spLocks noChangeArrowheads="1"/>
            </p:cNvSpPr>
            <p:nvPr/>
          </p:nvSpPr>
          <p:spPr bwMode="auto">
            <a:xfrm>
              <a:off x="6892926" y="1990725"/>
              <a:ext cx="12700" cy="127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0" name="Oval 130">
              <a:extLst>
                <a:ext uri="{FF2B5EF4-FFF2-40B4-BE49-F238E27FC236}">
                  <a16:creationId xmlns:a16="http://schemas.microsoft.com/office/drawing/2014/main" id="{80BFB717-CB18-410E-B64E-5A02EA7F15B6}"/>
                </a:ext>
              </a:extLst>
            </p:cNvPr>
            <p:cNvSpPr>
              <a:spLocks noChangeArrowheads="1"/>
            </p:cNvSpPr>
            <p:nvPr/>
          </p:nvSpPr>
          <p:spPr bwMode="auto">
            <a:xfrm>
              <a:off x="6969126" y="2089150"/>
              <a:ext cx="30163" cy="317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1" name="Oval 131">
              <a:extLst>
                <a:ext uri="{FF2B5EF4-FFF2-40B4-BE49-F238E27FC236}">
                  <a16:creationId xmlns:a16="http://schemas.microsoft.com/office/drawing/2014/main" id="{EADA7FB1-8126-42DF-9B32-28697D82C1B1}"/>
                </a:ext>
              </a:extLst>
            </p:cNvPr>
            <p:cNvSpPr>
              <a:spLocks noChangeArrowheads="1"/>
            </p:cNvSpPr>
            <p:nvPr/>
          </p:nvSpPr>
          <p:spPr bwMode="auto">
            <a:xfrm>
              <a:off x="6924676" y="2108200"/>
              <a:ext cx="19050" cy="174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2" name="Oval 132">
              <a:extLst>
                <a:ext uri="{FF2B5EF4-FFF2-40B4-BE49-F238E27FC236}">
                  <a16:creationId xmlns:a16="http://schemas.microsoft.com/office/drawing/2014/main" id="{F617914D-BEAA-46BB-94E2-83FE8E6AFD0B}"/>
                </a:ext>
              </a:extLst>
            </p:cNvPr>
            <p:cNvSpPr>
              <a:spLocks noChangeArrowheads="1"/>
            </p:cNvSpPr>
            <p:nvPr/>
          </p:nvSpPr>
          <p:spPr bwMode="auto">
            <a:xfrm>
              <a:off x="6886576" y="2139950"/>
              <a:ext cx="19050" cy="190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3" name="Oval 133">
              <a:extLst>
                <a:ext uri="{FF2B5EF4-FFF2-40B4-BE49-F238E27FC236}">
                  <a16:creationId xmlns:a16="http://schemas.microsoft.com/office/drawing/2014/main" id="{F64252DC-2C9F-402A-AF9B-30B8EA787853}"/>
                </a:ext>
              </a:extLst>
            </p:cNvPr>
            <p:cNvSpPr>
              <a:spLocks noChangeArrowheads="1"/>
            </p:cNvSpPr>
            <p:nvPr/>
          </p:nvSpPr>
          <p:spPr bwMode="auto">
            <a:xfrm>
              <a:off x="6862764" y="2151063"/>
              <a:ext cx="14288" cy="127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4" name="Oval 134">
              <a:extLst>
                <a:ext uri="{FF2B5EF4-FFF2-40B4-BE49-F238E27FC236}">
                  <a16:creationId xmlns:a16="http://schemas.microsoft.com/office/drawing/2014/main" id="{B30F6D75-E157-4499-9E0C-2BC94ABC2322}"/>
                </a:ext>
              </a:extLst>
            </p:cNvPr>
            <p:cNvSpPr>
              <a:spLocks noChangeArrowheads="1"/>
            </p:cNvSpPr>
            <p:nvPr/>
          </p:nvSpPr>
          <p:spPr bwMode="auto">
            <a:xfrm>
              <a:off x="6838951" y="2159000"/>
              <a:ext cx="4763" cy="47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5" name="Oval 135">
              <a:extLst>
                <a:ext uri="{FF2B5EF4-FFF2-40B4-BE49-F238E27FC236}">
                  <a16:creationId xmlns:a16="http://schemas.microsoft.com/office/drawing/2014/main" id="{8EE673FA-A54F-46DD-83F2-DA4BB9D66D47}"/>
                </a:ext>
              </a:extLst>
            </p:cNvPr>
            <p:cNvSpPr>
              <a:spLocks noChangeArrowheads="1"/>
            </p:cNvSpPr>
            <p:nvPr/>
          </p:nvSpPr>
          <p:spPr bwMode="auto">
            <a:xfrm>
              <a:off x="6781801" y="2159000"/>
              <a:ext cx="15875" cy="142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6" name="Oval 136">
              <a:extLst>
                <a:ext uri="{FF2B5EF4-FFF2-40B4-BE49-F238E27FC236}">
                  <a16:creationId xmlns:a16="http://schemas.microsoft.com/office/drawing/2014/main" id="{FDC1DF57-1AA3-4791-968A-FFD06C3B055B}"/>
                </a:ext>
              </a:extLst>
            </p:cNvPr>
            <p:cNvSpPr>
              <a:spLocks noChangeArrowheads="1"/>
            </p:cNvSpPr>
            <p:nvPr/>
          </p:nvSpPr>
          <p:spPr bwMode="auto">
            <a:xfrm>
              <a:off x="6748464" y="2170113"/>
              <a:ext cx="7938" cy="79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7" name="Oval 137">
              <a:extLst>
                <a:ext uri="{FF2B5EF4-FFF2-40B4-BE49-F238E27FC236}">
                  <a16:creationId xmlns:a16="http://schemas.microsoft.com/office/drawing/2014/main" id="{08AC921F-613C-44BD-99E3-EBDFB8D76B61}"/>
                </a:ext>
              </a:extLst>
            </p:cNvPr>
            <p:cNvSpPr>
              <a:spLocks noChangeArrowheads="1"/>
            </p:cNvSpPr>
            <p:nvPr/>
          </p:nvSpPr>
          <p:spPr bwMode="auto">
            <a:xfrm>
              <a:off x="6699251" y="2179638"/>
              <a:ext cx="9525"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8" name="Oval 138">
              <a:extLst>
                <a:ext uri="{FF2B5EF4-FFF2-40B4-BE49-F238E27FC236}">
                  <a16:creationId xmlns:a16="http://schemas.microsoft.com/office/drawing/2014/main" id="{533631F3-B4AA-4966-BDD2-568F627060CD}"/>
                </a:ext>
              </a:extLst>
            </p:cNvPr>
            <p:cNvSpPr>
              <a:spLocks noChangeArrowheads="1"/>
            </p:cNvSpPr>
            <p:nvPr/>
          </p:nvSpPr>
          <p:spPr bwMode="auto">
            <a:xfrm>
              <a:off x="6683376" y="2168525"/>
              <a:ext cx="9525"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9" name="Oval 139">
              <a:extLst>
                <a:ext uri="{FF2B5EF4-FFF2-40B4-BE49-F238E27FC236}">
                  <a16:creationId xmlns:a16="http://schemas.microsoft.com/office/drawing/2014/main" id="{5D032ACE-8C7D-4BEA-8F46-5CE9C68A85E0}"/>
                </a:ext>
              </a:extLst>
            </p:cNvPr>
            <p:cNvSpPr>
              <a:spLocks noChangeArrowheads="1"/>
            </p:cNvSpPr>
            <p:nvPr/>
          </p:nvSpPr>
          <p:spPr bwMode="auto">
            <a:xfrm>
              <a:off x="6599239" y="2149475"/>
              <a:ext cx="11113"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0" name="Oval 140">
              <a:extLst>
                <a:ext uri="{FF2B5EF4-FFF2-40B4-BE49-F238E27FC236}">
                  <a16:creationId xmlns:a16="http://schemas.microsoft.com/office/drawing/2014/main" id="{77C649C5-14B9-44EB-BB83-FB4483D12F2A}"/>
                </a:ext>
              </a:extLst>
            </p:cNvPr>
            <p:cNvSpPr>
              <a:spLocks noChangeArrowheads="1"/>
            </p:cNvSpPr>
            <p:nvPr/>
          </p:nvSpPr>
          <p:spPr bwMode="auto">
            <a:xfrm>
              <a:off x="6399214" y="2200275"/>
              <a:ext cx="14288" cy="127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1" name="Oval 141">
              <a:extLst>
                <a:ext uri="{FF2B5EF4-FFF2-40B4-BE49-F238E27FC236}">
                  <a16:creationId xmlns:a16="http://schemas.microsoft.com/office/drawing/2014/main" id="{E64CFF59-BD97-40F5-8BD9-94D88848FA91}"/>
                </a:ext>
              </a:extLst>
            </p:cNvPr>
            <p:cNvSpPr>
              <a:spLocks noChangeArrowheads="1"/>
            </p:cNvSpPr>
            <p:nvPr/>
          </p:nvSpPr>
          <p:spPr bwMode="auto">
            <a:xfrm>
              <a:off x="6373814" y="2220913"/>
              <a:ext cx="12700" cy="127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2" name="Oval 142">
              <a:extLst>
                <a:ext uri="{FF2B5EF4-FFF2-40B4-BE49-F238E27FC236}">
                  <a16:creationId xmlns:a16="http://schemas.microsoft.com/office/drawing/2014/main" id="{2C6457E7-393A-410A-9098-686D39C14658}"/>
                </a:ext>
              </a:extLst>
            </p:cNvPr>
            <p:cNvSpPr>
              <a:spLocks noChangeArrowheads="1"/>
            </p:cNvSpPr>
            <p:nvPr/>
          </p:nvSpPr>
          <p:spPr bwMode="auto">
            <a:xfrm>
              <a:off x="6330951" y="2263775"/>
              <a:ext cx="12700"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3" name="Oval 143">
              <a:extLst>
                <a:ext uri="{FF2B5EF4-FFF2-40B4-BE49-F238E27FC236}">
                  <a16:creationId xmlns:a16="http://schemas.microsoft.com/office/drawing/2014/main" id="{B0C31B0A-B89D-4540-80EF-90AA5EFEA976}"/>
                </a:ext>
              </a:extLst>
            </p:cNvPr>
            <p:cNvSpPr>
              <a:spLocks noChangeArrowheads="1"/>
            </p:cNvSpPr>
            <p:nvPr/>
          </p:nvSpPr>
          <p:spPr bwMode="auto">
            <a:xfrm>
              <a:off x="6318251" y="2289175"/>
              <a:ext cx="9525"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4" name="Oval 144">
              <a:extLst>
                <a:ext uri="{FF2B5EF4-FFF2-40B4-BE49-F238E27FC236}">
                  <a16:creationId xmlns:a16="http://schemas.microsoft.com/office/drawing/2014/main" id="{DB702E71-88DB-4A56-B097-325872979397}"/>
                </a:ext>
              </a:extLst>
            </p:cNvPr>
            <p:cNvSpPr>
              <a:spLocks noChangeArrowheads="1"/>
            </p:cNvSpPr>
            <p:nvPr/>
          </p:nvSpPr>
          <p:spPr bwMode="auto">
            <a:xfrm>
              <a:off x="6292851" y="2301875"/>
              <a:ext cx="9525" cy="111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5" name="Oval 145">
              <a:extLst>
                <a:ext uri="{FF2B5EF4-FFF2-40B4-BE49-F238E27FC236}">
                  <a16:creationId xmlns:a16="http://schemas.microsoft.com/office/drawing/2014/main" id="{CA585581-1977-4D3A-88EC-187CDAE33B81}"/>
                </a:ext>
              </a:extLst>
            </p:cNvPr>
            <p:cNvSpPr>
              <a:spLocks noChangeArrowheads="1"/>
            </p:cNvSpPr>
            <p:nvPr/>
          </p:nvSpPr>
          <p:spPr bwMode="auto">
            <a:xfrm>
              <a:off x="6278564" y="2314575"/>
              <a:ext cx="6350" cy="31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6" name="Oval 146">
              <a:extLst>
                <a:ext uri="{FF2B5EF4-FFF2-40B4-BE49-F238E27FC236}">
                  <a16:creationId xmlns:a16="http://schemas.microsoft.com/office/drawing/2014/main" id="{FD8A57D8-0E37-4488-92CA-BBB84CA59AD4}"/>
                </a:ext>
              </a:extLst>
            </p:cNvPr>
            <p:cNvSpPr>
              <a:spLocks noChangeArrowheads="1"/>
            </p:cNvSpPr>
            <p:nvPr/>
          </p:nvSpPr>
          <p:spPr bwMode="auto">
            <a:xfrm>
              <a:off x="6056314" y="2578100"/>
              <a:ext cx="9525"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7" name="Oval 147">
              <a:extLst>
                <a:ext uri="{FF2B5EF4-FFF2-40B4-BE49-F238E27FC236}">
                  <a16:creationId xmlns:a16="http://schemas.microsoft.com/office/drawing/2014/main" id="{80EDA92D-740A-4499-A7E5-74B59CBBA5BA}"/>
                </a:ext>
              </a:extLst>
            </p:cNvPr>
            <p:cNvSpPr>
              <a:spLocks noChangeArrowheads="1"/>
            </p:cNvSpPr>
            <p:nvPr/>
          </p:nvSpPr>
          <p:spPr bwMode="auto">
            <a:xfrm>
              <a:off x="6037264" y="2609850"/>
              <a:ext cx="9525"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8" name="Oval 148">
              <a:extLst>
                <a:ext uri="{FF2B5EF4-FFF2-40B4-BE49-F238E27FC236}">
                  <a16:creationId xmlns:a16="http://schemas.microsoft.com/office/drawing/2014/main" id="{DD61A2C6-DD9C-4019-B334-A119B961C856}"/>
                </a:ext>
              </a:extLst>
            </p:cNvPr>
            <p:cNvSpPr>
              <a:spLocks noChangeArrowheads="1"/>
            </p:cNvSpPr>
            <p:nvPr/>
          </p:nvSpPr>
          <p:spPr bwMode="auto">
            <a:xfrm>
              <a:off x="6021389" y="2636838"/>
              <a:ext cx="25400" cy="238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9" name="Oval 149">
              <a:extLst>
                <a:ext uri="{FF2B5EF4-FFF2-40B4-BE49-F238E27FC236}">
                  <a16:creationId xmlns:a16="http://schemas.microsoft.com/office/drawing/2014/main" id="{CF2AF781-DC45-4EB1-9987-58BDB57A5BC1}"/>
                </a:ext>
              </a:extLst>
            </p:cNvPr>
            <p:cNvSpPr>
              <a:spLocks noChangeArrowheads="1"/>
            </p:cNvSpPr>
            <p:nvPr/>
          </p:nvSpPr>
          <p:spPr bwMode="auto">
            <a:xfrm>
              <a:off x="6008689" y="2641600"/>
              <a:ext cx="4763" cy="31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0" name="Oval 150">
              <a:extLst>
                <a:ext uri="{FF2B5EF4-FFF2-40B4-BE49-F238E27FC236}">
                  <a16:creationId xmlns:a16="http://schemas.microsoft.com/office/drawing/2014/main" id="{70035F29-87C2-4920-8BF4-3A64B6CE021B}"/>
                </a:ext>
              </a:extLst>
            </p:cNvPr>
            <p:cNvSpPr>
              <a:spLocks noChangeArrowheads="1"/>
            </p:cNvSpPr>
            <p:nvPr/>
          </p:nvSpPr>
          <p:spPr bwMode="auto">
            <a:xfrm>
              <a:off x="5997576" y="2530475"/>
              <a:ext cx="7938" cy="63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1" name="Freeform 151">
              <a:extLst>
                <a:ext uri="{FF2B5EF4-FFF2-40B4-BE49-F238E27FC236}">
                  <a16:creationId xmlns:a16="http://schemas.microsoft.com/office/drawing/2014/main" id="{F0B7C274-7750-4228-A0FF-C0E45E555939}"/>
                </a:ext>
              </a:extLst>
            </p:cNvPr>
            <p:cNvSpPr>
              <a:spLocks/>
            </p:cNvSpPr>
            <p:nvPr/>
          </p:nvSpPr>
          <p:spPr bwMode="auto">
            <a:xfrm>
              <a:off x="3344864" y="1371600"/>
              <a:ext cx="800100" cy="627063"/>
            </a:xfrm>
            <a:custGeom>
              <a:avLst/>
              <a:gdLst>
                <a:gd name="T0" fmla="*/ 277 w 504"/>
                <a:gd name="T1" fmla="*/ 309 h 395"/>
                <a:gd name="T2" fmla="*/ 336 w 504"/>
                <a:gd name="T3" fmla="*/ 266 h 395"/>
                <a:gd name="T4" fmla="*/ 427 w 504"/>
                <a:gd name="T5" fmla="*/ 242 h 395"/>
                <a:gd name="T6" fmla="*/ 396 w 504"/>
                <a:gd name="T7" fmla="*/ 224 h 395"/>
                <a:gd name="T8" fmla="*/ 406 w 504"/>
                <a:gd name="T9" fmla="*/ 221 h 395"/>
                <a:gd name="T10" fmla="*/ 430 w 504"/>
                <a:gd name="T11" fmla="*/ 221 h 395"/>
                <a:gd name="T12" fmla="*/ 429 w 504"/>
                <a:gd name="T13" fmla="*/ 210 h 395"/>
                <a:gd name="T14" fmla="*/ 419 w 504"/>
                <a:gd name="T15" fmla="*/ 188 h 395"/>
                <a:gd name="T16" fmla="*/ 437 w 504"/>
                <a:gd name="T17" fmla="*/ 168 h 395"/>
                <a:gd name="T18" fmla="*/ 459 w 504"/>
                <a:gd name="T19" fmla="*/ 148 h 395"/>
                <a:gd name="T20" fmla="*/ 462 w 504"/>
                <a:gd name="T21" fmla="*/ 129 h 395"/>
                <a:gd name="T22" fmla="*/ 442 w 504"/>
                <a:gd name="T23" fmla="*/ 118 h 395"/>
                <a:gd name="T24" fmla="*/ 467 w 504"/>
                <a:gd name="T25" fmla="*/ 76 h 395"/>
                <a:gd name="T26" fmla="*/ 454 w 504"/>
                <a:gd name="T27" fmla="*/ 39 h 395"/>
                <a:gd name="T28" fmla="*/ 426 w 504"/>
                <a:gd name="T29" fmla="*/ 40 h 395"/>
                <a:gd name="T30" fmla="*/ 439 w 504"/>
                <a:gd name="T31" fmla="*/ 27 h 395"/>
                <a:gd name="T32" fmla="*/ 332 w 504"/>
                <a:gd name="T33" fmla="*/ 26 h 395"/>
                <a:gd name="T34" fmla="*/ 291 w 504"/>
                <a:gd name="T35" fmla="*/ 0 h 395"/>
                <a:gd name="T36" fmla="*/ 251 w 504"/>
                <a:gd name="T37" fmla="*/ 11 h 395"/>
                <a:gd name="T38" fmla="*/ 259 w 504"/>
                <a:gd name="T39" fmla="*/ 37 h 395"/>
                <a:gd name="T40" fmla="*/ 213 w 504"/>
                <a:gd name="T41" fmla="*/ 28 h 395"/>
                <a:gd name="T42" fmla="*/ 219 w 504"/>
                <a:gd name="T43" fmla="*/ 56 h 395"/>
                <a:gd name="T44" fmla="*/ 189 w 504"/>
                <a:gd name="T45" fmla="*/ 47 h 395"/>
                <a:gd name="T46" fmla="*/ 104 w 504"/>
                <a:gd name="T47" fmla="*/ 40 h 395"/>
                <a:gd name="T48" fmla="*/ 95 w 504"/>
                <a:gd name="T49" fmla="*/ 39 h 395"/>
                <a:gd name="T50" fmla="*/ 92 w 504"/>
                <a:gd name="T51" fmla="*/ 60 h 395"/>
                <a:gd name="T52" fmla="*/ 40 w 504"/>
                <a:gd name="T53" fmla="*/ 65 h 395"/>
                <a:gd name="T54" fmla="*/ 71 w 504"/>
                <a:gd name="T55" fmla="*/ 76 h 395"/>
                <a:gd name="T56" fmla="*/ 0 w 504"/>
                <a:gd name="T57" fmla="*/ 96 h 395"/>
                <a:gd name="T58" fmla="*/ 53 w 504"/>
                <a:gd name="T59" fmla="*/ 117 h 395"/>
                <a:gd name="T60" fmla="*/ 35 w 504"/>
                <a:gd name="T61" fmla="*/ 146 h 395"/>
                <a:gd name="T62" fmla="*/ 138 w 504"/>
                <a:gd name="T63" fmla="*/ 164 h 395"/>
                <a:gd name="T64" fmla="*/ 144 w 504"/>
                <a:gd name="T65" fmla="*/ 177 h 395"/>
                <a:gd name="T66" fmla="*/ 137 w 504"/>
                <a:gd name="T67" fmla="*/ 213 h 395"/>
                <a:gd name="T68" fmla="*/ 160 w 504"/>
                <a:gd name="T69" fmla="*/ 215 h 395"/>
                <a:gd name="T70" fmla="*/ 179 w 504"/>
                <a:gd name="T71" fmla="*/ 236 h 395"/>
                <a:gd name="T72" fmla="*/ 156 w 504"/>
                <a:gd name="T73" fmla="*/ 236 h 395"/>
                <a:gd name="T74" fmla="*/ 146 w 504"/>
                <a:gd name="T75" fmla="*/ 261 h 395"/>
                <a:gd name="T76" fmla="*/ 165 w 504"/>
                <a:gd name="T77" fmla="*/ 240 h 395"/>
                <a:gd name="T78" fmla="*/ 180 w 504"/>
                <a:gd name="T79" fmla="*/ 268 h 395"/>
                <a:gd name="T80" fmla="*/ 159 w 504"/>
                <a:gd name="T81" fmla="*/ 305 h 395"/>
                <a:gd name="T82" fmla="*/ 185 w 504"/>
                <a:gd name="T83" fmla="*/ 327 h 395"/>
                <a:gd name="T84" fmla="*/ 206 w 504"/>
                <a:gd name="T85" fmla="*/ 380 h 395"/>
                <a:gd name="T86" fmla="*/ 242 w 504"/>
                <a:gd name="T87" fmla="*/ 395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4" h="395">
                  <a:moveTo>
                    <a:pt x="256" y="391"/>
                  </a:moveTo>
                  <a:lnTo>
                    <a:pt x="277" y="309"/>
                  </a:lnTo>
                  <a:lnTo>
                    <a:pt x="345" y="279"/>
                  </a:lnTo>
                  <a:lnTo>
                    <a:pt x="336" y="266"/>
                  </a:lnTo>
                  <a:lnTo>
                    <a:pt x="354" y="273"/>
                  </a:lnTo>
                  <a:lnTo>
                    <a:pt x="427" y="242"/>
                  </a:lnTo>
                  <a:lnTo>
                    <a:pt x="381" y="233"/>
                  </a:lnTo>
                  <a:lnTo>
                    <a:pt x="396" y="224"/>
                  </a:lnTo>
                  <a:lnTo>
                    <a:pt x="382" y="217"/>
                  </a:lnTo>
                  <a:lnTo>
                    <a:pt x="406" y="221"/>
                  </a:lnTo>
                  <a:lnTo>
                    <a:pt x="430" y="234"/>
                  </a:lnTo>
                  <a:lnTo>
                    <a:pt x="430" y="221"/>
                  </a:lnTo>
                  <a:lnTo>
                    <a:pt x="416" y="205"/>
                  </a:lnTo>
                  <a:lnTo>
                    <a:pt x="429" y="210"/>
                  </a:lnTo>
                  <a:lnTo>
                    <a:pt x="432" y="204"/>
                  </a:lnTo>
                  <a:lnTo>
                    <a:pt x="419" y="188"/>
                  </a:lnTo>
                  <a:lnTo>
                    <a:pt x="442" y="184"/>
                  </a:lnTo>
                  <a:lnTo>
                    <a:pt x="437" y="168"/>
                  </a:lnTo>
                  <a:lnTo>
                    <a:pt x="455" y="168"/>
                  </a:lnTo>
                  <a:lnTo>
                    <a:pt x="459" y="148"/>
                  </a:lnTo>
                  <a:lnTo>
                    <a:pt x="443" y="131"/>
                  </a:lnTo>
                  <a:lnTo>
                    <a:pt x="462" y="129"/>
                  </a:lnTo>
                  <a:lnTo>
                    <a:pt x="453" y="119"/>
                  </a:lnTo>
                  <a:lnTo>
                    <a:pt x="442" y="118"/>
                  </a:lnTo>
                  <a:lnTo>
                    <a:pt x="448" y="106"/>
                  </a:lnTo>
                  <a:lnTo>
                    <a:pt x="467" y="76"/>
                  </a:lnTo>
                  <a:lnTo>
                    <a:pt x="504" y="44"/>
                  </a:lnTo>
                  <a:lnTo>
                    <a:pt x="454" y="39"/>
                  </a:lnTo>
                  <a:lnTo>
                    <a:pt x="416" y="59"/>
                  </a:lnTo>
                  <a:lnTo>
                    <a:pt x="426" y="40"/>
                  </a:lnTo>
                  <a:lnTo>
                    <a:pt x="382" y="40"/>
                  </a:lnTo>
                  <a:lnTo>
                    <a:pt x="439" y="27"/>
                  </a:lnTo>
                  <a:lnTo>
                    <a:pt x="401" y="11"/>
                  </a:lnTo>
                  <a:lnTo>
                    <a:pt x="332" y="26"/>
                  </a:lnTo>
                  <a:lnTo>
                    <a:pt x="391" y="6"/>
                  </a:lnTo>
                  <a:lnTo>
                    <a:pt x="291" y="0"/>
                  </a:lnTo>
                  <a:lnTo>
                    <a:pt x="276" y="17"/>
                  </a:lnTo>
                  <a:lnTo>
                    <a:pt x="251" y="11"/>
                  </a:lnTo>
                  <a:lnTo>
                    <a:pt x="235" y="20"/>
                  </a:lnTo>
                  <a:lnTo>
                    <a:pt x="259" y="37"/>
                  </a:lnTo>
                  <a:lnTo>
                    <a:pt x="224" y="25"/>
                  </a:lnTo>
                  <a:lnTo>
                    <a:pt x="213" y="28"/>
                  </a:lnTo>
                  <a:lnTo>
                    <a:pt x="236" y="48"/>
                  </a:lnTo>
                  <a:lnTo>
                    <a:pt x="219" y="56"/>
                  </a:lnTo>
                  <a:lnTo>
                    <a:pt x="191" y="25"/>
                  </a:lnTo>
                  <a:lnTo>
                    <a:pt x="189" y="47"/>
                  </a:lnTo>
                  <a:lnTo>
                    <a:pt x="153" y="31"/>
                  </a:lnTo>
                  <a:lnTo>
                    <a:pt x="104" y="40"/>
                  </a:lnTo>
                  <a:lnTo>
                    <a:pt x="107" y="54"/>
                  </a:lnTo>
                  <a:lnTo>
                    <a:pt x="95" y="39"/>
                  </a:lnTo>
                  <a:lnTo>
                    <a:pt x="88" y="45"/>
                  </a:lnTo>
                  <a:lnTo>
                    <a:pt x="92" y="60"/>
                  </a:lnTo>
                  <a:lnTo>
                    <a:pt x="82" y="54"/>
                  </a:lnTo>
                  <a:lnTo>
                    <a:pt x="40" y="65"/>
                  </a:lnTo>
                  <a:lnTo>
                    <a:pt x="39" y="76"/>
                  </a:lnTo>
                  <a:lnTo>
                    <a:pt x="71" y="76"/>
                  </a:lnTo>
                  <a:lnTo>
                    <a:pt x="64" y="91"/>
                  </a:lnTo>
                  <a:lnTo>
                    <a:pt x="0" y="96"/>
                  </a:lnTo>
                  <a:lnTo>
                    <a:pt x="8" y="115"/>
                  </a:lnTo>
                  <a:lnTo>
                    <a:pt x="53" y="117"/>
                  </a:lnTo>
                  <a:lnTo>
                    <a:pt x="3" y="128"/>
                  </a:lnTo>
                  <a:lnTo>
                    <a:pt x="35" y="146"/>
                  </a:lnTo>
                  <a:lnTo>
                    <a:pt x="84" y="132"/>
                  </a:lnTo>
                  <a:lnTo>
                    <a:pt x="138" y="164"/>
                  </a:lnTo>
                  <a:lnTo>
                    <a:pt x="131" y="177"/>
                  </a:lnTo>
                  <a:lnTo>
                    <a:pt x="144" y="177"/>
                  </a:lnTo>
                  <a:lnTo>
                    <a:pt x="148" y="196"/>
                  </a:lnTo>
                  <a:lnTo>
                    <a:pt x="137" y="213"/>
                  </a:lnTo>
                  <a:lnTo>
                    <a:pt x="146" y="220"/>
                  </a:lnTo>
                  <a:lnTo>
                    <a:pt x="160" y="215"/>
                  </a:lnTo>
                  <a:lnTo>
                    <a:pt x="180" y="222"/>
                  </a:lnTo>
                  <a:lnTo>
                    <a:pt x="179" y="236"/>
                  </a:lnTo>
                  <a:lnTo>
                    <a:pt x="147" y="229"/>
                  </a:lnTo>
                  <a:lnTo>
                    <a:pt x="156" y="236"/>
                  </a:lnTo>
                  <a:lnTo>
                    <a:pt x="141" y="243"/>
                  </a:lnTo>
                  <a:lnTo>
                    <a:pt x="146" y="261"/>
                  </a:lnTo>
                  <a:lnTo>
                    <a:pt x="169" y="251"/>
                  </a:lnTo>
                  <a:lnTo>
                    <a:pt x="165" y="240"/>
                  </a:lnTo>
                  <a:lnTo>
                    <a:pt x="185" y="242"/>
                  </a:lnTo>
                  <a:lnTo>
                    <a:pt x="180" y="268"/>
                  </a:lnTo>
                  <a:lnTo>
                    <a:pt x="159" y="282"/>
                  </a:lnTo>
                  <a:lnTo>
                    <a:pt x="159" y="305"/>
                  </a:lnTo>
                  <a:lnTo>
                    <a:pt x="171" y="333"/>
                  </a:lnTo>
                  <a:lnTo>
                    <a:pt x="185" y="327"/>
                  </a:lnTo>
                  <a:lnTo>
                    <a:pt x="177" y="338"/>
                  </a:lnTo>
                  <a:lnTo>
                    <a:pt x="206" y="380"/>
                  </a:lnTo>
                  <a:lnTo>
                    <a:pt x="222" y="374"/>
                  </a:lnTo>
                  <a:lnTo>
                    <a:pt x="242" y="395"/>
                  </a:lnTo>
                  <a:lnTo>
                    <a:pt x="256" y="391"/>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2" name="Freeform 152">
              <a:extLst>
                <a:ext uri="{FF2B5EF4-FFF2-40B4-BE49-F238E27FC236}">
                  <a16:creationId xmlns:a16="http://schemas.microsoft.com/office/drawing/2014/main" id="{66EE0916-F771-481B-879A-549402CD1EAF}"/>
                </a:ext>
              </a:extLst>
            </p:cNvPr>
            <p:cNvSpPr>
              <a:spLocks/>
            </p:cNvSpPr>
            <p:nvPr/>
          </p:nvSpPr>
          <p:spPr bwMode="auto">
            <a:xfrm>
              <a:off x="3344864" y="1371600"/>
              <a:ext cx="800100" cy="627063"/>
            </a:xfrm>
            <a:custGeom>
              <a:avLst/>
              <a:gdLst>
                <a:gd name="T0" fmla="*/ 277 w 504"/>
                <a:gd name="T1" fmla="*/ 309 h 395"/>
                <a:gd name="T2" fmla="*/ 336 w 504"/>
                <a:gd name="T3" fmla="*/ 266 h 395"/>
                <a:gd name="T4" fmla="*/ 427 w 504"/>
                <a:gd name="T5" fmla="*/ 242 h 395"/>
                <a:gd name="T6" fmla="*/ 396 w 504"/>
                <a:gd name="T7" fmla="*/ 224 h 395"/>
                <a:gd name="T8" fmla="*/ 406 w 504"/>
                <a:gd name="T9" fmla="*/ 221 h 395"/>
                <a:gd name="T10" fmla="*/ 430 w 504"/>
                <a:gd name="T11" fmla="*/ 221 h 395"/>
                <a:gd name="T12" fmla="*/ 429 w 504"/>
                <a:gd name="T13" fmla="*/ 210 h 395"/>
                <a:gd name="T14" fmla="*/ 419 w 504"/>
                <a:gd name="T15" fmla="*/ 188 h 395"/>
                <a:gd name="T16" fmla="*/ 437 w 504"/>
                <a:gd name="T17" fmla="*/ 168 h 395"/>
                <a:gd name="T18" fmla="*/ 459 w 504"/>
                <a:gd name="T19" fmla="*/ 148 h 395"/>
                <a:gd name="T20" fmla="*/ 462 w 504"/>
                <a:gd name="T21" fmla="*/ 129 h 395"/>
                <a:gd name="T22" fmla="*/ 442 w 504"/>
                <a:gd name="T23" fmla="*/ 118 h 395"/>
                <a:gd name="T24" fmla="*/ 467 w 504"/>
                <a:gd name="T25" fmla="*/ 76 h 395"/>
                <a:gd name="T26" fmla="*/ 454 w 504"/>
                <a:gd name="T27" fmla="*/ 39 h 395"/>
                <a:gd name="T28" fmla="*/ 426 w 504"/>
                <a:gd name="T29" fmla="*/ 40 h 395"/>
                <a:gd name="T30" fmla="*/ 439 w 504"/>
                <a:gd name="T31" fmla="*/ 27 h 395"/>
                <a:gd name="T32" fmla="*/ 332 w 504"/>
                <a:gd name="T33" fmla="*/ 26 h 395"/>
                <a:gd name="T34" fmla="*/ 291 w 504"/>
                <a:gd name="T35" fmla="*/ 0 h 395"/>
                <a:gd name="T36" fmla="*/ 251 w 504"/>
                <a:gd name="T37" fmla="*/ 11 h 395"/>
                <a:gd name="T38" fmla="*/ 259 w 504"/>
                <a:gd name="T39" fmla="*/ 37 h 395"/>
                <a:gd name="T40" fmla="*/ 213 w 504"/>
                <a:gd name="T41" fmla="*/ 28 h 395"/>
                <a:gd name="T42" fmla="*/ 219 w 504"/>
                <a:gd name="T43" fmla="*/ 56 h 395"/>
                <a:gd name="T44" fmla="*/ 189 w 504"/>
                <a:gd name="T45" fmla="*/ 47 h 395"/>
                <a:gd name="T46" fmla="*/ 104 w 504"/>
                <a:gd name="T47" fmla="*/ 40 h 395"/>
                <a:gd name="T48" fmla="*/ 95 w 504"/>
                <a:gd name="T49" fmla="*/ 39 h 395"/>
                <a:gd name="T50" fmla="*/ 92 w 504"/>
                <a:gd name="T51" fmla="*/ 60 h 395"/>
                <a:gd name="T52" fmla="*/ 40 w 504"/>
                <a:gd name="T53" fmla="*/ 65 h 395"/>
                <a:gd name="T54" fmla="*/ 71 w 504"/>
                <a:gd name="T55" fmla="*/ 76 h 395"/>
                <a:gd name="T56" fmla="*/ 0 w 504"/>
                <a:gd name="T57" fmla="*/ 96 h 395"/>
                <a:gd name="T58" fmla="*/ 53 w 504"/>
                <a:gd name="T59" fmla="*/ 117 h 395"/>
                <a:gd name="T60" fmla="*/ 35 w 504"/>
                <a:gd name="T61" fmla="*/ 146 h 395"/>
                <a:gd name="T62" fmla="*/ 138 w 504"/>
                <a:gd name="T63" fmla="*/ 164 h 395"/>
                <a:gd name="T64" fmla="*/ 144 w 504"/>
                <a:gd name="T65" fmla="*/ 177 h 395"/>
                <a:gd name="T66" fmla="*/ 137 w 504"/>
                <a:gd name="T67" fmla="*/ 213 h 395"/>
                <a:gd name="T68" fmla="*/ 160 w 504"/>
                <a:gd name="T69" fmla="*/ 215 h 395"/>
                <a:gd name="T70" fmla="*/ 179 w 504"/>
                <a:gd name="T71" fmla="*/ 236 h 395"/>
                <a:gd name="T72" fmla="*/ 156 w 504"/>
                <a:gd name="T73" fmla="*/ 236 h 395"/>
                <a:gd name="T74" fmla="*/ 146 w 504"/>
                <a:gd name="T75" fmla="*/ 261 h 395"/>
                <a:gd name="T76" fmla="*/ 165 w 504"/>
                <a:gd name="T77" fmla="*/ 240 h 395"/>
                <a:gd name="T78" fmla="*/ 180 w 504"/>
                <a:gd name="T79" fmla="*/ 268 h 395"/>
                <a:gd name="T80" fmla="*/ 159 w 504"/>
                <a:gd name="T81" fmla="*/ 305 h 395"/>
                <a:gd name="T82" fmla="*/ 185 w 504"/>
                <a:gd name="T83" fmla="*/ 327 h 395"/>
                <a:gd name="T84" fmla="*/ 206 w 504"/>
                <a:gd name="T85" fmla="*/ 380 h 395"/>
                <a:gd name="T86" fmla="*/ 242 w 504"/>
                <a:gd name="T87" fmla="*/ 395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4" h="395">
                  <a:moveTo>
                    <a:pt x="256" y="391"/>
                  </a:moveTo>
                  <a:lnTo>
                    <a:pt x="277" y="309"/>
                  </a:lnTo>
                  <a:lnTo>
                    <a:pt x="345" y="279"/>
                  </a:lnTo>
                  <a:lnTo>
                    <a:pt x="336" y="266"/>
                  </a:lnTo>
                  <a:lnTo>
                    <a:pt x="354" y="273"/>
                  </a:lnTo>
                  <a:lnTo>
                    <a:pt x="427" y="242"/>
                  </a:lnTo>
                  <a:lnTo>
                    <a:pt x="381" y="233"/>
                  </a:lnTo>
                  <a:lnTo>
                    <a:pt x="396" y="224"/>
                  </a:lnTo>
                  <a:lnTo>
                    <a:pt x="382" y="217"/>
                  </a:lnTo>
                  <a:lnTo>
                    <a:pt x="406" y="221"/>
                  </a:lnTo>
                  <a:lnTo>
                    <a:pt x="430" y="234"/>
                  </a:lnTo>
                  <a:lnTo>
                    <a:pt x="430" y="221"/>
                  </a:lnTo>
                  <a:lnTo>
                    <a:pt x="416" y="205"/>
                  </a:lnTo>
                  <a:lnTo>
                    <a:pt x="429" y="210"/>
                  </a:lnTo>
                  <a:lnTo>
                    <a:pt x="432" y="204"/>
                  </a:lnTo>
                  <a:lnTo>
                    <a:pt x="419" y="188"/>
                  </a:lnTo>
                  <a:lnTo>
                    <a:pt x="442" y="184"/>
                  </a:lnTo>
                  <a:lnTo>
                    <a:pt x="437" y="168"/>
                  </a:lnTo>
                  <a:lnTo>
                    <a:pt x="455" y="168"/>
                  </a:lnTo>
                  <a:lnTo>
                    <a:pt x="459" y="148"/>
                  </a:lnTo>
                  <a:lnTo>
                    <a:pt x="443" y="131"/>
                  </a:lnTo>
                  <a:lnTo>
                    <a:pt x="462" y="129"/>
                  </a:lnTo>
                  <a:lnTo>
                    <a:pt x="453" y="119"/>
                  </a:lnTo>
                  <a:lnTo>
                    <a:pt x="442" y="118"/>
                  </a:lnTo>
                  <a:lnTo>
                    <a:pt x="448" y="106"/>
                  </a:lnTo>
                  <a:lnTo>
                    <a:pt x="467" y="76"/>
                  </a:lnTo>
                  <a:lnTo>
                    <a:pt x="504" y="44"/>
                  </a:lnTo>
                  <a:lnTo>
                    <a:pt x="454" y="39"/>
                  </a:lnTo>
                  <a:lnTo>
                    <a:pt x="416" y="59"/>
                  </a:lnTo>
                  <a:lnTo>
                    <a:pt x="426" y="40"/>
                  </a:lnTo>
                  <a:lnTo>
                    <a:pt x="382" y="40"/>
                  </a:lnTo>
                  <a:lnTo>
                    <a:pt x="439" y="27"/>
                  </a:lnTo>
                  <a:lnTo>
                    <a:pt x="401" y="11"/>
                  </a:lnTo>
                  <a:lnTo>
                    <a:pt x="332" y="26"/>
                  </a:lnTo>
                  <a:lnTo>
                    <a:pt x="391" y="6"/>
                  </a:lnTo>
                  <a:lnTo>
                    <a:pt x="291" y="0"/>
                  </a:lnTo>
                  <a:lnTo>
                    <a:pt x="276" y="17"/>
                  </a:lnTo>
                  <a:lnTo>
                    <a:pt x="251" y="11"/>
                  </a:lnTo>
                  <a:lnTo>
                    <a:pt x="235" y="20"/>
                  </a:lnTo>
                  <a:lnTo>
                    <a:pt x="259" y="37"/>
                  </a:lnTo>
                  <a:lnTo>
                    <a:pt x="224" y="25"/>
                  </a:lnTo>
                  <a:lnTo>
                    <a:pt x="213" y="28"/>
                  </a:lnTo>
                  <a:lnTo>
                    <a:pt x="236" y="48"/>
                  </a:lnTo>
                  <a:lnTo>
                    <a:pt x="219" y="56"/>
                  </a:lnTo>
                  <a:lnTo>
                    <a:pt x="191" y="25"/>
                  </a:lnTo>
                  <a:lnTo>
                    <a:pt x="189" y="47"/>
                  </a:lnTo>
                  <a:lnTo>
                    <a:pt x="153" y="31"/>
                  </a:lnTo>
                  <a:lnTo>
                    <a:pt x="104" y="40"/>
                  </a:lnTo>
                  <a:lnTo>
                    <a:pt x="107" y="54"/>
                  </a:lnTo>
                  <a:lnTo>
                    <a:pt x="95" y="39"/>
                  </a:lnTo>
                  <a:lnTo>
                    <a:pt x="88" y="45"/>
                  </a:lnTo>
                  <a:lnTo>
                    <a:pt x="92" y="60"/>
                  </a:lnTo>
                  <a:lnTo>
                    <a:pt x="82" y="54"/>
                  </a:lnTo>
                  <a:lnTo>
                    <a:pt x="40" y="65"/>
                  </a:lnTo>
                  <a:lnTo>
                    <a:pt x="39" y="76"/>
                  </a:lnTo>
                  <a:lnTo>
                    <a:pt x="71" y="76"/>
                  </a:lnTo>
                  <a:lnTo>
                    <a:pt x="64" y="91"/>
                  </a:lnTo>
                  <a:lnTo>
                    <a:pt x="0" y="96"/>
                  </a:lnTo>
                  <a:lnTo>
                    <a:pt x="8" y="115"/>
                  </a:lnTo>
                  <a:lnTo>
                    <a:pt x="53" y="117"/>
                  </a:lnTo>
                  <a:lnTo>
                    <a:pt x="3" y="128"/>
                  </a:lnTo>
                  <a:lnTo>
                    <a:pt x="35" y="146"/>
                  </a:lnTo>
                  <a:lnTo>
                    <a:pt x="84" y="132"/>
                  </a:lnTo>
                  <a:lnTo>
                    <a:pt x="138" y="164"/>
                  </a:lnTo>
                  <a:lnTo>
                    <a:pt x="131" y="177"/>
                  </a:lnTo>
                  <a:lnTo>
                    <a:pt x="144" y="177"/>
                  </a:lnTo>
                  <a:lnTo>
                    <a:pt x="148" y="196"/>
                  </a:lnTo>
                  <a:lnTo>
                    <a:pt x="137" y="213"/>
                  </a:lnTo>
                  <a:lnTo>
                    <a:pt x="146" y="220"/>
                  </a:lnTo>
                  <a:lnTo>
                    <a:pt x="160" y="215"/>
                  </a:lnTo>
                  <a:lnTo>
                    <a:pt x="180" y="222"/>
                  </a:lnTo>
                  <a:lnTo>
                    <a:pt x="179" y="236"/>
                  </a:lnTo>
                  <a:lnTo>
                    <a:pt x="147" y="229"/>
                  </a:lnTo>
                  <a:lnTo>
                    <a:pt x="156" y="236"/>
                  </a:lnTo>
                  <a:lnTo>
                    <a:pt x="141" y="243"/>
                  </a:lnTo>
                  <a:lnTo>
                    <a:pt x="146" y="261"/>
                  </a:lnTo>
                  <a:lnTo>
                    <a:pt x="169" y="251"/>
                  </a:lnTo>
                  <a:lnTo>
                    <a:pt x="165" y="240"/>
                  </a:lnTo>
                  <a:lnTo>
                    <a:pt x="185" y="242"/>
                  </a:lnTo>
                  <a:lnTo>
                    <a:pt x="180" y="268"/>
                  </a:lnTo>
                  <a:lnTo>
                    <a:pt x="159" y="282"/>
                  </a:lnTo>
                  <a:lnTo>
                    <a:pt x="159" y="305"/>
                  </a:lnTo>
                  <a:lnTo>
                    <a:pt x="171" y="333"/>
                  </a:lnTo>
                  <a:lnTo>
                    <a:pt x="185" y="327"/>
                  </a:lnTo>
                  <a:lnTo>
                    <a:pt x="177" y="338"/>
                  </a:lnTo>
                  <a:lnTo>
                    <a:pt x="206" y="380"/>
                  </a:lnTo>
                  <a:lnTo>
                    <a:pt x="222" y="374"/>
                  </a:lnTo>
                  <a:lnTo>
                    <a:pt x="242" y="395"/>
                  </a:lnTo>
                  <a:lnTo>
                    <a:pt x="256" y="3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3" name="Freeform 153">
              <a:extLst>
                <a:ext uri="{FF2B5EF4-FFF2-40B4-BE49-F238E27FC236}">
                  <a16:creationId xmlns:a16="http://schemas.microsoft.com/office/drawing/2014/main" id="{EE06EDCA-6826-4BDA-AF91-A38DCC8AF832}"/>
                </a:ext>
              </a:extLst>
            </p:cNvPr>
            <p:cNvSpPr>
              <a:spLocks/>
            </p:cNvSpPr>
            <p:nvPr/>
          </p:nvSpPr>
          <p:spPr bwMode="auto">
            <a:xfrm>
              <a:off x="2063751" y="1712913"/>
              <a:ext cx="1790700" cy="2381250"/>
            </a:xfrm>
            <a:custGeom>
              <a:avLst/>
              <a:gdLst>
                <a:gd name="T0" fmla="*/ 847 w 1128"/>
                <a:gd name="T1" fmla="*/ 307 h 1500"/>
                <a:gd name="T2" fmla="*/ 908 w 1128"/>
                <a:gd name="T3" fmla="*/ 352 h 1500"/>
                <a:gd name="T4" fmla="*/ 813 w 1128"/>
                <a:gd name="T5" fmla="*/ 401 h 1500"/>
                <a:gd name="T6" fmla="*/ 770 w 1128"/>
                <a:gd name="T7" fmla="*/ 446 h 1500"/>
                <a:gd name="T8" fmla="*/ 730 w 1128"/>
                <a:gd name="T9" fmla="*/ 605 h 1500"/>
                <a:gd name="T10" fmla="*/ 629 w 1128"/>
                <a:gd name="T11" fmla="*/ 548 h 1500"/>
                <a:gd name="T12" fmla="*/ 604 w 1128"/>
                <a:gd name="T13" fmla="*/ 668 h 1500"/>
                <a:gd name="T14" fmla="*/ 669 w 1128"/>
                <a:gd name="T15" fmla="*/ 699 h 1500"/>
                <a:gd name="T16" fmla="*/ 735 w 1128"/>
                <a:gd name="T17" fmla="*/ 777 h 1500"/>
                <a:gd name="T18" fmla="*/ 814 w 1128"/>
                <a:gd name="T19" fmla="*/ 778 h 1500"/>
                <a:gd name="T20" fmla="*/ 893 w 1128"/>
                <a:gd name="T21" fmla="*/ 780 h 1500"/>
                <a:gd name="T22" fmla="*/ 952 w 1128"/>
                <a:gd name="T23" fmla="*/ 803 h 1500"/>
                <a:gd name="T24" fmla="*/ 973 w 1128"/>
                <a:gd name="T25" fmla="*/ 884 h 1500"/>
                <a:gd name="T26" fmla="*/ 1045 w 1128"/>
                <a:gd name="T27" fmla="*/ 902 h 1500"/>
                <a:gd name="T28" fmla="*/ 1104 w 1128"/>
                <a:gd name="T29" fmla="*/ 989 h 1500"/>
                <a:gd name="T30" fmla="*/ 1062 w 1128"/>
                <a:gd name="T31" fmla="*/ 1113 h 1500"/>
                <a:gd name="T32" fmla="*/ 977 w 1128"/>
                <a:gd name="T33" fmla="*/ 1198 h 1500"/>
                <a:gd name="T34" fmla="*/ 921 w 1128"/>
                <a:gd name="T35" fmla="*/ 1290 h 1500"/>
                <a:gd name="T36" fmla="*/ 880 w 1128"/>
                <a:gd name="T37" fmla="*/ 1338 h 1500"/>
                <a:gd name="T38" fmla="*/ 859 w 1128"/>
                <a:gd name="T39" fmla="*/ 1397 h 1500"/>
                <a:gd name="T40" fmla="*/ 851 w 1128"/>
                <a:gd name="T41" fmla="*/ 1487 h 1500"/>
                <a:gd name="T42" fmla="*/ 781 w 1128"/>
                <a:gd name="T43" fmla="*/ 1418 h 1500"/>
                <a:gd name="T44" fmla="*/ 796 w 1128"/>
                <a:gd name="T45" fmla="*/ 1248 h 1500"/>
                <a:gd name="T46" fmla="*/ 772 w 1128"/>
                <a:gd name="T47" fmla="*/ 1015 h 1500"/>
                <a:gd name="T48" fmla="*/ 722 w 1128"/>
                <a:gd name="T49" fmla="*/ 893 h 1500"/>
                <a:gd name="T50" fmla="*/ 735 w 1128"/>
                <a:gd name="T51" fmla="*/ 790 h 1500"/>
                <a:gd name="T52" fmla="*/ 630 w 1128"/>
                <a:gd name="T53" fmla="*/ 701 h 1500"/>
                <a:gd name="T54" fmla="*/ 453 w 1128"/>
                <a:gd name="T55" fmla="*/ 529 h 1500"/>
                <a:gd name="T56" fmla="*/ 448 w 1128"/>
                <a:gd name="T57" fmla="*/ 575 h 1500"/>
                <a:gd name="T58" fmla="*/ 368 w 1128"/>
                <a:gd name="T59" fmla="*/ 332 h 1500"/>
                <a:gd name="T60" fmla="*/ 208 w 1128"/>
                <a:gd name="T61" fmla="*/ 168 h 1500"/>
                <a:gd name="T62" fmla="*/ 111 w 1128"/>
                <a:gd name="T63" fmla="*/ 185 h 1500"/>
                <a:gd name="T64" fmla="*/ 18 w 1128"/>
                <a:gd name="T65" fmla="*/ 169 h 1500"/>
                <a:gd name="T66" fmla="*/ 0 w 1128"/>
                <a:gd name="T67" fmla="*/ 106 h 1500"/>
                <a:gd name="T68" fmla="*/ 56 w 1128"/>
                <a:gd name="T69" fmla="*/ 75 h 1500"/>
                <a:gd name="T70" fmla="*/ 267 w 1128"/>
                <a:gd name="T71" fmla="*/ 32 h 1500"/>
                <a:gd name="T72" fmla="*/ 365 w 1128"/>
                <a:gd name="T73" fmla="*/ 34 h 1500"/>
                <a:gd name="T74" fmla="*/ 492 w 1128"/>
                <a:gd name="T75" fmla="*/ 68 h 1500"/>
                <a:gd name="T76" fmla="*/ 579 w 1128"/>
                <a:gd name="T77" fmla="*/ 51 h 1500"/>
                <a:gd name="T78" fmla="*/ 605 w 1128"/>
                <a:gd name="T79" fmla="*/ 5 h 1500"/>
                <a:gd name="T80" fmla="*/ 675 w 1128"/>
                <a:gd name="T81" fmla="*/ 66 h 1500"/>
                <a:gd name="T82" fmla="*/ 731 w 1128"/>
                <a:gd name="T83" fmla="*/ 66 h 1500"/>
                <a:gd name="T84" fmla="*/ 650 w 1128"/>
                <a:gd name="T85" fmla="*/ 127 h 1500"/>
                <a:gd name="T86" fmla="*/ 644 w 1128"/>
                <a:gd name="T87" fmla="*/ 218 h 1500"/>
                <a:gd name="T88" fmla="*/ 728 w 1128"/>
                <a:gd name="T89" fmla="*/ 247 h 1500"/>
                <a:gd name="T90" fmla="*/ 741 w 1128"/>
                <a:gd name="T91" fmla="*/ 248 h 1500"/>
                <a:gd name="T92" fmla="*/ 761 w 1128"/>
                <a:gd name="T93" fmla="*/ 171 h 1500"/>
                <a:gd name="T94" fmla="*/ 836 w 1128"/>
                <a:gd name="T95" fmla="*/ 186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8" h="1500">
                  <a:moveTo>
                    <a:pt x="866" y="169"/>
                  </a:moveTo>
                  <a:lnTo>
                    <a:pt x="945" y="276"/>
                  </a:lnTo>
                  <a:lnTo>
                    <a:pt x="895" y="307"/>
                  </a:lnTo>
                  <a:lnTo>
                    <a:pt x="847" y="307"/>
                  </a:lnTo>
                  <a:lnTo>
                    <a:pt x="809" y="348"/>
                  </a:lnTo>
                  <a:lnTo>
                    <a:pt x="863" y="315"/>
                  </a:lnTo>
                  <a:lnTo>
                    <a:pt x="879" y="359"/>
                  </a:lnTo>
                  <a:lnTo>
                    <a:pt x="908" y="352"/>
                  </a:lnTo>
                  <a:lnTo>
                    <a:pt x="873" y="393"/>
                  </a:lnTo>
                  <a:lnTo>
                    <a:pt x="861" y="385"/>
                  </a:lnTo>
                  <a:lnTo>
                    <a:pt x="869" y="363"/>
                  </a:lnTo>
                  <a:lnTo>
                    <a:pt x="813" y="401"/>
                  </a:lnTo>
                  <a:lnTo>
                    <a:pt x="826" y="418"/>
                  </a:lnTo>
                  <a:lnTo>
                    <a:pt x="788" y="425"/>
                  </a:lnTo>
                  <a:lnTo>
                    <a:pt x="781" y="456"/>
                  </a:lnTo>
                  <a:lnTo>
                    <a:pt x="770" y="446"/>
                  </a:lnTo>
                  <a:lnTo>
                    <a:pt x="774" y="476"/>
                  </a:lnTo>
                  <a:lnTo>
                    <a:pt x="734" y="524"/>
                  </a:lnTo>
                  <a:lnTo>
                    <a:pt x="741" y="591"/>
                  </a:lnTo>
                  <a:lnTo>
                    <a:pt x="730" y="605"/>
                  </a:lnTo>
                  <a:lnTo>
                    <a:pt x="713" y="546"/>
                  </a:lnTo>
                  <a:lnTo>
                    <a:pt x="654" y="536"/>
                  </a:lnTo>
                  <a:lnTo>
                    <a:pt x="667" y="559"/>
                  </a:lnTo>
                  <a:lnTo>
                    <a:pt x="629" y="548"/>
                  </a:lnTo>
                  <a:lnTo>
                    <a:pt x="600" y="562"/>
                  </a:lnTo>
                  <a:lnTo>
                    <a:pt x="589" y="585"/>
                  </a:lnTo>
                  <a:lnTo>
                    <a:pt x="590" y="634"/>
                  </a:lnTo>
                  <a:lnTo>
                    <a:pt x="604" y="668"/>
                  </a:lnTo>
                  <a:lnTo>
                    <a:pt x="626" y="670"/>
                  </a:lnTo>
                  <a:lnTo>
                    <a:pt x="657" y="643"/>
                  </a:lnTo>
                  <a:lnTo>
                    <a:pt x="682" y="637"/>
                  </a:lnTo>
                  <a:lnTo>
                    <a:pt x="669" y="699"/>
                  </a:lnTo>
                  <a:lnTo>
                    <a:pt x="704" y="710"/>
                  </a:lnTo>
                  <a:lnTo>
                    <a:pt x="713" y="722"/>
                  </a:lnTo>
                  <a:lnTo>
                    <a:pt x="711" y="748"/>
                  </a:lnTo>
                  <a:lnTo>
                    <a:pt x="735" y="777"/>
                  </a:lnTo>
                  <a:lnTo>
                    <a:pt x="754" y="762"/>
                  </a:lnTo>
                  <a:lnTo>
                    <a:pt x="767" y="782"/>
                  </a:lnTo>
                  <a:lnTo>
                    <a:pt x="805" y="738"/>
                  </a:lnTo>
                  <a:lnTo>
                    <a:pt x="814" y="778"/>
                  </a:lnTo>
                  <a:lnTo>
                    <a:pt x="821" y="748"/>
                  </a:lnTo>
                  <a:lnTo>
                    <a:pt x="853" y="762"/>
                  </a:lnTo>
                  <a:lnTo>
                    <a:pt x="889" y="759"/>
                  </a:lnTo>
                  <a:lnTo>
                    <a:pt x="893" y="780"/>
                  </a:lnTo>
                  <a:lnTo>
                    <a:pt x="918" y="790"/>
                  </a:lnTo>
                  <a:lnTo>
                    <a:pt x="920" y="805"/>
                  </a:lnTo>
                  <a:lnTo>
                    <a:pt x="937" y="800"/>
                  </a:lnTo>
                  <a:lnTo>
                    <a:pt x="952" y="803"/>
                  </a:lnTo>
                  <a:lnTo>
                    <a:pt x="985" y="825"/>
                  </a:lnTo>
                  <a:lnTo>
                    <a:pt x="997" y="865"/>
                  </a:lnTo>
                  <a:lnTo>
                    <a:pt x="941" y="895"/>
                  </a:lnTo>
                  <a:lnTo>
                    <a:pt x="973" y="884"/>
                  </a:lnTo>
                  <a:lnTo>
                    <a:pt x="972" y="897"/>
                  </a:lnTo>
                  <a:lnTo>
                    <a:pt x="999" y="872"/>
                  </a:lnTo>
                  <a:lnTo>
                    <a:pt x="1033" y="885"/>
                  </a:lnTo>
                  <a:lnTo>
                    <a:pt x="1045" y="902"/>
                  </a:lnTo>
                  <a:lnTo>
                    <a:pt x="1059" y="898"/>
                  </a:lnTo>
                  <a:lnTo>
                    <a:pt x="1114" y="928"/>
                  </a:lnTo>
                  <a:lnTo>
                    <a:pt x="1128" y="956"/>
                  </a:lnTo>
                  <a:lnTo>
                    <a:pt x="1104" y="989"/>
                  </a:lnTo>
                  <a:lnTo>
                    <a:pt x="1086" y="1008"/>
                  </a:lnTo>
                  <a:lnTo>
                    <a:pt x="1085" y="1053"/>
                  </a:lnTo>
                  <a:lnTo>
                    <a:pt x="1062" y="1099"/>
                  </a:lnTo>
                  <a:lnTo>
                    <a:pt x="1062" y="1113"/>
                  </a:lnTo>
                  <a:lnTo>
                    <a:pt x="1000" y="1145"/>
                  </a:lnTo>
                  <a:lnTo>
                    <a:pt x="1000" y="1176"/>
                  </a:lnTo>
                  <a:lnTo>
                    <a:pt x="980" y="1217"/>
                  </a:lnTo>
                  <a:lnTo>
                    <a:pt x="977" y="1198"/>
                  </a:lnTo>
                  <a:lnTo>
                    <a:pt x="954" y="1242"/>
                  </a:lnTo>
                  <a:lnTo>
                    <a:pt x="914" y="1235"/>
                  </a:lnTo>
                  <a:lnTo>
                    <a:pt x="933" y="1263"/>
                  </a:lnTo>
                  <a:lnTo>
                    <a:pt x="921" y="1290"/>
                  </a:lnTo>
                  <a:lnTo>
                    <a:pt x="891" y="1294"/>
                  </a:lnTo>
                  <a:lnTo>
                    <a:pt x="885" y="1316"/>
                  </a:lnTo>
                  <a:lnTo>
                    <a:pt x="865" y="1317"/>
                  </a:lnTo>
                  <a:lnTo>
                    <a:pt x="880" y="1338"/>
                  </a:lnTo>
                  <a:lnTo>
                    <a:pt x="871" y="1342"/>
                  </a:lnTo>
                  <a:lnTo>
                    <a:pt x="862" y="1359"/>
                  </a:lnTo>
                  <a:lnTo>
                    <a:pt x="847" y="1376"/>
                  </a:lnTo>
                  <a:lnTo>
                    <a:pt x="859" y="1397"/>
                  </a:lnTo>
                  <a:lnTo>
                    <a:pt x="853" y="1413"/>
                  </a:lnTo>
                  <a:lnTo>
                    <a:pt x="827" y="1445"/>
                  </a:lnTo>
                  <a:lnTo>
                    <a:pt x="832" y="1462"/>
                  </a:lnTo>
                  <a:lnTo>
                    <a:pt x="851" y="1487"/>
                  </a:lnTo>
                  <a:lnTo>
                    <a:pt x="861" y="1492"/>
                  </a:lnTo>
                  <a:lnTo>
                    <a:pt x="829" y="1500"/>
                  </a:lnTo>
                  <a:lnTo>
                    <a:pt x="794" y="1475"/>
                  </a:lnTo>
                  <a:lnTo>
                    <a:pt x="781" y="1418"/>
                  </a:lnTo>
                  <a:lnTo>
                    <a:pt x="792" y="1370"/>
                  </a:lnTo>
                  <a:lnTo>
                    <a:pt x="803" y="1334"/>
                  </a:lnTo>
                  <a:lnTo>
                    <a:pt x="788" y="1314"/>
                  </a:lnTo>
                  <a:lnTo>
                    <a:pt x="796" y="1248"/>
                  </a:lnTo>
                  <a:lnTo>
                    <a:pt x="812" y="1202"/>
                  </a:lnTo>
                  <a:lnTo>
                    <a:pt x="823" y="1076"/>
                  </a:lnTo>
                  <a:lnTo>
                    <a:pt x="806" y="1046"/>
                  </a:lnTo>
                  <a:lnTo>
                    <a:pt x="772" y="1015"/>
                  </a:lnTo>
                  <a:lnTo>
                    <a:pt x="753" y="952"/>
                  </a:lnTo>
                  <a:lnTo>
                    <a:pt x="726" y="935"/>
                  </a:lnTo>
                  <a:lnTo>
                    <a:pt x="737" y="906"/>
                  </a:lnTo>
                  <a:lnTo>
                    <a:pt x="722" y="893"/>
                  </a:lnTo>
                  <a:lnTo>
                    <a:pt x="757" y="837"/>
                  </a:lnTo>
                  <a:lnTo>
                    <a:pt x="756" y="795"/>
                  </a:lnTo>
                  <a:lnTo>
                    <a:pt x="743" y="778"/>
                  </a:lnTo>
                  <a:lnTo>
                    <a:pt x="735" y="790"/>
                  </a:lnTo>
                  <a:lnTo>
                    <a:pt x="711" y="786"/>
                  </a:lnTo>
                  <a:lnTo>
                    <a:pt x="688" y="751"/>
                  </a:lnTo>
                  <a:lnTo>
                    <a:pt x="668" y="732"/>
                  </a:lnTo>
                  <a:lnTo>
                    <a:pt x="630" y="701"/>
                  </a:lnTo>
                  <a:lnTo>
                    <a:pt x="608" y="701"/>
                  </a:lnTo>
                  <a:lnTo>
                    <a:pt x="518" y="663"/>
                  </a:lnTo>
                  <a:lnTo>
                    <a:pt x="518" y="639"/>
                  </a:lnTo>
                  <a:lnTo>
                    <a:pt x="453" y="529"/>
                  </a:lnTo>
                  <a:lnTo>
                    <a:pt x="441" y="529"/>
                  </a:lnTo>
                  <a:lnTo>
                    <a:pt x="498" y="627"/>
                  </a:lnTo>
                  <a:lnTo>
                    <a:pt x="479" y="633"/>
                  </a:lnTo>
                  <a:lnTo>
                    <a:pt x="448" y="575"/>
                  </a:lnTo>
                  <a:lnTo>
                    <a:pt x="451" y="555"/>
                  </a:lnTo>
                  <a:lnTo>
                    <a:pt x="400" y="492"/>
                  </a:lnTo>
                  <a:lnTo>
                    <a:pt x="363" y="425"/>
                  </a:lnTo>
                  <a:lnTo>
                    <a:pt x="368" y="332"/>
                  </a:lnTo>
                  <a:lnTo>
                    <a:pt x="334" y="301"/>
                  </a:lnTo>
                  <a:lnTo>
                    <a:pt x="314" y="249"/>
                  </a:lnTo>
                  <a:lnTo>
                    <a:pt x="277" y="210"/>
                  </a:lnTo>
                  <a:lnTo>
                    <a:pt x="208" y="168"/>
                  </a:lnTo>
                  <a:lnTo>
                    <a:pt x="169" y="156"/>
                  </a:lnTo>
                  <a:lnTo>
                    <a:pt x="142" y="179"/>
                  </a:lnTo>
                  <a:lnTo>
                    <a:pt x="142" y="152"/>
                  </a:lnTo>
                  <a:lnTo>
                    <a:pt x="111" y="185"/>
                  </a:lnTo>
                  <a:lnTo>
                    <a:pt x="50" y="244"/>
                  </a:lnTo>
                  <a:lnTo>
                    <a:pt x="86" y="186"/>
                  </a:lnTo>
                  <a:lnTo>
                    <a:pt x="53" y="185"/>
                  </a:lnTo>
                  <a:lnTo>
                    <a:pt x="18" y="169"/>
                  </a:lnTo>
                  <a:lnTo>
                    <a:pt x="26" y="125"/>
                  </a:lnTo>
                  <a:lnTo>
                    <a:pt x="52" y="123"/>
                  </a:lnTo>
                  <a:lnTo>
                    <a:pt x="54" y="105"/>
                  </a:lnTo>
                  <a:lnTo>
                    <a:pt x="0" y="106"/>
                  </a:lnTo>
                  <a:lnTo>
                    <a:pt x="0" y="83"/>
                  </a:lnTo>
                  <a:lnTo>
                    <a:pt x="21" y="73"/>
                  </a:lnTo>
                  <a:lnTo>
                    <a:pt x="53" y="87"/>
                  </a:lnTo>
                  <a:lnTo>
                    <a:pt x="56" y="75"/>
                  </a:lnTo>
                  <a:lnTo>
                    <a:pt x="5" y="52"/>
                  </a:lnTo>
                  <a:lnTo>
                    <a:pt x="36" y="38"/>
                  </a:lnTo>
                  <a:lnTo>
                    <a:pt x="89" y="0"/>
                  </a:lnTo>
                  <a:lnTo>
                    <a:pt x="267" y="32"/>
                  </a:lnTo>
                  <a:lnTo>
                    <a:pt x="330" y="15"/>
                  </a:lnTo>
                  <a:lnTo>
                    <a:pt x="296" y="41"/>
                  </a:lnTo>
                  <a:lnTo>
                    <a:pt x="339" y="18"/>
                  </a:lnTo>
                  <a:lnTo>
                    <a:pt x="365" y="34"/>
                  </a:lnTo>
                  <a:lnTo>
                    <a:pt x="375" y="31"/>
                  </a:lnTo>
                  <a:lnTo>
                    <a:pt x="418" y="31"/>
                  </a:lnTo>
                  <a:lnTo>
                    <a:pt x="455" y="68"/>
                  </a:lnTo>
                  <a:lnTo>
                    <a:pt x="492" y="68"/>
                  </a:lnTo>
                  <a:lnTo>
                    <a:pt x="508" y="52"/>
                  </a:lnTo>
                  <a:lnTo>
                    <a:pt x="527" y="52"/>
                  </a:lnTo>
                  <a:lnTo>
                    <a:pt x="552" y="77"/>
                  </a:lnTo>
                  <a:lnTo>
                    <a:pt x="579" y="51"/>
                  </a:lnTo>
                  <a:lnTo>
                    <a:pt x="598" y="70"/>
                  </a:lnTo>
                  <a:lnTo>
                    <a:pt x="623" y="45"/>
                  </a:lnTo>
                  <a:lnTo>
                    <a:pt x="634" y="33"/>
                  </a:lnTo>
                  <a:lnTo>
                    <a:pt x="605" y="5"/>
                  </a:lnTo>
                  <a:lnTo>
                    <a:pt x="637" y="5"/>
                  </a:lnTo>
                  <a:lnTo>
                    <a:pt x="661" y="28"/>
                  </a:lnTo>
                  <a:lnTo>
                    <a:pt x="675" y="42"/>
                  </a:lnTo>
                  <a:lnTo>
                    <a:pt x="675" y="66"/>
                  </a:lnTo>
                  <a:lnTo>
                    <a:pt x="692" y="48"/>
                  </a:lnTo>
                  <a:lnTo>
                    <a:pt x="705" y="35"/>
                  </a:lnTo>
                  <a:lnTo>
                    <a:pt x="731" y="35"/>
                  </a:lnTo>
                  <a:lnTo>
                    <a:pt x="731" y="66"/>
                  </a:lnTo>
                  <a:lnTo>
                    <a:pt x="713" y="85"/>
                  </a:lnTo>
                  <a:lnTo>
                    <a:pt x="663" y="85"/>
                  </a:lnTo>
                  <a:lnTo>
                    <a:pt x="663" y="113"/>
                  </a:lnTo>
                  <a:lnTo>
                    <a:pt x="650" y="127"/>
                  </a:lnTo>
                  <a:lnTo>
                    <a:pt x="626" y="151"/>
                  </a:lnTo>
                  <a:lnTo>
                    <a:pt x="626" y="179"/>
                  </a:lnTo>
                  <a:lnTo>
                    <a:pt x="626" y="201"/>
                  </a:lnTo>
                  <a:lnTo>
                    <a:pt x="644" y="218"/>
                  </a:lnTo>
                  <a:lnTo>
                    <a:pt x="664" y="223"/>
                  </a:lnTo>
                  <a:lnTo>
                    <a:pt x="683" y="236"/>
                  </a:lnTo>
                  <a:lnTo>
                    <a:pt x="709" y="241"/>
                  </a:lnTo>
                  <a:lnTo>
                    <a:pt x="728" y="247"/>
                  </a:lnTo>
                  <a:lnTo>
                    <a:pt x="723" y="273"/>
                  </a:lnTo>
                  <a:lnTo>
                    <a:pt x="740" y="290"/>
                  </a:lnTo>
                  <a:lnTo>
                    <a:pt x="753" y="274"/>
                  </a:lnTo>
                  <a:lnTo>
                    <a:pt x="741" y="248"/>
                  </a:lnTo>
                  <a:lnTo>
                    <a:pt x="755" y="241"/>
                  </a:lnTo>
                  <a:lnTo>
                    <a:pt x="768" y="214"/>
                  </a:lnTo>
                  <a:lnTo>
                    <a:pt x="750" y="184"/>
                  </a:lnTo>
                  <a:lnTo>
                    <a:pt x="761" y="171"/>
                  </a:lnTo>
                  <a:lnTo>
                    <a:pt x="755" y="140"/>
                  </a:lnTo>
                  <a:lnTo>
                    <a:pt x="799" y="142"/>
                  </a:lnTo>
                  <a:lnTo>
                    <a:pt x="834" y="165"/>
                  </a:lnTo>
                  <a:lnTo>
                    <a:pt x="836" y="186"/>
                  </a:lnTo>
                  <a:lnTo>
                    <a:pt x="859" y="191"/>
                  </a:lnTo>
                  <a:lnTo>
                    <a:pt x="866" y="169"/>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4" name="Freeform 154">
              <a:extLst>
                <a:ext uri="{FF2B5EF4-FFF2-40B4-BE49-F238E27FC236}">
                  <a16:creationId xmlns:a16="http://schemas.microsoft.com/office/drawing/2014/main" id="{7429BB3C-16F0-4A37-A3AC-E372E6C359D1}"/>
                </a:ext>
              </a:extLst>
            </p:cNvPr>
            <p:cNvSpPr>
              <a:spLocks/>
            </p:cNvSpPr>
            <p:nvPr/>
          </p:nvSpPr>
          <p:spPr bwMode="auto">
            <a:xfrm>
              <a:off x="2063751" y="1712913"/>
              <a:ext cx="1790700" cy="2381250"/>
            </a:xfrm>
            <a:custGeom>
              <a:avLst/>
              <a:gdLst>
                <a:gd name="T0" fmla="*/ 847 w 1128"/>
                <a:gd name="T1" fmla="*/ 307 h 1500"/>
                <a:gd name="T2" fmla="*/ 908 w 1128"/>
                <a:gd name="T3" fmla="*/ 352 h 1500"/>
                <a:gd name="T4" fmla="*/ 813 w 1128"/>
                <a:gd name="T5" fmla="*/ 401 h 1500"/>
                <a:gd name="T6" fmla="*/ 770 w 1128"/>
                <a:gd name="T7" fmla="*/ 446 h 1500"/>
                <a:gd name="T8" fmla="*/ 730 w 1128"/>
                <a:gd name="T9" fmla="*/ 605 h 1500"/>
                <a:gd name="T10" fmla="*/ 629 w 1128"/>
                <a:gd name="T11" fmla="*/ 548 h 1500"/>
                <a:gd name="T12" fmla="*/ 604 w 1128"/>
                <a:gd name="T13" fmla="*/ 668 h 1500"/>
                <a:gd name="T14" fmla="*/ 669 w 1128"/>
                <a:gd name="T15" fmla="*/ 699 h 1500"/>
                <a:gd name="T16" fmla="*/ 735 w 1128"/>
                <a:gd name="T17" fmla="*/ 777 h 1500"/>
                <a:gd name="T18" fmla="*/ 814 w 1128"/>
                <a:gd name="T19" fmla="*/ 778 h 1500"/>
                <a:gd name="T20" fmla="*/ 893 w 1128"/>
                <a:gd name="T21" fmla="*/ 780 h 1500"/>
                <a:gd name="T22" fmla="*/ 952 w 1128"/>
                <a:gd name="T23" fmla="*/ 803 h 1500"/>
                <a:gd name="T24" fmla="*/ 973 w 1128"/>
                <a:gd name="T25" fmla="*/ 884 h 1500"/>
                <a:gd name="T26" fmla="*/ 1045 w 1128"/>
                <a:gd name="T27" fmla="*/ 902 h 1500"/>
                <a:gd name="T28" fmla="*/ 1104 w 1128"/>
                <a:gd name="T29" fmla="*/ 989 h 1500"/>
                <a:gd name="T30" fmla="*/ 1062 w 1128"/>
                <a:gd name="T31" fmla="*/ 1113 h 1500"/>
                <a:gd name="T32" fmla="*/ 977 w 1128"/>
                <a:gd name="T33" fmla="*/ 1198 h 1500"/>
                <a:gd name="T34" fmla="*/ 921 w 1128"/>
                <a:gd name="T35" fmla="*/ 1290 h 1500"/>
                <a:gd name="T36" fmla="*/ 880 w 1128"/>
                <a:gd name="T37" fmla="*/ 1338 h 1500"/>
                <a:gd name="T38" fmla="*/ 859 w 1128"/>
                <a:gd name="T39" fmla="*/ 1397 h 1500"/>
                <a:gd name="T40" fmla="*/ 851 w 1128"/>
                <a:gd name="T41" fmla="*/ 1487 h 1500"/>
                <a:gd name="T42" fmla="*/ 781 w 1128"/>
                <a:gd name="T43" fmla="*/ 1418 h 1500"/>
                <a:gd name="T44" fmla="*/ 796 w 1128"/>
                <a:gd name="T45" fmla="*/ 1248 h 1500"/>
                <a:gd name="T46" fmla="*/ 772 w 1128"/>
                <a:gd name="T47" fmla="*/ 1015 h 1500"/>
                <a:gd name="T48" fmla="*/ 722 w 1128"/>
                <a:gd name="T49" fmla="*/ 893 h 1500"/>
                <a:gd name="T50" fmla="*/ 735 w 1128"/>
                <a:gd name="T51" fmla="*/ 790 h 1500"/>
                <a:gd name="T52" fmla="*/ 630 w 1128"/>
                <a:gd name="T53" fmla="*/ 701 h 1500"/>
                <a:gd name="T54" fmla="*/ 453 w 1128"/>
                <a:gd name="T55" fmla="*/ 529 h 1500"/>
                <a:gd name="T56" fmla="*/ 448 w 1128"/>
                <a:gd name="T57" fmla="*/ 575 h 1500"/>
                <a:gd name="T58" fmla="*/ 368 w 1128"/>
                <a:gd name="T59" fmla="*/ 332 h 1500"/>
                <a:gd name="T60" fmla="*/ 208 w 1128"/>
                <a:gd name="T61" fmla="*/ 168 h 1500"/>
                <a:gd name="T62" fmla="*/ 111 w 1128"/>
                <a:gd name="T63" fmla="*/ 185 h 1500"/>
                <a:gd name="T64" fmla="*/ 18 w 1128"/>
                <a:gd name="T65" fmla="*/ 169 h 1500"/>
                <a:gd name="T66" fmla="*/ 0 w 1128"/>
                <a:gd name="T67" fmla="*/ 106 h 1500"/>
                <a:gd name="T68" fmla="*/ 56 w 1128"/>
                <a:gd name="T69" fmla="*/ 75 h 1500"/>
                <a:gd name="T70" fmla="*/ 267 w 1128"/>
                <a:gd name="T71" fmla="*/ 32 h 1500"/>
                <a:gd name="T72" fmla="*/ 365 w 1128"/>
                <a:gd name="T73" fmla="*/ 34 h 1500"/>
                <a:gd name="T74" fmla="*/ 492 w 1128"/>
                <a:gd name="T75" fmla="*/ 68 h 1500"/>
                <a:gd name="T76" fmla="*/ 579 w 1128"/>
                <a:gd name="T77" fmla="*/ 51 h 1500"/>
                <a:gd name="T78" fmla="*/ 605 w 1128"/>
                <a:gd name="T79" fmla="*/ 5 h 1500"/>
                <a:gd name="T80" fmla="*/ 675 w 1128"/>
                <a:gd name="T81" fmla="*/ 66 h 1500"/>
                <a:gd name="T82" fmla="*/ 731 w 1128"/>
                <a:gd name="T83" fmla="*/ 66 h 1500"/>
                <a:gd name="T84" fmla="*/ 650 w 1128"/>
                <a:gd name="T85" fmla="*/ 127 h 1500"/>
                <a:gd name="T86" fmla="*/ 644 w 1128"/>
                <a:gd name="T87" fmla="*/ 218 h 1500"/>
                <a:gd name="T88" fmla="*/ 728 w 1128"/>
                <a:gd name="T89" fmla="*/ 247 h 1500"/>
                <a:gd name="T90" fmla="*/ 741 w 1128"/>
                <a:gd name="T91" fmla="*/ 248 h 1500"/>
                <a:gd name="T92" fmla="*/ 761 w 1128"/>
                <a:gd name="T93" fmla="*/ 171 h 1500"/>
                <a:gd name="T94" fmla="*/ 836 w 1128"/>
                <a:gd name="T95" fmla="*/ 186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8" h="1500">
                  <a:moveTo>
                    <a:pt x="866" y="169"/>
                  </a:moveTo>
                  <a:lnTo>
                    <a:pt x="945" y="276"/>
                  </a:lnTo>
                  <a:lnTo>
                    <a:pt x="895" y="307"/>
                  </a:lnTo>
                  <a:lnTo>
                    <a:pt x="847" y="307"/>
                  </a:lnTo>
                  <a:lnTo>
                    <a:pt x="809" y="348"/>
                  </a:lnTo>
                  <a:lnTo>
                    <a:pt x="863" y="315"/>
                  </a:lnTo>
                  <a:lnTo>
                    <a:pt x="879" y="359"/>
                  </a:lnTo>
                  <a:lnTo>
                    <a:pt x="908" y="352"/>
                  </a:lnTo>
                  <a:lnTo>
                    <a:pt x="873" y="393"/>
                  </a:lnTo>
                  <a:lnTo>
                    <a:pt x="861" y="385"/>
                  </a:lnTo>
                  <a:lnTo>
                    <a:pt x="869" y="363"/>
                  </a:lnTo>
                  <a:lnTo>
                    <a:pt x="813" y="401"/>
                  </a:lnTo>
                  <a:lnTo>
                    <a:pt x="826" y="418"/>
                  </a:lnTo>
                  <a:lnTo>
                    <a:pt x="788" y="425"/>
                  </a:lnTo>
                  <a:lnTo>
                    <a:pt x="781" y="456"/>
                  </a:lnTo>
                  <a:lnTo>
                    <a:pt x="770" y="446"/>
                  </a:lnTo>
                  <a:lnTo>
                    <a:pt x="774" y="476"/>
                  </a:lnTo>
                  <a:lnTo>
                    <a:pt x="734" y="524"/>
                  </a:lnTo>
                  <a:lnTo>
                    <a:pt x="741" y="591"/>
                  </a:lnTo>
                  <a:lnTo>
                    <a:pt x="730" y="605"/>
                  </a:lnTo>
                  <a:lnTo>
                    <a:pt x="713" y="546"/>
                  </a:lnTo>
                  <a:lnTo>
                    <a:pt x="654" y="536"/>
                  </a:lnTo>
                  <a:lnTo>
                    <a:pt x="667" y="559"/>
                  </a:lnTo>
                  <a:lnTo>
                    <a:pt x="629" y="548"/>
                  </a:lnTo>
                  <a:lnTo>
                    <a:pt x="600" y="562"/>
                  </a:lnTo>
                  <a:lnTo>
                    <a:pt x="589" y="585"/>
                  </a:lnTo>
                  <a:lnTo>
                    <a:pt x="590" y="634"/>
                  </a:lnTo>
                  <a:lnTo>
                    <a:pt x="604" y="668"/>
                  </a:lnTo>
                  <a:lnTo>
                    <a:pt x="626" y="670"/>
                  </a:lnTo>
                  <a:lnTo>
                    <a:pt x="657" y="643"/>
                  </a:lnTo>
                  <a:lnTo>
                    <a:pt x="682" y="637"/>
                  </a:lnTo>
                  <a:lnTo>
                    <a:pt x="669" y="699"/>
                  </a:lnTo>
                  <a:lnTo>
                    <a:pt x="704" y="710"/>
                  </a:lnTo>
                  <a:lnTo>
                    <a:pt x="713" y="722"/>
                  </a:lnTo>
                  <a:lnTo>
                    <a:pt x="711" y="748"/>
                  </a:lnTo>
                  <a:lnTo>
                    <a:pt x="735" y="777"/>
                  </a:lnTo>
                  <a:lnTo>
                    <a:pt x="754" y="762"/>
                  </a:lnTo>
                  <a:lnTo>
                    <a:pt x="767" y="782"/>
                  </a:lnTo>
                  <a:lnTo>
                    <a:pt x="805" y="738"/>
                  </a:lnTo>
                  <a:lnTo>
                    <a:pt x="814" y="778"/>
                  </a:lnTo>
                  <a:lnTo>
                    <a:pt x="821" y="748"/>
                  </a:lnTo>
                  <a:lnTo>
                    <a:pt x="853" y="762"/>
                  </a:lnTo>
                  <a:lnTo>
                    <a:pt x="889" y="759"/>
                  </a:lnTo>
                  <a:lnTo>
                    <a:pt x="893" y="780"/>
                  </a:lnTo>
                  <a:lnTo>
                    <a:pt x="918" y="790"/>
                  </a:lnTo>
                  <a:lnTo>
                    <a:pt x="920" y="805"/>
                  </a:lnTo>
                  <a:lnTo>
                    <a:pt x="937" y="800"/>
                  </a:lnTo>
                  <a:lnTo>
                    <a:pt x="952" y="803"/>
                  </a:lnTo>
                  <a:lnTo>
                    <a:pt x="985" y="825"/>
                  </a:lnTo>
                  <a:lnTo>
                    <a:pt x="997" y="865"/>
                  </a:lnTo>
                  <a:lnTo>
                    <a:pt x="941" y="895"/>
                  </a:lnTo>
                  <a:lnTo>
                    <a:pt x="973" y="884"/>
                  </a:lnTo>
                  <a:lnTo>
                    <a:pt x="972" y="897"/>
                  </a:lnTo>
                  <a:lnTo>
                    <a:pt x="999" y="872"/>
                  </a:lnTo>
                  <a:lnTo>
                    <a:pt x="1033" y="885"/>
                  </a:lnTo>
                  <a:lnTo>
                    <a:pt x="1045" y="902"/>
                  </a:lnTo>
                  <a:lnTo>
                    <a:pt x="1059" y="898"/>
                  </a:lnTo>
                  <a:lnTo>
                    <a:pt x="1114" y="928"/>
                  </a:lnTo>
                  <a:lnTo>
                    <a:pt x="1128" y="956"/>
                  </a:lnTo>
                  <a:lnTo>
                    <a:pt x="1104" y="989"/>
                  </a:lnTo>
                  <a:lnTo>
                    <a:pt x="1086" y="1008"/>
                  </a:lnTo>
                  <a:lnTo>
                    <a:pt x="1085" y="1053"/>
                  </a:lnTo>
                  <a:lnTo>
                    <a:pt x="1062" y="1099"/>
                  </a:lnTo>
                  <a:lnTo>
                    <a:pt x="1062" y="1113"/>
                  </a:lnTo>
                  <a:lnTo>
                    <a:pt x="1000" y="1145"/>
                  </a:lnTo>
                  <a:lnTo>
                    <a:pt x="1000" y="1176"/>
                  </a:lnTo>
                  <a:lnTo>
                    <a:pt x="980" y="1217"/>
                  </a:lnTo>
                  <a:lnTo>
                    <a:pt x="977" y="1198"/>
                  </a:lnTo>
                  <a:lnTo>
                    <a:pt x="954" y="1242"/>
                  </a:lnTo>
                  <a:lnTo>
                    <a:pt x="914" y="1235"/>
                  </a:lnTo>
                  <a:lnTo>
                    <a:pt x="933" y="1263"/>
                  </a:lnTo>
                  <a:lnTo>
                    <a:pt x="921" y="1290"/>
                  </a:lnTo>
                  <a:lnTo>
                    <a:pt x="891" y="1294"/>
                  </a:lnTo>
                  <a:lnTo>
                    <a:pt x="885" y="1316"/>
                  </a:lnTo>
                  <a:lnTo>
                    <a:pt x="865" y="1317"/>
                  </a:lnTo>
                  <a:lnTo>
                    <a:pt x="880" y="1338"/>
                  </a:lnTo>
                  <a:lnTo>
                    <a:pt x="871" y="1342"/>
                  </a:lnTo>
                  <a:lnTo>
                    <a:pt x="862" y="1359"/>
                  </a:lnTo>
                  <a:lnTo>
                    <a:pt x="847" y="1376"/>
                  </a:lnTo>
                  <a:lnTo>
                    <a:pt x="859" y="1397"/>
                  </a:lnTo>
                  <a:lnTo>
                    <a:pt x="853" y="1413"/>
                  </a:lnTo>
                  <a:lnTo>
                    <a:pt x="827" y="1445"/>
                  </a:lnTo>
                  <a:lnTo>
                    <a:pt x="832" y="1462"/>
                  </a:lnTo>
                  <a:lnTo>
                    <a:pt x="851" y="1487"/>
                  </a:lnTo>
                  <a:lnTo>
                    <a:pt x="861" y="1492"/>
                  </a:lnTo>
                  <a:lnTo>
                    <a:pt x="829" y="1500"/>
                  </a:lnTo>
                  <a:lnTo>
                    <a:pt x="794" y="1475"/>
                  </a:lnTo>
                  <a:lnTo>
                    <a:pt x="781" y="1418"/>
                  </a:lnTo>
                  <a:lnTo>
                    <a:pt x="792" y="1370"/>
                  </a:lnTo>
                  <a:lnTo>
                    <a:pt x="803" y="1334"/>
                  </a:lnTo>
                  <a:lnTo>
                    <a:pt x="788" y="1314"/>
                  </a:lnTo>
                  <a:lnTo>
                    <a:pt x="796" y="1248"/>
                  </a:lnTo>
                  <a:lnTo>
                    <a:pt x="812" y="1202"/>
                  </a:lnTo>
                  <a:lnTo>
                    <a:pt x="823" y="1076"/>
                  </a:lnTo>
                  <a:lnTo>
                    <a:pt x="806" y="1046"/>
                  </a:lnTo>
                  <a:lnTo>
                    <a:pt x="772" y="1015"/>
                  </a:lnTo>
                  <a:lnTo>
                    <a:pt x="753" y="952"/>
                  </a:lnTo>
                  <a:lnTo>
                    <a:pt x="726" y="935"/>
                  </a:lnTo>
                  <a:lnTo>
                    <a:pt x="737" y="906"/>
                  </a:lnTo>
                  <a:lnTo>
                    <a:pt x="722" y="893"/>
                  </a:lnTo>
                  <a:lnTo>
                    <a:pt x="757" y="837"/>
                  </a:lnTo>
                  <a:lnTo>
                    <a:pt x="756" y="795"/>
                  </a:lnTo>
                  <a:lnTo>
                    <a:pt x="743" y="778"/>
                  </a:lnTo>
                  <a:lnTo>
                    <a:pt x="735" y="790"/>
                  </a:lnTo>
                  <a:lnTo>
                    <a:pt x="711" y="786"/>
                  </a:lnTo>
                  <a:lnTo>
                    <a:pt x="688" y="751"/>
                  </a:lnTo>
                  <a:lnTo>
                    <a:pt x="668" y="732"/>
                  </a:lnTo>
                  <a:lnTo>
                    <a:pt x="630" y="701"/>
                  </a:lnTo>
                  <a:lnTo>
                    <a:pt x="608" y="701"/>
                  </a:lnTo>
                  <a:lnTo>
                    <a:pt x="518" y="663"/>
                  </a:lnTo>
                  <a:lnTo>
                    <a:pt x="518" y="639"/>
                  </a:lnTo>
                  <a:lnTo>
                    <a:pt x="453" y="529"/>
                  </a:lnTo>
                  <a:lnTo>
                    <a:pt x="441" y="529"/>
                  </a:lnTo>
                  <a:lnTo>
                    <a:pt x="498" y="627"/>
                  </a:lnTo>
                  <a:lnTo>
                    <a:pt x="479" y="633"/>
                  </a:lnTo>
                  <a:lnTo>
                    <a:pt x="448" y="575"/>
                  </a:lnTo>
                  <a:lnTo>
                    <a:pt x="451" y="555"/>
                  </a:lnTo>
                  <a:lnTo>
                    <a:pt x="400" y="492"/>
                  </a:lnTo>
                  <a:lnTo>
                    <a:pt x="363" y="425"/>
                  </a:lnTo>
                  <a:lnTo>
                    <a:pt x="368" y="332"/>
                  </a:lnTo>
                  <a:lnTo>
                    <a:pt x="334" y="301"/>
                  </a:lnTo>
                  <a:lnTo>
                    <a:pt x="314" y="249"/>
                  </a:lnTo>
                  <a:lnTo>
                    <a:pt x="277" y="210"/>
                  </a:lnTo>
                  <a:lnTo>
                    <a:pt x="208" y="168"/>
                  </a:lnTo>
                  <a:lnTo>
                    <a:pt x="169" y="156"/>
                  </a:lnTo>
                  <a:lnTo>
                    <a:pt x="142" y="179"/>
                  </a:lnTo>
                  <a:lnTo>
                    <a:pt x="142" y="152"/>
                  </a:lnTo>
                  <a:lnTo>
                    <a:pt x="111" y="185"/>
                  </a:lnTo>
                  <a:lnTo>
                    <a:pt x="50" y="244"/>
                  </a:lnTo>
                  <a:lnTo>
                    <a:pt x="86" y="186"/>
                  </a:lnTo>
                  <a:lnTo>
                    <a:pt x="53" y="185"/>
                  </a:lnTo>
                  <a:lnTo>
                    <a:pt x="18" y="169"/>
                  </a:lnTo>
                  <a:lnTo>
                    <a:pt x="26" y="125"/>
                  </a:lnTo>
                  <a:lnTo>
                    <a:pt x="52" y="123"/>
                  </a:lnTo>
                  <a:lnTo>
                    <a:pt x="54" y="105"/>
                  </a:lnTo>
                  <a:lnTo>
                    <a:pt x="0" y="106"/>
                  </a:lnTo>
                  <a:lnTo>
                    <a:pt x="0" y="83"/>
                  </a:lnTo>
                  <a:lnTo>
                    <a:pt x="21" y="73"/>
                  </a:lnTo>
                  <a:lnTo>
                    <a:pt x="53" y="87"/>
                  </a:lnTo>
                  <a:lnTo>
                    <a:pt x="56" y="75"/>
                  </a:lnTo>
                  <a:lnTo>
                    <a:pt x="5" y="52"/>
                  </a:lnTo>
                  <a:lnTo>
                    <a:pt x="36" y="38"/>
                  </a:lnTo>
                  <a:lnTo>
                    <a:pt x="89" y="0"/>
                  </a:lnTo>
                  <a:lnTo>
                    <a:pt x="267" y="32"/>
                  </a:lnTo>
                  <a:lnTo>
                    <a:pt x="330" y="15"/>
                  </a:lnTo>
                  <a:lnTo>
                    <a:pt x="296" y="41"/>
                  </a:lnTo>
                  <a:lnTo>
                    <a:pt x="339" y="18"/>
                  </a:lnTo>
                  <a:lnTo>
                    <a:pt x="365" y="34"/>
                  </a:lnTo>
                  <a:lnTo>
                    <a:pt x="375" y="31"/>
                  </a:lnTo>
                  <a:lnTo>
                    <a:pt x="418" y="31"/>
                  </a:lnTo>
                  <a:lnTo>
                    <a:pt x="455" y="68"/>
                  </a:lnTo>
                  <a:lnTo>
                    <a:pt x="492" y="68"/>
                  </a:lnTo>
                  <a:lnTo>
                    <a:pt x="508" y="52"/>
                  </a:lnTo>
                  <a:lnTo>
                    <a:pt x="527" y="52"/>
                  </a:lnTo>
                  <a:lnTo>
                    <a:pt x="552" y="77"/>
                  </a:lnTo>
                  <a:lnTo>
                    <a:pt x="579" y="51"/>
                  </a:lnTo>
                  <a:lnTo>
                    <a:pt x="598" y="70"/>
                  </a:lnTo>
                  <a:lnTo>
                    <a:pt x="623" y="45"/>
                  </a:lnTo>
                  <a:lnTo>
                    <a:pt x="634" y="33"/>
                  </a:lnTo>
                  <a:lnTo>
                    <a:pt x="605" y="5"/>
                  </a:lnTo>
                  <a:lnTo>
                    <a:pt x="637" y="5"/>
                  </a:lnTo>
                  <a:lnTo>
                    <a:pt x="661" y="28"/>
                  </a:lnTo>
                  <a:lnTo>
                    <a:pt x="675" y="42"/>
                  </a:lnTo>
                  <a:lnTo>
                    <a:pt x="675" y="66"/>
                  </a:lnTo>
                  <a:lnTo>
                    <a:pt x="692" y="48"/>
                  </a:lnTo>
                  <a:lnTo>
                    <a:pt x="705" y="35"/>
                  </a:lnTo>
                  <a:lnTo>
                    <a:pt x="731" y="35"/>
                  </a:lnTo>
                  <a:lnTo>
                    <a:pt x="731" y="66"/>
                  </a:lnTo>
                  <a:lnTo>
                    <a:pt x="713" y="85"/>
                  </a:lnTo>
                  <a:lnTo>
                    <a:pt x="663" y="85"/>
                  </a:lnTo>
                  <a:lnTo>
                    <a:pt x="663" y="113"/>
                  </a:lnTo>
                  <a:lnTo>
                    <a:pt x="650" y="127"/>
                  </a:lnTo>
                  <a:lnTo>
                    <a:pt x="626" y="151"/>
                  </a:lnTo>
                  <a:lnTo>
                    <a:pt x="626" y="179"/>
                  </a:lnTo>
                  <a:lnTo>
                    <a:pt x="626" y="201"/>
                  </a:lnTo>
                  <a:lnTo>
                    <a:pt x="644" y="218"/>
                  </a:lnTo>
                  <a:lnTo>
                    <a:pt x="664" y="223"/>
                  </a:lnTo>
                  <a:lnTo>
                    <a:pt x="683" y="236"/>
                  </a:lnTo>
                  <a:lnTo>
                    <a:pt x="709" y="241"/>
                  </a:lnTo>
                  <a:lnTo>
                    <a:pt x="728" y="247"/>
                  </a:lnTo>
                  <a:lnTo>
                    <a:pt x="723" y="273"/>
                  </a:lnTo>
                  <a:lnTo>
                    <a:pt x="740" y="290"/>
                  </a:lnTo>
                  <a:lnTo>
                    <a:pt x="753" y="274"/>
                  </a:lnTo>
                  <a:lnTo>
                    <a:pt x="741" y="248"/>
                  </a:lnTo>
                  <a:lnTo>
                    <a:pt x="755" y="241"/>
                  </a:lnTo>
                  <a:lnTo>
                    <a:pt x="768" y="214"/>
                  </a:lnTo>
                  <a:lnTo>
                    <a:pt x="750" y="184"/>
                  </a:lnTo>
                  <a:lnTo>
                    <a:pt x="761" y="171"/>
                  </a:lnTo>
                  <a:lnTo>
                    <a:pt x="755" y="140"/>
                  </a:lnTo>
                  <a:lnTo>
                    <a:pt x="799" y="142"/>
                  </a:lnTo>
                  <a:lnTo>
                    <a:pt x="834" y="165"/>
                  </a:lnTo>
                  <a:lnTo>
                    <a:pt x="836" y="186"/>
                  </a:lnTo>
                  <a:lnTo>
                    <a:pt x="859" y="191"/>
                  </a:lnTo>
                  <a:lnTo>
                    <a:pt x="866" y="16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5" name="Freeform 155">
              <a:extLst>
                <a:ext uri="{FF2B5EF4-FFF2-40B4-BE49-F238E27FC236}">
                  <a16:creationId xmlns:a16="http://schemas.microsoft.com/office/drawing/2014/main" id="{14370371-84F0-4299-B26D-147F1856CC7C}"/>
                </a:ext>
              </a:extLst>
            </p:cNvPr>
            <p:cNvSpPr>
              <a:spLocks/>
            </p:cNvSpPr>
            <p:nvPr/>
          </p:nvSpPr>
          <p:spPr bwMode="auto">
            <a:xfrm>
              <a:off x="3105151" y="1647825"/>
              <a:ext cx="382588" cy="290513"/>
            </a:xfrm>
            <a:custGeom>
              <a:avLst/>
              <a:gdLst>
                <a:gd name="T0" fmla="*/ 241 w 241"/>
                <a:gd name="T1" fmla="*/ 111 h 183"/>
                <a:gd name="T2" fmla="*/ 222 w 241"/>
                <a:gd name="T3" fmla="*/ 146 h 183"/>
                <a:gd name="T4" fmla="*/ 193 w 241"/>
                <a:gd name="T5" fmla="*/ 124 h 183"/>
                <a:gd name="T6" fmla="*/ 189 w 241"/>
                <a:gd name="T7" fmla="*/ 140 h 183"/>
                <a:gd name="T8" fmla="*/ 213 w 241"/>
                <a:gd name="T9" fmla="*/ 165 h 183"/>
                <a:gd name="T10" fmla="*/ 200 w 241"/>
                <a:gd name="T11" fmla="*/ 170 h 183"/>
                <a:gd name="T12" fmla="*/ 182 w 241"/>
                <a:gd name="T13" fmla="*/ 165 h 183"/>
                <a:gd name="T14" fmla="*/ 200 w 241"/>
                <a:gd name="T15" fmla="*/ 183 h 183"/>
                <a:gd name="T16" fmla="*/ 159 w 241"/>
                <a:gd name="T17" fmla="*/ 183 h 183"/>
                <a:gd name="T18" fmla="*/ 144 w 241"/>
                <a:gd name="T19" fmla="*/ 160 h 183"/>
                <a:gd name="T20" fmla="*/ 99 w 241"/>
                <a:gd name="T21" fmla="*/ 159 h 183"/>
                <a:gd name="T22" fmla="*/ 120 w 241"/>
                <a:gd name="T23" fmla="*/ 149 h 183"/>
                <a:gd name="T24" fmla="*/ 147 w 241"/>
                <a:gd name="T25" fmla="*/ 142 h 183"/>
                <a:gd name="T26" fmla="*/ 138 w 241"/>
                <a:gd name="T27" fmla="*/ 128 h 183"/>
                <a:gd name="T28" fmla="*/ 149 w 241"/>
                <a:gd name="T29" fmla="*/ 112 h 183"/>
                <a:gd name="T30" fmla="*/ 149 w 241"/>
                <a:gd name="T31" fmla="*/ 88 h 183"/>
                <a:gd name="T32" fmla="*/ 125 w 241"/>
                <a:gd name="T33" fmla="*/ 80 h 183"/>
                <a:gd name="T34" fmla="*/ 93 w 241"/>
                <a:gd name="T35" fmla="*/ 56 h 183"/>
                <a:gd name="T36" fmla="*/ 65 w 241"/>
                <a:gd name="T37" fmla="*/ 67 h 183"/>
                <a:gd name="T38" fmla="*/ 25 w 241"/>
                <a:gd name="T39" fmla="*/ 62 h 183"/>
                <a:gd name="T40" fmla="*/ 0 w 241"/>
                <a:gd name="T41" fmla="*/ 27 h 183"/>
                <a:gd name="T42" fmla="*/ 20 w 241"/>
                <a:gd name="T43" fmla="*/ 4 h 183"/>
                <a:gd name="T44" fmla="*/ 42 w 241"/>
                <a:gd name="T45" fmla="*/ 2 h 183"/>
                <a:gd name="T46" fmla="*/ 27 w 241"/>
                <a:gd name="T47" fmla="*/ 49 h 183"/>
                <a:gd name="T48" fmla="*/ 54 w 241"/>
                <a:gd name="T49" fmla="*/ 3 h 183"/>
                <a:gd name="T50" fmla="*/ 78 w 241"/>
                <a:gd name="T51" fmla="*/ 3 h 183"/>
                <a:gd name="T52" fmla="*/ 78 w 241"/>
                <a:gd name="T53" fmla="*/ 28 h 183"/>
                <a:gd name="T54" fmla="*/ 95 w 241"/>
                <a:gd name="T55" fmla="*/ 0 h 183"/>
                <a:gd name="T56" fmla="*/ 111 w 241"/>
                <a:gd name="T57" fmla="*/ 8 h 183"/>
                <a:gd name="T58" fmla="*/ 99 w 241"/>
                <a:gd name="T59" fmla="*/ 21 h 183"/>
                <a:gd name="T60" fmla="*/ 111 w 241"/>
                <a:gd name="T61" fmla="*/ 26 h 183"/>
                <a:gd name="T62" fmla="*/ 132 w 241"/>
                <a:gd name="T63" fmla="*/ 28 h 183"/>
                <a:gd name="T64" fmla="*/ 136 w 241"/>
                <a:gd name="T65" fmla="*/ 39 h 183"/>
                <a:gd name="T66" fmla="*/ 162 w 241"/>
                <a:gd name="T67" fmla="*/ 43 h 183"/>
                <a:gd name="T68" fmla="*/ 191 w 241"/>
                <a:gd name="T69" fmla="*/ 61 h 183"/>
                <a:gd name="T70" fmla="*/ 192 w 241"/>
                <a:gd name="T71" fmla="*/ 80 h 183"/>
                <a:gd name="T72" fmla="*/ 184 w 241"/>
                <a:gd name="T73" fmla="*/ 87 h 183"/>
                <a:gd name="T74" fmla="*/ 241 w 241"/>
                <a:gd name="T75" fmla="*/ 11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1" h="183">
                  <a:moveTo>
                    <a:pt x="241" y="111"/>
                  </a:moveTo>
                  <a:lnTo>
                    <a:pt x="222" y="146"/>
                  </a:lnTo>
                  <a:lnTo>
                    <a:pt x="193" y="124"/>
                  </a:lnTo>
                  <a:lnTo>
                    <a:pt x="189" y="140"/>
                  </a:lnTo>
                  <a:lnTo>
                    <a:pt x="213" y="165"/>
                  </a:lnTo>
                  <a:lnTo>
                    <a:pt x="200" y="170"/>
                  </a:lnTo>
                  <a:lnTo>
                    <a:pt x="182" y="165"/>
                  </a:lnTo>
                  <a:lnTo>
                    <a:pt x="200" y="183"/>
                  </a:lnTo>
                  <a:lnTo>
                    <a:pt x="159" y="183"/>
                  </a:lnTo>
                  <a:lnTo>
                    <a:pt x="144" y="160"/>
                  </a:lnTo>
                  <a:lnTo>
                    <a:pt x="99" y="159"/>
                  </a:lnTo>
                  <a:lnTo>
                    <a:pt x="120" y="149"/>
                  </a:lnTo>
                  <a:lnTo>
                    <a:pt x="147" y="142"/>
                  </a:lnTo>
                  <a:lnTo>
                    <a:pt x="138" y="128"/>
                  </a:lnTo>
                  <a:lnTo>
                    <a:pt x="149" y="112"/>
                  </a:lnTo>
                  <a:lnTo>
                    <a:pt x="149" y="88"/>
                  </a:lnTo>
                  <a:lnTo>
                    <a:pt x="125" y="80"/>
                  </a:lnTo>
                  <a:lnTo>
                    <a:pt x="93" y="56"/>
                  </a:lnTo>
                  <a:lnTo>
                    <a:pt x="65" y="67"/>
                  </a:lnTo>
                  <a:lnTo>
                    <a:pt x="25" y="62"/>
                  </a:lnTo>
                  <a:lnTo>
                    <a:pt x="0" y="27"/>
                  </a:lnTo>
                  <a:lnTo>
                    <a:pt x="20" y="4"/>
                  </a:lnTo>
                  <a:lnTo>
                    <a:pt x="42" y="2"/>
                  </a:lnTo>
                  <a:lnTo>
                    <a:pt x="27" y="49"/>
                  </a:lnTo>
                  <a:lnTo>
                    <a:pt x="54" y="3"/>
                  </a:lnTo>
                  <a:lnTo>
                    <a:pt x="78" y="3"/>
                  </a:lnTo>
                  <a:lnTo>
                    <a:pt x="78" y="28"/>
                  </a:lnTo>
                  <a:lnTo>
                    <a:pt x="95" y="0"/>
                  </a:lnTo>
                  <a:lnTo>
                    <a:pt x="111" y="8"/>
                  </a:lnTo>
                  <a:lnTo>
                    <a:pt x="99" y="21"/>
                  </a:lnTo>
                  <a:lnTo>
                    <a:pt x="111" y="26"/>
                  </a:lnTo>
                  <a:lnTo>
                    <a:pt x="132" y="28"/>
                  </a:lnTo>
                  <a:lnTo>
                    <a:pt x="136" y="39"/>
                  </a:lnTo>
                  <a:lnTo>
                    <a:pt x="162" y="43"/>
                  </a:lnTo>
                  <a:lnTo>
                    <a:pt x="191" y="61"/>
                  </a:lnTo>
                  <a:lnTo>
                    <a:pt x="192" y="80"/>
                  </a:lnTo>
                  <a:lnTo>
                    <a:pt x="184" y="87"/>
                  </a:lnTo>
                  <a:lnTo>
                    <a:pt x="241" y="111"/>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6" name="Freeform 156">
              <a:extLst>
                <a:ext uri="{FF2B5EF4-FFF2-40B4-BE49-F238E27FC236}">
                  <a16:creationId xmlns:a16="http://schemas.microsoft.com/office/drawing/2014/main" id="{06655D1A-849D-437A-BF26-0D0BF02633D8}"/>
                </a:ext>
              </a:extLst>
            </p:cNvPr>
            <p:cNvSpPr>
              <a:spLocks/>
            </p:cNvSpPr>
            <p:nvPr/>
          </p:nvSpPr>
          <p:spPr bwMode="auto">
            <a:xfrm>
              <a:off x="3030539" y="1393825"/>
              <a:ext cx="460375" cy="206375"/>
            </a:xfrm>
            <a:custGeom>
              <a:avLst/>
              <a:gdLst>
                <a:gd name="T0" fmla="*/ 290 w 290"/>
                <a:gd name="T1" fmla="*/ 14 h 130"/>
                <a:gd name="T2" fmla="*/ 184 w 290"/>
                <a:gd name="T3" fmla="*/ 72 h 130"/>
                <a:gd name="T4" fmla="*/ 158 w 290"/>
                <a:gd name="T5" fmla="*/ 62 h 130"/>
                <a:gd name="T6" fmla="*/ 175 w 290"/>
                <a:gd name="T7" fmla="*/ 92 h 130"/>
                <a:gd name="T8" fmla="*/ 134 w 290"/>
                <a:gd name="T9" fmla="*/ 104 h 130"/>
                <a:gd name="T10" fmla="*/ 142 w 290"/>
                <a:gd name="T11" fmla="*/ 115 h 130"/>
                <a:gd name="T12" fmla="*/ 134 w 290"/>
                <a:gd name="T13" fmla="*/ 130 h 130"/>
                <a:gd name="T14" fmla="*/ 111 w 290"/>
                <a:gd name="T15" fmla="*/ 117 h 130"/>
                <a:gd name="T16" fmla="*/ 58 w 290"/>
                <a:gd name="T17" fmla="*/ 117 h 130"/>
                <a:gd name="T18" fmla="*/ 79 w 290"/>
                <a:gd name="T19" fmla="*/ 97 h 130"/>
                <a:gd name="T20" fmla="*/ 102 w 290"/>
                <a:gd name="T21" fmla="*/ 103 h 130"/>
                <a:gd name="T22" fmla="*/ 69 w 290"/>
                <a:gd name="T23" fmla="*/ 85 h 130"/>
                <a:gd name="T24" fmla="*/ 106 w 290"/>
                <a:gd name="T25" fmla="*/ 78 h 130"/>
                <a:gd name="T26" fmla="*/ 39 w 290"/>
                <a:gd name="T27" fmla="*/ 80 h 130"/>
                <a:gd name="T28" fmla="*/ 17 w 290"/>
                <a:gd name="T29" fmla="*/ 79 h 130"/>
                <a:gd name="T30" fmla="*/ 0 w 290"/>
                <a:gd name="T31" fmla="*/ 51 h 130"/>
                <a:gd name="T32" fmla="*/ 1 w 290"/>
                <a:gd name="T33" fmla="*/ 34 h 130"/>
                <a:gd name="T34" fmla="*/ 48 w 290"/>
                <a:gd name="T35" fmla="*/ 46 h 130"/>
                <a:gd name="T36" fmla="*/ 145 w 290"/>
                <a:gd name="T37" fmla="*/ 56 h 130"/>
                <a:gd name="T38" fmla="*/ 159 w 290"/>
                <a:gd name="T39" fmla="*/ 37 h 130"/>
                <a:gd name="T40" fmla="*/ 47 w 290"/>
                <a:gd name="T41" fmla="*/ 40 h 130"/>
                <a:gd name="T42" fmla="*/ 43 w 290"/>
                <a:gd name="T43" fmla="*/ 29 h 130"/>
                <a:gd name="T44" fmla="*/ 102 w 290"/>
                <a:gd name="T45" fmla="*/ 12 h 130"/>
                <a:gd name="T46" fmla="*/ 168 w 290"/>
                <a:gd name="T47" fmla="*/ 7 h 130"/>
                <a:gd name="T48" fmla="*/ 244 w 290"/>
                <a:gd name="T49" fmla="*/ 0 h 130"/>
                <a:gd name="T50" fmla="*/ 290 w 290"/>
                <a:gd name="T51" fmla="*/ 1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0" h="130">
                  <a:moveTo>
                    <a:pt x="290" y="14"/>
                  </a:moveTo>
                  <a:lnTo>
                    <a:pt x="184" y="72"/>
                  </a:lnTo>
                  <a:lnTo>
                    <a:pt x="158" y="62"/>
                  </a:lnTo>
                  <a:lnTo>
                    <a:pt x="175" y="92"/>
                  </a:lnTo>
                  <a:lnTo>
                    <a:pt x="134" y="104"/>
                  </a:lnTo>
                  <a:lnTo>
                    <a:pt x="142" y="115"/>
                  </a:lnTo>
                  <a:lnTo>
                    <a:pt x="134" y="130"/>
                  </a:lnTo>
                  <a:lnTo>
                    <a:pt x="111" y="117"/>
                  </a:lnTo>
                  <a:lnTo>
                    <a:pt x="58" y="117"/>
                  </a:lnTo>
                  <a:lnTo>
                    <a:pt x="79" y="97"/>
                  </a:lnTo>
                  <a:lnTo>
                    <a:pt x="102" y="103"/>
                  </a:lnTo>
                  <a:lnTo>
                    <a:pt x="69" y="85"/>
                  </a:lnTo>
                  <a:lnTo>
                    <a:pt x="106" y="78"/>
                  </a:lnTo>
                  <a:lnTo>
                    <a:pt x="39" y="80"/>
                  </a:lnTo>
                  <a:lnTo>
                    <a:pt x="17" y="79"/>
                  </a:lnTo>
                  <a:lnTo>
                    <a:pt x="0" y="51"/>
                  </a:lnTo>
                  <a:lnTo>
                    <a:pt x="1" y="34"/>
                  </a:lnTo>
                  <a:lnTo>
                    <a:pt x="48" y="46"/>
                  </a:lnTo>
                  <a:lnTo>
                    <a:pt x="145" y="56"/>
                  </a:lnTo>
                  <a:lnTo>
                    <a:pt x="159" y="37"/>
                  </a:lnTo>
                  <a:lnTo>
                    <a:pt x="47" y="40"/>
                  </a:lnTo>
                  <a:lnTo>
                    <a:pt x="43" y="29"/>
                  </a:lnTo>
                  <a:lnTo>
                    <a:pt x="102" y="12"/>
                  </a:lnTo>
                  <a:lnTo>
                    <a:pt x="168" y="7"/>
                  </a:lnTo>
                  <a:lnTo>
                    <a:pt x="244" y="0"/>
                  </a:lnTo>
                  <a:lnTo>
                    <a:pt x="290" y="14"/>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7" name="Oval 157">
              <a:extLst>
                <a:ext uri="{FF2B5EF4-FFF2-40B4-BE49-F238E27FC236}">
                  <a16:creationId xmlns:a16="http://schemas.microsoft.com/office/drawing/2014/main" id="{BC131223-4FE3-4617-BAEA-A400318AB144}"/>
                </a:ext>
              </a:extLst>
            </p:cNvPr>
            <p:cNvSpPr>
              <a:spLocks noChangeArrowheads="1"/>
            </p:cNvSpPr>
            <p:nvPr/>
          </p:nvSpPr>
          <p:spPr bwMode="auto">
            <a:xfrm>
              <a:off x="2638426" y="1647825"/>
              <a:ext cx="80963" cy="777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8" name="Oval 158">
              <a:extLst>
                <a:ext uri="{FF2B5EF4-FFF2-40B4-BE49-F238E27FC236}">
                  <a16:creationId xmlns:a16="http://schemas.microsoft.com/office/drawing/2014/main" id="{C9BBB6FF-9E04-412E-8CAA-3516C61960E8}"/>
                </a:ext>
              </a:extLst>
            </p:cNvPr>
            <p:cNvSpPr>
              <a:spLocks noChangeArrowheads="1"/>
            </p:cNvSpPr>
            <p:nvPr/>
          </p:nvSpPr>
          <p:spPr bwMode="auto">
            <a:xfrm>
              <a:off x="2654301" y="1530350"/>
              <a:ext cx="65088" cy="682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9" name="Oval 159">
              <a:extLst>
                <a:ext uri="{FF2B5EF4-FFF2-40B4-BE49-F238E27FC236}">
                  <a16:creationId xmlns:a16="http://schemas.microsoft.com/office/drawing/2014/main" id="{F8478CD5-05DA-4DC9-88F3-BF943770B7DC}"/>
                </a:ext>
              </a:extLst>
            </p:cNvPr>
            <p:cNvSpPr>
              <a:spLocks noChangeArrowheads="1"/>
            </p:cNvSpPr>
            <p:nvPr/>
          </p:nvSpPr>
          <p:spPr bwMode="auto">
            <a:xfrm>
              <a:off x="2752726" y="1544638"/>
              <a:ext cx="9525"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0" name="Oval 160">
              <a:extLst>
                <a:ext uri="{FF2B5EF4-FFF2-40B4-BE49-F238E27FC236}">
                  <a16:creationId xmlns:a16="http://schemas.microsoft.com/office/drawing/2014/main" id="{0837C500-443D-45F7-BCDF-FCBD62013BDE}"/>
                </a:ext>
              </a:extLst>
            </p:cNvPr>
            <p:cNvSpPr>
              <a:spLocks noChangeArrowheads="1"/>
            </p:cNvSpPr>
            <p:nvPr/>
          </p:nvSpPr>
          <p:spPr bwMode="auto">
            <a:xfrm>
              <a:off x="2792414" y="1530350"/>
              <a:ext cx="25400" cy="269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1" name="Oval 161">
              <a:extLst>
                <a:ext uri="{FF2B5EF4-FFF2-40B4-BE49-F238E27FC236}">
                  <a16:creationId xmlns:a16="http://schemas.microsoft.com/office/drawing/2014/main" id="{68F3911E-0F0A-4590-9D5D-C9D0FD816B8B}"/>
                </a:ext>
              </a:extLst>
            </p:cNvPr>
            <p:cNvSpPr>
              <a:spLocks noChangeArrowheads="1"/>
            </p:cNvSpPr>
            <p:nvPr/>
          </p:nvSpPr>
          <p:spPr bwMode="auto">
            <a:xfrm>
              <a:off x="2835276" y="1516063"/>
              <a:ext cx="26988" cy="238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2" name="Oval 162">
              <a:extLst>
                <a:ext uri="{FF2B5EF4-FFF2-40B4-BE49-F238E27FC236}">
                  <a16:creationId xmlns:a16="http://schemas.microsoft.com/office/drawing/2014/main" id="{AAD85092-DD86-4210-AF91-20A41C4D017F}"/>
                </a:ext>
              </a:extLst>
            </p:cNvPr>
            <p:cNvSpPr>
              <a:spLocks noChangeArrowheads="1"/>
            </p:cNvSpPr>
            <p:nvPr/>
          </p:nvSpPr>
          <p:spPr bwMode="auto">
            <a:xfrm>
              <a:off x="2749551" y="1587500"/>
              <a:ext cx="34925" cy="333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3" name="Oval 163">
              <a:extLst>
                <a:ext uri="{FF2B5EF4-FFF2-40B4-BE49-F238E27FC236}">
                  <a16:creationId xmlns:a16="http://schemas.microsoft.com/office/drawing/2014/main" id="{929A3946-F599-4195-B62C-F81A34CED80A}"/>
                </a:ext>
              </a:extLst>
            </p:cNvPr>
            <p:cNvSpPr>
              <a:spLocks noChangeArrowheads="1"/>
            </p:cNvSpPr>
            <p:nvPr/>
          </p:nvSpPr>
          <p:spPr bwMode="auto">
            <a:xfrm>
              <a:off x="2836864" y="1579563"/>
              <a:ext cx="57150" cy="587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4" name="Oval 164">
              <a:extLst>
                <a:ext uri="{FF2B5EF4-FFF2-40B4-BE49-F238E27FC236}">
                  <a16:creationId xmlns:a16="http://schemas.microsoft.com/office/drawing/2014/main" id="{FE4B065E-98E0-4845-894D-02DE27A72BFC}"/>
                </a:ext>
              </a:extLst>
            </p:cNvPr>
            <p:cNvSpPr>
              <a:spLocks noChangeArrowheads="1"/>
            </p:cNvSpPr>
            <p:nvPr/>
          </p:nvSpPr>
          <p:spPr bwMode="auto">
            <a:xfrm>
              <a:off x="2897189" y="1508125"/>
              <a:ext cx="44450" cy="460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5" name="Oval 165">
              <a:extLst>
                <a:ext uri="{FF2B5EF4-FFF2-40B4-BE49-F238E27FC236}">
                  <a16:creationId xmlns:a16="http://schemas.microsoft.com/office/drawing/2014/main" id="{07A44439-54DE-4579-87C3-4B92787DB55C}"/>
                </a:ext>
              </a:extLst>
            </p:cNvPr>
            <p:cNvSpPr>
              <a:spLocks noChangeArrowheads="1"/>
            </p:cNvSpPr>
            <p:nvPr/>
          </p:nvSpPr>
          <p:spPr bwMode="auto">
            <a:xfrm>
              <a:off x="2978151" y="1535113"/>
              <a:ext cx="33338" cy="349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6" name="Oval 166">
              <a:extLst>
                <a:ext uri="{FF2B5EF4-FFF2-40B4-BE49-F238E27FC236}">
                  <a16:creationId xmlns:a16="http://schemas.microsoft.com/office/drawing/2014/main" id="{5DD933A9-7941-457B-8AD6-C8FB8999A101}"/>
                </a:ext>
              </a:extLst>
            </p:cNvPr>
            <p:cNvSpPr>
              <a:spLocks noChangeArrowheads="1"/>
            </p:cNvSpPr>
            <p:nvPr/>
          </p:nvSpPr>
          <p:spPr bwMode="auto">
            <a:xfrm>
              <a:off x="3000376" y="1528763"/>
              <a:ext cx="22225" cy="206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7" name="Oval 167">
              <a:extLst>
                <a:ext uri="{FF2B5EF4-FFF2-40B4-BE49-F238E27FC236}">
                  <a16:creationId xmlns:a16="http://schemas.microsoft.com/office/drawing/2014/main" id="{767E2CF4-8BFD-473E-A3D3-15DDC8E3A690}"/>
                </a:ext>
              </a:extLst>
            </p:cNvPr>
            <p:cNvSpPr>
              <a:spLocks noChangeArrowheads="1"/>
            </p:cNvSpPr>
            <p:nvPr/>
          </p:nvSpPr>
          <p:spPr bwMode="auto">
            <a:xfrm>
              <a:off x="3036889" y="1568450"/>
              <a:ext cx="39688" cy="396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8" name="Oval 168">
              <a:extLst>
                <a:ext uri="{FF2B5EF4-FFF2-40B4-BE49-F238E27FC236}">
                  <a16:creationId xmlns:a16="http://schemas.microsoft.com/office/drawing/2014/main" id="{DEA0A8B2-4497-4D64-A84D-53E027584EF9}"/>
                </a:ext>
              </a:extLst>
            </p:cNvPr>
            <p:cNvSpPr>
              <a:spLocks noChangeArrowheads="1"/>
            </p:cNvSpPr>
            <p:nvPr/>
          </p:nvSpPr>
          <p:spPr bwMode="auto">
            <a:xfrm>
              <a:off x="3106739" y="1603375"/>
              <a:ext cx="44450" cy="460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9" name="Oval 169">
              <a:extLst>
                <a:ext uri="{FF2B5EF4-FFF2-40B4-BE49-F238E27FC236}">
                  <a16:creationId xmlns:a16="http://schemas.microsoft.com/office/drawing/2014/main" id="{2C441ADE-5EC8-4584-A36E-EFC761E3A830}"/>
                </a:ext>
              </a:extLst>
            </p:cNvPr>
            <p:cNvSpPr>
              <a:spLocks noChangeArrowheads="1"/>
            </p:cNvSpPr>
            <p:nvPr/>
          </p:nvSpPr>
          <p:spPr bwMode="auto">
            <a:xfrm>
              <a:off x="3165476" y="1600200"/>
              <a:ext cx="47625" cy="508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0" name="Oval 170">
              <a:extLst>
                <a:ext uri="{FF2B5EF4-FFF2-40B4-BE49-F238E27FC236}">
                  <a16:creationId xmlns:a16="http://schemas.microsoft.com/office/drawing/2014/main" id="{4ECF9561-186A-4737-BFEB-3270CC68ABEE}"/>
                </a:ext>
              </a:extLst>
            </p:cNvPr>
            <p:cNvSpPr>
              <a:spLocks noChangeArrowheads="1"/>
            </p:cNvSpPr>
            <p:nvPr/>
          </p:nvSpPr>
          <p:spPr bwMode="auto">
            <a:xfrm>
              <a:off x="3046414" y="1641475"/>
              <a:ext cx="30163" cy="317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1" name="Oval 171">
              <a:extLst>
                <a:ext uri="{FF2B5EF4-FFF2-40B4-BE49-F238E27FC236}">
                  <a16:creationId xmlns:a16="http://schemas.microsoft.com/office/drawing/2014/main" id="{E2E0703A-F96F-4DA4-916D-39F9DA9AAA97}"/>
                </a:ext>
              </a:extLst>
            </p:cNvPr>
            <p:cNvSpPr>
              <a:spLocks noChangeArrowheads="1"/>
            </p:cNvSpPr>
            <p:nvPr/>
          </p:nvSpPr>
          <p:spPr bwMode="auto">
            <a:xfrm>
              <a:off x="2949576" y="1662113"/>
              <a:ext cx="41275" cy="428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2" name="Oval 172">
              <a:extLst>
                <a:ext uri="{FF2B5EF4-FFF2-40B4-BE49-F238E27FC236}">
                  <a16:creationId xmlns:a16="http://schemas.microsoft.com/office/drawing/2014/main" id="{847F26DA-40D6-4342-BA61-ADCA6CF049CB}"/>
                </a:ext>
              </a:extLst>
            </p:cNvPr>
            <p:cNvSpPr>
              <a:spLocks noChangeArrowheads="1"/>
            </p:cNvSpPr>
            <p:nvPr/>
          </p:nvSpPr>
          <p:spPr bwMode="auto">
            <a:xfrm>
              <a:off x="2751139" y="1673225"/>
              <a:ext cx="112713" cy="1111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3" name="Oval 173">
              <a:extLst>
                <a:ext uri="{FF2B5EF4-FFF2-40B4-BE49-F238E27FC236}">
                  <a16:creationId xmlns:a16="http://schemas.microsoft.com/office/drawing/2014/main" id="{7D464404-FA5D-41DB-9E5E-65E59A89B113}"/>
                </a:ext>
              </a:extLst>
            </p:cNvPr>
            <p:cNvSpPr>
              <a:spLocks noChangeArrowheads="1"/>
            </p:cNvSpPr>
            <p:nvPr/>
          </p:nvSpPr>
          <p:spPr bwMode="auto">
            <a:xfrm>
              <a:off x="2867026" y="1670050"/>
              <a:ext cx="15875" cy="158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4" name="Oval 174">
              <a:extLst>
                <a:ext uri="{FF2B5EF4-FFF2-40B4-BE49-F238E27FC236}">
                  <a16:creationId xmlns:a16="http://schemas.microsoft.com/office/drawing/2014/main" id="{929FA52B-9739-438C-8735-E394416995AA}"/>
                </a:ext>
              </a:extLst>
            </p:cNvPr>
            <p:cNvSpPr>
              <a:spLocks noChangeArrowheads="1"/>
            </p:cNvSpPr>
            <p:nvPr/>
          </p:nvSpPr>
          <p:spPr bwMode="auto">
            <a:xfrm>
              <a:off x="2882901" y="1704975"/>
              <a:ext cx="69850" cy="730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5" name="Oval 175">
              <a:extLst>
                <a:ext uri="{FF2B5EF4-FFF2-40B4-BE49-F238E27FC236}">
                  <a16:creationId xmlns:a16="http://schemas.microsoft.com/office/drawing/2014/main" id="{9324A782-C7D4-4B05-B84E-9C87C1F755B7}"/>
                </a:ext>
              </a:extLst>
            </p:cNvPr>
            <p:cNvSpPr>
              <a:spLocks noChangeArrowheads="1"/>
            </p:cNvSpPr>
            <p:nvPr/>
          </p:nvSpPr>
          <p:spPr bwMode="auto">
            <a:xfrm>
              <a:off x="2911476" y="1570038"/>
              <a:ext cx="34925" cy="317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6" name="Oval 176">
              <a:extLst>
                <a:ext uri="{FF2B5EF4-FFF2-40B4-BE49-F238E27FC236}">
                  <a16:creationId xmlns:a16="http://schemas.microsoft.com/office/drawing/2014/main" id="{6612197E-8FF6-44A0-AD1A-DE4A86A24D9E}"/>
                </a:ext>
              </a:extLst>
            </p:cNvPr>
            <p:cNvSpPr>
              <a:spLocks noChangeArrowheads="1"/>
            </p:cNvSpPr>
            <p:nvPr/>
          </p:nvSpPr>
          <p:spPr bwMode="auto">
            <a:xfrm>
              <a:off x="2962276" y="1592263"/>
              <a:ext cx="49213" cy="492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7" name="Oval 177">
              <a:extLst>
                <a:ext uri="{FF2B5EF4-FFF2-40B4-BE49-F238E27FC236}">
                  <a16:creationId xmlns:a16="http://schemas.microsoft.com/office/drawing/2014/main" id="{482CEB8C-9195-4738-BD38-B7BFBA0FE8C9}"/>
                </a:ext>
              </a:extLst>
            </p:cNvPr>
            <p:cNvSpPr>
              <a:spLocks noChangeArrowheads="1"/>
            </p:cNvSpPr>
            <p:nvPr/>
          </p:nvSpPr>
          <p:spPr bwMode="auto">
            <a:xfrm>
              <a:off x="3001964" y="1685925"/>
              <a:ext cx="20638" cy="190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8" name="Oval 178">
              <a:extLst>
                <a:ext uri="{FF2B5EF4-FFF2-40B4-BE49-F238E27FC236}">
                  <a16:creationId xmlns:a16="http://schemas.microsoft.com/office/drawing/2014/main" id="{3A75CAB4-621F-41B8-ADDE-C3B6A0AA034C}"/>
                </a:ext>
              </a:extLst>
            </p:cNvPr>
            <p:cNvSpPr>
              <a:spLocks noChangeArrowheads="1"/>
            </p:cNvSpPr>
            <p:nvPr/>
          </p:nvSpPr>
          <p:spPr bwMode="auto">
            <a:xfrm>
              <a:off x="3097214" y="1546225"/>
              <a:ext cx="12700" cy="127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9" name="Oval 179">
              <a:extLst>
                <a:ext uri="{FF2B5EF4-FFF2-40B4-BE49-F238E27FC236}">
                  <a16:creationId xmlns:a16="http://schemas.microsoft.com/office/drawing/2014/main" id="{BC22C05F-938A-4896-8338-083512A5CC3D}"/>
                </a:ext>
              </a:extLst>
            </p:cNvPr>
            <p:cNvSpPr>
              <a:spLocks noChangeArrowheads="1"/>
            </p:cNvSpPr>
            <p:nvPr/>
          </p:nvSpPr>
          <p:spPr bwMode="auto">
            <a:xfrm>
              <a:off x="3157539" y="1881188"/>
              <a:ext cx="44450" cy="428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0" name="Oval 180">
              <a:extLst>
                <a:ext uri="{FF2B5EF4-FFF2-40B4-BE49-F238E27FC236}">
                  <a16:creationId xmlns:a16="http://schemas.microsoft.com/office/drawing/2014/main" id="{D0E9C1A8-F19E-4DBE-8EC5-4AE7B698EB52}"/>
                </a:ext>
              </a:extLst>
            </p:cNvPr>
            <p:cNvSpPr>
              <a:spLocks noChangeArrowheads="1"/>
            </p:cNvSpPr>
            <p:nvPr/>
          </p:nvSpPr>
          <p:spPr bwMode="auto">
            <a:xfrm>
              <a:off x="3290889" y="1800225"/>
              <a:ext cx="17463" cy="190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1" name="Oval 181">
              <a:extLst>
                <a:ext uri="{FF2B5EF4-FFF2-40B4-BE49-F238E27FC236}">
                  <a16:creationId xmlns:a16="http://schemas.microsoft.com/office/drawing/2014/main" id="{CF88486E-BFEE-49E6-96DC-7259CEA40E07}"/>
                </a:ext>
              </a:extLst>
            </p:cNvPr>
            <p:cNvSpPr>
              <a:spLocks noChangeArrowheads="1"/>
            </p:cNvSpPr>
            <p:nvPr/>
          </p:nvSpPr>
          <p:spPr bwMode="auto">
            <a:xfrm>
              <a:off x="3254376" y="1779588"/>
              <a:ext cx="20638" cy="206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2" name="Oval 182">
              <a:extLst>
                <a:ext uri="{FF2B5EF4-FFF2-40B4-BE49-F238E27FC236}">
                  <a16:creationId xmlns:a16="http://schemas.microsoft.com/office/drawing/2014/main" id="{FCAE7399-CC85-4296-9652-E7473876EC8F}"/>
                </a:ext>
              </a:extLst>
            </p:cNvPr>
            <p:cNvSpPr>
              <a:spLocks noChangeArrowheads="1"/>
            </p:cNvSpPr>
            <p:nvPr/>
          </p:nvSpPr>
          <p:spPr bwMode="auto">
            <a:xfrm>
              <a:off x="3197226" y="1925638"/>
              <a:ext cx="12700" cy="142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3" name="Oval 183">
              <a:extLst>
                <a:ext uri="{FF2B5EF4-FFF2-40B4-BE49-F238E27FC236}">
                  <a16:creationId xmlns:a16="http://schemas.microsoft.com/office/drawing/2014/main" id="{74AF1F15-15C6-47E2-B892-37EEC7C6D926}"/>
                </a:ext>
              </a:extLst>
            </p:cNvPr>
            <p:cNvSpPr>
              <a:spLocks noChangeArrowheads="1"/>
            </p:cNvSpPr>
            <p:nvPr/>
          </p:nvSpPr>
          <p:spPr bwMode="auto">
            <a:xfrm>
              <a:off x="3224214" y="1931988"/>
              <a:ext cx="19050" cy="174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4" name="Oval 184">
              <a:extLst>
                <a:ext uri="{FF2B5EF4-FFF2-40B4-BE49-F238E27FC236}">
                  <a16:creationId xmlns:a16="http://schemas.microsoft.com/office/drawing/2014/main" id="{0392136C-E31E-463B-A236-A782BA04A835}"/>
                </a:ext>
              </a:extLst>
            </p:cNvPr>
            <p:cNvSpPr>
              <a:spLocks noChangeArrowheads="1"/>
            </p:cNvSpPr>
            <p:nvPr/>
          </p:nvSpPr>
          <p:spPr bwMode="auto">
            <a:xfrm>
              <a:off x="3541714" y="2190750"/>
              <a:ext cx="71438" cy="714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5" name="Oval 185">
              <a:extLst>
                <a:ext uri="{FF2B5EF4-FFF2-40B4-BE49-F238E27FC236}">
                  <a16:creationId xmlns:a16="http://schemas.microsoft.com/office/drawing/2014/main" id="{1C068BA4-309D-47FC-BCAB-AB80B816D4FC}"/>
                </a:ext>
              </a:extLst>
            </p:cNvPr>
            <p:cNvSpPr>
              <a:spLocks noChangeArrowheads="1"/>
            </p:cNvSpPr>
            <p:nvPr/>
          </p:nvSpPr>
          <p:spPr bwMode="auto">
            <a:xfrm>
              <a:off x="3460751" y="2212975"/>
              <a:ext cx="17463" cy="158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6" name="Oval 186">
              <a:extLst>
                <a:ext uri="{FF2B5EF4-FFF2-40B4-BE49-F238E27FC236}">
                  <a16:creationId xmlns:a16="http://schemas.microsoft.com/office/drawing/2014/main" id="{F52789E2-5EC5-4688-93AE-807C9CC8019C}"/>
                </a:ext>
              </a:extLst>
            </p:cNvPr>
            <p:cNvSpPr>
              <a:spLocks noChangeArrowheads="1"/>
            </p:cNvSpPr>
            <p:nvPr/>
          </p:nvSpPr>
          <p:spPr bwMode="auto">
            <a:xfrm>
              <a:off x="3249614" y="2670175"/>
              <a:ext cx="19050" cy="206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7" name="Oval 187">
              <a:extLst>
                <a:ext uri="{FF2B5EF4-FFF2-40B4-BE49-F238E27FC236}">
                  <a16:creationId xmlns:a16="http://schemas.microsoft.com/office/drawing/2014/main" id="{0557F930-9A14-4249-96F0-9C583BFBC810}"/>
                </a:ext>
              </a:extLst>
            </p:cNvPr>
            <p:cNvSpPr>
              <a:spLocks noChangeArrowheads="1"/>
            </p:cNvSpPr>
            <p:nvPr/>
          </p:nvSpPr>
          <p:spPr bwMode="auto">
            <a:xfrm>
              <a:off x="3192464" y="2697163"/>
              <a:ext cx="31750" cy="317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8" name="Oval 188">
              <a:extLst>
                <a:ext uri="{FF2B5EF4-FFF2-40B4-BE49-F238E27FC236}">
                  <a16:creationId xmlns:a16="http://schemas.microsoft.com/office/drawing/2014/main" id="{ACF2E7F4-A081-428A-A5D2-8702711AE170}"/>
                </a:ext>
              </a:extLst>
            </p:cNvPr>
            <p:cNvSpPr>
              <a:spLocks noChangeArrowheads="1"/>
            </p:cNvSpPr>
            <p:nvPr/>
          </p:nvSpPr>
          <p:spPr bwMode="auto">
            <a:xfrm>
              <a:off x="3248026" y="2709863"/>
              <a:ext cx="36513" cy="396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9" name="Oval 189">
              <a:extLst>
                <a:ext uri="{FF2B5EF4-FFF2-40B4-BE49-F238E27FC236}">
                  <a16:creationId xmlns:a16="http://schemas.microsoft.com/office/drawing/2014/main" id="{2AFF162B-D1E0-4F22-B44A-A19B56FF0D46}"/>
                </a:ext>
              </a:extLst>
            </p:cNvPr>
            <p:cNvSpPr>
              <a:spLocks noChangeArrowheads="1"/>
            </p:cNvSpPr>
            <p:nvPr/>
          </p:nvSpPr>
          <p:spPr bwMode="auto">
            <a:xfrm>
              <a:off x="3300414" y="2740025"/>
              <a:ext cx="15875" cy="190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0" name="Oval 190">
              <a:extLst>
                <a:ext uri="{FF2B5EF4-FFF2-40B4-BE49-F238E27FC236}">
                  <a16:creationId xmlns:a16="http://schemas.microsoft.com/office/drawing/2014/main" id="{06EA0A68-FFC4-4023-9728-1FC41B985876}"/>
                </a:ext>
              </a:extLst>
            </p:cNvPr>
            <p:cNvSpPr>
              <a:spLocks noChangeArrowheads="1"/>
            </p:cNvSpPr>
            <p:nvPr/>
          </p:nvSpPr>
          <p:spPr bwMode="auto">
            <a:xfrm>
              <a:off x="3263901" y="2770188"/>
              <a:ext cx="25400" cy="238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1" name="Oval 191">
              <a:extLst>
                <a:ext uri="{FF2B5EF4-FFF2-40B4-BE49-F238E27FC236}">
                  <a16:creationId xmlns:a16="http://schemas.microsoft.com/office/drawing/2014/main" id="{8C597400-2F2B-4CC6-90EF-E3965F5A536C}"/>
                </a:ext>
              </a:extLst>
            </p:cNvPr>
            <p:cNvSpPr>
              <a:spLocks noChangeArrowheads="1"/>
            </p:cNvSpPr>
            <p:nvPr/>
          </p:nvSpPr>
          <p:spPr bwMode="auto">
            <a:xfrm>
              <a:off x="3328989" y="2743200"/>
              <a:ext cx="68263" cy="682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2" name="Oval 192">
              <a:extLst>
                <a:ext uri="{FF2B5EF4-FFF2-40B4-BE49-F238E27FC236}">
                  <a16:creationId xmlns:a16="http://schemas.microsoft.com/office/drawing/2014/main" id="{3DF7BB74-B079-4971-82B6-597290FB1E43}"/>
                </a:ext>
              </a:extLst>
            </p:cNvPr>
            <p:cNvSpPr>
              <a:spLocks noChangeArrowheads="1"/>
            </p:cNvSpPr>
            <p:nvPr/>
          </p:nvSpPr>
          <p:spPr bwMode="auto">
            <a:xfrm>
              <a:off x="3421064" y="2771775"/>
              <a:ext cx="15875" cy="142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3" name="Oval 193">
              <a:extLst>
                <a:ext uri="{FF2B5EF4-FFF2-40B4-BE49-F238E27FC236}">
                  <a16:creationId xmlns:a16="http://schemas.microsoft.com/office/drawing/2014/main" id="{F6F77C87-1502-48E5-9674-483042767B41}"/>
                </a:ext>
              </a:extLst>
            </p:cNvPr>
            <p:cNvSpPr>
              <a:spLocks noChangeArrowheads="1"/>
            </p:cNvSpPr>
            <p:nvPr/>
          </p:nvSpPr>
          <p:spPr bwMode="auto">
            <a:xfrm>
              <a:off x="3484564" y="2816225"/>
              <a:ext cx="9525"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4" name="Oval 194">
              <a:extLst>
                <a:ext uri="{FF2B5EF4-FFF2-40B4-BE49-F238E27FC236}">
                  <a16:creationId xmlns:a16="http://schemas.microsoft.com/office/drawing/2014/main" id="{DEF79A5A-1AE2-44F0-9CCD-D7312856AD3F}"/>
                </a:ext>
              </a:extLst>
            </p:cNvPr>
            <p:cNvSpPr>
              <a:spLocks noChangeArrowheads="1"/>
            </p:cNvSpPr>
            <p:nvPr/>
          </p:nvSpPr>
          <p:spPr bwMode="auto">
            <a:xfrm>
              <a:off x="3495676" y="4002088"/>
              <a:ext cx="47625" cy="4603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5" name="Oval 209">
              <a:extLst>
                <a:ext uri="{FF2B5EF4-FFF2-40B4-BE49-F238E27FC236}">
                  <a16:creationId xmlns:a16="http://schemas.microsoft.com/office/drawing/2014/main" id="{3D731074-52D1-4599-BBED-A2373312BDD0}"/>
                </a:ext>
              </a:extLst>
            </p:cNvPr>
            <p:cNvSpPr>
              <a:spLocks noChangeArrowheads="1"/>
            </p:cNvSpPr>
            <p:nvPr/>
          </p:nvSpPr>
          <p:spPr bwMode="auto">
            <a:xfrm>
              <a:off x="3062288" y="3095625"/>
              <a:ext cx="19050" cy="190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6" name="Oval 210">
              <a:extLst>
                <a:ext uri="{FF2B5EF4-FFF2-40B4-BE49-F238E27FC236}">
                  <a16:creationId xmlns:a16="http://schemas.microsoft.com/office/drawing/2014/main" id="{C1943D92-9AEE-4A61-8876-D9CDA5B1CFBE}"/>
                </a:ext>
              </a:extLst>
            </p:cNvPr>
            <p:cNvSpPr>
              <a:spLocks noChangeArrowheads="1"/>
            </p:cNvSpPr>
            <p:nvPr/>
          </p:nvSpPr>
          <p:spPr bwMode="auto">
            <a:xfrm>
              <a:off x="2201863" y="2754313"/>
              <a:ext cx="23813" cy="222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7" name="Oval 211">
              <a:extLst>
                <a:ext uri="{FF2B5EF4-FFF2-40B4-BE49-F238E27FC236}">
                  <a16:creationId xmlns:a16="http://schemas.microsoft.com/office/drawing/2014/main" id="{0BCAE0D0-60F1-4C34-A6DB-2D778576566B}"/>
                </a:ext>
              </a:extLst>
            </p:cNvPr>
            <p:cNvSpPr>
              <a:spLocks noChangeArrowheads="1"/>
            </p:cNvSpPr>
            <p:nvPr/>
          </p:nvSpPr>
          <p:spPr bwMode="auto">
            <a:xfrm>
              <a:off x="2239963" y="2032000"/>
              <a:ext cx="28575" cy="269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8" name="Oval 212">
              <a:extLst>
                <a:ext uri="{FF2B5EF4-FFF2-40B4-BE49-F238E27FC236}">
                  <a16:creationId xmlns:a16="http://schemas.microsoft.com/office/drawing/2014/main" id="{D674672E-2235-4215-B0E8-3081422EDEC8}"/>
                </a:ext>
              </a:extLst>
            </p:cNvPr>
            <p:cNvSpPr>
              <a:spLocks noChangeArrowheads="1"/>
            </p:cNvSpPr>
            <p:nvPr/>
          </p:nvSpPr>
          <p:spPr bwMode="auto">
            <a:xfrm>
              <a:off x="2254251" y="2014538"/>
              <a:ext cx="9525" cy="95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9" name="Oval 213">
              <a:extLst>
                <a:ext uri="{FF2B5EF4-FFF2-40B4-BE49-F238E27FC236}">
                  <a16:creationId xmlns:a16="http://schemas.microsoft.com/office/drawing/2014/main" id="{A56A1B86-4F30-47E1-B730-1080ACDFF755}"/>
                </a:ext>
              </a:extLst>
            </p:cNvPr>
            <p:cNvSpPr>
              <a:spLocks noChangeArrowheads="1"/>
            </p:cNvSpPr>
            <p:nvPr/>
          </p:nvSpPr>
          <p:spPr bwMode="auto">
            <a:xfrm>
              <a:off x="2520951" y="2100263"/>
              <a:ext cx="38100" cy="381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0" name="Oval 214">
              <a:extLst>
                <a:ext uri="{FF2B5EF4-FFF2-40B4-BE49-F238E27FC236}">
                  <a16:creationId xmlns:a16="http://schemas.microsoft.com/office/drawing/2014/main" id="{614699AA-E745-4C63-B3CC-EDD82790758A}"/>
                </a:ext>
              </a:extLst>
            </p:cNvPr>
            <p:cNvSpPr>
              <a:spLocks noChangeArrowheads="1"/>
            </p:cNvSpPr>
            <p:nvPr/>
          </p:nvSpPr>
          <p:spPr bwMode="auto">
            <a:xfrm>
              <a:off x="2533651" y="2149475"/>
              <a:ext cx="6350" cy="47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1" name="Oval 215">
              <a:extLst>
                <a:ext uri="{FF2B5EF4-FFF2-40B4-BE49-F238E27FC236}">
                  <a16:creationId xmlns:a16="http://schemas.microsoft.com/office/drawing/2014/main" id="{EC301805-AD92-424B-BCB3-000E240DAC62}"/>
                </a:ext>
              </a:extLst>
            </p:cNvPr>
            <p:cNvSpPr>
              <a:spLocks noChangeArrowheads="1"/>
            </p:cNvSpPr>
            <p:nvPr/>
          </p:nvSpPr>
          <p:spPr bwMode="auto">
            <a:xfrm>
              <a:off x="2097088" y="2106613"/>
              <a:ext cx="23813" cy="222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2" name="Oval 216">
              <a:extLst>
                <a:ext uri="{FF2B5EF4-FFF2-40B4-BE49-F238E27FC236}">
                  <a16:creationId xmlns:a16="http://schemas.microsoft.com/office/drawing/2014/main" id="{ABAE81D2-4623-4712-BFB6-E3F3C0955BD1}"/>
                </a:ext>
              </a:extLst>
            </p:cNvPr>
            <p:cNvSpPr>
              <a:spLocks noChangeArrowheads="1"/>
            </p:cNvSpPr>
            <p:nvPr/>
          </p:nvSpPr>
          <p:spPr bwMode="auto">
            <a:xfrm>
              <a:off x="2063751" y="1971675"/>
              <a:ext cx="30163" cy="3016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3" name="Oval 217">
              <a:extLst>
                <a:ext uri="{FF2B5EF4-FFF2-40B4-BE49-F238E27FC236}">
                  <a16:creationId xmlns:a16="http://schemas.microsoft.com/office/drawing/2014/main" id="{3C321961-E97E-4BE7-AED8-812527DFC625}"/>
                </a:ext>
              </a:extLst>
            </p:cNvPr>
            <p:cNvSpPr>
              <a:spLocks noChangeArrowheads="1"/>
            </p:cNvSpPr>
            <p:nvPr/>
          </p:nvSpPr>
          <p:spPr bwMode="auto">
            <a:xfrm>
              <a:off x="2011363" y="1898650"/>
              <a:ext cx="26988" cy="254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4" name="Freeform 218">
              <a:extLst>
                <a:ext uri="{FF2B5EF4-FFF2-40B4-BE49-F238E27FC236}">
                  <a16:creationId xmlns:a16="http://schemas.microsoft.com/office/drawing/2014/main" id="{411EF790-97F4-4DE4-8EF8-BC02A34E7E8D}"/>
                </a:ext>
              </a:extLst>
            </p:cNvPr>
            <p:cNvSpPr>
              <a:spLocks noEditPoints="1"/>
            </p:cNvSpPr>
            <p:nvPr/>
          </p:nvSpPr>
          <p:spPr bwMode="auto">
            <a:xfrm>
              <a:off x="4073526" y="1555750"/>
              <a:ext cx="2774950" cy="2124075"/>
            </a:xfrm>
            <a:custGeom>
              <a:avLst/>
              <a:gdLst>
                <a:gd name="T0" fmla="*/ 1281 w 1482"/>
                <a:gd name="T1" fmla="*/ 115 h 1134"/>
                <a:gd name="T2" fmla="*/ 1171 w 1482"/>
                <a:gd name="T3" fmla="*/ 95 h 1134"/>
                <a:gd name="T4" fmla="*/ 1068 w 1482"/>
                <a:gd name="T5" fmla="*/ 104 h 1134"/>
                <a:gd name="T6" fmla="*/ 922 w 1482"/>
                <a:gd name="T7" fmla="*/ 57 h 1134"/>
                <a:gd name="T8" fmla="*/ 881 w 1482"/>
                <a:gd name="T9" fmla="*/ 0 h 1134"/>
                <a:gd name="T10" fmla="*/ 748 w 1482"/>
                <a:gd name="T11" fmla="*/ 61 h 1134"/>
                <a:gd name="T12" fmla="*/ 710 w 1482"/>
                <a:gd name="T13" fmla="*/ 112 h 1134"/>
                <a:gd name="T14" fmla="*/ 661 w 1482"/>
                <a:gd name="T15" fmla="*/ 122 h 1134"/>
                <a:gd name="T16" fmla="*/ 656 w 1482"/>
                <a:gd name="T17" fmla="*/ 160 h 1134"/>
                <a:gd name="T18" fmla="*/ 606 w 1482"/>
                <a:gd name="T19" fmla="*/ 94 h 1134"/>
                <a:gd name="T20" fmla="*/ 552 w 1482"/>
                <a:gd name="T21" fmla="*/ 134 h 1134"/>
                <a:gd name="T22" fmla="*/ 468 w 1482"/>
                <a:gd name="T23" fmla="*/ 138 h 1134"/>
                <a:gd name="T24" fmla="*/ 401 w 1482"/>
                <a:gd name="T25" fmla="*/ 172 h 1134"/>
                <a:gd name="T26" fmla="*/ 396 w 1482"/>
                <a:gd name="T27" fmla="*/ 123 h 1134"/>
                <a:gd name="T28" fmla="*/ 251 w 1482"/>
                <a:gd name="T29" fmla="*/ 120 h 1134"/>
                <a:gd name="T30" fmla="*/ 179 w 1482"/>
                <a:gd name="T31" fmla="*/ 260 h 1134"/>
                <a:gd name="T32" fmla="*/ 253 w 1482"/>
                <a:gd name="T33" fmla="*/ 250 h 1134"/>
                <a:gd name="T34" fmla="*/ 311 w 1482"/>
                <a:gd name="T35" fmla="*/ 162 h 1134"/>
                <a:gd name="T36" fmla="*/ 304 w 1482"/>
                <a:gd name="T37" fmla="*/ 269 h 1134"/>
                <a:gd name="T38" fmla="*/ 190 w 1482"/>
                <a:gd name="T39" fmla="*/ 266 h 1134"/>
                <a:gd name="T40" fmla="*/ 136 w 1482"/>
                <a:gd name="T41" fmla="*/ 350 h 1134"/>
                <a:gd name="T42" fmla="*/ 105 w 1482"/>
                <a:gd name="T43" fmla="*/ 483 h 1134"/>
                <a:gd name="T44" fmla="*/ 220 w 1482"/>
                <a:gd name="T45" fmla="*/ 445 h 1134"/>
                <a:gd name="T46" fmla="*/ 254 w 1482"/>
                <a:gd name="T47" fmla="*/ 454 h 1134"/>
                <a:gd name="T48" fmla="*/ 276 w 1482"/>
                <a:gd name="T49" fmla="*/ 479 h 1134"/>
                <a:gd name="T50" fmla="*/ 337 w 1482"/>
                <a:gd name="T51" fmla="*/ 443 h 1134"/>
                <a:gd name="T52" fmla="*/ 374 w 1482"/>
                <a:gd name="T53" fmla="*/ 545 h 1134"/>
                <a:gd name="T54" fmla="*/ 202 w 1482"/>
                <a:gd name="T55" fmla="*/ 518 h 1134"/>
                <a:gd name="T56" fmla="*/ 53 w 1482"/>
                <a:gd name="T57" fmla="*/ 527 h 1134"/>
                <a:gd name="T58" fmla="*/ 13 w 1482"/>
                <a:gd name="T59" fmla="*/ 722 h 1134"/>
                <a:gd name="T60" fmla="*/ 191 w 1482"/>
                <a:gd name="T61" fmla="*/ 784 h 1134"/>
                <a:gd name="T62" fmla="*/ 212 w 1482"/>
                <a:gd name="T63" fmla="*/ 967 h 1134"/>
                <a:gd name="T64" fmla="*/ 256 w 1482"/>
                <a:gd name="T65" fmla="*/ 1134 h 1134"/>
                <a:gd name="T66" fmla="*/ 418 w 1482"/>
                <a:gd name="T67" fmla="*/ 964 h 1134"/>
                <a:gd name="T68" fmla="*/ 453 w 1482"/>
                <a:gd name="T69" fmla="*/ 728 h 1134"/>
                <a:gd name="T70" fmla="*/ 379 w 1482"/>
                <a:gd name="T71" fmla="*/ 568 h 1134"/>
                <a:gd name="T72" fmla="*/ 543 w 1482"/>
                <a:gd name="T73" fmla="*/ 643 h 1134"/>
                <a:gd name="T74" fmla="*/ 477 w 1482"/>
                <a:gd name="T75" fmla="*/ 550 h 1134"/>
                <a:gd name="T76" fmla="*/ 620 w 1482"/>
                <a:gd name="T77" fmla="*/ 624 h 1134"/>
                <a:gd name="T78" fmla="*/ 698 w 1482"/>
                <a:gd name="T79" fmla="*/ 731 h 1134"/>
                <a:gd name="T80" fmla="*/ 819 w 1482"/>
                <a:gd name="T81" fmla="*/ 671 h 1134"/>
                <a:gd name="T82" fmla="*/ 874 w 1482"/>
                <a:gd name="T83" fmla="*/ 809 h 1134"/>
                <a:gd name="T84" fmla="*/ 884 w 1482"/>
                <a:gd name="T85" fmla="*/ 729 h 1134"/>
                <a:gd name="T86" fmla="*/ 966 w 1482"/>
                <a:gd name="T87" fmla="*/ 616 h 1134"/>
                <a:gd name="T88" fmla="*/ 1004 w 1482"/>
                <a:gd name="T89" fmla="*/ 449 h 1134"/>
                <a:gd name="T90" fmla="*/ 1030 w 1482"/>
                <a:gd name="T91" fmla="*/ 515 h 1134"/>
                <a:gd name="T92" fmla="*/ 1132 w 1482"/>
                <a:gd name="T93" fmla="*/ 360 h 1134"/>
                <a:gd name="T94" fmla="*/ 1215 w 1482"/>
                <a:gd name="T95" fmla="*/ 249 h 1134"/>
                <a:gd name="T96" fmla="*/ 1258 w 1482"/>
                <a:gd name="T97" fmla="*/ 263 h 1134"/>
                <a:gd name="T98" fmla="*/ 1291 w 1482"/>
                <a:gd name="T99" fmla="*/ 252 h 1134"/>
                <a:gd name="T100" fmla="*/ 1444 w 1482"/>
                <a:gd name="T101" fmla="*/ 175 h 1134"/>
                <a:gd name="T102" fmla="*/ 380 w 1482"/>
                <a:gd name="T103" fmla="*/ 437 h 1134"/>
                <a:gd name="T104" fmla="*/ 363 w 1482"/>
                <a:gd name="T105" fmla="*/ 403 h 1134"/>
                <a:gd name="T106" fmla="*/ 393 w 1482"/>
                <a:gd name="T107" fmla="*/ 403 h 1134"/>
                <a:gd name="T108" fmla="*/ 513 w 1482"/>
                <a:gd name="T109" fmla="*/ 463 h 1134"/>
                <a:gd name="T110" fmla="*/ 466 w 1482"/>
                <a:gd name="T111" fmla="*/ 391 h 1134"/>
                <a:gd name="T112" fmla="*/ 502 w 1482"/>
                <a:gd name="T113" fmla="*/ 439 h 1134"/>
                <a:gd name="T114" fmla="*/ 564 w 1482"/>
                <a:gd name="T115" fmla="*/ 421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82" h="1134">
                  <a:moveTo>
                    <a:pt x="1455" y="153"/>
                  </a:moveTo>
                  <a:cubicBezTo>
                    <a:pt x="1402" y="115"/>
                    <a:pt x="1402" y="115"/>
                    <a:pt x="1402" y="115"/>
                  </a:cubicBezTo>
                  <a:cubicBezTo>
                    <a:pt x="1348" y="105"/>
                    <a:pt x="1348" y="105"/>
                    <a:pt x="1348" y="105"/>
                  </a:cubicBezTo>
                  <a:cubicBezTo>
                    <a:pt x="1350" y="120"/>
                    <a:pt x="1350" y="120"/>
                    <a:pt x="1350" y="120"/>
                  </a:cubicBezTo>
                  <a:cubicBezTo>
                    <a:pt x="1341" y="127"/>
                    <a:pt x="1341" y="127"/>
                    <a:pt x="1341" y="127"/>
                  </a:cubicBezTo>
                  <a:cubicBezTo>
                    <a:pt x="1332" y="114"/>
                    <a:pt x="1332" y="114"/>
                    <a:pt x="1332" y="114"/>
                  </a:cubicBezTo>
                  <a:cubicBezTo>
                    <a:pt x="1281" y="115"/>
                    <a:pt x="1281" y="115"/>
                    <a:pt x="1281" y="115"/>
                  </a:cubicBezTo>
                  <a:cubicBezTo>
                    <a:pt x="1278" y="125"/>
                    <a:pt x="1278" y="125"/>
                    <a:pt x="1278" y="125"/>
                  </a:cubicBezTo>
                  <a:cubicBezTo>
                    <a:pt x="1274" y="104"/>
                    <a:pt x="1274" y="104"/>
                    <a:pt x="1274" y="104"/>
                  </a:cubicBezTo>
                  <a:cubicBezTo>
                    <a:pt x="1254" y="94"/>
                    <a:pt x="1254" y="94"/>
                    <a:pt x="1254" y="94"/>
                  </a:cubicBezTo>
                  <a:cubicBezTo>
                    <a:pt x="1197" y="103"/>
                    <a:pt x="1197" y="103"/>
                    <a:pt x="1197" y="103"/>
                  </a:cubicBezTo>
                  <a:cubicBezTo>
                    <a:pt x="1201" y="82"/>
                    <a:pt x="1201" y="82"/>
                    <a:pt x="1201" y="82"/>
                  </a:cubicBezTo>
                  <a:cubicBezTo>
                    <a:pt x="1179" y="81"/>
                    <a:pt x="1179" y="81"/>
                    <a:pt x="1179" y="81"/>
                  </a:cubicBezTo>
                  <a:cubicBezTo>
                    <a:pt x="1171" y="95"/>
                    <a:pt x="1171" y="95"/>
                    <a:pt x="1171" y="95"/>
                  </a:cubicBezTo>
                  <a:cubicBezTo>
                    <a:pt x="1170" y="81"/>
                    <a:pt x="1170" y="81"/>
                    <a:pt x="1170" y="81"/>
                  </a:cubicBezTo>
                  <a:cubicBezTo>
                    <a:pt x="1130" y="71"/>
                    <a:pt x="1130" y="71"/>
                    <a:pt x="1130" y="71"/>
                  </a:cubicBezTo>
                  <a:cubicBezTo>
                    <a:pt x="1126" y="92"/>
                    <a:pt x="1126" y="92"/>
                    <a:pt x="1126" y="92"/>
                  </a:cubicBezTo>
                  <a:cubicBezTo>
                    <a:pt x="1120" y="87"/>
                    <a:pt x="1120" y="87"/>
                    <a:pt x="1120" y="87"/>
                  </a:cubicBezTo>
                  <a:cubicBezTo>
                    <a:pt x="1110" y="97"/>
                    <a:pt x="1110" y="97"/>
                    <a:pt x="1110" y="97"/>
                  </a:cubicBezTo>
                  <a:cubicBezTo>
                    <a:pt x="1080" y="82"/>
                    <a:pt x="1080" y="82"/>
                    <a:pt x="1080" y="82"/>
                  </a:cubicBezTo>
                  <a:cubicBezTo>
                    <a:pt x="1068" y="104"/>
                    <a:pt x="1068" y="104"/>
                    <a:pt x="1068" y="104"/>
                  </a:cubicBezTo>
                  <a:cubicBezTo>
                    <a:pt x="1040" y="84"/>
                    <a:pt x="1040" y="84"/>
                    <a:pt x="1040" y="84"/>
                  </a:cubicBezTo>
                  <a:cubicBezTo>
                    <a:pt x="1023" y="78"/>
                    <a:pt x="1023" y="78"/>
                    <a:pt x="1023" y="78"/>
                  </a:cubicBezTo>
                  <a:cubicBezTo>
                    <a:pt x="1004" y="69"/>
                    <a:pt x="1004" y="69"/>
                    <a:pt x="1004" y="69"/>
                  </a:cubicBezTo>
                  <a:cubicBezTo>
                    <a:pt x="971" y="65"/>
                    <a:pt x="971" y="65"/>
                    <a:pt x="971" y="65"/>
                  </a:cubicBezTo>
                  <a:cubicBezTo>
                    <a:pt x="971" y="60"/>
                    <a:pt x="971" y="60"/>
                    <a:pt x="971" y="60"/>
                  </a:cubicBezTo>
                  <a:cubicBezTo>
                    <a:pt x="949" y="59"/>
                    <a:pt x="949" y="59"/>
                    <a:pt x="949" y="59"/>
                  </a:cubicBezTo>
                  <a:cubicBezTo>
                    <a:pt x="922" y="57"/>
                    <a:pt x="922" y="57"/>
                    <a:pt x="922" y="57"/>
                  </a:cubicBezTo>
                  <a:cubicBezTo>
                    <a:pt x="885" y="79"/>
                    <a:pt x="885" y="79"/>
                    <a:pt x="885" y="79"/>
                  </a:cubicBezTo>
                  <a:cubicBezTo>
                    <a:pt x="914" y="52"/>
                    <a:pt x="914" y="52"/>
                    <a:pt x="914" y="52"/>
                  </a:cubicBezTo>
                  <a:cubicBezTo>
                    <a:pt x="938" y="45"/>
                    <a:pt x="938" y="45"/>
                    <a:pt x="938" y="45"/>
                  </a:cubicBezTo>
                  <a:cubicBezTo>
                    <a:pt x="949" y="25"/>
                    <a:pt x="949" y="25"/>
                    <a:pt x="949" y="25"/>
                  </a:cubicBezTo>
                  <a:cubicBezTo>
                    <a:pt x="923" y="12"/>
                    <a:pt x="923" y="12"/>
                    <a:pt x="923" y="12"/>
                  </a:cubicBezTo>
                  <a:cubicBezTo>
                    <a:pt x="894" y="19"/>
                    <a:pt x="894" y="19"/>
                    <a:pt x="894" y="19"/>
                  </a:cubicBezTo>
                  <a:cubicBezTo>
                    <a:pt x="881" y="0"/>
                    <a:pt x="881" y="0"/>
                    <a:pt x="881" y="0"/>
                  </a:cubicBezTo>
                  <a:cubicBezTo>
                    <a:pt x="852" y="7"/>
                    <a:pt x="852" y="7"/>
                    <a:pt x="852" y="7"/>
                  </a:cubicBezTo>
                  <a:cubicBezTo>
                    <a:pt x="860" y="19"/>
                    <a:pt x="860" y="19"/>
                    <a:pt x="860" y="19"/>
                  </a:cubicBezTo>
                  <a:cubicBezTo>
                    <a:pt x="828" y="28"/>
                    <a:pt x="828" y="28"/>
                    <a:pt x="828" y="28"/>
                  </a:cubicBezTo>
                  <a:cubicBezTo>
                    <a:pt x="825" y="19"/>
                    <a:pt x="825" y="19"/>
                    <a:pt x="825" y="19"/>
                  </a:cubicBezTo>
                  <a:cubicBezTo>
                    <a:pt x="755" y="34"/>
                    <a:pt x="755" y="34"/>
                    <a:pt x="755" y="34"/>
                  </a:cubicBezTo>
                  <a:cubicBezTo>
                    <a:pt x="755" y="59"/>
                    <a:pt x="755" y="59"/>
                    <a:pt x="755" y="59"/>
                  </a:cubicBezTo>
                  <a:cubicBezTo>
                    <a:pt x="748" y="61"/>
                    <a:pt x="748" y="61"/>
                    <a:pt x="748" y="61"/>
                  </a:cubicBezTo>
                  <a:cubicBezTo>
                    <a:pt x="748" y="55"/>
                    <a:pt x="748" y="55"/>
                    <a:pt x="748" y="55"/>
                  </a:cubicBezTo>
                  <a:cubicBezTo>
                    <a:pt x="711" y="59"/>
                    <a:pt x="711" y="59"/>
                    <a:pt x="711" y="59"/>
                  </a:cubicBezTo>
                  <a:cubicBezTo>
                    <a:pt x="711" y="76"/>
                    <a:pt x="711" y="76"/>
                    <a:pt x="711" y="76"/>
                  </a:cubicBezTo>
                  <a:cubicBezTo>
                    <a:pt x="729" y="87"/>
                    <a:pt x="729" y="87"/>
                    <a:pt x="729" y="87"/>
                  </a:cubicBezTo>
                  <a:cubicBezTo>
                    <a:pt x="724" y="109"/>
                    <a:pt x="724" y="109"/>
                    <a:pt x="724" y="109"/>
                  </a:cubicBezTo>
                  <a:cubicBezTo>
                    <a:pt x="746" y="119"/>
                    <a:pt x="746" y="119"/>
                    <a:pt x="746" y="119"/>
                  </a:cubicBezTo>
                  <a:cubicBezTo>
                    <a:pt x="710" y="112"/>
                    <a:pt x="710" y="112"/>
                    <a:pt x="710" y="112"/>
                  </a:cubicBezTo>
                  <a:cubicBezTo>
                    <a:pt x="718" y="88"/>
                    <a:pt x="718" y="88"/>
                    <a:pt x="718" y="88"/>
                  </a:cubicBezTo>
                  <a:cubicBezTo>
                    <a:pt x="696" y="77"/>
                    <a:pt x="696" y="77"/>
                    <a:pt x="696" y="77"/>
                  </a:cubicBezTo>
                  <a:cubicBezTo>
                    <a:pt x="682" y="96"/>
                    <a:pt x="682" y="96"/>
                    <a:pt x="682" y="96"/>
                  </a:cubicBezTo>
                  <a:cubicBezTo>
                    <a:pt x="672" y="94"/>
                    <a:pt x="672" y="94"/>
                    <a:pt x="672" y="94"/>
                  </a:cubicBezTo>
                  <a:cubicBezTo>
                    <a:pt x="664" y="71"/>
                    <a:pt x="664" y="71"/>
                    <a:pt x="664" y="71"/>
                  </a:cubicBezTo>
                  <a:cubicBezTo>
                    <a:pt x="656" y="100"/>
                    <a:pt x="656" y="100"/>
                    <a:pt x="656" y="100"/>
                  </a:cubicBezTo>
                  <a:cubicBezTo>
                    <a:pt x="661" y="122"/>
                    <a:pt x="661" y="122"/>
                    <a:pt x="661" y="122"/>
                  </a:cubicBezTo>
                  <a:cubicBezTo>
                    <a:pt x="677" y="120"/>
                    <a:pt x="677" y="120"/>
                    <a:pt x="677" y="120"/>
                  </a:cubicBezTo>
                  <a:cubicBezTo>
                    <a:pt x="690" y="131"/>
                    <a:pt x="690" y="131"/>
                    <a:pt x="690" y="131"/>
                  </a:cubicBezTo>
                  <a:cubicBezTo>
                    <a:pt x="687" y="152"/>
                    <a:pt x="687" y="152"/>
                    <a:pt x="687" y="152"/>
                  </a:cubicBezTo>
                  <a:cubicBezTo>
                    <a:pt x="681" y="131"/>
                    <a:pt x="681" y="131"/>
                    <a:pt x="681" y="131"/>
                  </a:cubicBezTo>
                  <a:cubicBezTo>
                    <a:pt x="671" y="125"/>
                    <a:pt x="671" y="125"/>
                    <a:pt x="671" y="125"/>
                  </a:cubicBezTo>
                  <a:cubicBezTo>
                    <a:pt x="661" y="132"/>
                    <a:pt x="661" y="132"/>
                    <a:pt x="661" y="132"/>
                  </a:cubicBezTo>
                  <a:cubicBezTo>
                    <a:pt x="656" y="160"/>
                    <a:pt x="656" y="160"/>
                    <a:pt x="656" y="160"/>
                  </a:cubicBezTo>
                  <a:cubicBezTo>
                    <a:pt x="630" y="161"/>
                    <a:pt x="630" y="161"/>
                    <a:pt x="630" y="161"/>
                  </a:cubicBezTo>
                  <a:cubicBezTo>
                    <a:pt x="651" y="150"/>
                    <a:pt x="651" y="150"/>
                    <a:pt x="651" y="150"/>
                  </a:cubicBezTo>
                  <a:cubicBezTo>
                    <a:pt x="653" y="128"/>
                    <a:pt x="653" y="128"/>
                    <a:pt x="653" y="128"/>
                  </a:cubicBezTo>
                  <a:cubicBezTo>
                    <a:pt x="647" y="109"/>
                    <a:pt x="647" y="109"/>
                    <a:pt x="647" y="109"/>
                  </a:cubicBezTo>
                  <a:cubicBezTo>
                    <a:pt x="649" y="70"/>
                    <a:pt x="649" y="70"/>
                    <a:pt x="649" y="70"/>
                  </a:cubicBezTo>
                  <a:cubicBezTo>
                    <a:pt x="629" y="69"/>
                    <a:pt x="629" y="69"/>
                    <a:pt x="629" y="69"/>
                  </a:cubicBezTo>
                  <a:cubicBezTo>
                    <a:pt x="606" y="94"/>
                    <a:pt x="606" y="94"/>
                    <a:pt x="606" y="94"/>
                  </a:cubicBezTo>
                  <a:cubicBezTo>
                    <a:pt x="611" y="117"/>
                    <a:pt x="611" y="117"/>
                    <a:pt x="611" y="117"/>
                  </a:cubicBezTo>
                  <a:cubicBezTo>
                    <a:pt x="624" y="132"/>
                    <a:pt x="624" y="132"/>
                    <a:pt x="624" y="132"/>
                  </a:cubicBezTo>
                  <a:cubicBezTo>
                    <a:pt x="614" y="138"/>
                    <a:pt x="614" y="138"/>
                    <a:pt x="614" y="138"/>
                  </a:cubicBezTo>
                  <a:cubicBezTo>
                    <a:pt x="578" y="114"/>
                    <a:pt x="578" y="114"/>
                    <a:pt x="578" y="114"/>
                  </a:cubicBezTo>
                  <a:cubicBezTo>
                    <a:pt x="561" y="118"/>
                    <a:pt x="561" y="118"/>
                    <a:pt x="561" y="118"/>
                  </a:cubicBezTo>
                  <a:cubicBezTo>
                    <a:pt x="563" y="131"/>
                    <a:pt x="563" y="131"/>
                    <a:pt x="563" y="131"/>
                  </a:cubicBezTo>
                  <a:cubicBezTo>
                    <a:pt x="552" y="134"/>
                    <a:pt x="552" y="134"/>
                    <a:pt x="552" y="134"/>
                  </a:cubicBezTo>
                  <a:cubicBezTo>
                    <a:pt x="552" y="127"/>
                    <a:pt x="552" y="127"/>
                    <a:pt x="552" y="127"/>
                  </a:cubicBezTo>
                  <a:cubicBezTo>
                    <a:pt x="508" y="131"/>
                    <a:pt x="508" y="131"/>
                    <a:pt x="508" y="131"/>
                  </a:cubicBezTo>
                  <a:cubicBezTo>
                    <a:pt x="476" y="143"/>
                    <a:pt x="476" y="143"/>
                    <a:pt x="476" y="143"/>
                  </a:cubicBezTo>
                  <a:cubicBezTo>
                    <a:pt x="469" y="155"/>
                    <a:pt x="469" y="155"/>
                    <a:pt x="469" y="155"/>
                  </a:cubicBezTo>
                  <a:cubicBezTo>
                    <a:pt x="455" y="160"/>
                    <a:pt x="455" y="160"/>
                    <a:pt x="455" y="160"/>
                  </a:cubicBezTo>
                  <a:cubicBezTo>
                    <a:pt x="460" y="143"/>
                    <a:pt x="460" y="143"/>
                    <a:pt x="460" y="143"/>
                  </a:cubicBezTo>
                  <a:cubicBezTo>
                    <a:pt x="468" y="138"/>
                    <a:pt x="468" y="138"/>
                    <a:pt x="468" y="138"/>
                  </a:cubicBezTo>
                  <a:cubicBezTo>
                    <a:pt x="444" y="124"/>
                    <a:pt x="444" y="124"/>
                    <a:pt x="444" y="124"/>
                  </a:cubicBezTo>
                  <a:cubicBezTo>
                    <a:pt x="449" y="136"/>
                    <a:pt x="449" y="136"/>
                    <a:pt x="449" y="136"/>
                  </a:cubicBezTo>
                  <a:cubicBezTo>
                    <a:pt x="440" y="160"/>
                    <a:pt x="440" y="160"/>
                    <a:pt x="440" y="160"/>
                  </a:cubicBezTo>
                  <a:cubicBezTo>
                    <a:pt x="426" y="157"/>
                    <a:pt x="426" y="157"/>
                    <a:pt x="426" y="157"/>
                  </a:cubicBezTo>
                  <a:cubicBezTo>
                    <a:pt x="412" y="165"/>
                    <a:pt x="412" y="165"/>
                    <a:pt x="412" y="165"/>
                  </a:cubicBezTo>
                  <a:cubicBezTo>
                    <a:pt x="417" y="179"/>
                    <a:pt x="417" y="179"/>
                    <a:pt x="417" y="179"/>
                  </a:cubicBezTo>
                  <a:cubicBezTo>
                    <a:pt x="401" y="172"/>
                    <a:pt x="401" y="172"/>
                    <a:pt x="401" y="172"/>
                  </a:cubicBezTo>
                  <a:cubicBezTo>
                    <a:pt x="406" y="189"/>
                    <a:pt x="406" y="189"/>
                    <a:pt x="406" y="189"/>
                  </a:cubicBezTo>
                  <a:cubicBezTo>
                    <a:pt x="379" y="182"/>
                    <a:pt x="379" y="182"/>
                    <a:pt x="379" y="182"/>
                  </a:cubicBezTo>
                  <a:cubicBezTo>
                    <a:pt x="379" y="166"/>
                    <a:pt x="379" y="166"/>
                    <a:pt x="379" y="166"/>
                  </a:cubicBezTo>
                  <a:cubicBezTo>
                    <a:pt x="362" y="148"/>
                    <a:pt x="362" y="148"/>
                    <a:pt x="362" y="148"/>
                  </a:cubicBezTo>
                  <a:cubicBezTo>
                    <a:pt x="408" y="160"/>
                    <a:pt x="408" y="160"/>
                    <a:pt x="408" y="160"/>
                  </a:cubicBezTo>
                  <a:cubicBezTo>
                    <a:pt x="424" y="148"/>
                    <a:pt x="424" y="148"/>
                    <a:pt x="424" y="148"/>
                  </a:cubicBezTo>
                  <a:cubicBezTo>
                    <a:pt x="396" y="123"/>
                    <a:pt x="396" y="123"/>
                    <a:pt x="396" y="123"/>
                  </a:cubicBezTo>
                  <a:cubicBezTo>
                    <a:pt x="354" y="108"/>
                    <a:pt x="354" y="108"/>
                    <a:pt x="354" y="108"/>
                  </a:cubicBezTo>
                  <a:cubicBezTo>
                    <a:pt x="346" y="104"/>
                    <a:pt x="346" y="104"/>
                    <a:pt x="346" y="104"/>
                  </a:cubicBezTo>
                  <a:cubicBezTo>
                    <a:pt x="326" y="88"/>
                    <a:pt x="326" y="88"/>
                    <a:pt x="326" y="88"/>
                  </a:cubicBezTo>
                  <a:cubicBezTo>
                    <a:pt x="299" y="103"/>
                    <a:pt x="299" y="103"/>
                    <a:pt x="299" y="103"/>
                  </a:cubicBezTo>
                  <a:cubicBezTo>
                    <a:pt x="274" y="101"/>
                    <a:pt x="274" y="101"/>
                    <a:pt x="274" y="101"/>
                  </a:cubicBezTo>
                  <a:cubicBezTo>
                    <a:pt x="266" y="119"/>
                    <a:pt x="266" y="119"/>
                    <a:pt x="266" y="119"/>
                  </a:cubicBezTo>
                  <a:cubicBezTo>
                    <a:pt x="251" y="120"/>
                    <a:pt x="251" y="120"/>
                    <a:pt x="251" y="120"/>
                  </a:cubicBezTo>
                  <a:cubicBezTo>
                    <a:pt x="251" y="142"/>
                    <a:pt x="251" y="142"/>
                    <a:pt x="251" y="142"/>
                  </a:cubicBezTo>
                  <a:cubicBezTo>
                    <a:pt x="207" y="188"/>
                    <a:pt x="207" y="188"/>
                    <a:pt x="207" y="188"/>
                  </a:cubicBezTo>
                  <a:cubicBezTo>
                    <a:pt x="189" y="198"/>
                    <a:pt x="189" y="198"/>
                    <a:pt x="189" y="198"/>
                  </a:cubicBezTo>
                  <a:cubicBezTo>
                    <a:pt x="172" y="214"/>
                    <a:pt x="172" y="214"/>
                    <a:pt x="172" y="214"/>
                  </a:cubicBezTo>
                  <a:cubicBezTo>
                    <a:pt x="171" y="239"/>
                    <a:pt x="171" y="239"/>
                    <a:pt x="171" y="239"/>
                  </a:cubicBezTo>
                  <a:cubicBezTo>
                    <a:pt x="171" y="256"/>
                    <a:pt x="171" y="256"/>
                    <a:pt x="171" y="256"/>
                  </a:cubicBezTo>
                  <a:cubicBezTo>
                    <a:pt x="179" y="260"/>
                    <a:pt x="179" y="260"/>
                    <a:pt x="179" y="260"/>
                  </a:cubicBezTo>
                  <a:cubicBezTo>
                    <a:pt x="210" y="247"/>
                    <a:pt x="210" y="247"/>
                    <a:pt x="210" y="247"/>
                  </a:cubicBezTo>
                  <a:cubicBezTo>
                    <a:pt x="221" y="276"/>
                    <a:pt x="221" y="276"/>
                    <a:pt x="221" y="276"/>
                  </a:cubicBezTo>
                  <a:cubicBezTo>
                    <a:pt x="223" y="293"/>
                    <a:pt x="223" y="293"/>
                    <a:pt x="223" y="293"/>
                  </a:cubicBezTo>
                  <a:cubicBezTo>
                    <a:pt x="234" y="289"/>
                    <a:pt x="234" y="289"/>
                    <a:pt x="234" y="289"/>
                  </a:cubicBezTo>
                  <a:cubicBezTo>
                    <a:pt x="236" y="279"/>
                    <a:pt x="236" y="279"/>
                    <a:pt x="236" y="279"/>
                  </a:cubicBezTo>
                  <a:cubicBezTo>
                    <a:pt x="247" y="279"/>
                    <a:pt x="247" y="279"/>
                    <a:pt x="247" y="279"/>
                  </a:cubicBezTo>
                  <a:cubicBezTo>
                    <a:pt x="253" y="250"/>
                    <a:pt x="253" y="250"/>
                    <a:pt x="253" y="250"/>
                  </a:cubicBezTo>
                  <a:cubicBezTo>
                    <a:pt x="266" y="240"/>
                    <a:pt x="266" y="240"/>
                    <a:pt x="266" y="240"/>
                  </a:cubicBezTo>
                  <a:cubicBezTo>
                    <a:pt x="262" y="227"/>
                    <a:pt x="262" y="227"/>
                    <a:pt x="262" y="227"/>
                  </a:cubicBezTo>
                  <a:cubicBezTo>
                    <a:pt x="252" y="226"/>
                    <a:pt x="252" y="226"/>
                    <a:pt x="252" y="226"/>
                  </a:cubicBezTo>
                  <a:cubicBezTo>
                    <a:pt x="255" y="199"/>
                    <a:pt x="255" y="199"/>
                    <a:pt x="255" y="199"/>
                  </a:cubicBezTo>
                  <a:cubicBezTo>
                    <a:pt x="283" y="179"/>
                    <a:pt x="283" y="179"/>
                    <a:pt x="283" y="179"/>
                  </a:cubicBezTo>
                  <a:cubicBezTo>
                    <a:pt x="283" y="158"/>
                    <a:pt x="283" y="158"/>
                    <a:pt x="283" y="158"/>
                  </a:cubicBezTo>
                  <a:cubicBezTo>
                    <a:pt x="311" y="162"/>
                    <a:pt x="311" y="162"/>
                    <a:pt x="311" y="162"/>
                  </a:cubicBezTo>
                  <a:cubicBezTo>
                    <a:pt x="281" y="200"/>
                    <a:pt x="281" y="200"/>
                    <a:pt x="281" y="200"/>
                  </a:cubicBezTo>
                  <a:cubicBezTo>
                    <a:pt x="290" y="223"/>
                    <a:pt x="290" y="223"/>
                    <a:pt x="290" y="223"/>
                  </a:cubicBezTo>
                  <a:cubicBezTo>
                    <a:pt x="300" y="236"/>
                    <a:pt x="300" y="236"/>
                    <a:pt x="300" y="236"/>
                  </a:cubicBezTo>
                  <a:cubicBezTo>
                    <a:pt x="333" y="222"/>
                    <a:pt x="333" y="222"/>
                    <a:pt x="333" y="222"/>
                  </a:cubicBezTo>
                  <a:cubicBezTo>
                    <a:pt x="345" y="237"/>
                    <a:pt x="345" y="237"/>
                    <a:pt x="345" y="237"/>
                  </a:cubicBezTo>
                  <a:cubicBezTo>
                    <a:pt x="302" y="244"/>
                    <a:pt x="302" y="244"/>
                    <a:pt x="302" y="244"/>
                  </a:cubicBezTo>
                  <a:cubicBezTo>
                    <a:pt x="304" y="269"/>
                    <a:pt x="304" y="269"/>
                    <a:pt x="304" y="269"/>
                  </a:cubicBezTo>
                  <a:cubicBezTo>
                    <a:pt x="285" y="264"/>
                    <a:pt x="285" y="264"/>
                    <a:pt x="285" y="264"/>
                  </a:cubicBezTo>
                  <a:cubicBezTo>
                    <a:pt x="276" y="291"/>
                    <a:pt x="276" y="291"/>
                    <a:pt x="276" y="291"/>
                  </a:cubicBezTo>
                  <a:cubicBezTo>
                    <a:pt x="260" y="302"/>
                    <a:pt x="260" y="302"/>
                    <a:pt x="260" y="302"/>
                  </a:cubicBezTo>
                  <a:cubicBezTo>
                    <a:pt x="213" y="305"/>
                    <a:pt x="213" y="305"/>
                    <a:pt x="213" y="305"/>
                  </a:cubicBezTo>
                  <a:cubicBezTo>
                    <a:pt x="200" y="304"/>
                    <a:pt x="200" y="304"/>
                    <a:pt x="200" y="304"/>
                  </a:cubicBezTo>
                  <a:cubicBezTo>
                    <a:pt x="204" y="264"/>
                    <a:pt x="204" y="264"/>
                    <a:pt x="204" y="264"/>
                  </a:cubicBezTo>
                  <a:cubicBezTo>
                    <a:pt x="190" y="266"/>
                    <a:pt x="190" y="266"/>
                    <a:pt x="190" y="266"/>
                  </a:cubicBezTo>
                  <a:cubicBezTo>
                    <a:pt x="189" y="288"/>
                    <a:pt x="189" y="288"/>
                    <a:pt x="189" y="288"/>
                  </a:cubicBezTo>
                  <a:cubicBezTo>
                    <a:pt x="195" y="311"/>
                    <a:pt x="195" y="311"/>
                    <a:pt x="195" y="311"/>
                  </a:cubicBezTo>
                  <a:cubicBezTo>
                    <a:pt x="185" y="316"/>
                    <a:pt x="185" y="316"/>
                    <a:pt x="185" y="316"/>
                  </a:cubicBezTo>
                  <a:cubicBezTo>
                    <a:pt x="165" y="314"/>
                    <a:pt x="165" y="314"/>
                    <a:pt x="165" y="314"/>
                  </a:cubicBezTo>
                  <a:cubicBezTo>
                    <a:pt x="157" y="331"/>
                    <a:pt x="157" y="331"/>
                    <a:pt x="157" y="331"/>
                  </a:cubicBezTo>
                  <a:cubicBezTo>
                    <a:pt x="142" y="338"/>
                    <a:pt x="142" y="338"/>
                    <a:pt x="142" y="338"/>
                  </a:cubicBezTo>
                  <a:cubicBezTo>
                    <a:pt x="136" y="350"/>
                    <a:pt x="136" y="350"/>
                    <a:pt x="136" y="350"/>
                  </a:cubicBezTo>
                  <a:cubicBezTo>
                    <a:pt x="124" y="355"/>
                    <a:pt x="124" y="355"/>
                    <a:pt x="124" y="355"/>
                  </a:cubicBezTo>
                  <a:cubicBezTo>
                    <a:pt x="94" y="366"/>
                    <a:pt x="94" y="366"/>
                    <a:pt x="94" y="366"/>
                  </a:cubicBezTo>
                  <a:cubicBezTo>
                    <a:pt x="119" y="396"/>
                    <a:pt x="119" y="396"/>
                    <a:pt x="119" y="396"/>
                  </a:cubicBezTo>
                  <a:cubicBezTo>
                    <a:pt x="119" y="417"/>
                    <a:pt x="119" y="417"/>
                    <a:pt x="119" y="417"/>
                  </a:cubicBezTo>
                  <a:cubicBezTo>
                    <a:pt x="58" y="411"/>
                    <a:pt x="58" y="411"/>
                    <a:pt x="58" y="411"/>
                  </a:cubicBezTo>
                  <a:cubicBezTo>
                    <a:pt x="59" y="480"/>
                    <a:pt x="59" y="480"/>
                    <a:pt x="59" y="480"/>
                  </a:cubicBezTo>
                  <a:cubicBezTo>
                    <a:pt x="105" y="483"/>
                    <a:pt x="105" y="483"/>
                    <a:pt x="105" y="483"/>
                  </a:cubicBezTo>
                  <a:cubicBezTo>
                    <a:pt x="129" y="457"/>
                    <a:pt x="129" y="457"/>
                    <a:pt x="129" y="457"/>
                  </a:cubicBezTo>
                  <a:cubicBezTo>
                    <a:pt x="152" y="432"/>
                    <a:pt x="152" y="432"/>
                    <a:pt x="152" y="432"/>
                  </a:cubicBezTo>
                  <a:cubicBezTo>
                    <a:pt x="150" y="421"/>
                    <a:pt x="150" y="421"/>
                    <a:pt x="150" y="421"/>
                  </a:cubicBezTo>
                  <a:cubicBezTo>
                    <a:pt x="157" y="417"/>
                    <a:pt x="157" y="417"/>
                    <a:pt x="157" y="417"/>
                  </a:cubicBezTo>
                  <a:cubicBezTo>
                    <a:pt x="177" y="425"/>
                    <a:pt x="177" y="425"/>
                    <a:pt x="177" y="425"/>
                  </a:cubicBezTo>
                  <a:cubicBezTo>
                    <a:pt x="193" y="411"/>
                    <a:pt x="193" y="411"/>
                    <a:pt x="193" y="411"/>
                  </a:cubicBezTo>
                  <a:cubicBezTo>
                    <a:pt x="220" y="445"/>
                    <a:pt x="220" y="445"/>
                    <a:pt x="220" y="445"/>
                  </a:cubicBezTo>
                  <a:cubicBezTo>
                    <a:pt x="241" y="462"/>
                    <a:pt x="241" y="462"/>
                    <a:pt x="241" y="462"/>
                  </a:cubicBezTo>
                  <a:cubicBezTo>
                    <a:pt x="236" y="475"/>
                    <a:pt x="236" y="475"/>
                    <a:pt x="236" y="475"/>
                  </a:cubicBezTo>
                  <a:cubicBezTo>
                    <a:pt x="242" y="476"/>
                    <a:pt x="242" y="476"/>
                    <a:pt x="242" y="476"/>
                  </a:cubicBezTo>
                  <a:cubicBezTo>
                    <a:pt x="248" y="466"/>
                    <a:pt x="248" y="466"/>
                    <a:pt x="248" y="466"/>
                  </a:cubicBezTo>
                  <a:cubicBezTo>
                    <a:pt x="245" y="451"/>
                    <a:pt x="245" y="451"/>
                    <a:pt x="245" y="451"/>
                  </a:cubicBezTo>
                  <a:cubicBezTo>
                    <a:pt x="246" y="449"/>
                    <a:pt x="246" y="449"/>
                    <a:pt x="246" y="449"/>
                  </a:cubicBezTo>
                  <a:cubicBezTo>
                    <a:pt x="254" y="454"/>
                    <a:pt x="254" y="454"/>
                    <a:pt x="254" y="454"/>
                  </a:cubicBezTo>
                  <a:cubicBezTo>
                    <a:pt x="257" y="451"/>
                    <a:pt x="257" y="451"/>
                    <a:pt x="257" y="451"/>
                  </a:cubicBezTo>
                  <a:cubicBezTo>
                    <a:pt x="209" y="413"/>
                    <a:pt x="209" y="413"/>
                    <a:pt x="209" y="413"/>
                  </a:cubicBezTo>
                  <a:cubicBezTo>
                    <a:pt x="221" y="397"/>
                    <a:pt x="221" y="397"/>
                    <a:pt x="221" y="397"/>
                  </a:cubicBezTo>
                  <a:cubicBezTo>
                    <a:pt x="267" y="436"/>
                    <a:pt x="267" y="436"/>
                    <a:pt x="267" y="436"/>
                  </a:cubicBezTo>
                  <a:cubicBezTo>
                    <a:pt x="266" y="450"/>
                    <a:pt x="266" y="450"/>
                    <a:pt x="266" y="450"/>
                  </a:cubicBezTo>
                  <a:cubicBezTo>
                    <a:pt x="279" y="465"/>
                    <a:pt x="279" y="465"/>
                    <a:pt x="279" y="465"/>
                  </a:cubicBezTo>
                  <a:cubicBezTo>
                    <a:pt x="276" y="479"/>
                    <a:pt x="276" y="479"/>
                    <a:pt x="276" y="479"/>
                  </a:cubicBezTo>
                  <a:cubicBezTo>
                    <a:pt x="295" y="492"/>
                    <a:pt x="295" y="492"/>
                    <a:pt x="295" y="492"/>
                  </a:cubicBezTo>
                  <a:cubicBezTo>
                    <a:pt x="306" y="479"/>
                    <a:pt x="306" y="479"/>
                    <a:pt x="306" y="479"/>
                  </a:cubicBezTo>
                  <a:cubicBezTo>
                    <a:pt x="291" y="462"/>
                    <a:pt x="291" y="462"/>
                    <a:pt x="291" y="462"/>
                  </a:cubicBezTo>
                  <a:cubicBezTo>
                    <a:pt x="299" y="450"/>
                    <a:pt x="299" y="450"/>
                    <a:pt x="299" y="450"/>
                  </a:cubicBezTo>
                  <a:cubicBezTo>
                    <a:pt x="316" y="445"/>
                    <a:pt x="316" y="445"/>
                    <a:pt x="316" y="445"/>
                  </a:cubicBezTo>
                  <a:cubicBezTo>
                    <a:pt x="322" y="452"/>
                    <a:pt x="322" y="452"/>
                    <a:pt x="322" y="452"/>
                  </a:cubicBezTo>
                  <a:cubicBezTo>
                    <a:pt x="337" y="443"/>
                    <a:pt x="337" y="443"/>
                    <a:pt x="337" y="443"/>
                  </a:cubicBezTo>
                  <a:cubicBezTo>
                    <a:pt x="340" y="446"/>
                    <a:pt x="340" y="446"/>
                    <a:pt x="340" y="446"/>
                  </a:cubicBezTo>
                  <a:cubicBezTo>
                    <a:pt x="318" y="457"/>
                    <a:pt x="318" y="457"/>
                    <a:pt x="318" y="457"/>
                  </a:cubicBezTo>
                  <a:cubicBezTo>
                    <a:pt x="319" y="478"/>
                    <a:pt x="319" y="478"/>
                    <a:pt x="319" y="478"/>
                  </a:cubicBezTo>
                  <a:cubicBezTo>
                    <a:pt x="342" y="492"/>
                    <a:pt x="342" y="492"/>
                    <a:pt x="342" y="492"/>
                  </a:cubicBezTo>
                  <a:cubicBezTo>
                    <a:pt x="386" y="483"/>
                    <a:pt x="386" y="483"/>
                    <a:pt x="386" y="483"/>
                  </a:cubicBezTo>
                  <a:cubicBezTo>
                    <a:pt x="387" y="507"/>
                    <a:pt x="387" y="507"/>
                    <a:pt x="387" y="507"/>
                  </a:cubicBezTo>
                  <a:cubicBezTo>
                    <a:pt x="374" y="545"/>
                    <a:pt x="374" y="545"/>
                    <a:pt x="374" y="545"/>
                  </a:cubicBezTo>
                  <a:cubicBezTo>
                    <a:pt x="340" y="541"/>
                    <a:pt x="340" y="541"/>
                    <a:pt x="340" y="541"/>
                  </a:cubicBezTo>
                  <a:cubicBezTo>
                    <a:pt x="283" y="524"/>
                    <a:pt x="283" y="524"/>
                    <a:pt x="283" y="524"/>
                  </a:cubicBezTo>
                  <a:cubicBezTo>
                    <a:pt x="267" y="533"/>
                    <a:pt x="267" y="533"/>
                    <a:pt x="267" y="533"/>
                  </a:cubicBezTo>
                  <a:cubicBezTo>
                    <a:pt x="273" y="546"/>
                    <a:pt x="273" y="546"/>
                    <a:pt x="273" y="546"/>
                  </a:cubicBezTo>
                  <a:cubicBezTo>
                    <a:pt x="262" y="549"/>
                    <a:pt x="262" y="549"/>
                    <a:pt x="262" y="549"/>
                  </a:cubicBezTo>
                  <a:cubicBezTo>
                    <a:pt x="225" y="526"/>
                    <a:pt x="225" y="526"/>
                    <a:pt x="225" y="526"/>
                  </a:cubicBezTo>
                  <a:cubicBezTo>
                    <a:pt x="202" y="518"/>
                    <a:pt x="202" y="518"/>
                    <a:pt x="202" y="518"/>
                  </a:cubicBezTo>
                  <a:cubicBezTo>
                    <a:pt x="205" y="501"/>
                    <a:pt x="205" y="501"/>
                    <a:pt x="205" y="501"/>
                  </a:cubicBezTo>
                  <a:cubicBezTo>
                    <a:pt x="205" y="487"/>
                    <a:pt x="205" y="487"/>
                    <a:pt x="205" y="487"/>
                  </a:cubicBezTo>
                  <a:cubicBezTo>
                    <a:pt x="167" y="484"/>
                    <a:pt x="167" y="484"/>
                    <a:pt x="167" y="484"/>
                  </a:cubicBezTo>
                  <a:cubicBezTo>
                    <a:pt x="109" y="498"/>
                    <a:pt x="109" y="498"/>
                    <a:pt x="109" y="498"/>
                  </a:cubicBezTo>
                  <a:cubicBezTo>
                    <a:pt x="86" y="495"/>
                    <a:pt x="86" y="495"/>
                    <a:pt x="86" y="495"/>
                  </a:cubicBezTo>
                  <a:cubicBezTo>
                    <a:pt x="75" y="512"/>
                    <a:pt x="75" y="512"/>
                    <a:pt x="75" y="512"/>
                  </a:cubicBezTo>
                  <a:cubicBezTo>
                    <a:pt x="53" y="527"/>
                    <a:pt x="53" y="527"/>
                    <a:pt x="53" y="527"/>
                  </a:cubicBezTo>
                  <a:cubicBezTo>
                    <a:pt x="58" y="551"/>
                    <a:pt x="58" y="551"/>
                    <a:pt x="58" y="551"/>
                  </a:cubicBezTo>
                  <a:cubicBezTo>
                    <a:pt x="42" y="572"/>
                    <a:pt x="42" y="572"/>
                    <a:pt x="42" y="572"/>
                  </a:cubicBezTo>
                  <a:cubicBezTo>
                    <a:pt x="29" y="575"/>
                    <a:pt x="29" y="575"/>
                    <a:pt x="29" y="575"/>
                  </a:cubicBezTo>
                  <a:cubicBezTo>
                    <a:pt x="6" y="628"/>
                    <a:pt x="6" y="628"/>
                    <a:pt x="6" y="628"/>
                  </a:cubicBezTo>
                  <a:cubicBezTo>
                    <a:pt x="11" y="661"/>
                    <a:pt x="11" y="661"/>
                    <a:pt x="11" y="661"/>
                  </a:cubicBezTo>
                  <a:cubicBezTo>
                    <a:pt x="0" y="694"/>
                    <a:pt x="0" y="694"/>
                    <a:pt x="0" y="694"/>
                  </a:cubicBezTo>
                  <a:cubicBezTo>
                    <a:pt x="13" y="722"/>
                    <a:pt x="13" y="722"/>
                    <a:pt x="13" y="722"/>
                  </a:cubicBezTo>
                  <a:cubicBezTo>
                    <a:pt x="36" y="755"/>
                    <a:pt x="36" y="755"/>
                    <a:pt x="36" y="755"/>
                  </a:cubicBezTo>
                  <a:cubicBezTo>
                    <a:pt x="68" y="782"/>
                    <a:pt x="68" y="782"/>
                    <a:pt x="68" y="782"/>
                  </a:cubicBezTo>
                  <a:cubicBezTo>
                    <a:pt x="84" y="779"/>
                    <a:pt x="84" y="779"/>
                    <a:pt x="84" y="779"/>
                  </a:cubicBezTo>
                  <a:cubicBezTo>
                    <a:pt x="104" y="781"/>
                    <a:pt x="104" y="781"/>
                    <a:pt x="104" y="781"/>
                  </a:cubicBezTo>
                  <a:cubicBezTo>
                    <a:pt x="153" y="762"/>
                    <a:pt x="153" y="762"/>
                    <a:pt x="153" y="762"/>
                  </a:cubicBezTo>
                  <a:cubicBezTo>
                    <a:pt x="170" y="782"/>
                    <a:pt x="170" y="782"/>
                    <a:pt x="170" y="782"/>
                  </a:cubicBezTo>
                  <a:cubicBezTo>
                    <a:pt x="191" y="784"/>
                    <a:pt x="191" y="784"/>
                    <a:pt x="191" y="784"/>
                  </a:cubicBezTo>
                  <a:cubicBezTo>
                    <a:pt x="200" y="798"/>
                    <a:pt x="200" y="798"/>
                    <a:pt x="200" y="798"/>
                  </a:cubicBezTo>
                  <a:cubicBezTo>
                    <a:pt x="193" y="836"/>
                    <a:pt x="193" y="836"/>
                    <a:pt x="193" y="836"/>
                  </a:cubicBezTo>
                  <a:cubicBezTo>
                    <a:pt x="214" y="864"/>
                    <a:pt x="214" y="864"/>
                    <a:pt x="214" y="864"/>
                  </a:cubicBezTo>
                  <a:cubicBezTo>
                    <a:pt x="218" y="895"/>
                    <a:pt x="218" y="895"/>
                    <a:pt x="218" y="895"/>
                  </a:cubicBezTo>
                  <a:cubicBezTo>
                    <a:pt x="219" y="908"/>
                    <a:pt x="219" y="908"/>
                    <a:pt x="219" y="908"/>
                  </a:cubicBezTo>
                  <a:cubicBezTo>
                    <a:pt x="227" y="926"/>
                    <a:pt x="227" y="926"/>
                    <a:pt x="227" y="926"/>
                  </a:cubicBezTo>
                  <a:cubicBezTo>
                    <a:pt x="212" y="967"/>
                    <a:pt x="212" y="967"/>
                    <a:pt x="212" y="967"/>
                  </a:cubicBezTo>
                  <a:cubicBezTo>
                    <a:pt x="215" y="999"/>
                    <a:pt x="215" y="999"/>
                    <a:pt x="215" y="999"/>
                  </a:cubicBezTo>
                  <a:cubicBezTo>
                    <a:pt x="231" y="1028"/>
                    <a:pt x="231" y="1028"/>
                    <a:pt x="231" y="1028"/>
                  </a:cubicBezTo>
                  <a:cubicBezTo>
                    <a:pt x="236" y="1077"/>
                    <a:pt x="236" y="1077"/>
                    <a:pt x="236" y="1077"/>
                  </a:cubicBezTo>
                  <a:cubicBezTo>
                    <a:pt x="244" y="1082"/>
                    <a:pt x="244" y="1082"/>
                    <a:pt x="244" y="1082"/>
                  </a:cubicBezTo>
                  <a:cubicBezTo>
                    <a:pt x="256" y="1112"/>
                    <a:pt x="256" y="1112"/>
                    <a:pt x="256" y="1112"/>
                  </a:cubicBezTo>
                  <a:cubicBezTo>
                    <a:pt x="251" y="1122"/>
                    <a:pt x="251" y="1122"/>
                    <a:pt x="251" y="1122"/>
                  </a:cubicBezTo>
                  <a:cubicBezTo>
                    <a:pt x="256" y="1134"/>
                    <a:pt x="256" y="1134"/>
                    <a:pt x="256" y="1134"/>
                  </a:cubicBezTo>
                  <a:cubicBezTo>
                    <a:pt x="316" y="1134"/>
                    <a:pt x="316" y="1134"/>
                    <a:pt x="316" y="1134"/>
                  </a:cubicBezTo>
                  <a:cubicBezTo>
                    <a:pt x="358" y="1083"/>
                    <a:pt x="358" y="1083"/>
                    <a:pt x="358" y="1083"/>
                  </a:cubicBezTo>
                  <a:cubicBezTo>
                    <a:pt x="360" y="1053"/>
                    <a:pt x="360" y="1053"/>
                    <a:pt x="360" y="1053"/>
                  </a:cubicBezTo>
                  <a:cubicBezTo>
                    <a:pt x="377" y="1042"/>
                    <a:pt x="377" y="1042"/>
                    <a:pt x="377" y="1042"/>
                  </a:cubicBezTo>
                  <a:cubicBezTo>
                    <a:pt x="375" y="997"/>
                    <a:pt x="375" y="997"/>
                    <a:pt x="375" y="997"/>
                  </a:cubicBezTo>
                  <a:cubicBezTo>
                    <a:pt x="385" y="983"/>
                    <a:pt x="385" y="983"/>
                    <a:pt x="385" y="983"/>
                  </a:cubicBezTo>
                  <a:cubicBezTo>
                    <a:pt x="418" y="964"/>
                    <a:pt x="418" y="964"/>
                    <a:pt x="418" y="964"/>
                  </a:cubicBezTo>
                  <a:cubicBezTo>
                    <a:pt x="418" y="926"/>
                    <a:pt x="418" y="926"/>
                    <a:pt x="418" y="926"/>
                  </a:cubicBezTo>
                  <a:cubicBezTo>
                    <a:pt x="404" y="874"/>
                    <a:pt x="404" y="874"/>
                    <a:pt x="404" y="874"/>
                  </a:cubicBezTo>
                  <a:cubicBezTo>
                    <a:pt x="428" y="830"/>
                    <a:pt x="428" y="830"/>
                    <a:pt x="428" y="830"/>
                  </a:cubicBezTo>
                  <a:cubicBezTo>
                    <a:pt x="475" y="781"/>
                    <a:pt x="475" y="781"/>
                    <a:pt x="475" y="781"/>
                  </a:cubicBezTo>
                  <a:cubicBezTo>
                    <a:pt x="493" y="729"/>
                    <a:pt x="493" y="729"/>
                    <a:pt x="493" y="729"/>
                  </a:cubicBezTo>
                  <a:cubicBezTo>
                    <a:pt x="494" y="718"/>
                    <a:pt x="494" y="718"/>
                    <a:pt x="494" y="718"/>
                  </a:cubicBezTo>
                  <a:cubicBezTo>
                    <a:pt x="453" y="728"/>
                    <a:pt x="453" y="728"/>
                    <a:pt x="453" y="728"/>
                  </a:cubicBezTo>
                  <a:cubicBezTo>
                    <a:pt x="436" y="722"/>
                    <a:pt x="436" y="722"/>
                    <a:pt x="436" y="722"/>
                  </a:cubicBezTo>
                  <a:cubicBezTo>
                    <a:pt x="436" y="710"/>
                    <a:pt x="436" y="710"/>
                    <a:pt x="436" y="710"/>
                  </a:cubicBezTo>
                  <a:cubicBezTo>
                    <a:pt x="407" y="673"/>
                    <a:pt x="407" y="673"/>
                    <a:pt x="407" y="673"/>
                  </a:cubicBezTo>
                  <a:cubicBezTo>
                    <a:pt x="396" y="648"/>
                    <a:pt x="396" y="648"/>
                    <a:pt x="396" y="648"/>
                  </a:cubicBezTo>
                  <a:cubicBezTo>
                    <a:pt x="380" y="601"/>
                    <a:pt x="380" y="601"/>
                    <a:pt x="380" y="601"/>
                  </a:cubicBezTo>
                  <a:cubicBezTo>
                    <a:pt x="364" y="558"/>
                    <a:pt x="364" y="558"/>
                    <a:pt x="364" y="558"/>
                  </a:cubicBezTo>
                  <a:cubicBezTo>
                    <a:pt x="379" y="568"/>
                    <a:pt x="379" y="568"/>
                    <a:pt x="379" y="568"/>
                  </a:cubicBezTo>
                  <a:cubicBezTo>
                    <a:pt x="408" y="613"/>
                    <a:pt x="408" y="613"/>
                    <a:pt x="408" y="613"/>
                  </a:cubicBezTo>
                  <a:cubicBezTo>
                    <a:pt x="404" y="630"/>
                    <a:pt x="404" y="630"/>
                    <a:pt x="404" y="630"/>
                  </a:cubicBezTo>
                  <a:cubicBezTo>
                    <a:pt x="434" y="673"/>
                    <a:pt x="434" y="673"/>
                    <a:pt x="434" y="673"/>
                  </a:cubicBezTo>
                  <a:cubicBezTo>
                    <a:pt x="441" y="708"/>
                    <a:pt x="441" y="708"/>
                    <a:pt x="441" y="708"/>
                  </a:cubicBezTo>
                  <a:cubicBezTo>
                    <a:pt x="448" y="707"/>
                    <a:pt x="448" y="707"/>
                    <a:pt x="448" y="707"/>
                  </a:cubicBezTo>
                  <a:cubicBezTo>
                    <a:pt x="503" y="686"/>
                    <a:pt x="503" y="686"/>
                    <a:pt x="503" y="686"/>
                  </a:cubicBezTo>
                  <a:cubicBezTo>
                    <a:pt x="543" y="643"/>
                    <a:pt x="543" y="643"/>
                    <a:pt x="543" y="643"/>
                  </a:cubicBezTo>
                  <a:cubicBezTo>
                    <a:pt x="554" y="619"/>
                    <a:pt x="554" y="619"/>
                    <a:pt x="554" y="619"/>
                  </a:cubicBezTo>
                  <a:cubicBezTo>
                    <a:pt x="529" y="585"/>
                    <a:pt x="529" y="585"/>
                    <a:pt x="529" y="585"/>
                  </a:cubicBezTo>
                  <a:cubicBezTo>
                    <a:pt x="514" y="607"/>
                    <a:pt x="514" y="607"/>
                    <a:pt x="514" y="607"/>
                  </a:cubicBezTo>
                  <a:cubicBezTo>
                    <a:pt x="496" y="601"/>
                    <a:pt x="496" y="601"/>
                    <a:pt x="496" y="601"/>
                  </a:cubicBezTo>
                  <a:cubicBezTo>
                    <a:pt x="496" y="591"/>
                    <a:pt x="496" y="591"/>
                    <a:pt x="496" y="591"/>
                  </a:cubicBezTo>
                  <a:cubicBezTo>
                    <a:pt x="469" y="555"/>
                    <a:pt x="469" y="555"/>
                    <a:pt x="469" y="555"/>
                  </a:cubicBezTo>
                  <a:cubicBezTo>
                    <a:pt x="477" y="550"/>
                    <a:pt x="477" y="550"/>
                    <a:pt x="477" y="550"/>
                  </a:cubicBezTo>
                  <a:cubicBezTo>
                    <a:pt x="498" y="570"/>
                    <a:pt x="498" y="570"/>
                    <a:pt x="498" y="570"/>
                  </a:cubicBezTo>
                  <a:cubicBezTo>
                    <a:pt x="517" y="585"/>
                    <a:pt x="517" y="585"/>
                    <a:pt x="517" y="585"/>
                  </a:cubicBezTo>
                  <a:cubicBezTo>
                    <a:pt x="535" y="576"/>
                    <a:pt x="535" y="576"/>
                    <a:pt x="535" y="576"/>
                  </a:cubicBezTo>
                  <a:cubicBezTo>
                    <a:pt x="541" y="596"/>
                    <a:pt x="541" y="596"/>
                    <a:pt x="541" y="596"/>
                  </a:cubicBezTo>
                  <a:cubicBezTo>
                    <a:pt x="598" y="595"/>
                    <a:pt x="598" y="595"/>
                    <a:pt x="598" y="595"/>
                  </a:cubicBezTo>
                  <a:cubicBezTo>
                    <a:pt x="628" y="618"/>
                    <a:pt x="628" y="618"/>
                    <a:pt x="628" y="618"/>
                  </a:cubicBezTo>
                  <a:cubicBezTo>
                    <a:pt x="620" y="624"/>
                    <a:pt x="620" y="624"/>
                    <a:pt x="620" y="624"/>
                  </a:cubicBezTo>
                  <a:cubicBezTo>
                    <a:pt x="638" y="643"/>
                    <a:pt x="638" y="643"/>
                    <a:pt x="638" y="643"/>
                  </a:cubicBezTo>
                  <a:cubicBezTo>
                    <a:pt x="647" y="621"/>
                    <a:pt x="647" y="621"/>
                    <a:pt x="647" y="621"/>
                  </a:cubicBezTo>
                  <a:cubicBezTo>
                    <a:pt x="654" y="671"/>
                    <a:pt x="654" y="671"/>
                    <a:pt x="654" y="671"/>
                  </a:cubicBezTo>
                  <a:cubicBezTo>
                    <a:pt x="668" y="734"/>
                    <a:pt x="668" y="734"/>
                    <a:pt x="668" y="734"/>
                  </a:cubicBezTo>
                  <a:cubicBezTo>
                    <a:pt x="677" y="750"/>
                    <a:pt x="677" y="750"/>
                    <a:pt x="677" y="750"/>
                  </a:cubicBezTo>
                  <a:cubicBezTo>
                    <a:pt x="687" y="747"/>
                    <a:pt x="687" y="747"/>
                    <a:pt x="687" y="747"/>
                  </a:cubicBezTo>
                  <a:cubicBezTo>
                    <a:pt x="698" y="731"/>
                    <a:pt x="698" y="731"/>
                    <a:pt x="698" y="731"/>
                  </a:cubicBezTo>
                  <a:cubicBezTo>
                    <a:pt x="700" y="688"/>
                    <a:pt x="700" y="688"/>
                    <a:pt x="700" y="688"/>
                  </a:cubicBezTo>
                  <a:cubicBezTo>
                    <a:pt x="778" y="620"/>
                    <a:pt x="778" y="620"/>
                    <a:pt x="778" y="620"/>
                  </a:cubicBezTo>
                  <a:cubicBezTo>
                    <a:pt x="793" y="647"/>
                    <a:pt x="793" y="647"/>
                    <a:pt x="793" y="647"/>
                  </a:cubicBezTo>
                  <a:cubicBezTo>
                    <a:pt x="802" y="657"/>
                    <a:pt x="802" y="657"/>
                    <a:pt x="802" y="657"/>
                  </a:cubicBezTo>
                  <a:cubicBezTo>
                    <a:pt x="803" y="680"/>
                    <a:pt x="803" y="680"/>
                    <a:pt x="803" y="680"/>
                  </a:cubicBezTo>
                  <a:cubicBezTo>
                    <a:pt x="813" y="683"/>
                    <a:pt x="813" y="683"/>
                    <a:pt x="813" y="683"/>
                  </a:cubicBezTo>
                  <a:cubicBezTo>
                    <a:pt x="819" y="671"/>
                    <a:pt x="819" y="671"/>
                    <a:pt x="819" y="671"/>
                  </a:cubicBezTo>
                  <a:cubicBezTo>
                    <a:pt x="829" y="703"/>
                    <a:pt x="829" y="703"/>
                    <a:pt x="829" y="703"/>
                  </a:cubicBezTo>
                  <a:cubicBezTo>
                    <a:pt x="833" y="732"/>
                    <a:pt x="833" y="732"/>
                    <a:pt x="833" y="732"/>
                  </a:cubicBezTo>
                  <a:cubicBezTo>
                    <a:pt x="833" y="749"/>
                    <a:pt x="833" y="749"/>
                    <a:pt x="833" y="749"/>
                  </a:cubicBezTo>
                  <a:cubicBezTo>
                    <a:pt x="845" y="761"/>
                    <a:pt x="845" y="761"/>
                    <a:pt x="845" y="761"/>
                  </a:cubicBezTo>
                  <a:cubicBezTo>
                    <a:pt x="851" y="792"/>
                    <a:pt x="851" y="792"/>
                    <a:pt x="851" y="792"/>
                  </a:cubicBezTo>
                  <a:cubicBezTo>
                    <a:pt x="865" y="814"/>
                    <a:pt x="865" y="814"/>
                    <a:pt x="865" y="814"/>
                  </a:cubicBezTo>
                  <a:cubicBezTo>
                    <a:pt x="874" y="809"/>
                    <a:pt x="874" y="809"/>
                    <a:pt x="874" y="809"/>
                  </a:cubicBezTo>
                  <a:cubicBezTo>
                    <a:pt x="869" y="783"/>
                    <a:pt x="869" y="783"/>
                    <a:pt x="869" y="783"/>
                  </a:cubicBezTo>
                  <a:cubicBezTo>
                    <a:pt x="839" y="739"/>
                    <a:pt x="839" y="739"/>
                    <a:pt x="839" y="739"/>
                  </a:cubicBezTo>
                  <a:cubicBezTo>
                    <a:pt x="847" y="701"/>
                    <a:pt x="847" y="701"/>
                    <a:pt x="847" y="701"/>
                  </a:cubicBezTo>
                  <a:cubicBezTo>
                    <a:pt x="874" y="737"/>
                    <a:pt x="874" y="737"/>
                    <a:pt x="874" y="737"/>
                  </a:cubicBezTo>
                  <a:cubicBezTo>
                    <a:pt x="874" y="750"/>
                    <a:pt x="874" y="750"/>
                    <a:pt x="874" y="750"/>
                  </a:cubicBezTo>
                  <a:cubicBezTo>
                    <a:pt x="890" y="749"/>
                    <a:pt x="890" y="749"/>
                    <a:pt x="890" y="749"/>
                  </a:cubicBezTo>
                  <a:cubicBezTo>
                    <a:pt x="884" y="729"/>
                    <a:pt x="884" y="729"/>
                    <a:pt x="884" y="729"/>
                  </a:cubicBezTo>
                  <a:cubicBezTo>
                    <a:pt x="899" y="732"/>
                    <a:pt x="899" y="732"/>
                    <a:pt x="899" y="732"/>
                  </a:cubicBezTo>
                  <a:cubicBezTo>
                    <a:pt x="918" y="716"/>
                    <a:pt x="918" y="716"/>
                    <a:pt x="918" y="716"/>
                  </a:cubicBezTo>
                  <a:cubicBezTo>
                    <a:pt x="879" y="656"/>
                    <a:pt x="879" y="656"/>
                    <a:pt x="879" y="656"/>
                  </a:cubicBezTo>
                  <a:cubicBezTo>
                    <a:pt x="907" y="631"/>
                    <a:pt x="907" y="631"/>
                    <a:pt x="907" y="631"/>
                  </a:cubicBezTo>
                  <a:cubicBezTo>
                    <a:pt x="921" y="638"/>
                    <a:pt x="921" y="638"/>
                    <a:pt x="921" y="638"/>
                  </a:cubicBezTo>
                  <a:cubicBezTo>
                    <a:pt x="928" y="631"/>
                    <a:pt x="928" y="631"/>
                    <a:pt x="928" y="631"/>
                  </a:cubicBezTo>
                  <a:cubicBezTo>
                    <a:pt x="966" y="616"/>
                    <a:pt x="966" y="616"/>
                    <a:pt x="966" y="616"/>
                  </a:cubicBezTo>
                  <a:cubicBezTo>
                    <a:pt x="997" y="554"/>
                    <a:pt x="997" y="554"/>
                    <a:pt x="997" y="554"/>
                  </a:cubicBezTo>
                  <a:cubicBezTo>
                    <a:pt x="980" y="500"/>
                    <a:pt x="980" y="500"/>
                    <a:pt x="980" y="500"/>
                  </a:cubicBezTo>
                  <a:cubicBezTo>
                    <a:pt x="1012" y="480"/>
                    <a:pt x="1012" y="480"/>
                    <a:pt x="1012" y="480"/>
                  </a:cubicBezTo>
                  <a:cubicBezTo>
                    <a:pt x="979" y="478"/>
                    <a:pt x="979" y="478"/>
                    <a:pt x="979" y="478"/>
                  </a:cubicBezTo>
                  <a:cubicBezTo>
                    <a:pt x="967" y="467"/>
                    <a:pt x="967" y="467"/>
                    <a:pt x="967" y="467"/>
                  </a:cubicBezTo>
                  <a:cubicBezTo>
                    <a:pt x="997" y="445"/>
                    <a:pt x="997" y="445"/>
                    <a:pt x="997" y="445"/>
                  </a:cubicBezTo>
                  <a:cubicBezTo>
                    <a:pt x="1004" y="449"/>
                    <a:pt x="1004" y="449"/>
                    <a:pt x="1004" y="449"/>
                  </a:cubicBezTo>
                  <a:cubicBezTo>
                    <a:pt x="993" y="463"/>
                    <a:pt x="993" y="463"/>
                    <a:pt x="993" y="463"/>
                  </a:cubicBezTo>
                  <a:cubicBezTo>
                    <a:pt x="1020" y="457"/>
                    <a:pt x="1020" y="457"/>
                    <a:pt x="1020" y="457"/>
                  </a:cubicBezTo>
                  <a:cubicBezTo>
                    <a:pt x="1028" y="466"/>
                    <a:pt x="1028" y="466"/>
                    <a:pt x="1028" y="466"/>
                  </a:cubicBezTo>
                  <a:cubicBezTo>
                    <a:pt x="1020" y="472"/>
                    <a:pt x="1020" y="472"/>
                    <a:pt x="1020" y="472"/>
                  </a:cubicBezTo>
                  <a:cubicBezTo>
                    <a:pt x="1025" y="479"/>
                    <a:pt x="1025" y="479"/>
                    <a:pt x="1025" y="479"/>
                  </a:cubicBezTo>
                  <a:cubicBezTo>
                    <a:pt x="1035" y="479"/>
                    <a:pt x="1035" y="479"/>
                    <a:pt x="1035" y="479"/>
                  </a:cubicBezTo>
                  <a:cubicBezTo>
                    <a:pt x="1030" y="515"/>
                    <a:pt x="1030" y="515"/>
                    <a:pt x="1030" y="515"/>
                  </a:cubicBezTo>
                  <a:cubicBezTo>
                    <a:pt x="1054" y="500"/>
                    <a:pt x="1054" y="500"/>
                    <a:pt x="1054" y="500"/>
                  </a:cubicBezTo>
                  <a:cubicBezTo>
                    <a:pt x="1041" y="457"/>
                    <a:pt x="1041" y="457"/>
                    <a:pt x="1041" y="457"/>
                  </a:cubicBezTo>
                  <a:cubicBezTo>
                    <a:pt x="1055" y="440"/>
                    <a:pt x="1055" y="440"/>
                    <a:pt x="1055" y="440"/>
                  </a:cubicBezTo>
                  <a:cubicBezTo>
                    <a:pt x="1056" y="431"/>
                    <a:pt x="1056" y="431"/>
                    <a:pt x="1056" y="431"/>
                  </a:cubicBezTo>
                  <a:cubicBezTo>
                    <a:pt x="1073" y="418"/>
                    <a:pt x="1073" y="418"/>
                    <a:pt x="1073" y="418"/>
                  </a:cubicBezTo>
                  <a:cubicBezTo>
                    <a:pt x="1084" y="426"/>
                    <a:pt x="1084" y="426"/>
                    <a:pt x="1084" y="426"/>
                  </a:cubicBezTo>
                  <a:cubicBezTo>
                    <a:pt x="1132" y="360"/>
                    <a:pt x="1132" y="360"/>
                    <a:pt x="1132" y="360"/>
                  </a:cubicBezTo>
                  <a:cubicBezTo>
                    <a:pt x="1137" y="322"/>
                    <a:pt x="1137" y="322"/>
                    <a:pt x="1137" y="322"/>
                  </a:cubicBezTo>
                  <a:cubicBezTo>
                    <a:pt x="1117" y="309"/>
                    <a:pt x="1117" y="309"/>
                    <a:pt x="1117" y="309"/>
                  </a:cubicBezTo>
                  <a:cubicBezTo>
                    <a:pt x="1111" y="314"/>
                    <a:pt x="1111" y="314"/>
                    <a:pt x="1111" y="314"/>
                  </a:cubicBezTo>
                  <a:cubicBezTo>
                    <a:pt x="1092" y="303"/>
                    <a:pt x="1092" y="303"/>
                    <a:pt x="1092" y="303"/>
                  </a:cubicBezTo>
                  <a:cubicBezTo>
                    <a:pt x="1145" y="241"/>
                    <a:pt x="1145" y="241"/>
                    <a:pt x="1145" y="241"/>
                  </a:cubicBezTo>
                  <a:cubicBezTo>
                    <a:pt x="1218" y="240"/>
                    <a:pt x="1218" y="240"/>
                    <a:pt x="1218" y="240"/>
                  </a:cubicBezTo>
                  <a:cubicBezTo>
                    <a:pt x="1215" y="249"/>
                    <a:pt x="1215" y="249"/>
                    <a:pt x="1215" y="249"/>
                  </a:cubicBezTo>
                  <a:cubicBezTo>
                    <a:pt x="1236" y="245"/>
                    <a:pt x="1236" y="245"/>
                    <a:pt x="1236" y="245"/>
                  </a:cubicBezTo>
                  <a:cubicBezTo>
                    <a:pt x="1234" y="235"/>
                    <a:pt x="1234" y="235"/>
                    <a:pt x="1234" y="235"/>
                  </a:cubicBezTo>
                  <a:cubicBezTo>
                    <a:pt x="1268" y="207"/>
                    <a:pt x="1268" y="207"/>
                    <a:pt x="1268" y="207"/>
                  </a:cubicBezTo>
                  <a:cubicBezTo>
                    <a:pt x="1272" y="231"/>
                    <a:pt x="1272" y="231"/>
                    <a:pt x="1272" y="231"/>
                  </a:cubicBezTo>
                  <a:cubicBezTo>
                    <a:pt x="1311" y="205"/>
                    <a:pt x="1311" y="205"/>
                    <a:pt x="1311" y="205"/>
                  </a:cubicBezTo>
                  <a:cubicBezTo>
                    <a:pt x="1294" y="232"/>
                    <a:pt x="1294" y="232"/>
                    <a:pt x="1294" y="232"/>
                  </a:cubicBezTo>
                  <a:cubicBezTo>
                    <a:pt x="1258" y="263"/>
                    <a:pt x="1258" y="263"/>
                    <a:pt x="1258" y="263"/>
                  </a:cubicBezTo>
                  <a:cubicBezTo>
                    <a:pt x="1241" y="284"/>
                    <a:pt x="1241" y="284"/>
                    <a:pt x="1241" y="284"/>
                  </a:cubicBezTo>
                  <a:cubicBezTo>
                    <a:pt x="1248" y="341"/>
                    <a:pt x="1248" y="341"/>
                    <a:pt x="1248" y="341"/>
                  </a:cubicBezTo>
                  <a:cubicBezTo>
                    <a:pt x="1287" y="299"/>
                    <a:pt x="1287" y="299"/>
                    <a:pt x="1287" y="299"/>
                  </a:cubicBezTo>
                  <a:cubicBezTo>
                    <a:pt x="1285" y="281"/>
                    <a:pt x="1285" y="281"/>
                    <a:pt x="1285" y="281"/>
                  </a:cubicBezTo>
                  <a:cubicBezTo>
                    <a:pt x="1299" y="281"/>
                    <a:pt x="1299" y="281"/>
                    <a:pt x="1299" y="281"/>
                  </a:cubicBezTo>
                  <a:cubicBezTo>
                    <a:pt x="1293" y="265"/>
                    <a:pt x="1293" y="265"/>
                    <a:pt x="1293" y="265"/>
                  </a:cubicBezTo>
                  <a:cubicBezTo>
                    <a:pt x="1291" y="252"/>
                    <a:pt x="1291" y="252"/>
                    <a:pt x="1291" y="252"/>
                  </a:cubicBezTo>
                  <a:cubicBezTo>
                    <a:pt x="1305" y="235"/>
                    <a:pt x="1305" y="235"/>
                    <a:pt x="1305" y="235"/>
                  </a:cubicBezTo>
                  <a:cubicBezTo>
                    <a:pt x="1344" y="234"/>
                    <a:pt x="1344" y="234"/>
                    <a:pt x="1344" y="234"/>
                  </a:cubicBezTo>
                  <a:cubicBezTo>
                    <a:pt x="1408" y="207"/>
                    <a:pt x="1408" y="207"/>
                    <a:pt x="1408" y="207"/>
                  </a:cubicBezTo>
                  <a:cubicBezTo>
                    <a:pt x="1390" y="180"/>
                    <a:pt x="1390" y="180"/>
                    <a:pt x="1390" y="180"/>
                  </a:cubicBezTo>
                  <a:cubicBezTo>
                    <a:pt x="1427" y="179"/>
                    <a:pt x="1427" y="179"/>
                    <a:pt x="1427" y="179"/>
                  </a:cubicBezTo>
                  <a:cubicBezTo>
                    <a:pt x="1416" y="157"/>
                    <a:pt x="1416" y="157"/>
                    <a:pt x="1416" y="157"/>
                  </a:cubicBezTo>
                  <a:cubicBezTo>
                    <a:pt x="1444" y="175"/>
                    <a:pt x="1444" y="175"/>
                    <a:pt x="1444" y="175"/>
                  </a:cubicBezTo>
                  <a:cubicBezTo>
                    <a:pt x="1449" y="184"/>
                    <a:pt x="1449" y="184"/>
                    <a:pt x="1449" y="184"/>
                  </a:cubicBezTo>
                  <a:cubicBezTo>
                    <a:pt x="1465" y="188"/>
                    <a:pt x="1465" y="188"/>
                    <a:pt x="1465" y="188"/>
                  </a:cubicBezTo>
                  <a:cubicBezTo>
                    <a:pt x="1482" y="167"/>
                    <a:pt x="1482" y="167"/>
                    <a:pt x="1482" y="167"/>
                  </a:cubicBezTo>
                  <a:cubicBezTo>
                    <a:pt x="1455" y="153"/>
                    <a:pt x="1455" y="153"/>
                    <a:pt x="1455" y="153"/>
                  </a:cubicBezTo>
                  <a:moveTo>
                    <a:pt x="423" y="442"/>
                  </a:moveTo>
                  <a:cubicBezTo>
                    <a:pt x="410" y="445"/>
                    <a:pt x="410" y="445"/>
                    <a:pt x="410" y="445"/>
                  </a:cubicBezTo>
                  <a:cubicBezTo>
                    <a:pt x="380" y="437"/>
                    <a:pt x="380" y="437"/>
                    <a:pt x="380" y="437"/>
                  </a:cubicBezTo>
                  <a:cubicBezTo>
                    <a:pt x="358" y="435"/>
                    <a:pt x="358" y="435"/>
                    <a:pt x="358" y="435"/>
                  </a:cubicBezTo>
                  <a:cubicBezTo>
                    <a:pt x="348" y="442"/>
                    <a:pt x="348" y="442"/>
                    <a:pt x="348" y="442"/>
                  </a:cubicBezTo>
                  <a:cubicBezTo>
                    <a:pt x="329" y="437"/>
                    <a:pt x="329" y="437"/>
                    <a:pt x="329" y="437"/>
                  </a:cubicBezTo>
                  <a:cubicBezTo>
                    <a:pt x="326" y="432"/>
                    <a:pt x="326" y="432"/>
                    <a:pt x="326" y="432"/>
                  </a:cubicBezTo>
                  <a:cubicBezTo>
                    <a:pt x="348" y="386"/>
                    <a:pt x="348" y="386"/>
                    <a:pt x="348" y="386"/>
                  </a:cubicBezTo>
                  <a:cubicBezTo>
                    <a:pt x="363" y="393"/>
                    <a:pt x="363" y="393"/>
                    <a:pt x="363" y="393"/>
                  </a:cubicBezTo>
                  <a:cubicBezTo>
                    <a:pt x="363" y="403"/>
                    <a:pt x="363" y="403"/>
                    <a:pt x="363" y="403"/>
                  </a:cubicBezTo>
                  <a:cubicBezTo>
                    <a:pt x="374" y="411"/>
                    <a:pt x="374" y="411"/>
                    <a:pt x="374" y="411"/>
                  </a:cubicBezTo>
                  <a:cubicBezTo>
                    <a:pt x="389" y="403"/>
                    <a:pt x="389" y="403"/>
                    <a:pt x="389" y="403"/>
                  </a:cubicBezTo>
                  <a:cubicBezTo>
                    <a:pt x="376" y="390"/>
                    <a:pt x="376" y="390"/>
                    <a:pt x="376" y="390"/>
                  </a:cubicBezTo>
                  <a:cubicBezTo>
                    <a:pt x="408" y="380"/>
                    <a:pt x="408" y="380"/>
                    <a:pt x="408" y="380"/>
                  </a:cubicBezTo>
                  <a:cubicBezTo>
                    <a:pt x="396" y="390"/>
                    <a:pt x="396" y="390"/>
                    <a:pt x="396" y="390"/>
                  </a:cubicBezTo>
                  <a:cubicBezTo>
                    <a:pt x="402" y="395"/>
                    <a:pt x="402" y="395"/>
                    <a:pt x="402" y="395"/>
                  </a:cubicBezTo>
                  <a:cubicBezTo>
                    <a:pt x="393" y="403"/>
                    <a:pt x="393" y="403"/>
                    <a:pt x="393" y="403"/>
                  </a:cubicBezTo>
                  <a:cubicBezTo>
                    <a:pt x="420" y="424"/>
                    <a:pt x="420" y="424"/>
                    <a:pt x="420" y="424"/>
                  </a:cubicBezTo>
                  <a:cubicBezTo>
                    <a:pt x="426" y="433"/>
                    <a:pt x="426" y="433"/>
                    <a:pt x="426" y="433"/>
                  </a:cubicBezTo>
                  <a:cubicBezTo>
                    <a:pt x="423" y="442"/>
                    <a:pt x="423" y="442"/>
                    <a:pt x="423" y="442"/>
                  </a:cubicBezTo>
                  <a:moveTo>
                    <a:pt x="519" y="448"/>
                  </a:moveTo>
                  <a:cubicBezTo>
                    <a:pt x="509" y="445"/>
                    <a:pt x="509" y="445"/>
                    <a:pt x="509" y="445"/>
                  </a:cubicBezTo>
                  <a:cubicBezTo>
                    <a:pt x="505" y="458"/>
                    <a:pt x="505" y="458"/>
                    <a:pt x="505" y="458"/>
                  </a:cubicBezTo>
                  <a:cubicBezTo>
                    <a:pt x="513" y="463"/>
                    <a:pt x="513" y="463"/>
                    <a:pt x="513" y="463"/>
                  </a:cubicBezTo>
                  <a:cubicBezTo>
                    <a:pt x="514" y="483"/>
                    <a:pt x="514" y="483"/>
                    <a:pt x="514" y="483"/>
                  </a:cubicBezTo>
                  <a:cubicBezTo>
                    <a:pt x="503" y="488"/>
                    <a:pt x="503" y="488"/>
                    <a:pt x="503" y="488"/>
                  </a:cubicBezTo>
                  <a:cubicBezTo>
                    <a:pt x="479" y="480"/>
                    <a:pt x="479" y="480"/>
                    <a:pt x="479" y="480"/>
                  </a:cubicBezTo>
                  <a:cubicBezTo>
                    <a:pt x="484" y="446"/>
                    <a:pt x="484" y="446"/>
                    <a:pt x="484" y="446"/>
                  </a:cubicBezTo>
                  <a:cubicBezTo>
                    <a:pt x="472" y="429"/>
                    <a:pt x="472" y="429"/>
                    <a:pt x="472" y="429"/>
                  </a:cubicBezTo>
                  <a:cubicBezTo>
                    <a:pt x="463" y="411"/>
                    <a:pt x="463" y="411"/>
                    <a:pt x="463" y="411"/>
                  </a:cubicBezTo>
                  <a:cubicBezTo>
                    <a:pt x="466" y="391"/>
                    <a:pt x="466" y="391"/>
                    <a:pt x="466" y="391"/>
                  </a:cubicBezTo>
                  <a:cubicBezTo>
                    <a:pt x="491" y="377"/>
                    <a:pt x="491" y="377"/>
                    <a:pt x="491" y="377"/>
                  </a:cubicBezTo>
                  <a:cubicBezTo>
                    <a:pt x="517" y="400"/>
                    <a:pt x="517" y="400"/>
                    <a:pt x="517" y="400"/>
                  </a:cubicBezTo>
                  <a:cubicBezTo>
                    <a:pt x="503" y="408"/>
                    <a:pt x="503" y="408"/>
                    <a:pt x="503" y="408"/>
                  </a:cubicBezTo>
                  <a:cubicBezTo>
                    <a:pt x="503" y="399"/>
                    <a:pt x="503" y="399"/>
                    <a:pt x="503" y="399"/>
                  </a:cubicBezTo>
                  <a:cubicBezTo>
                    <a:pt x="488" y="413"/>
                    <a:pt x="488" y="413"/>
                    <a:pt x="488" y="413"/>
                  </a:cubicBezTo>
                  <a:cubicBezTo>
                    <a:pt x="504" y="429"/>
                    <a:pt x="504" y="429"/>
                    <a:pt x="504" y="429"/>
                  </a:cubicBezTo>
                  <a:cubicBezTo>
                    <a:pt x="502" y="439"/>
                    <a:pt x="502" y="439"/>
                    <a:pt x="502" y="439"/>
                  </a:cubicBezTo>
                  <a:cubicBezTo>
                    <a:pt x="519" y="437"/>
                    <a:pt x="519" y="437"/>
                    <a:pt x="519" y="437"/>
                  </a:cubicBezTo>
                  <a:cubicBezTo>
                    <a:pt x="519" y="448"/>
                    <a:pt x="519" y="448"/>
                    <a:pt x="519" y="448"/>
                  </a:cubicBezTo>
                  <a:moveTo>
                    <a:pt x="564" y="421"/>
                  </a:moveTo>
                  <a:cubicBezTo>
                    <a:pt x="554" y="421"/>
                    <a:pt x="547" y="414"/>
                    <a:pt x="547" y="405"/>
                  </a:cubicBezTo>
                  <a:cubicBezTo>
                    <a:pt x="547" y="396"/>
                    <a:pt x="554" y="388"/>
                    <a:pt x="564" y="388"/>
                  </a:cubicBezTo>
                  <a:cubicBezTo>
                    <a:pt x="573" y="388"/>
                    <a:pt x="580" y="396"/>
                    <a:pt x="580" y="405"/>
                  </a:cubicBezTo>
                  <a:cubicBezTo>
                    <a:pt x="580" y="414"/>
                    <a:pt x="573" y="421"/>
                    <a:pt x="564" y="421"/>
                  </a:cubicBezTo>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5" name="Freeform 220">
              <a:extLst>
                <a:ext uri="{FF2B5EF4-FFF2-40B4-BE49-F238E27FC236}">
                  <a16:creationId xmlns:a16="http://schemas.microsoft.com/office/drawing/2014/main" id="{9944FC07-0B53-43C7-B8D8-2F674DAC0BE1}"/>
                </a:ext>
              </a:extLst>
            </p:cNvPr>
            <p:cNvSpPr>
              <a:spLocks noEditPoints="1"/>
            </p:cNvSpPr>
            <p:nvPr/>
          </p:nvSpPr>
          <p:spPr bwMode="auto">
            <a:xfrm>
              <a:off x="6496051" y="2262188"/>
              <a:ext cx="492125" cy="496888"/>
            </a:xfrm>
            <a:custGeom>
              <a:avLst/>
              <a:gdLst>
                <a:gd name="T0" fmla="*/ 109 w 263"/>
                <a:gd name="T1" fmla="*/ 223 h 265"/>
                <a:gd name="T2" fmla="*/ 125 w 263"/>
                <a:gd name="T3" fmla="*/ 193 h 265"/>
                <a:gd name="T4" fmla="*/ 135 w 263"/>
                <a:gd name="T5" fmla="*/ 163 h 265"/>
                <a:gd name="T6" fmla="*/ 136 w 263"/>
                <a:gd name="T7" fmla="*/ 132 h 265"/>
                <a:gd name="T8" fmla="*/ 135 w 263"/>
                <a:gd name="T9" fmla="*/ 163 h 265"/>
                <a:gd name="T10" fmla="*/ 144 w 263"/>
                <a:gd name="T11" fmla="*/ 101 h 265"/>
                <a:gd name="T12" fmla="*/ 156 w 263"/>
                <a:gd name="T13" fmla="*/ 70 h 265"/>
                <a:gd name="T14" fmla="*/ 161 w 263"/>
                <a:gd name="T15" fmla="*/ 40 h 265"/>
                <a:gd name="T16" fmla="*/ 157 w 263"/>
                <a:gd name="T17" fmla="*/ 9 h 265"/>
                <a:gd name="T18" fmla="*/ 161 w 263"/>
                <a:gd name="T19" fmla="*/ 40 h 265"/>
                <a:gd name="T20" fmla="*/ 171 w 263"/>
                <a:gd name="T21" fmla="*/ 0 h 265"/>
                <a:gd name="T22" fmla="*/ 136 w 263"/>
                <a:gd name="T23" fmla="*/ 75 h 265"/>
                <a:gd name="T24" fmla="*/ 104 w 263"/>
                <a:gd name="T25" fmla="*/ 77 h 265"/>
                <a:gd name="T26" fmla="*/ 84 w 263"/>
                <a:gd name="T27" fmla="*/ 87 h 265"/>
                <a:gd name="T28" fmla="*/ 61 w 263"/>
                <a:gd name="T29" fmla="*/ 86 h 265"/>
                <a:gd name="T30" fmla="*/ 41 w 263"/>
                <a:gd name="T31" fmla="*/ 96 h 265"/>
                <a:gd name="T32" fmla="*/ 33 w 263"/>
                <a:gd name="T33" fmla="*/ 117 h 265"/>
                <a:gd name="T34" fmla="*/ 4 w 263"/>
                <a:gd name="T35" fmla="*/ 107 h 265"/>
                <a:gd name="T36" fmla="*/ 83 w 263"/>
                <a:gd name="T37" fmla="*/ 116 h 265"/>
                <a:gd name="T38" fmla="*/ 119 w 263"/>
                <a:gd name="T39" fmla="*/ 137 h 265"/>
                <a:gd name="T40" fmla="*/ 59 w 263"/>
                <a:gd name="T41" fmla="*/ 228 h 265"/>
                <a:gd name="T42" fmla="*/ 105 w 263"/>
                <a:gd name="T43" fmla="*/ 237 h 265"/>
                <a:gd name="T44" fmla="*/ 104 w 263"/>
                <a:gd name="T45" fmla="*/ 254 h 265"/>
                <a:gd name="T46" fmla="*/ 103 w 263"/>
                <a:gd name="T47" fmla="*/ 261 h 265"/>
                <a:gd name="T48" fmla="*/ 150 w 263"/>
                <a:gd name="T49" fmla="*/ 265 h 265"/>
                <a:gd name="T50" fmla="*/ 122 w 263"/>
                <a:gd name="T51" fmla="*/ 214 h 265"/>
                <a:gd name="T52" fmla="*/ 151 w 263"/>
                <a:gd name="T53" fmla="*/ 135 h 265"/>
                <a:gd name="T54" fmla="*/ 259 w 263"/>
                <a:gd name="T55" fmla="*/ 191 h 265"/>
                <a:gd name="T56" fmla="*/ 236 w 263"/>
                <a:gd name="T57" fmla="*/ 151 h 265"/>
                <a:gd name="T58" fmla="*/ 224 w 263"/>
                <a:gd name="T59" fmla="*/ 130 h 265"/>
                <a:gd name="T60" fmla="*/ 203 w 263"/>
                <a:gd name="T61" fmla="*/ 119 h 265"/>
                <a:gd name="T62" fmla="*/ 191 w 263"/>
                <a:gd name="T63" fmla="*/ 100 h 265"/>
                <a:gd name="T64" fmla="*/ 165 w 263"/>
                <a:gd name="T65" fmla="*/ 83 h 265"/>
                <a:gd name="T66" fmla="*/ 172 w 263"/>
                <a:gd name="T67" fmla="*/ 0 h 265"/>
                <a:gd name="T68" fmla="*/ 172 w 263"/>
                <a:gd name="T69"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3" h="265">
                  <a:moveTo>
                    <a:pt x="115" y="224"/>
                  </a:moveTo>
                  <a:cubicBezTo>
                    <a:pt x="109" y="223"/>
                    <a:pt x="109" y="223"/>
                    <a:pt x="109" y="223"/>
                  </a:cubicBezTo>
                  <a:cubicBezTo>
                    <a:pt x="112" y="213"/>
                    <a:pt x="116" y="203"/>
                    <a:pt x="119" y="193"/>
                  </a:cubicBezTo>
                  <a:cubicBezTo>
                    <a:pt x="125" y="193"/>
                    <a:pt x="125" y="193"/>
                    <a:pt x="125" y="193"/>
                  </a:cubicBezTo>
                  <a:cubicBezTo>
                    <a:pt x="122" y="204"/>
                    <a:pt x="119" y="214"/>
                    <a:pt x="115" y="224"/>
                  </a:cubicBezTo>
                  <a:moveTo>
                    <a:pt x="135" y="163"/>
                  </a:moveTo>
                  <a:cubicBezTo>
                    <a:pt x="128" y="162"/>
                    <a:pt x="128" y="162"/>
                    <a:pt x="128" y="162"/>
                  </a:cubicBezTo>
                  <a:cubicBezTo>
                    <a:pt x="131" y="152"/>
                    <a:pt x="134" y="142"/>
                    <a:pt x="136" y="132"/>
                  </a:cubicBezTo>
                  <a:cubicBezTo>
                    <a:pt x="143" y="132"/>
                    <a:pt x="143" y="132"/>
                    <a:pt x="143" y="132"/>
                  </a:cubicBezTo>
                  <a:cubicBezTo>
                    <a:pt x="140" y="142"/>
                    <a:pt x="138" y="153"/>
                    <a:pt x="135" y="163"/>
                  </a:cubicBezTo>
                  <a:moveTo>
                    <a:pt x="150" y="101"/>
                  </a:moveTo>
                  <a:cubicBezTo>
                    <a:pt x="144" y="101"/>
                    <a:pt x="144" y="101"/>
                    <a:pt x="144" y="101"/>
                  </a:cubicBezTo>
                  <a:cubicBezTo>
                    <a:pt x="146" y="91"/>
                    <a:pt x="148" y="80"/>
                    <a:pt x="150" y="70"/>
                  </a:cubicBezTo>
                  <a:cubicBezTo>
                    <a:pt x="156" y="70"/>
                    <a:pt x="156" y="70"/>
                    <a:pt x="156" y="70"/>
                  </a:cubicBezTo>
                  <a:cubicBezTo>
                    <a:pt x="155" y="81"/>
                    <a:pt x="153" y="91"/>
                    <a:pt x="150" y="101"/>
                  </a:cubicBezTo>
                  <a:moveTo>
                    <a:pt x="161" y="40"/>
                  </a:moveTo>
                  <a:cubicBezTo>
                    <a:pt x="154" y="39"/>
                    <a:pt x="154" y="39"/>
                    <a:pt x="154" y="39"/>
                  </a:cubicBezTo>
                  <a:cubicBezTo>
                    <a:pt x="156" y="29"/>
                    <a:pt x="157" y="19"/>
                    <a:pt x="157" y="9"/>
                  </a:cubicBezTo>
                  <a:cubicBezTo>
                    <a:pt x="164" y="9"/>
                    <a:pt x="164" y="9"/>
                    <a:pt x="164" y="9"/>
                  </a:cubicBezTo>
                  <a:cubicBezTo>
                    <a:pt x="163" y="19"/>
                    <a:pt x="162" y="29"/>
                    <a:pt x="161" y="40"/>
                  </a:cubicBezTo>
                  <a:moveTo>
                    <a:pt x="171" y="0"/>
                  </a:moveTo>
                  <a:cubicBezTo>
                    <a:pt x="171" y="0"/>
                    <a:pt x="171" y="0"/>
                    <a:pt x="171" y="0"/>
                  </a:cubicBezTo>
                  <a:cubicBezTo>
                    <a:pt x="167" y="0"/>
                    <a:pt x="155" y="2"/>
                    <a:pt x="149" y="24"/>
                  </a:cubicBezTo>
                  <a:cubicBezTo>
                    <a:pt x="136" y="75"/>
                    <a:pt x="136" y="75"/>
                    <a:pt x="136" y="75"/>
                  </a:cubicBezTo>
                  <a:cubicBezTo>
                    <a:pt x="103" y="83"/>
                    <a:pt x="103" y="83"/>
                    <a:pt x="103" y="83"/>
                  </a:cubicBezTo>
                  <a:cubicBezTo>
                    <a:pt x="104" y="77"/>
                    <a:pt x="104" y="77"/>
                    <a:pt x="104" y="77"/>
                  </a:cubicBezTo>
                  <a:cubicBezTo>
                    <a:pt x="88" y="72"/>
                    <a:pt x="88" y="72"/>
                    <a:pt x="88" y="72"/>
                  </a:cubicBezTo>
                  <a:cubicBezTo>
                    <a:pt x="84" y="87"/>
                    <a:pt x="84" y="87"/>
                    <a:pt x="84" y="87"/>
                  </a:cubicBezTo>
                  <a:cubicBezTo>
                    <a:pt x="59" y="93"/>
                    <a:pt x="59" y="93"/>
                    <a:pt x="59" y="93"/>
                  </a:cubicBezTo>
                  <a:cubicBezTo>
                    <a:pt x="61" y="86"/>
                    <a:pt x="61" y="86"/>
                    <a:pt x="61" y="86"/>
                  </a:cubicBezTo>
                  <a:cubicBezTo>
                    <a:pt x="45" y="82"/>
                    <a:pt x="45" y="82"/>
                    <a:pt x="45" y="82"/>
                  </a:cubicBezTo>
                  <a:cubicBezTo>
                    <a:pt x="41" y="96"/>
                    <a:pt x="41" y="96"/>
                    <a:pt x="41" y="96"/>
                  </a:cubicBezTo>
                  <a:cubicBezTo>
                    <a:pt x="40" y="103"/>
                    <a:pt x="39" y="111"/>
                    <a:pt x="38" y="118"/>
                  </a:cubicBezTo>
                  <a:cubicBezTo>
                    <a:pt x="33" y="117"/>
                    <a:pt x="33" y="117"/>
                    <a:pt x="33" y="117"/>
                  </a:cubicBezTo>
                  <a:cubicBezTo>
                    <a:pt x="34" y="111"/>
                    <a:pt x="35" y="105"/>
                    <a:pt x="36" y="99"/>
                  </a:cubicBezTo>
                  <a:cubicBezTo>
                    <a:pt x="4" y="107"/>
                    <a:pt x="4" y="107"/>
                    <a:pt x="4" y="107"/>
                  </a:cubicBezTo>
                  <a:cubicBezTo>
                    <a:pt x="0" y="121"/>
                    <a:pt x="0" y="121"/>
                    <a:pt x="0" y="121"/>
                  </a:cubicBezTo>
                  <a:cubicBezTo>
                    <a:pt x="83" y="116"/>
                    <a:pt x="83" y="116"/>
                    <a:pt x="83" y="116"/>
                  </a:cubicBezTo>
                  <a:cubicBezTo>
                    <a:pt x="122" y="127"/>
                    <a:pt x="122" y="127"/>
                    <a:pt x="122" y="127"/>
                  </a:cubicBezTo>
                  <a:cubicBezTo>
                    <a:pt x="120" y="133"/>
                    <a:pt x="119" y="137"/>
                    <a:pt x="119" y="137"/>
                  </a:cubicBezTo>
                  <a:cubicBezTo>
                    <a:pt x="107" y="209"/>
                    <a:pt x="107" y="209"/>
                    <a:pt x="107" y="209"/>
                  </a:cubicBezTo>
                  <a:cubicBezTo>
                    <a:pt x="59" y="228"/>
                    <a:pt x="59" y="228"/>
                    <a:pt x="59" y="228"/>
                  </a:cubicBezTo>
                  <a:cubicBezTo>
                    <a:pt x="56" y="240"/>
                    <a:pt x="56" y="240"/>
                    <a:pt x="56" y="240"/>
                  </a:cubicBezTo>
                  <a:cubicBezTo>
                    <a:pt x="105" y="237"/>
                    <a:pt x="105" y="237"/>
                    <a:pt x="105" y="237"/>
                  </a:cubicBezTo>
                  <a:cubicBezTo>
                    <a:pt x="101" y="254"/>
                    <a:pt x="101" y="254"/>
                    <a:pt x="101" y="254"/>
                  </a:cubicBezTo>
                  <a:cubicBezTo>
                    <a:pt x="104" y="254"/>
                    <a:pt x="104" y="254"/>
                    <a:pt x="104" y="254"/>
                  </a:cubicBezTo>
                  <a:cubicBezTo>
                    <a:pt x="103" y="256"/>
                    <a:pt x="102" y="258"/>
                    <a:pt x="102" y="261"/>
                  </a:cubicBezTo>
                  <a:cubicBezTo>
                    <a:pt x="103" y="261"/>
                    <a:pt x="103" y="261"/>
                    <a:pt x="103" y="261"/>
                  </a:cubicBezTo>
                  <a:cubicBezTo>
                    <a:pt x="109" y="238"/>
                    <a:pt x="109" y="238"/>
                    <a:pt x="109" y="238"/>
                  </a:cubicBezTo>
                  <a:cubicBezTo>
                    <a:pt x="150" y="265"/>
                    <a:pt x="150" y="265"/>
                    <a:pt x="150" y="265"/>
                  </a:cubicBezTo>
                  <a:cubicBezTo>
                    <a:pt x="153" y="254"/>
                    <a:pt x="153" y="254"/>
                    <a:pt x="153" y="254"/>
                  </a:cubicBezTo>
                  <a:cubicBezTo>
                    <a:pt x="122" y="214"/>
                    <a:pt x="122" y="214"/>
                    <a:pt x="122" y="214"/>
                  </a:cubicBezTo>
                  <a:cubicBezTo>
                    <a:pt x="148" y="145"/>
                    <a:pt x="148" y="145"/>
                    <a:pt x="148" y="145"/>
                  </a:cubicBezTo>
                  <a:cubicBezTo>
                    <a:pt x="148" y="145"/>
                    <a:pt x="149" y="141"/>
                    <a:pt x="151" y="135"/>
                  </a:cubicBezTo>
                  <a:cubicBezTo>
                    <a:pt x="189" y="145"/>
                    <a:pt x="189" y="145"/>
                    <a:pt x="189" y="145"/>
                  </a:cubicBezTo>
                  <a:cubicBezTo>
                    <a:pt x="259" y="191"/>
                    <a:pt x="259" y="191"/>
                    <a:pt x="259" y="191"/>
                  </a:cubicBezTo>
                  <a:cubicBezTo>
                    <a:pt x="263" y="177"/>
                    <a:pt x="263" y="177"/>
                    <a:pt x="263" y="177"/>
                  </a:cubicBezTo>
                  <a:cubicBezTo>
                    <a:pt x="236" y="151"/>
                    <a:pt x="236" y="151"/>
                    <a:pt x="236" y="151"/>
                  </a:cubicBezTo>
                  <a:cubicBezTo>
                    <a:pt x="240" y="135"/>
                    <a:pt x="240" y="135"/>
                    <a:pt x="240" y="135"/>
                  </a:cubicBezTo>
                  <a:cubicBezTo>
                    <a:pt x="224" y="130"/>
                    <a:pt x="224" y="130"/>
                    <a:pt x="224" y="130"/>
                  </a:cubicBezTo>
                  <a:cubicBezTo>
                    <a:pt x="222" y="138"/>
                    <a:pt x="222" y="138"/>
                    <a:pt x="222" y="138"/>
                  </a:cubicBezTo>
                  <a:cubicBezTo>
                    <a:pt x="203" y="119"/>
                    <a:pt x="203" y="119"/>
                    <a:pt x="203" y="119"/>
                  </a:cubicBezTo>
                  <a:cubicBezTo>
                    <a:pt x="207" y="105"/>
                    <a:pt x="207" y="105"/>
                    <a:pt x="207" y="105"/>
                  </a:cubicBezTo>
                  <a:cubicBezTo>
                    <a:pt x="191" y="100"/>
                    <a:pt x="191" y="100"/>
                    <a:pt x="191" y="100"/>
                  </a:cubicBezTo>
                  <a:cubicBezTo>
                    <a:pt x="190" y="106"/>
                    <a:pt x="190" y="106"/>
                    <a:pt x="190" y="106"/>
                  </a:cubicBezTo>
                  <a:cubicBezTo>
                    <a:pt x="165" y="83"/>
                    <a:pt x="165" y="83"/>
                    <a:pt x="165" y="83"/>
                  </a:cubicBezTo>
                  <a:cubicBezTo>
                    <a:pt x="179" y="32"/>
                    <a:pt x="179" y="32"/>
                    <a:pt x="179" y="32"/>
                  </a:cubicBezTo>
                  <a:cubicBezTo>
                    <a:pt x="185" y="10"/>
                    <a:pt x="176" y="2"/>
                    <a:pt x="172" y="0"/>
                  </a:cubicBezTo>
                  <a:cubicBezTo>
                    <a:pt x="172" y="0"/>
                    <a:pt x="172" y="0"/>
                    <a:pt x="172" y="0"/>
                  </a:cubicBezTo>
                  <a:cubicBezTo>
                    <a:pt x="172" y="0"/>
                    <a:pt x="172" y="0"/>
                    <a:pt x="172" y="0"/>
                  </a:cubicBezTo>
                  <a:cubicBezTo>
                    <a:pt x="171" y="0"/>
                    <a:pt x="171" y="0"/>
                    <a:pt x="171" y="0"/>
                  </a:cubicBezTo>
                </a:path>
              </a:pathLst>
            </a:custGeom>
            <a:solidFill>
              <a:sysClr val="window" lastClr="FFFFFF">
                <a:lumMod val="9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6" name="Freeform 221">
              <a:extLst>
                <a:ext uri="{FF2B5EF4-FFF2-40B4-BE49-F238E27FC236}">
                  <a16:creationId xmlns:a16="http://schemas.microsoft.com/office/drawing/2014/main" id="{2F1DAA8E-7FAB-43C5-8DF8-568FEF23C29A}"/>
                </a:ext>
              </a:extLst>
            </p:cNvPr>
            <p:cNvSpPr>
              <a:spLocks noEditPoints="1"/>
            </p:cNvSpPr>
            <p:nvPr/>
          </p:nvSpPr>
          <p:spPr bwMode="auto">
            <a:xfrm>
              <a:off x="2395538" y="2665413"/>
              <a:ext cx="877888" cy="1055688"/>
            </a:xfrm>
            <a:custGeom>
              <a:avLst/>
              <a:gdLst>
                <a:gd name="T0" fmla="*/ 469 w 469"/>
                <a:gd name="T1" fmla="*/ 564 h 564"/>
                <a:gd name="T2" fmla="*/ 408 w 469"/>
                <a:gd name="T3" fmla="*/ 556 h 564"/>
                <a:gd name="T4" fmla="*/ 428 w 469"/>
                <a:gd name="T5" fmla="*/ 558 h 564"/>
                <a:gd name="T6" fmla="*/ 368 w 469"/>
                <a:gd name="T7" fmla="*/ 555 h 564"/>
                <a:gd name="T8" fmla="*/ 388 w 469"/>
                <a:gd name="T9" fmla="*/ 554 h 564"/>
                <a:gd name="T10" fmla="*/ 327 w 469"/>
                <a:gd name="T11" fmla="*/ 547 h 564"/>
                <a:gd name="T12" fmla="*/ 328 w 469"/>
                <a:gd name="T13" fmla="*/ 544 h 564"/>
                <a:gd name="T14" fmla="*/ 308 w 469"/>
                <a:gd name="T15" fmla="*/ 543 h 564"/>
                <a:gd name="T16" fmla="*/ 250 w 469"/>
                <a:gd name="T17" fmla="*/ 523 h 564"/>
                <a:gd name="T18" fmla="*/ 269 w 469"/>
                <a:gd name="T19" fmla="*/ 529 h 564"/>
                <a:gd name="T20" fmla="*/ 210 w 469"/>
                <a:gd name="T21" fmla="*/ 512 h 564"/>
                <a:gd name="T22" fmla="*/ 230 w 469"/>
                <a:gd name="T23" fmla="*/ 516 h 564"/>
                <a:gd name="T24" fmla="*/ 173 w 469"/>
                <a:gd name="T25" fmla="*/ 494 h 564"/>
                <a:gd name="T26" fmla="*/ 175 w 469"/>
                <a:gd name="T27" fmla="*/ 491 h 564"/>
                <a:gd name="T28" fmla="*/ 155 w 469"/>
                <a:gd name="T29" fmla="*/ 483 h 564"/>
                <a:gd name="T30" fmla="*/ 107 w 469"/>
                <a:gd name="T31" fmla="*/ 444 h 564"/>
                <a:gd name="T32" fmla="*/ 123 w 469"/>
                <a:gd name="T33" fmla="*/ 457 h 564"/>
                <a:gd name="T34" fmla="*/ 76 w 469"/>
                <a:gd name="T35" fmla="*/ 417 h 564"/>
                <a:gd name="T36" fmla="*/ 79 w 469"/>
                <a:gd name="T37" fmla="*/ 415 h 564"/>
                <a:gd name="T38" fmla="*/ 63 w 469"/>
                <a:gd name="T39" fmla="*/ 401 h 564"/>
                <a:gd name="T40" fmla="*/ 34 w 469"/>
                <a:gd name="T41" fmla="*/ 346 h 564"/>
                <a:gd name="T42" fmla="*/ 44 w 469"/>
                <a:gd name="T43" fmla="*/ 365 h 564"/>
                <a:gd name="T44" fmla="*/ 17 w 469"/>
                <a:gd name="T45" fmla="*/ 309 h 564"/>
                <a:gd name="T46" fmla="*/ 20 w 469"/>
                <a:gd name="T47" fmla="*/ 308 h 564"/>
                <a:gd name="T48" fmla="*/ 12 w 469"/>
                <a:gd name="T49" fmla="*/ 289 h 564"/>
                <a:gd name="T50" fmla="*/ 11 w 469"/>
                <a:gd name="T51" fmla="*/ 268 h 564"/>
                <a:gd name="T52" fmla="*/ 4 w 469"/>
                <a:gd name="T53" fmla="*/ 248 h 564"/>
                <a:gd name="T54" fmla="*/ 1 w 469"/>
                <a:gd name="T55" fmla="*/ 186 h 564"/>
                <a:gd name="T56" fmla="*/ 4 w 469"/>
                <a:gd name="T57" fmla="*/ 186 h 564"/>
                <a:gd name="T58" fmla="*/ 3 w 469"/>
                <a:gd name="T59" fmla="*/ 166 h 564"/>
                <a:gd name="T60" fmla="*/ 6 w 469"/>
                <a:gd name="T61" fmla="*/ 145 h 564"/>
                <a:gd name="T62" fmla="*/ 15 w 469"/>
                <a:gd name="T63" fmla="*/ 127 h 564"/>
                <a:gd name="T64" fmla="*/ 42 w 469"/>
                <a:gd name="T65" fmla="*/ 72 h 564"/>
                <a:gd name="T66" fmla="*/ 44 w 469"/>
                <a:gd name="T67" fmla="*/ 75 h 564"/>
                <a:gd name="T68" fmla="*/ 55 w 469"/>
                <a:gd name="T69" fmla="*/ 58 h 564"/>
                <a:gd name="T70" fmla="*/ 73 w 469"/>
                <a:gd name="T71" fmla="*/ 47 h 564"/>
                <a:gd name="T72" fmla="*/ 88 w 469"/>
                <a:gd name="T73" fmla="*/ 33 h 564"/>
                <a:gd name="T74" fmla="*/ 107 w 469"/>
                <a:gd name="T75" fmla="*/ 27 h 564"/>
                <a:gd name="T76" fmla="*/ 124 w 469"/>
                <a:gd name="T77" fmla="*/ 16 h 564"/>
                <a:gd name="T78" fmla="*/ 144 w 469"/>
                <a:gd name="T79" fmla="*/ 10 h 564"/>
                <a:gd name="T80" fmla="*/ 163 w 469"/>
                <a:gd name="T81" fmla="*/ 5 h 564"/>
                <a:gd name="T82" fmla="*/ 179 w 469"/>
                <a:gd name="T83" fmla="*/ 6 h 564"/>
                <a:gd name="T84" fmla="*/ 209 w 469"/>
                <a:gd name="T85" fmla="*/ 0 h 564"/>
                <a:gd name="T86" fmla="*/ 208 w 469"/>
                <a:gd name="T87" fmla="*/ 4 h 564"/>
                <a:gd name="T88" fmla="*/ 209 w 469"/>
                <a:gd name="T89" fmla="*/ 0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9" h="564">
                  <a:moveTo>
                    <a:pt x="449" y="560"/>
                  </a:moveTo>
                  <a:cubicBezTo>
                    <a:pt x="449" y="563"/>
                    <a:pt x="449" y="563"/>
                    <a:pt x="449" y="563"/>
                  </a:cubicBezTo>
                  <a:cubicBezTo>
                    <a:pt x="456" y="563"/>
                    <a:pt x="462" y="564"/>
                    <a:pt x="469" y="564"/>
                  </a:cubicBezTo>
                  <a:cubicBezTo>
                    <a:pt x="469" y="560"/>
                    <a:pt x="469" y="560"/>
                    <a:pt x="469" y="560"/>
                  </a:cubicBezTo>
                  <a:cubicBezTo>
                    <a:pt x="462" y="560"/>
                    <a:pt x="456" y="560"/>
                    <a:pt x="449" y="560"/>
                  </a:cubicBezTo>
                  <a:moveTo>
                    <a:pt x="408" y="556"/>
                  </a:moveTo>
                  <a:cubicBezTo>
                    <a:pt x="408" y="560"/>
                    <a:pt x="408" y="560"/>
                    <a:pt x="408" y="560"/>
                  </a:cubicBezTo>
                  <a:cubicBezTo>
                    <a:pt x="415" y="560"/>
                    <a:pt x="422" y="561"/>
                    <a:pt x="428" y="562"/>
                  </a:cubicBezTo>
                  <a:cubicBezTo>
                    <a:pt x="428" y="558"/>
                    <a:pt x="428" y="558"/>
                    <a:pt x="428" y="558"/>
                  </a:cubicBezTo>
                  <a:cubicBezTo>
                    <a:pt x="422" y="558"/>
                    <a:pt x="415" y="557"/>
                    <a:pt x="408" y="556"/>
                  </a:cubicBezTo>
                  <a:moveTo>
                    <a:pt x="368" y="551"/>
                  </a:moveTo>
                  <a:cubicBezTo>
                    <a:pt x="368" y="555"/>
                    <a:pt x="368" y="555"/>
                    <a:pt x="368" y="555"/>
                  </a:cubicBezTo>
                  <a:cubicBezTo>
                    <a:pt x="374" y="556"/>
                    <a:pt x="381" y="556"/>
                    <a:pt x="388" y="557"/>
                  </a:cubicBezTo>
                  <a:cubicBezTo>
                    <a:pt x="388" y="554"/>
                    <a:pt x="388" y="554"/>
                    <a:pt x="388" y="554"/>
                  </a:cubicBezTo>
                  <a:cubicBezTo>
                    <a:pt x="388" y="554"/>
                    <a:pt x="388" y="554"/>
                    <a:pt x="388" y="554"/>
                  </a:cubicBezTo>
                  <a:cubicBezTo>
                    <a:pt x="382" y="553"/>
                    <a:pt x="375" y="552"/>
                    <a:pt x="368" y="551"/>
                  </a:cubicBezTo>
                  <a:moveTo>
                    <a:pt x="328" y="544"/>
                  </a:moveTo>
                  <a:cubicBezTo>
                    <a:pt x="327" y="547"/>
                    <a:pt x="327" y="547"/>
                    <a:pt x="327" y="547"/>
                  </a:cubicBezTo>
                  <a:cubicBezTo>
                    <a:pt x="334" y="549"/>
                    <a:pt x="341" y="550"/>
                    <a:pt x="348" y="551"/>
                  </a:cubicBezTo>
                  <a:cubicBezTo>
                    <a:pt x="348" y="548"/>
                    <a:pt x="348" y="548"/>
                    <a:pt x="348" y="548"/>
                  </a:cubicBezTo>
                  <a:cubicBezTo>
                    <a:pt x="341" y="547"/>
                    <a:pt x="335" y="545"/>
                    <a:pt x="328" y="544"/>
                  </a:cubicBezTo>
                  <a:moveTo>
                    <a:pt x="288" y="535"/>
                  </a:moveTo>
                  <a:cubicBezTo>
                    <a:pt x="288" y="538"/>
                    <a:pt x="288" y="538"/>
                    <a:pt x="288" y="538"/>
                  </a:cubicBezTo>
                  <a:cubicBezTo>
                    <a:pt x="294" y="540"/>
                    <a:pt x="301" y="541"/>
                    <a:pt x="308" y="543"/>
                  </a:cubicBezTo>
                  <a:cubicBezTo>
                    <a:pt x="308" y="540"/>
                    <a:pt x="308" y="540"/>
                    <a:pt x="308" y="540"/>
                  </a:cubicBezTo>
                  <a:cubicBezTo>
                    <a:pt x="302" y="538"/>
                    <a:pt x="295" y="537"/>
                    <a:pt x="288" y="535"/>
                  </a:cubicBezTo>
                  <a:moveTo>
                    <a:pt x="250" y="523"/>
                  </a:moveTo>
                  <a:cubicBezTo>
                    <a:pt x="249" y="526"/>
                    <a:pt x="249" y="526"/>
                    <a:pt x="249" y="526"/>
                  </a:cubicBezTo>
                  <a:cubicBezTo>
                    <a:pt x="255" y="528"/>
                    <a:pt x="262" y="531"/>
                    <a:pt x="268" y="532"/>
                  </a:cubicBezTo>
                  <a:cubicBezTo>
                    <a:pt x="269" y="529"/>
                    <a:pt x="269" y="529"/>
                    <a:pt x="269" y="529"/>
                  </a:cubicBezTo>
                  <a:cubicBezTo>
                    <a:pt x="262" y="527"/>
                    <a:pt x="256" y="525"/>
                    <a:pt x="250" y="523"/>
                  </a:cubicBezTo>
                  <a:moveTo>
                    <a:pt x="212" y="508"/>
                  </a:moveTo>
                  <a:cubicBezTo>
                    <a:pt x="210" y="512"/>
                    <a:pt x="210" y="512"/>
                    <a:pt x="210" y="512"/>
                  </a:cubicBezTo>
                  <a:cubicBezTo>
                    <a:pt x="217" y="514"/>
                    <a:pt x="223" y="517"/>
                    <a:pt x="229" y="519"/>
                  </a:cubicBezTo>
                  <a:cubicBezTo>
                    <a:pt x="230" y="516"/>
                    <a:pt x="230" y="516"/>
                    <a:pt x="230" y="516"/>
                  </a:cubicBezTo>
                  <a:cubicBezTo>
                    <a:pt x="230" y="516"/>
                    <a:pt x="230" y="516"/>
                    <a:pt x="230" y="516"/>
                  </a:cubicBezTo>
                  <a:cubicBezTo>
                    <a:pt x="224" y="514"/>
                    <a:pt x="218" y="511"/>
                    <a:pt x="212" y="508"/>
                  </a:cubicBezTo>
                  <a:moveTo>
                    <a:pt x="175" y="491"/>
                  </a:moveTo>
                  <a:cubicBezTo>
                    <a:pt x="173" y="494"/>
                    <a:pt x="173" y="494"/>
                    <a:pt x="173" y="494"/>
                  </a:cubicBezTo>
                  <a:cubicBezTo>
                    <a:pt x="179" y="497"/>
                    <a:pt x="185" y="500"/>
                    <a:pt x="192" y="503"/>
                  </a:cubicBezTo>
                  <a:cubicBezTo>
                    <a:pt x="193" y="500"/>
                    <a:pt x="193" y="500"/>
                    <a:pt x="193" y="500"/>
                  </a:cubicBezTo>
                  <a:cubicBezTo>
                    <a:pt x="187" y="497"/>
                    <a:pt x="181" y="494"/>
                    <a:pt x="175" y="491"/>
                  </a:cubicBezTo>
                  <a:moveTo>
                    <a:pt x="140" y="469"/>
                  </a:moveTo>
                  <a:cubicBezTo>
                    <a:pt x="138" y="472"/>
                    <a:pt x="138" y="472"/>
                    <a:pt x="138" y="472"/>
                  </a:cubicBezTo>
                  <a:cubicBezTo>
                    <a:pt x="144" y="476"/>
                    <a:pt x="149" y="480"/>
                    <a:pt x="155" y="483"/>
                  </a:cubicBezTo>
                  <a:cubicBezTo>
                    <a:pt x="157" y="480"/>
                    <a:pt x="157" y="480"/>
                    <a:pt x="157" y="480"/>
                  </a:cubicBezTo>
                  <a:cubicBezTo>
                    <a:pt x="151" y="477"/>
                    <a:pt x="145" y="473"/>
                    <a:pt x="140" y="469"/>
                  </a:cubicBezTo>
                  <a:moveTo>
                    <a:pt x="107" y="444"/>
                  </a:moveTo>
                  <a:cubicBezTo>
                    <a:pt x="105" y="447"/>
                    <a:pt x="105" y="447"/>
                    <a:pt x="105" y="447"/>
                  </a:cubicBezTo>
                  <a:cubicBezTo>
                    <a:pt x="110" y="451"/>
                    <a:pt x="116" y="456"/>
                    <a:pt x="121" y="460"/>
                  </a:cubicBezTo>
                  <a:cubicBezTo>
                    <a:pt x="123" y="457"/>
                    <a:pt x="123" y="457"/>
                    <a:pt x="123" y="457"/>
                  </a:cubicBezTo>
                  <a:cubicBezTo>
                    <a:pt x="118" y="453"/>
                    <a:pt x="113" y="449"/>
                    <a:pt x="107" y="444"/>
                  </a:cubicBezTo>
                  <a:moveTo>
                    <a:pt x="79" y="415"/>
                  </a:moveTo>
                  <a:cubicBezTo>
                    <a:pt x="76" y="417"/>
                    <a:pt x="76" y="417"/>
                    <a:pt x="76" y="417"/>
                  </a:cubicBezTo>
                  <a:cubicBezTo>
                    <a:pt x="81" y="423"/>
                    <a:pt x="85" y="428"/>
                    <a:pt x="90" y="433"/>
                  </a:cubicBezTo>
                  <a:cubicBezTo>
                    <a:pt x="92" y="430"/>
                    <a:pt x="92" y="430"/>
                    <a:pt x="92" y="430"/>
                  </a:cubicBezTo>
                  <a:cubicBezTo>
                    <a:pt x="88" y="425"/>
                    <a:pt x="83" y="420"/>
                    <a:pt x="79" y="415"/>
                  </a:cubicBezTo>
                  <a:moveTo>
                    <a:pt x="54" y="382"/>
                  </a:moveTo>
                  <a:cubicBezTo>
                    <a:pt x="51" y="384"/>
                    <a:pt x="51" y="384"/>
                    <a:pt x="51" y="384"/>
                  </a:cubicBezTo>
                  <a:cubicBezTo>
                    <a:pt x="55" y="390"/>
                    <a:pt x="59" y="396"/>
                    <a:pt x="63" y="401"/>
                  </a:cubicBezTo>
                  <a:cubicBezTo>
                    <a:pt x="66" y="399"/>
                    <a:pt x="66" y="399"/>
                    <a:pt x="66" y="399"/>
                  </a:cubicBezTo>
                  <a:cubicBezTo>
                    <a:pt x="62" y="394"/>
                    <a:pt x="58" y="388"/>
                    <a:pt x="54" y="382"/>
                  </a:cubicBezTo>
                  <a:moveTo>
                    <a:pt x="34" y="346"/>
                  </a:moveTo>
                  <a:cubicBezTo>
                    <a:pt x="31" y="348"/>
                    <a:pt x="31" y="348"/>
                    <a:pt x="31" y="348"/>
                  </a:cubicBezTo>
                  <a:cubicBezTo>
                    <a:pt x="34" y="354"/>
                    <a:pt x="37" y="360"/>
                    <a:pt x="41" y="366"/>
                  </a:cubicBezTo>
                  <a:cubicBezTo>
                    <a:pt x="44" y="365"/>
                    <a:pt x="44" y="365"/>
                    <a:pt x="44" y="365"/>
                  </a:cubicBezTo>
                  <a:cubicBezTo>
                    <a:pt x="40" y="359"/>
                    <a:pt x="37" y="353"/>
                    <a:pt x="34" y="346"/>
                  </a:cubicBezTo>
                  <a:moveTo>
                    <a:pt x="20" y="308"/>
                  </a:moveTo>
                  <a:cubicBezTo>
                    <a:pt x="17" y="309"/>
                    <a:pt x="17" y="309"/>
                    <a:pt x="17" y="309"/>
                  </a:cubicBezTo>
                  <a:cubicBezTo>
                    <a:pt x="19" y="315"/>
                    <a:pt x="21" y="322"/>
                    <a:pt x="23" y="328"/>
                  </a:cubicBezTo>
                  <a:cubicBezTo>
                    <a:pt x="27" y="327"/>
                    <a:pt x="27" y="327"/>
                    <a:pt x="27" y="327"/>
                  </a:cubicBezTo>
                  <a:cubicBezTo>
                    <a:pt x="24" y="321"/>
                    <a:pt x="22" y="314"/>
                    <a:pt x="20" y="308"/>
                  </a:cubicBezTo>
                  <a:moveTo>
                    <a:pt x="11" y="268"/>
                  </a:moveTo>
                  <a:cubicBezTo>
                    <a:pt x="7" y="268"/>
                    <a:pt x="7" y="268"/>
                    <a:pt x="7" y="268"/>
                  </a:cubicBezTo>
                  <a:cubicBezTo>
                    <a:pt x="9" y="275"/>
                    <a:pt x="10" y="282"/>
                    <a:pt x="12" y="289"/>
                  </a:cubicBezTo>
                  <a:cubicBezTo>
                    <a:pt x="15" y="288"/>
                    <a:pt x="15" y="288"/>
                    <a:pt x="15" y="288"/>
                  </a:cubicBezTo>
                  <a:cubicBezTo>
                    <a:pt x="15" y="288"/>
                    <a:pt x="15" y="288"/>
                    <a:pt x="15" y="288"/>
                  </a:cubicBezTo>
                  <a:cubicBezTo>
                    <a:pt x="13" y="281"/>
                    <a:pt x="12" y="274"/>
                    <a:pt x="11" y="268"/>
                  </a:cubicBezTo>
                  <a:moveTo>
                    <a:pt x="5" y="227"/>
                  </a:moveTo>
                  <a:cubicBezTo>
                    <a:pt x="2" y="227"/>
                    <a:pt x="2" y="227"/>
                    <a:pt x="2" y="227"/>
                  </a:cubicBezTo>
                  <a:cubicBezTo>
                    <a:pt x="2" y="234"/>
                    <a:pt x="3" y="241"/>
                    <a:pt x="4" y="248"/>
                  </a:cubicBezTo>
                  <a:cubicBezTo>
                    <a:pt x="7" y="247"/>
                    <a:pt x="7" y="247"/>
                    <a:pt x="7" y="247"/>
                  </a:cubicBezTo>
                  <a:cubicBezTo>
                    <a:pt x="6" y="240"/>
                    <a:pt x="6" y="234"/>
                    <a:pt x="5" y="227"/>
                  </a:cubicBezTo>
                  <a:moveTo>
                    <a:pt x="1" y="186"/>
                  </a:moveTo>
                  <a:cubicBezTo>
                    <a:pt x="0" y="193"/>
                    <a:pt x="0" y="200"/>
                    <a:pt x="0" y="207"/>
                  </a:cubicBezTo>
                  <a:cubicBezTo>
                    <a:pt x="4" y="207"/>
                    <a:pt x="4" y="207"/>
                    <a:pt x="4" y="207"/>
                  </a:cubicBezTo>
                  <a:cubicBezTo>
                    <a:pt x="4" y="200"/>
                    <a:pt x="4" y="193"/>
                    <a:pt x="4" y="186"/>
                  </a:cubicBezTo>
                  <a:cubicBezTo>
                    <a:pt x="1" y="186"/>
                    <a:pt x="1" y="186"/>
                    <a:pt x="1" y="186"/>
                  </a:cubicBezTo>
                  <a:moveTo>
                    <a:pt x="6" y="145"/>
                  </a:moveTo>
                  <a:cubicBezTo>
                    <a:pt x="5" y="152"/>
                    <a:pt x="4" y="158"/>
                    <a:pt x="3" y="166"/>
                  </a:cubicBezTo>
                  <a:cubicBezTo>
                    <a:pt x="6" y="166"/>
                    <a:pt x="6" y="166"/>
                    <a:pt x="6" y="166"/>
                  </a:cubicBezTo>
                  <a:cubicBezTo>
                    <a:pt x="7" y="159"/>
                    <a:pt x="8" y="152"/>
                    <a:pt x="10" y="146"/>
                  </a:cubicBezTo>
                  <a:cubicBezTo>
                    <a:pt x="6" y="145"/>
                    <a:pt x="6" y="145"/>
                    <a:pt x="6" y="145"/>
                  </a:cubicBezTo>
                  <a:moveTo>
                    <a:pt x="20" y="107"/>
                  </a:moveTo>
                  <a:cubicBezTo>
                    <a:pt x="17" y="113"/>
                    <a:pt x="14" y="119"/>
                    <a:pt x="12" y="126"/>
                  </a:cubicBezTo>
                  <a:cubicBezTo>
                    <a:pt x="15" y="127"/>
                    <a:pt x="15" y="127"/>
                    <a:pt x="15" y="127"/>
                  </a:cubicBezTo>
                  <a:cubicBezTo>
                    <a:pt x="17" y="120"/>
                    <a:pt x="20" y="114"/>
                    <a:pt x="23" y="108"/>
                  </a:cubicBezTo>
                  <a:cubicBezTo>
                    <a:pt x="20" y="107"/>
                    <a:pt x="20" y="107"/>
                    <a:pt x="20" y="107"/>
                  </a:cubicBezTo>
                  <a:moveTo>
                    <a:pt x="42" y="72"/>
                  </a:moveTo>
                  <a:cubicBezTo>
                    <a:pt x="37" y="78"/>
                    <a:pt x="33" y="83"/>
                    <a:pt x="30" y="89"/>
                  </a:cubicBezTo>
                  <a:cubicBezTo>
                    <a:pt x="32" y="91"/>
                    <a:pt x="32" y="91"/>
                    <a:pt x="32" y="91"/>
                  </a:cubicBezTo>
                  <a:cubicBezTo>
                    <a:pt x="36" y="85"/>
                    <a:pt x="40" y="80"/>
                    <a:pt x="44" y="75"/>
                  </a:cubicBezTo>
                  <a:cubicBezTo>
                    <a:pt x="42" y="72"/>
                    <a:pt x="42" y="72"/>
                    <a:pt x="42" y="72"/>
                  </a:cubicBezTo>
                  <a:moveTo>
                    <a:pt x="71" y="45"/>
                  </a:moveTo>
                  <a:cubicBezTo>
                    <a:pt x="66" y="49"/>
                    <a:pt x="60" y="53"/>
                    <a:pt x="55" y="58"/>
                  </a:cubicBezTo>
                  <a:cubicBezTo>
                    <a:pt x="58" y="60"/>
                    <a:pt x="58" y="60"/>
                    <a:pt x="58" y="60"/>
                  </a:cubicBezTo>
                  <a:cubicBezTo>
                    <a:pt x="58" y="60"/>
                    <a:pt x="58" y="60"/>
                    <a:pt x="58" y="60"/>
                  </a:cubicBezTo>
                  <a:cubicBezTo>
                    <a:pt x="63" y="56"/>
                    <a:pt x="68" y="51"/>
                    <a:pt x="73" y="47"/>
                  </a:cubicBezTo>
                  <a:cubicBezTo>
                    <a:pt x="71" y="45"/>
                    <a:pt x="71" y="45"/>
                    <a:pt x="71" y="45"/>
                  </a:cubicBezTo>
                  <a:moveTo>
                    <a:pt x="106" y="24"/>
                  </a:moveTo>
                  <a:cubicBezTo>
                    <a:pt x="100" y="27"/>
                    <a:pt x="94" y="30"/>
                    <a:pt x="88" y="33"/>
                  </a:cubicBezTo>
                  <a:cubicBezTo>
                    <a:pt x="90" y="36"/>
                    <a:pt x="90" y="36"/>
                    <a:pt x="90" y="36"/>
                  </a:cubicBezTo>
                  <a:cubicBezTo>
                    <a:pt x="90" y="36"/>
                    <a:pt x="90" y="36"/>
                    <a:pt x="90" y="36"/>
                  </a:cubicBezTo>
                  <a:cubicBezTo>
                    <a:pt x="95" y="33"/>
                    <a:pt x="101" y="30"/>
                    <a:pt x="107" y="27"/>
                  </a:cubicBezTo>
                  <a:cubicBezTo>
                    <a:pt x="106" y="24"/>
                    <a:pt x="106" y="24"/>
                    <a:pt x="106" y="24"/>
                  </a:cubicBezTo>
                  <a:moveTo>
                    <a:pt x="144" y="10"/>
                  </a:moveTo>
                  <a:cubicBezTo>
                    <a:pt x="137" y="12"/>
                    <a:pt x="131" y="14"/>
                    <a:pt x="124" y="16"/>
                  </a:cubicBezTo>
                  <a:cubicBezTo>
                    <a:pt x="126" y="19"/>
                    <a:pt x="126" y="19"/>
                    <a:pt x="126" y="19"/>
                  </a:cubicBezTo>
                  <a:cubicBezTo>
                    <a:pt x="132" y="17"/>
                    <a:pt x="138" y="15"/>
                    <a:pt x="145" y="13"/>
                  </a:cubicBezTo>
                  <a:cubicBezTo>
                    <a:pt x="144" y="10"/>
                    <a:pt x="144" y="10"/>
                    <a:pt x="144" y="10"/>
                  </a:cubicBezTo>
                  <a:moveTo>
                    <a:pt x="183" y="2"/>
                  </a:moveTo>
                  <a:cubicBezTo>
                    <a:pt x="182" y="2"/>
                    <a:pt x="180" y="2"/>
                    <a:pt x="178" y="3"/>
                  </a:cubicBezTo>
                  <a:cubicBezTo>
                    <a:pt x="173" y="3"/>
                    <a:pt x="169" y="4"/>
                    <a:pt x="163" y="5"/>
                  </a:cubicBezTo>
                  <a:cubicBezTo>
                    <a:pt x="164" y="9"/>
                    <a:pt x="164" y="9"/>
                    <a:pt x="164" y="9"/>
                  </a:cubicBezTo>
                  <a:cubicBezTo>
                    <a:pt x="164" y="9"/>
                    <a:pt x="164" y="9"/>
                    <a:pt x="164" y="9"/>
                  </a:cubicBezTo>
                  <a:cubicBezTo>
                    <a:pt x="169" y="8"/>
                    <a:pt x="174" y="7"/>
                    <a:pt x="179" y="6"/>
                  </a:cubicBezTo>
                  <a:cubicBezTo>
                    <a:pt x="180" y="6"/>
                    <a:pt x="182" y="6"/>
                    <a:pt x="184" y="5"/>
                  </a:cubicBezTo>
                  <a:cubicBezTo>
                    <a:pt x="183" y="2"/>
                    <a:pt x="183" y="2"/>
                    <a:pt x="183" y="2"/>
                  </a:cubicBezTo>
                  <a:moveTo>
                    <a:pt x="209" y="0"/>
                  </a:moveTo>
                  <a:cubicBezTo>
                    <a:pt x="208" y="0"/>
                    <a:pt x="206" y="0"/>
                    <a:pt x="204" y="0"/>
                  </a:cubicBezTo>
                  <a:cubicBezTo>
                    <a:pt x="204" y="4"/>
                    <a:pt x="204" y="4"/>
                    <a:pt x="204" y="4"/>
                  </a:cubicBezTo>
                  <a:cubicBezTo>
                    <a:pt x="206" y="4"/>
                    <a:pt x="208" y="4"/>
                    <a:pt x="208" y="4"/>
                  </a:cubicBezTo>
                  <a:cubicBezTo>
                    <a:pt x="209" y="4"/>
                    <a:pt x="209" y="4"/>
                    <a:pt x="209" y="4"/>
                  </a:cubicBezTo>
                  <a:cubicBezTo>
                    <a:pt x="209" y="0"/>
                    <a:pt x="209" y="0"/>
                    <a:pt x="209" y="0"/>
                  </a:cubicBezTo>
                  <a:cubicBezTo>
                    <a:pt x="209" y="0"/>
                    <a:pt x="209" y="0"/>
                    <a:pt x="209" y="0"/>
                  </a:cubicBezTo>
                </a:path>
              </a:pathLst>
            </a:custGeom>
            <a:solidFill>
              <a:sysClr val="window" lastClr="FFFFFF">
                <a:lumMod val="9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7" name="Freeform 222">
              <a:extLst>
                <a:ext uri="{FF2B5EF4-FFF2-40B4-BE49-F238E27FC236}">
                  <a16:creationId xmlns:a16="http://schemas.microsoft.com/office/drawing/2014/main" id="{2AEC032B-C58A-4DAA-BBAA-42A24916D514}"/>
                </a:ext>
              </a:extLst>
            </p:cNvPr>
            <p:cNvSpPr>
              <a:spLocks/>
            </p:cNvSpPr>
            <p:nvPr/>
          </p:nvSpPr>
          <p:spPr bwMode="auto">
            <a:xfrm>
              <a:off x="3387726" y="3714750"/>
              <a:ext cx="38100" cy="6350"/>
            </a:xfrm>
            <a:custGeom>
              <a:avLst/>
              <a:gdLst>
                <a:gd name="T0" fmla="*/ 20 w 20"/>
                <a:gd name="T1" fmla="*/ 0 h 4"/>
                <a:gd name="T2" fmla="*/ 0 w 20"/>
                <a:gd name="T3" fmla="*/ 1 h 4"/>
                <a:gd name="T4" fmla="*/ 0 w 20"/>
                <a:gd name="T5" fmla="*/ 4 h 4"/>
                <a:gd name="T6" fmla="*/ 20 w 20"/>
                <a:gd name="T7" fmla="*/ 3 h 4"/>
                <a:gd name="T8" fmla="*/ 20 w 20"/>
                <a:gd name="T9" fmla="*/ 0 h 4"/>
                <a:gd name="T10" fmla="*/ 20 w 20"/>
                <a:gd name="T11" fmla="*/ 0 h 4"/>
              </a:gdLst>
              <a:ahLst/>
              <a:cxnLst>
                <a:cxn ang="0">
                  <a:pos x="T0" y="T1"/>
                </a:cxn>
                <a:cxn ang="0">
                  <a:pos x="T2" y="T3"/>
                </a:cxn>
                <a:cxn ang="0">
                  <a:pos x="T4" y="T5"/>
                </a:cxn>
                <a:cxn ang="0">
                  <a:pos x="T6" y="T7"/>
                </a:cxn>
                <a:cxn ang="0">
                  <a:pos x="T8" y="T9"/>
                </a:cxn>
                <a:cxn ang="0">
                  <a:pos x="T10" y="T11"/>
                </a:cxn>
              </a:cxnLst>
              <a:rect l="0" t="0" r="r" b="b"/>
              <a:pathLst>
                <a:path w="20" h="4">
                  <a:moveTo>
                    <a:pt x="20" y="0"/>
                  </a:moveTo>
                  <a:cubicBezTo>
                    <a:pt x="20" y="0"/>
                    <a:pt x="13" y="0"/>
                    <a:pt x="0" y="1"/>
                  </a:cubicBezTo>
                  <a:cubicBezTo>
                    <a:pt x="0" y="4"/>
                    <a:pt x="0" y="4"/>
                    <a:pt x="0" y="4"/>
                  </a:cubicBezTo>
                  <a:cubicBezTo>
                    <a:pt x="13" y="4"/>
                    <a:pt x="20" y="3"/>
                    <a:pt x="20" y="3"/>
                  </a:cubicBezTo>
                  <a:cubicBezTo>
                    <a:pt x="20" y="0"/>
                    <a:pt x="20" y="0"/>
                    <a:pt x="20" y="0"/>
                  </a:cubicBezTo>
                  <a:cubicBezTo>
                    <a:pt x="20" y="0"/>
                    <a:pt x="20" y="0"/>
                    <a:pt x="20"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8" name="Freeform 223">
              <a:extLst>
                <a:ext uri="{FF2B5EF4-FFF2-40B4-BE49-F238E27FC236}">
                  <a16:creationId xmlns:a16="http://schemas.microsoft.com/office/drawing/2014/main" id="{978AB872-E126-497A-AEBF-9C9CC89CF3C9}"/>
                </a:ext>
              </a:extLst>
            </p:cNvPr>
            <p:cNvSpPr>
              <a:spLocks/>
            </p:cNvSpPr>
            <p:nvPr/>
          </p:nvSpPr>
          <p:spPr bwMode="auto">
            <a:xfrm>
              <a:off x="3311526" y="3716338"/>
              <a:ext cx="12700" cy="6350"/>
            </a:xfrm>
            <a:custGeom>
              <a:avLst/>
              <a:gdLst>
                <a:gd name="T0" fmla="*/ 0 w 7"/>
                <a:gd name="T1" fmla="*/ 0 h 4"/>
                <a:gd name="T2" fmla="*/ 0 w 7"/>
                <a:gd name="T3" fmla="*/ 3 h 4"/>
                <a:gd name="T4" fmla="*/ 7 w 7"/>
                <a:gd name="T5" fmla="*/ 4 h 4"/>
                <a:gd name="T6" fmla="*/ 7 w 7"/>
                <a:gd name="T7" fmla="*/ 0 h 4"/>
                <a:gd name="T8" fmla="*/ 0 w 7"/>
                <a:gd name="T9" fmla="*/ 0 h 4"/>
              </a:gdLst>
              <a:ahLst/>
              <a:cxnLst>
                <a:cxn ang="0">
                  <a:pos x="T0" y="T1"/>
                </a:cxn>
                <a:cxn ang="0">
                  <a:pos x="T2" y="T3"/>
                </a:cxn>
                <a:cxn ang="0">
                  <a:pos x="T4" y="T5"/>
                </a:cxn>
                <a:cxn ang="0">
                  <a:pos x="T6" y="T7"/>
                </a:cxn>
                <a:cxn ang="0">
                  <a:pos x="T8" y="T9"/>
                </a:cxn>
              </a:cxnLst>
              <a:rect l="0" t="0" r="r" b="b"/>
              <a:pathLst>
                <a:path w="7" h="4">
                  <a:moveTo>
                    <a:pt x="0" y="0"/>
                  </a:moveTo>
                  <a:cubicBezTo>
                    <a:pt x="0" y="3"/>
                    <a:pt x="0" y="3"/>
                    <a:pt x="0" y="3"/>
                  </a:cubicBezTo>
                  <a:cubicBezTo>
                    <a:pt x="3" y="3"/>
                    <a:pt x="5" y="4"/>
                    <a:pt x="7" y="4"/>
                  </a:cubicBezTo>
                  <a:cubicBezTo>
                    <a:pt x="7" y="0"/>
                    <a:pt x="7" y="0"/>
                    <a:pt x="7" y="0"/>
                  </a:cubicBezTo>
                  <a:cubicBezTo>
                    <a:pt x="5" y="0"/>
                    <a:pt x="3" y="0"/>
                    <a:pt x="0" y="0"/>
                  </a:cubicBezTo>
                </a:path>
              </a:pathLst>
            </a:custGeom>
            <a:solidFill>
              <a:srgbClr val="747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9" name="Freeform 224">
              <a:extLst>
                <a:ext uri="{FF2B5EF4-FFF2-40B4-BE49-F238E27FC236}">
                  <a16:creationId xmlns:a16="http://schemas.microsoft.com/office/drawing/2014/main" id="{9D1F2DAF-3F75-48C2-B59B-B5709A5DC27B}"/>
                </a:ext>
              </a:extLst>
            </p:cNvPr>
            <p:cNvSpPr>
              <a:spLocks/>
            </p:cNvSpPr>
            <p:nvPr/>
          </p:nvSpPr>
          <p:spPr bwMode="auto">
            <a:xfrm>
              <a:off x="3324226" y="3716338"/>
              <a:ext cx="25400" cy="6350"/>
            </a:xfrm>
            <a:custGeom>
              <a:avLst/>
              <a:gdLst>
                <a:gd name="T0" fmla="*/ 0 w 14"/>
                <a:gd name="T1" fmla="*/ 0 h 4"/>
                <a:gd name="T2" fmla="*/ 0 w 14"/>
                <a:gd name="T3" fmla="*/ 4 h 4"/>
                <a:gd name="T4" fmla="*/ 8 w 14"/>
                <a:gd name="T5" fmla="*/ 4 h 4"/>
                <a:gd name="T6" fmla="*/ 14 w 14"/>
                <a:gd name="T7" fmla="*/ 4 h 4"/>
                <a:gd name="T8" fmla="*/ 13 w 14"/>
                <a:gd name="T9" fmla="*/ 0 h 4"/>
                <a:gd name="T10" fmla="*/ 8 w 14"/>
                <a:gd name="T11" fmla="*/ 0 h 4"/>
                <a:gd name="T12" fmla="*/ 0 w 1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0" y="0"/>
                  </a:moveTo>
                  <a:cubicBezTo>
                    <a:pt x="0" y="4"/>
                    <a:pt x="0" y="4"/>
                    <a:pt x="0" y="4"/>
                  </a:cubicBezTo>
                  <a:cubicBezTo>
                    <a:pt x="3" y="4"/>
                    <a:pt x="5" y="4"/>
                    <a:pt x="8" y="4"/>
                  </a:cubicBezTo>
                  <a:cubicBezTo>
                    <a:pt x="10" y="4"/>
                    <a:pt x="12" y="4"/>
                    <a:pt x="14" y="4"/>
                  </a:cubicBezTo>
                  <a:cubicBezTo>
                    <a:pt x="13" y="0"/>
                    <a:pt x="13" y="0"/>
                    <a:pt x="13" y="0"/>
                  </a:cubicBezTo>
                  <a:cubicBezTo>
                    <a:pt x="12" y="0"/>
                    <a:pt x="10" y="0"/>
                    <a:pt x="8" y="0"/>
                  </a:cubicBezTo>
                  <a:cubicBezTo>
                    <a:pt x="5" y="0"/>
                    <a:pt x="3" y="0"/>
                    <a:pt x="0"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0" name="Freeform 225">
              <a:extLst>
                <a:ext uri="{FF2B5EF4-FFF2-40B4-BE49-F238E27FC236}">
                  <a16:creationId xmlns:a16="http://schemas.microsoft.com/office/drawing/2014/main" id="{84F6C743-2E4D-4B81-BC86-B27259A9BBDD}"/>
                </a:ext>
              </a:extLst>
            </p:cNvPr>
            <p:cNvSpPr>
              <a:spLocks noEditPoints="1"/>
            </p:cNvSpPr>
            <p:nvPr/>
          </p:nvSpPr>
          <p:spPr bwMode="auto">
            <a:xfrm>
              <a:off x="2311401" y="2671763"/>
              <a:ext cx="1114425" cy="1050925"/>
            </a:xfrm>
            <a:custGeom>
              <a:avLst/>
              <a:gdLst>
                <a:gd name="T0" fmla="*/ 595 w 595"/>
                <a:gd name="T1" fmla="*/ 556 h 561"/>
                <a:gd name="T2" fmla="*/ 573 w 595"/>
                <a:gd name="T3" fmla="*/ 560 h 561"/>
                <a:gd name="T4" fmla="*/ 551 w 595"/>
                <a:gd name="T5" fmla="*/ 558 h 561"/>
                <a:gd name="T6" fmla="*/ 484 w 595"/>
                <a:gd name="T7" fmla="*/ 560 h 561"/>
                <a:gd name="T8" fmla="*/ 506 w 595"/>
                <a:gd name="T9" fmla="*/ 561 h 561"/>
                <a:gd name="T10" fmla="*/ 440 w 595"/>
                <a:gd name="T11" fmla="*/ 554 h 561"/>
                <a:gd name="T12" fmla="*/ 440 w 595"/>
                <a:gd name="T13" fmla="*/ 558 h 561"/>
                <a:gd name="T14" fmla="*/ 418 w 595"/>
                <a:gd name="T15" fmla="*/ 552 h 561"/>
                <a:gd name="T16" fmla="*/ 396 w 595"/>
                <a:gd name="T17" fmla="*/ 553 h 561"/>
                <a:gd name="T18" fmla="*/ 374 w 595"/>
                <a:gd name="T19" fmla="*/ 547 h 561"/>
                <a:gd name="T20" fmla="*/ 309 w 595"/>
                <a:gd name="T21" fmla="*/ 538 h 561"/>
                <a:gd name="T22" fmla="*/ 330 w 595"/>
                <a:gd name="T23" fmla="*/ 542 h 561"/>
                <a:gd name="T24" fmla="*/ 267 w 595"/>
                <a:gd name="T25" fmla="*/ 523 h 561"/>
                <a:gd name="T26" fmla="*/ 266 w 595"/>
                <a:gd name="T27" fmla="*/ 526 h 561"/>
                <a:gd name="T28" fmla="*/ 246 w 595"/>
                <a:gd name="T29" fmla="*/ 516 h 561"/>
                <a:gd name="T30" fmla="*/ 224 w 595"/>
                <a:gd name="T31" fmla="*/ 512 h 561"/>
                <a:gd name="T32" fmla="*/ 206 w 595"/>
                <a:gd name="T33" fmla="*/ 501 h 561"/>
                <a:gd name="T34" fmla="*/ 146 w 595"/>
                <a:gd name="T35" fmla="*/ 474 h 561"/>
                <a:gd name="T36" fmla="*/ 165 w 595"/>
                <a:gd name="T37" fmla="*/ 485 h 561"/>
                <a:gd name="T38" fmla="*/ 113 w 595"/>
                <a:gd name="T39" fmla="*/ 446 h 561"/>
                <a:gd name="T40" fmla="*/ 111 w 595"/>
                <a:gd name="T41" fmla="*/ 449 h 561"/>
                <a:gd name="T42" fmla="*/ 97 w 595"/>
                <a:gd name="T43" fmla="*/ 432 h 561"/>
                <a:gd name="T44" fmla="*/ 52 w 595"/>
                <a:gd name="T45" fmla="*/ 387 h 561"/>
                <a:gd name="T46" fmla="*/ 65 w 595"/>
                <a:gd name="T47" fmla="*/ 404 h 561"/>
                <a:gd name="T48" fmla="*/ 35 w 595"/>
                <a:gd name="T49" fmla="*/ 349 h 561"/>
                <a:gd name="T50" fmla="*/ 31 w 595"/>
                <a:gd name="T51" fmla="*/ 350 h 561"/>
                <a:gd name="T52" fmla="*/ 27 w 595"/>
                <a:gd name="T53" fmla="*/ 330 h 561"/>
                <a:gd name="T54" fmla="*/ 6 w 595"/>
                <a:gd name="T55" fmla="*/ 271 h 561"/>
                <a:gd name="T56" fmla="*/ 14 w 595"/>
                <a:gd name="T57" fmla="*/ 290 h 561"/>
                <a:gd name="T58" fmla="*/ 3 w 595"/>
                <a:gd name="T59" fmla="*/ 251 h 561"/>
                <a:gd name="T60" fmla="*/ 7 w 595"/>
                <a:gd name="T61" fmla="*/ 250 h 561"/>
                <a:gd name="T62" fmla="*/ 0 w 595"/>
                <a:gd name="T63" fmla="*/ 189 h 561"/>
                <a:gd name="T64" fmla="*/ 0 w 595"/>
                <a:gd name="T65" fmla="*/ 209 h 561"/>
                <a:gd name="T66" fmla="*/ 11 w 595"/>
                <a:gd name="T67" fmla="*/ 149 h 561"/>
                <a:gd name="T68" fmla="*/ 14 w 595"/>
                <a:gd name="T69" fmla="*/ 128 h 561"/>
                <a:gd name="T70" fmla="*/ 17 w 595"/>
                <a:gd name="T71" fmla="*/ 129 h 561"/>
                <a:gd name="T72" fmla="*/ 47 w 595"/>
                <a:gd name="T73" fmla="*/ 74 h 561"/>
                <a:gd name="T74" fmla="*/ 33 w 595"/>
                <a:gd name="T75" fmla="*/ 91 h 561"/>
                <a:gd name="T76" fmla="*/ 79 w 595"/>
                <a:gd name="T77" fmla="*/ 46 h 561"/>
                <a:gd name="T78" fmla="*/ 98 w 595"/>
                <a:gd name="T79" fmla="*/ 34 h 561"/>
                <a:gd name="T80" fmla="*/ 100 w 595"/>
                <a:gd name="T81" fmla="*/ 37 h 561"/>
                <a:gd name="T82" fmla="*/ 138 w 595"/>
                <a:gd name="T83" fmla="*/ 17 h 561"/>
                <a:gd name="T84" fmla="*/ 139 w 595"/>
                <a:gd name="T85" fmla="*/ 20 h 561"/>
                <a:gd name="T86" fmla="*/ 225 w 595"/>
                <a:gd name="T87" fmla="*/ 0 h 561"/>
                <a:gd name="T88" fmla="*/ 225 w 595"/>
                <a:gd name="T89" fmla="*/ 3 h 561"/>
                <a:gd name="T90" fmla="*/ 203 w 595"/>
                <a:gd name="T91" fmla="*/ 2 h 561"/>
                <a:gd name="T92" fmla="*/ 182 w 595"/>
                <a:gd name="T93" fmla="*/ 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5" h="561">
                  <a:moveTo>
                    <a:pt x="573" y="560"/>
                  </a:moveTo>
                  <a:cubicBezTo>
                    <a:pt x="573" y="557"/>
                    <a:pt x="573" y="557"/>
                    <a:pt x="573" y="557"/>
                  </a:cubicBezTo>
                  <a:cubicBezTo>
                    <a:pt x="587" y="556"/>
                    <a:pt x="595" y="556"/>
                    <a:pt x="595" y="556"/>
                  </a:cubicBezTo>
                  <a:cubicBezTo>
                    <a:pt x="595" y="556"/>
                    <a:pt x="595" y="556"/>
                    <a:pt x="595" y="556"/>
                  </a:cubicBezTo>
                  <a:cubicBezTo>
                    <a:pt x="595" y="559"/>
                    <a:pt x="595" y="559"/>
                    <a:pt x="595" y="559"/>
                  </a:cubicBezTo>
                  <a:cubicBezTo>
                    <a:pt x="595" y="559"/>
                    <a:pt x="587" y="560"/>
                    <a:pt x="573" y="560"/>
                  </a:cubicBezTo>
                  <a:close/>
                  <a:moveTo>
                    <a:pt x="528" y="561"/>
                  </a:moveTo>
                  <a:cubicBezTo>
                    <a:pt x="528" y="558"/>
                    <a:pt x="528" y="558"/>
                    <a:pt x="528" y="558"/>
                  </a:cubicBezTo>
                  <a:cubicBezTo>
                    <a:pt x="536" y="558"/>
                    <a:pt x="544" y="558"/>
                    <a:pt x="551" y="558"/>
                  </a:cubicBezTo>
                  <a:cubicBezTo>
                    <a:pt x="551" y="561"/>
                    <a:pt x="551" y="561"/>
                    <a:pt x="551" y="561"/>
                  </a:cubicBezTo>
                  <a:cubicBezTo>
                    <a:pt x="544" y="561"/>
                    <a:pt x="536" y="561"/>
                    <a:pt x="528" y="561"/>
                  </a:cubicBezTo>
                  <a:close/>
                  <a:moveTo>
                    <a:pt x="484" y="560"/>
                  </a:moveTo>
                  <a:cubicBezTo>
                    <a:pt x="484" y="557"/>
                    <a:pt x="484" y="557"/>
                    <a:pt x="484" y="557"/>
                  </a:cubicBezTo>
                  <a:cubicBezTo>
                    <a:pt x="492" y="557"/>
                    <a:pt x="499" y="557"/>
                    <a:pt x="506" y="558"/>
                  </a:cubicBezTo>
                  <a:cubicBezTo>
                    <a:pt x="506" y="561"/>
                    <a:pt x="506" y="561"/>
                    <a:pt x="506" y="561"/>
                  </a:cubicBezTo>
                  <a:cubicBezTo>
                    <a:pt x="499" y="561"/>
                    <a:pt x="492" y="561"/>
                    <a:pt x="484" y="560"/>
                  </a:cubicBezTo>
                  <a:close/>
                  <a:moveTo>
                    <a:pt x="440" y="558"/>
                  </a:moveTo>
                  <a:cubicBezTo>
                    <a:pt x="440" y="554"/>
                    <a:pt x="440" y="554"/>
                    <a:pt x="440" y="554"/>
                  </a:cubicBezTo>
                  <a:cubicBezTo>
                    <a:pt x="448" y="555"/>
                    <a:pt x="455" y="555"/>
                    <a:pt x="462" y="556"/>
                  </a:cubicBezTo>
                  <a:cubicBezTo>
                    <a:pt x="462" y="559"/>
                    <a:pt x="462" y="559"/>
                    <a:pt x="462" y="559"/>
                  </a:cubicBezTo>
                  <a:cubicBezTo>
                    <a:pt x="455" y="559"/>
                    <a:pt x="447" y="558"/>
                    <a:pt x="440" y="558"/>
                  </a:cubicBezTo>
                  <a:close/>
                  <a:moveTo>
                    <a:pt x="396" y="553"/>
                  </a:moveTo>
                  <a:cubicBezTo>
                    <a:pt x="396" y="550"/>
                    <a:pt x="396" y="550"/>
                    <a:pt x="396" y="550"/>
                  </a:cubicBezTo>
                  <a:cubicBezTo>
                    <a:pt x="404" y="551"/>
                    <a:pt x="411" y="551"/>
                    <a:pt x="418" y="552"/>
                  </a:cubicBezTo>
                  <a:cubicBezTo>
                    <a:pt x="418" y="552"/>
                    <a:pt x="418" y="552"/>
                    <a:pt x="418" y="552"/>
                  </a:cubicBezTo>
                  <a:cubicBezTo>
                    <a:pt x="418" y="556"/>
                    <a:pt x="418" y="556"/>
                    <a:pt x="418" y="556"/>
                  </a:cubicBezTo>
                  <a:cubicBezTo>
                    <a:pt x="411" y="555"/>
                    <a:pt x="403" y="554"/>
                    <a:pt x="396" y="553"/>
                  </a:cubicBezTo>
                  <a:close/>
                  <a:moveTo>
                    <a:pt x="352" y="546"/>
                  </a:moveTo>
                  <a:cubicBezTo>
                    <a:pt x="353" y="543"/>
                    <a:pt x="353" y="543"/>
                    <a:pt x="353" y="543"/>
                  </a:cubicBezTo>
                  <a:cubicBezTo>
                    <a:pt x="360" y="544"/>
                    <a:pt x="367" y="546"/>
                    <a:pt x="374" y="547"/>
                  </a:cubicBezTo>
                  <a:cubicBezTo>
                    <a:pt x="374" y="550"/>
                    <a:pt x="374" y="550"/>
                    <a:pt x="374" y="550"/>
                  </a:cubicBezTo>
                  <a:cubicBezTo>
                    <a:pt x="367" y="549"/>
                    <a:pt x="359" y="548"/>
                    <a:pt x="352" y="546"/>
                  </a:cubicBezTo>
                  <a:close/>
                  <a:moveTo>
                    <a:pt x="309" y="538"/>
                  </a:moveTo>
                  <a:cubicBezTo>
                    <a:pt x="310" y="534"/>
                    <a:pt x="310" y="534"/>
                    <a:pt x="310" y="534"/>
                  </a:cubicBezTo>
                  <a:cubicBezTo>
                    <a:pt x="317" y="536"/>
                    <a:pt x="324" y="537"/>
                    <a:pt x="331" y="539"/>
                  </a:cubicBezTo>
                  <a:cubicBezTo>
                    <a:pt x="330" y="542"/>
                    <a:pt x="330" y="542"/>
                    <a:pt x="330" y="542"/>
                  </a:cubicBezTo>
                  <a:cubicBezTo>
                    <a:pt x="323" y="541"/>
                    <a:pt x="316" y="539"/>
                    <a:pt x="309" y="538"/>
                  </a:cubicBezTo>
                  <a:close/>
                  <a:moveTo>
                    <a:pt x="266" y="526"/>
                  </a:moveTo>
                  <a:cubicBezTo>
                    <a:pt x="267" y="523"/>
                    <a:pt x="267" y="523"/>
                    <a:pt x="267" y="523"/>
                  </a:cubicBezTo>
                  <a:cubicBezTo>
                    <a:pt x="274" y="525"/>
                    <a:pt x="281" y="527"/>
                    <a:pt x="288" y="529"/>
                  </a:cubicBezTo>
                  <a:cubicBezTo>
                    <a:pt x="287" y="532"/>
                    <a:pt x="287" y="532"/>
                    <a:pt x="287" y="532"/>
                  </a:cubicBezTo>
                  <a:cubicBezTo>
                    <a:pt x="280" y="530"/>
                    <a:pt x="273" y="528"/>
                    <a:pt x="266" y="526"/>
                  </a:cubicBezTo>
                  <a:close/>
                  <a:moveTo>
                    <a:pt x="224" y="512"/>
                  </a:moveTo>
                  <a:cubicBezTo>
                    <a:pt x="226" y="509"/>
                    <a:pt x="226" y="509"/>
                    <a:pt x="226" y="509"/>
                  </a:cubicBezTo>
                  <a:cubicBezTo>
                    <a:pt x="233" y="512"/>
                    <a:pt x="239" y="514"/>
                    <a:pt x="246" y="516"/>
                  </a:cubicBezTo>
                  <a:cubicBezTo>
                    <a:pt x="246" y="516"/>
                    <a:pt x="246" y="516"/>
                    <a:pt x="246" y="516"/>
                  </a:cubicBezTo>
                  <a:cubicBezTo>
                    <a:pt x="245" y="520"/>
                    <a:pt x="245" y="520"/>
                    <a:pt x="245" y="520"/>
                  </a:cubicBezTo>
                  <a:cubicBezTo>
                    <a:pt x="238" y="517"/>
                    <a:pt x="231" y="515"/>
                    <a:pt x="224" y="512"/>
                  </a:cubicBezTo>
                  <a:close/>
                  <a:moveTo>
                    <a:pt x="184" y="495"/>
                  </a:moveTo>
                  <a:cubicBezTo>
                    <a:pt x="186" y="492"/>
                    <a:pt x="186" y="492"/>
                    <a:pt x="186" y="492"/>
                  </a:cubicBezTo>
                  <a:cubicBezTo>
                    <a:pt x="192" y="495"/>
                    <a:pt x="199" y="498"/>
                    <a:pt x="206" y="501"/>
                  </a:cubicBezTo>
                  <a:cubicBezTo>
                    <a:pt x="204" y="504"/>
                    <a:pt x="204" y="504"/>
                    <a:pt x="204" y="504"/>
                  </a:cubicBezTo>
                  <a:cubicBezTo>
                    <a:pt x="197" y="501"/>
                    <a:pt x="191" y="498"/>
                    <a:pt x="184" y="495"/>
                  </a:cubicBezTo>
                  <a:close/>
                  <a:moveTo>
                    <a:pt x="146" y="474"/>
                  </a:moveTo>
                  <a:cubicBezTo>
                    <a:pt x="148" y="471"/>
                    <a:pt x="148" y="471"/>
                    <a:pt x="148" y="471"/>
                  </a:cubicBezTo>
                  <a:cubicBezTo>
                    <a:pt x="154" y="475"/>
                    <a:pt x="160" y="478"/>
                    <a:pt x="167" y="482"/>
                  </a:cubicBezTo>
                  <a:cubicBezTo>
                    <a:pt x="165" y="485"/>
                    <a:pt x="165" y="485"/>
                    <a:pt x="165" y="485"/>
                  </a:cubicBezTo>
                  <a:cubicBezTo>
                    <a:pt x="158" y="481"/>
                    <a:pt x="152" y="477"/>
                    <a:pt x="146" y="474"/>
                  </a:cubicBezTo>
                  <a:close/>
                  <a:moveTo>
                    <a:pt x="111" y="449"/>
                  </a:moveTo>
                  <a:cubicBezTo>
                    <a:pt x="113" y="446"/>
                    <a:pt x="113" y="446"/>
                    <a:pt x="113" y="446"/>
                  </a:cubicBezTo>
                  <a:cubicBezTo>
                    <a:pt x="119" y="450"/>
                    <a:pt x="124" y="455"/>
                    <a:pt x="130" y="459"/>
                  </a:cubicBezTo>
                  <a:cubicBezTo>
                    <a:pt x="128" y="462"/>
                    <a:pt x="128" y="462"/>
                    <a:pt x="128" y="462"/>
                  </a:cubicBezTo>
                  <a:cubicBezTo>
                    <a:pt x="122" y="457"/>
                    <a:pt x="116" y="453"/>
                    <a:pt x="111" y="449"/>
                  </a:cubicBezTo>
                  <a:close/>
                  <a:moveTo>
                    <a:pt x="79" y="420"/>
                  </a:moveTo>
                  <a:cubicBezTo>
                    <a:pt x="82" y="417"/>
                    <a:pt x="82" y="417"/>
                    <a:pt x="82" y="417"/>
                  </a:cubicBezTo>
                  <a:cubicBezTo>
                    <a:pt x="87" y="422"/>
                    <a:pt x="92" y="427"/>
                    <a:pt x="97" y="432"/>
                  </a:cubicBezTo>
                  <a:cubicBezTo>
                    <a:pt x="94" y="435"/>
                    <a:pt x="94" y="435"/>
                    <a:pt x="94" y="435"/>
                  </a:cubicBezTo>
                  <a:cubicBezTo>
                    <a:pt x="89" y="430"/>
                    <a:pt x="84" y="425"/>
                    <a:pt x="79" y="420"/>
                  </a:cubicBezTo>
                  <a:close/>
                  <a:moveTo>
                    <a:pt x="52" y="387"/>
                  </a:moveTo>
                  <a:cubicBezTo>
                    <a:pt x="56" y="385"/>
                    <a:pt x="56" y="385"/>
                    <a:pt x="56" y="385"/>
                  </a:cubicBezTo>
                  <a:cubicBezTo>
                    <a:pt x="59" y="390"/>
                    <a:pt x="64" y="396"/>
                    <a:pt x="68" y="401"/>
                  </a:cubicBezTo>
                  <a:cubicBezTo>
                    <a:pt x="65" y="404"/>
                    <a:pt x="65" y="404"/>
                    <a:pt x="65" y="404"/>
                  </a:cubicBezTo>
                  <a:cubicBezTo>
                    <a:pt x="61" y="398"/>
                    <a:pt x="56" y="392"/>
                    <a:pt x="52" y="387"/>
                  </a:cubicBezTo>
                  <a:close/>
                  <a:moveTo>
                    <a:pt x="31" y="350"/>
                  </a:moveTo>
                  <a:cubicBezTo>
                    <a:pt x="35" y="349"/>
                    <a:pt x="35" y="349"/>
                    <a:pt x="35" y="349"/>
                  </a:cubicBezTo>
                  <a:cubicBezTo>
                    <a:pt x="38" y="355"/>
                    <a:pt x="41" y="361"/>
                    <a:pt x="44" y="367"/>
                  </a:cubicBezTo>
                  <a:cubicBezTo>
                    <a:pt x="41" y="369"/>
                    <a:pt x="41" y="369"/>
                    <a:pt x="41" y="369"/>
                  </a:cubicBezTo>
                  <a:cubicBezTo>
                    <a:pt x="38" y="363"/>
                    <a:pt x="34" y="357"/>
                    <a:pt x="31" y="350"/>
                  </a:cubicBezTo>
                  <a:close/>
                  <a:moveTo>
                    <a:pt x="16" y="311"/>
                  </a:moveTo>
                  <a:cubicBezTo>
                    <a:pt x="20" y="310"/>
                    <a:pt x="20" y="310"/>
                    <a:pt x="20" y="310"/>
                  </a:cubicBezTo>
                  <a:cubicBezTo>
                    <a:pt x="22" y="317"/>
                    <a:pt x="24" y="324"/>
                    <a:pt x="27" y="330"/>
                  </a:cubicBezTo>
                  <a:cubicBezTo>
                    <a:pt x="23" y="331"/>
                    <a:pt x="23" y="331"/>
                    <a:pt x="23" y="331"/>
                  </a:cubicBezTo>
                  <a:cubicBezTo>
                    <a:pt x="21" y="325"/>
                    <a:pt x="18" y="318"/>
                    <a:pt x="16" y="311"/>
                  </a:cubicBezTo>
                  <a:close/>
                  <a:moveTo>
                    <a:pt x="6" y="271"/>
                  </a:moveTo>
                  <a:cubicBezTo>
                    <a:pt x="10" y="270"/>
                    <a:pt x="10" y="270"/>
                    <a:pt x="10" y="270"/>
                  </a:cubicBezTo>
                  <a:cubicBezTo>
                    <a:pt x="11" y="277"/>
                    <a:pt x="13" y="284"/>
                    <a:pt x="14" y="290"/>
                  </a:cubicBezTo>
                  <a:cubicBezTo>
                    <a:pt x="14" y="290"/>
                    <a:pt x="14" y="290"/>
                    <a:pt x="14" y="290"/>
                  </a:cubicBezTo>
                  <a:cubicBezTo>
                    <a:pt x="11" y="291"/>
                    <a:pt x="11" y="291"/>
                    <a:pt x="11" y="291"/>
                  </a:cubicBezTo>
                  <a:cubicBezTo>
                    <a:pt x="9" y="284"/>
                    <a:pt x="8" y="278"/>
                    <a:pt x="6" y="271"/>
                  </a:cubicBezTo>
                  <a:close/>
                  <a:moveTo>
                    <a:pt x="3" y="251"/>
                  </a:moveTo>
                  <a:cubicBezTo>
                    <a:pt x="2" y="244"/>
                    <a:pt x="1" y="237"/>
                    <a:pt x="1" y="230"/>
                  </a:cubicBezTo>
                  <a:cubicBezTo>
                    <a:pt x="4" y="230"/>
                    <a:pt x="4" y="230"/>
                    <a:pt x="4" y="230"/>
                  </a:cubicBezTo>
                  <a:cubicBezTo>
                    <a:pt x="5" y="236"/>
                    <a:pt x="6" y="243"/>
                    <a:pt x="7" y="250"/>
                  </a:cubicBezTo>
                  <a:lnTo>
                    <a:pt x="3" y="251"/>
                  </a:lnTo>
                  <a:close/>
                  <a:moveTo>
                    <a:pt x="0" y="209"/>
                  </a:moveTo>
                  <a:cubicBezTo>
                    <a:pt x="0" y="202"/>
                    <a:pt x="0" y="195"/>
                    <a:pt x="0" y="189"/>
                  </a:cubicBezTo>
                  <a:cubicBezTo>
                    <a:pt x="4" y="189"/>
                    <a:pt x="4" y="189"/>
                    <a:pt x="4" y="189"/>
                  </a:cubicBezTo>
                  <a:cubicBezTo>
                    <a:pt x="4" y="195"/>
                    <a:pt x="3" y="202"/>
                    <a:pt x="3" y="209"/>
                  </a:cubicBezTo>
                  <a:lnTo>
                    <a:pt x="0" y="209"/>
                  </a:lnTo>
                  <a:close/>
                  <a:moveTo>
                    <a:pt x="3" y="168"/>
                  </a:moveTo>
                  <a:cubicBezTo>
                    <a:pt x="4" y="161"/>
                    <a:pt x="5" y="154"/>
                    <a:pt x="7" y="148"/>
                  </a:cubicBezTo>
                  <a:cubicBezTo>
                    <a:pt x="11" y="149"/>
                    <a:pt x="11" y="149"/>
                    <a:pt x="11" y="149"/>
                  </a:cubicBezTo>
                  <a:cubicBezTo>
                    <a:pt x="9" y="155"/>
                    <a:pt x="8" y="162"/>
                    <a:pt x="6" y="169"/>
                  </a:cubicBezTo>
                  <a:lnTo>
                    <a:pt x="3" y="168"/>
                  </a:lnTo>
                  <a:close/>
                  <a:moveTo>
                    <a:pt x="14" y="128"/>
                  </a:moveTo>
                  <a:cubicBezTo>
                    <a:pt x="16" y="121"/>
                    <a:pt x="19" y="115"/>
                    <a:pt x="22" y="109"/>
                  </a:cubicBezTo>
                  <a:cubicBezTo>
                    <a:pt x="26" y="110"/>
                    <a:pt x="26" y="110"/>
                    <a:pt x="26" y="110"/>
                  </a:cubicBezTo>
                  <a:cubicBezTo>
                    <a:pt x="22" y="116"/>
                    <a:pt x="20" y="122"/>
                    <a:pt x="17" y="129"/>
                  </a:cubicBezTo>
                  <a:lnTo>
                    <a:pt x="14" y="128"/>
                  </a:lnTo>
                  <a:close/>
                  <a:moveTo>
                    <a:pt x="33" y="91"/>
                  </a:moveTo>
                  <a:cubicBezTo>
                    <a:pt x="38" y="85"/>
                    <a:pt x="42" y="79"/>
                    <a:pt x="47" y="74"/>
                  </a:cubicBezTo>
                  <a:cubicBezTo>
                    <a:pt x="50" y="76"/>
                    <a:pt x="50" y="76"/>
                    <a:pt x="50" y="76"/>
                  </a:cubicBezTo>
                  <a:cubicBezTo>
                    <a:pt x="45" y="82"/>
                    <a:pt x="41" y="87"/>
                    <a:pt x="37" y="93"/>
                  </a:cubicBezTo>
                  <a:lnTo>
                    <a:pt x="33" y="91"/>
                  </a:lnTo>
                  <a:close/>
                  <a:moveTo>
                    <a:pt x="65" y="62"/>
                  </a:moveTo>
                  <a:cubicBezTo>
                    <a:pt x="62" y="59"/>
                    <a:pt x="62" y="59"/>
                    <a:pt x="62" y="59"/>
                  </a:cubicBezTo>
                  <a:cubicBezTo>
                    <a:pt x="68" y="54"/>
                    <a:pt x="74" y="50"/>
                    <a:pt x="79" y="46"/>
                  </a:cubicBezTo>
                  <a:cubicBezTo>
                    <a:pt x="82" y="49"/>
                    <a:pt x="82" y="49"/>
                    <a:pt x="82" y="49"/>
                  </a:cubicBezTo>
                  <a:cubicBezTo>
                    <a:pt x="76" y="53"/>
                    <a:pt x="70" y="57"/>
                    <a:pt x="65" y="62"/>
                  </a:cubicBezTo>
                  <a:close/>
                  <a:moveTo>
                    <a:pt x="98" y="34"/>
                  </a:moveTo>
                  <a:cubicBezTo>
                    <a:pt x="105" y="31"/>
                    <a:pt x="111" y="28"/>
                    <a:pt x="118" y="25"/>
                  </a:cubicBezTo>
                  <a:cubicBezTo>
                    <a:pt x="119" y="28"/>
                    <a:pt x="119" y="28"/>
                    <a:pt x="119" y="28"/>
                  </a:cubicBezTo>
                  <a:cubicBezTo>
                    <a:pt x="113" y="31"/>
                    <a:pt x="106" y="34"/>
                    <a:pt x="100" y="37"/>
                  </a:cubicBezTo>
                  <a:cubicBezTo>
                    <a:pt x="100" y="37"/>
                    <a:pt x="100" y="37"/>
                    <a:pt x="100" y="37"/>
                  </a:cubicBezTo>
                  <a:lnTo>
                    <a:pt x="98" y="34"/>
                  </a:lnTo>
                  <a:close/>
                  <a:moveTo>
                    <a:pt x="138" y="17"/>
                  </a:moveTo>
                  <a:cubicBezTo>
                    <a:pt x="145" y="14"/>
                    <a:pt x="152" y="12"/>
                    <a:pt x="159" y="10"/>
                  </a:cubicBezTo>
                  <a:cubicBezTo>
                    <a:pt x="160" y="14"/>
                    <a:pt x="160" y="14"/>
                    <a:pt x="160" y="14"/>
                  </a:cubicBezTo>
                  <a:cubicBezTo>
                    <a:pt x="154" y="15"/>
                    <a:pt x="147" y="18"/>
                    <a:pt x="139" y="20"/>
                  </a:cubicBezTo>
                  <a:lnTo>
                    <a:pt x="138" y="17"/>
                  </a:lnTo>
                  <a:close/>
                  <a:moveTo>
                    <a:pt x="225" y="3"/>
                  </a:moveTo>
                  <a:cubicBezTo>
                    <a:pt x="225" y="0"/>
                    <a:pt x="225" y="0"/>
                    <a:pt x="225" y="0"/>
                  </a:cubicBezTo>
                  <a:cubicBezTo>
                    <a:pt x="229" y="0"/>
                    <a:pt x="231" y="0"/>
                    <a:pt x="231" y="0"/>
                  </a:cubicBezTo>
                  <a:cubicBezTo>
                    <a:pt x="231" y="3"/>
                    <a:pt x="231" y="3"/>
                    <a:pt x="231" y="3"/>
                  </a:cubicBezTo>
                  <a:cubicBezTo>
                    <a:pt x="231" y="3"/>
                    <a:pt x="229" y="3"/>
                    <a:pt x="225" y="3"/>
                  </a:cubicBezTo>
                  <a:close/>
                  <a:moveTo>
                    <a:pt x="181" y="5"/>
                  </a:moveTo>
                  <a:cubicBezTo>
                    <a:pt x="187" y="4"/>
                    <a:pt x="192" y="3"/>
                    <a:pt x="197" y="3"/>
                  </a:cubicBezTo>
                  <a:cubicBezTo>
                    <a:pt x="199" y="2"/>
                    <a:pt x="201" y="2"/>
                    <a:pt x="203" y="2"/>
                  </a:cubicBezTo>
                  <a:cubicBezTo>
                    <a:pt x="203" y="5"/>
                    <a:pt x="203" y="5"/>
                    <a:pt x="203" y="5"/>
                  </a:cubicBezTo>
                  <a:cubicBezTo>
                    <a:pt x="202" y="5"/>
                    <a:pt x="200" y="6"/>
                    <a:pt x="198" y="6"/>
                  </a:cubicBezTo>
                  <a:cubicBezTo>
                    <a:pt x="193" y="7"/>
                    <a:pt x="187" y="8"/>
                    <a:pt x="182" y="9"/>
                  </a:cubicBezTo>
                  <a:cubicBezTo>
                    <a:pt x="182" y="9"/>
                    <a:pt x="182" y="9"/>
                    <a:pt x="182" y="9"/>
                  </a:cubicBezTo>
                  <a:lnTo>
                    <a:pt x="181" y="5"/>
                  </a:lnTo>
                  <a:close/>
                </a:path>
              </a:pathLst>
            </a:custGeom>
            <a:solidFill>
              <a:srgbClr val="B19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1" name="Freeform 226">
              <a:extLst>
                <a:ext uri="{FF2B5EF4-FFF2-40B4-BE49-F238E27FC236}">
                  <a16:creationId xmlns:a16="http://schemas.microsoft.com/office/drawing/2014/main" id="{91BA7937-4B4F-49E5-896E-681AB1DA1A29}"/>
                </a:ext>
              </a:extLst>
            </p:cNvPr>
            <p:cNvSpPr>
              <a:spLocks/>
            </p:cNvSpPr>
            <p:nvPr/>
          </p:nvSpPr>
          <p:spPr bwMode="auto">
            <a:xfrm>
              <a:off x="6313488" y="1741488"/>
              <a:ext cx="7938" cy="6350"/>
            </a:xfrm>
            <a:custGeom>
              <a:avLst/>
              <a:gdLst>
                <a:gd name="T0" fmla="*/ 1 w 4"/>
                <a:gd name="T1" fmla="*/ 0 h 4"/>
                <a:gd name="T2" fmla="*/ 0 w 4"/>
                <a:gd name="T3" fmla="*/ 4 h 4"/>
                <a:gd name="T4" fmla="*/ 4 w 4"/>
                <a:gd name="T5" fmla="*/ 3 h 4"/>
                <a:gd name="T6" fmla="*/ 4 w 4"/>
                <a:gd name="T7" fmla="*/ 0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0" y="4"/>
                    <a:pt x="0" y="4"/>
                    <a:pt x="0" y="4"/>
                  </a:cubicBezTo>
                  <a:cubicBezTo>
                    <a:pt x="4" y="3"/>
                    <a:pt x="4" y="3"/>
                    <a:pt x="4" y="3"/>
                  </a:cubicBezTo>
                  <a:cubicBezTo>
                    <a:pt x="4" y="0"/>
                    <a:pt x="4" y="0"/>
                    <a:pt x="4" y="0"/>
                  </a:cubicBezTo>
                  <a:cubicBezTo>
                    <a:pt x="3" y="0"/>
                    <a:pt x="2" y="0"/>
                    <a:pt x="1" y="0"/>
                  </a:cubicBezTo>
                </a:path>
              </a:pathLst>
            </a:custGeom>
            <a:solidFill>
              <a:srgbClr val="8B9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2" name="Freeform 227">
              <a:extLst>
                <a:ext uri="{FF2B5EF4-FFF2-40B4-BE49-F238E27FC236}">
                  <a16:creationId xmlns:a16="http://schemas.microsoft.com/office/drawing/2014/main" id="{79F2E62E-5084-49A8-9A3E-94505A28571E}"/>
                </a:ext>
              </a:extLst>
            </p:cNvPr>
            <p:cNvSpPr>
              <a:spLocks noEditPoints="1"/>
            </p:cNvSpPr>
            <p:nvPr/>
          </p:nvSpPr>
          <p:spPr bwMode="auto">
            <a:xfrm>
              <a:off x="6094413" y="1738313"/>
              <a:ext cx="227013" cy="17463"/>
            </a:xfrm>
            <a:custGeom>
              <a:avLst/>
              <a:gdLst>
                <a:gd name="T0" fmla="*/ 41 w 121"/>
                <a:gd name="T1" fmla="*/ 1 h 9"/>
                <a:gd name="T2" fmla="*/ 0 w 121"/>
                <a:gd name="T3" fmla="*/ 4 h 9"/>
                <a:gd name="T4" fmla="*/ 1 w 121"/>
                <a:gd name="T5" fmla="*/ 9 h 9"/>
                <a:gd name="T6" fmla="*/ 41 w 121"/>
                <a:gd name="T7" fmla="*/ 6 h 9"/>
                <a:gd name="T8" fmla="*/ 41 w 121"/>
                <a:gd name="T9" fmla="*/ 1 h 9"/>
                <a:gd name="T10" fmla="*/ 83 w 121"/>
                <a:gd name="T11" fmla="*/ 0 h 9"/>
                <a:gd name="T12" fmla="*/ 81 w 121"/>
                <a:gd name="T13" fmla="*/ 0 h 9"/>
                <a:gd name="T14" fmla="*/ 81 w 121"/>
                <a:gd name="T15" fmla="*/ 5 h 9"/>
                <a:gd name="T16" fmla="*/ 83 w 121"/>
                <a:gd name="T17" fmla="*/ 5 h 9"/>
                <a:gd name="T18" fmla="*/ 120 w 121"/>
                <a:gd name="T19" fmla="*/ 6 h 9"/>
                <a:gd name="T20" fmla="*/ 121 w 121"/>
                <a:gd name="T21" fmla="*/ 4 h 9"/>
                <a:gd name="T22" fmla="*/ 117 w 121"/>
                <a:gd name="T23" fmla="*/ 5 h 9"/>
                <a:gd name="T24" fmla="*/ 118 w 121"/>
                <a:gd name="T25" fmla="*/ 1 h 9"/>
                <a:gd name="T26" fmla="*/ 83 w 121"/>
                <a:gd name="T2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9">
                  <a:moveTo>
                    <a:pt x="41" y="1"/>
                  </a:moveTo>
                  <a:cubicBezTo>
                    <a:pt x="28" y="2"/>
                    <a:pt x="14" y="3"/>
                    <a:pt x="0" y="4"/>
                  </a:cubicBezTo>
                  <a:cubicBezTo>
                    <a:pt x="1" y="9"/>
                    <a:pt x="1" y="9"/>
                    <a:pt x="1" y="9"/>
                  </a:cubicBezTo>
                  <a:cubicBezTo>
                    <a:pt x="14" y="8"/>
                    <a:pt x="28" y="7"/>
                    <a:pt x="41" y="6"/>
                  </a:cubicBezTo>
                  <a:cubicBezTo>
                    <a:pt x="41" y="1"/>
                    <a:pt x="41" y="1"/>
                    <a:pt x="41" y="1"/>
                  </a:cubicBezTo>
                  <a:moveTo>
                    <a:pt x="83" y="0"/>
                  </a:moveTo>
                  <a:cubicBezTo>
                    <a:pt x="82" y="0"/>
                    <a:pt x="82" y="0"/>
                    <a:pt x="81" y="0"/>
                  </a:cubicBezTo>
                  <a:cubicBezTo>
                    <a:pt x="81" y="5"/>
                    <a:pt x="81" y="5"/>
                    <a:pt x="81" y="5"/>
                  </a:cubicBezTo>
                  <a:cubicBezTo>
                    <a:pt x="81" y="5"/>
                    <a:pt x="82" y="5"/>
                    <a:pt x="83" y="5"/>
                  </a:cubicBezTo>
                  <a:cubicBezTo>
                    <a:pt x="96" y="5"/>
                    <a:pt x="108" y="5"/>
                    <a:pt x="120" y="6"/>
                  </a:cubicBezTo>
                  <a:cubicBezTo>
                    <a:pt x="121" y="4"/>
                    <a:pt x="121" y="4"/>
                    <a:pt x="121" y="4"/>
                  </a:cubicBezTo>
                  <a:cubicBezTo>
                    <a:pt x="117" y="5"/>
                    <a:pt x="117" y="5"/>
                    <a:pt x="117" y="5"/>
                  </a:cubicBezTo>
                  <a:cubicBezTo>
                    <a:pt x="118" y="1"/>
                    <a:pt x="118" y="1"/>
                    <a:pt x="118" y="1"/>
                  </a:cubicBezTo>
                  <a:cubicBezTo>
                    <a:pt x="106" y="0"/>
                    <a:pt x="95" y="0"/>
                    <a:pt x="83" y="0"/>
                  </a:cubicBezTo>
                </a:path>
              </a:pathLst>
            </a:custGeom>
            <a:solidFill>
              <a:srgbClr val="2B38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3" name="Freeform 228">
              <a:extLst>
                <a:ext uri="{FF2B5EF4-FFF2-40B4-BE49-F238E27FC236}">
                  <a16:creationId xmlns:a16="http://schemas.microsoft.com/office/drawing/2014/main" id="{102F418D-CDAD-4D28-9FBC-DBC633C74A31}"/>
                </a:ext>
              </a:extLst>
            </p:cNvPr>
            <p:cNvSpPr>
              <a:spLocks/>
            </p:cNvSpPr>
            <p:nvPr/>
          </p:nvSpPr>
          <p:spPr bwMode="auto">
            <a:xfrm>
              <a:off x="6459538" y="1758950"/>
              <a:ext cx="7938" cy="11113"/>
            </a:xfrm>
            <a:custGeom>
              <a:avLst/>
              <a:gdLst>
                <a:gd name="T0" fmla="*/ 0 w 4"/>
                <a:gd name="T1" fmla="*/ 0 h 6"/>
                <a:gd name="T2" fmla="*/ 1 w 4"/>
                <a:gd name="T3" fmla="*/ 6 h 6"/>
                <a:gd name="T4" fmla="*/ 2 w 4"/>
                <a:gd name="T5" fmla="*/ 6 h 6"/>
                <a:gd name="T6" fmla="*/ 4 w 4"/>
                <a:gd name="T7" fmla="*/ 1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cubicBezTo>
                    <a:pt x="1" y="6"/>
                    <a:pt x="1" y="6"/>
                    <a:pt x="1" y="6"/>
                  </a:cubicBezTo>
                  <a:cubicBezTo>
                    <a:pt x="1" y="6"/>
                    <a:pt x="2" y="6"/>
                    <a:pt x="2" y="6"/>
                  </a:cubicBezTo>
                  <a:cubicBezTo>
                    <a:pt x="4" y="1"/>
                    <a:pt x="4" y="1"/>
                    <a:pt x="4" y="1"/>
                  </a:cubicBezTo>
                  <a:cubicBezTo>
                    <a:pt x="3" y="1"/>
                    <a:pt x="2" y="1"/>
                    <a:pt x="0" y="0"/>
                  </a:cubicBezTo>
                </a:path>
              </a:pathLst>
            </a:custGeom>
            <a:solidFill>
              <a:srgbClr val="8B9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4" name="Freeform 229">
              <a:extLst>
                <a:ext uri="{FF2B5EF4-FFF2-40B4-BE49-F238E27FC236}">
                  <a16:creationId xmlns:a16="http://schemas.microsoft.com/office/drawing/2014/main" id="{ECD19E0A-3FF8-4580-9B88-FE2C3FDEC506}"/>
                </a:ext>
              </a:extLst>
            </p:cNvPr>
            <p:cNvSpPr>
              <a:spLocks noEditPoints="1"/>
            </p:cNvSpPr>
            <p:nvPr/>
          </p:nvSpPr>
          <p:spPr bwMode="auto">
            <a:xfrm>
              <a:off x="5799138" y="1747838"/>
              <a:ext cx="800100" cy="71438"/>
            </a:xfrm>
            <a:custGeom>
              <a:avLst/>
              <a:gdLst>
                <a:gd name="T0" fmla="*/ 394 w 427"/>
                <a:gd name="T1" fmla="*/ 19 h 38"/>
                <a:gd name="T2" fmla="*/ 390 w 427"/>
                <a:gd name="T3" fmla="*/ 23 h 38"/>
                <a:gd name="T4" fmla="*/ 423 w 427"/>
                <a:gd name="T5" fmla="*/ 38 h 38"/>
                <a:gd name="T6" fmla="*/ 427 w 427"/>
                <a:gd name="T7" fmla="*/ 34 h 38"/>
                <a:gd name="T8" fmla="*/ 394 w 427"/>
                <a:gd name="T9" fmla="*/ 19 h 38"/>
                <a:gd name="T10" fmla="*/ 38 w 427"/>
                <a:gd name="T11" fmla="*/ 18 h 38"/>
                <a:gd name="T12" fmla="*/ 38 w 427"/>
                <a:gd name="T13" fmla="*/ 18 h 38"/>
                <a:gd name="T14" fmla="*/ 29 w 427"/>
                <a:gd name="T15" fmla="*/ 20 h 38"/>
                <a:gd name="T16" fmla="*/ 30 w 427"/>
                <a:gd name="T17" fmla="*/ 24 h 38"/>
                <a:gd name="T18" fmla="*/ 0 w 427"/>
                <a:gd name="T19" fmla="*/ 31 h 38"/>
                <a:gd name="T20" fmla="*/ 0 w 427"/>
                <a:gd name="T21" fmla="*/ 31 h 38"/>
                <a:gd name="T22" fmla="*/ 39 w 427"/>
                <a:gd name="T23" fmla="*/ 23 h 38"/>
                <a:gd name="T24" fmla="*/ 38 w 427"/>
                <a:gd name="T25" fmla="*/ 18 h 38"/>
                <a:gd name="T26" fmla="*/ 118 w 427"/>
                <a:gd name="T27" fmla="*/ 4 h 38"/>
                <a:gd name="T28" fmla="*/ 107 w 427"/>
                <a:gd name="T29" fmla="*/ 5 h 38"/>
                <a:gd name="T30" fmla="*/ 89 w 427"/>
                <a:gd name="T31" fmla="*/ 8 h 38"/>
                <a:gd name="T32" fmla="*/ 90 w 427"/>
                <a:gd name="T33" fmla="*/ 13 h 38"/>
                <a:gd name="T34" fmla="*/ 82 w 427"/>
                <a:gd name="T35" fmla="*/ 14 h 38"/>
                <a:gd name="T36" fmla="*/ 79 w 427"/>
                <a:gd name="T37" fmla="*/ 15 h 38"/>
                <a:gd name="T38" fmla="*/ 79 w 427"/>
                <a:gd name="T39" fmla="*/ 15 h 38"/>
                <a:gd name="T40" fmla="*/ 108 w 427"/>
                <a:gd name="T41" fmla="*/ 11 h 38"/>
                <a:gd name="T42" fmla="*/ 119 w 427"/>
                <a:gd name="T43" fmla="*/ 9 h 38"/>
                <a:gd name="T44" fmla="*/ 118 w 427"/>
                <a:gd name="T45" fmla="*/ 4 h 38"/>
                <a:gd name="T46" fmla="*/ 319 w 427"/>
                <a:gd name="T47" fmla="*/ 0 h 38"/>
                <a:gd name="T48" fmla="*/ 317 w 427"/>
                <a:gd name="T49" fmla="*/ 5 h 38"/>
                <a:gd name="T50" fmla="*/ 354 w 427"/>
                <a:gd name="T51" fmla="*/ 12 h 38"/>
                <a:gd name="T52" fmla="*/ 353 w 427"/>
                <a:gd name="T53" fmla="*/ 6 h 38"/>
                <a:gd name="T54" fmla="*/ 319 w 427"/>
                <a:gd name="T5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7" h="38">
                  <a:moveTo>
                    <a:pt x="394" y="19"/>
                  </a:moveTo>
                  <a:cubicBezTo>
                    <a:pt x="390" y="23"/>
                    <a:pt x="390" y="23"/>
                    <a:pt x="390" y="23"/>
                  </a:cubicBezTo>
                  <a:cubicBezTo>
                    <a:pt x="402" y="28"/>
                    <a:pt x="413" y="33"/>
                    <a:pt x="423" y="38"/>
                  </a:cubicBezTo>
                  <a:cubicBezTo>
                    <a:pt x="427" y="34"/>
                    <a:pt x="427" y="34"/>
                    <a:pt x="427" y="34"/>
                  </a:cubicBezTo>
                  <a:cubicBezTo>
                    <a:pt x="417" y="28"/>
                    <a:pt x="406" y="23"/>
                    <a:pt x="394" y="19"/>
                  </a:cubicBezTo>
                  <a:moveTo>
                    <a:pt x="38" y="18"/>
                  </a:moveTo>
                  <a:cubicBezTo>
                    <a:pt x="38" y="18"/>
                    <a:pt x="38" y="18"/>
                    <a:pt x="38" y="18"/>
                  </a:cubicBezTo>
                  <a:cubicBezTo>
                    <a:pt x="35" y="18"/>
                    <a:pt x="32" y="19"/>
                    <a:pt x="29" y="20"/>
                  </a:cubicBezTo>
                  <a:cubicBezTo>
                    <a:pt x="30" y="24"/>
                    <a:pt x="30" y="24"/>
                    <a:pt x="30" y="24"/>
                  </a:cubicBezTo>
                  <a:cubicBezTo>
                    <a:pt x="20" y="26"/>
                    <a:pt x="10" y="29"/>
                    <a:pt x="0" y="31"/>
                  </a:cubicBezTo>
                  <a:cubicBezTo>
                    <a:pt x="0" y="31"/>
                    <a:pt x="0" y="31"/>
                    <a:pt x="0" y="31"/>
                  </a:cubicBezTo>
                  <a:cubicBezTo>
                    <a:pt x="14" y="28"/>
                    <a:pt x="27" y="25"/>
                    <a:pt x="39" y="23"/>
                  </a:cubicBezTo>
                  <a:cubicBezTo>
                    <a:pt x="38" y="18"/>
                    <a:pt x="38" y="18"/>
                    <a:pt x="38" y="18"/>
                  </a:cubicBezTo>
                  <a:moveTo>
                    <a:pt x="118" y="4"/>
                  </a:moveTo>
                  <a:cubicBezTo>
                    <a:pt x="115" y="4"/>
                    <a:pt x="111" y="5"/>
                    <a:pt x="107" y="5"/>
                  </a:cubicBezTo>
                  <a:cubicBezTo>
                    <a:pt x="101" y="6"/>
                    <a:pt x="95" y="7"/>
                    <a:pt x="89" y="8"/>
                  </a:cubicBezTo>
                  <a:cubicBezTo>
                    <a:pt x="90" y="13"/>
                    <a:pt x="90" y="13"/>
                    <a:pt x="90" y="13"/>
                  </a:cubicBezTo>
                  <a:cubicBezTo>
                    <a:pt x="87" y="14"/>
                    <a:pt x="84" y="14"/>
                    <a:pt x="82" y="14"/>
                  </a:cubicBezTo>
                  <a:cubicBezTo>
                    <a:pt x="81" y="15"/>
                    <a:pt x="80" y="15"/>
                    <a:pt x="79" y="15"/>
                  </a:cubicBezTo>
                  <a:cubicBezTo>
                    <a:pt x="79" y="15"/>
                    <a:pt x="79" y="15"/>
                    <a:pt x="79" y="15"/>
                  </a:cubicBezTo>
                  <a:cubicBezTo>
                    <a:pt x="89" y="14"/>
                    <a:pt x="99" y="12"/>
                    <a:pt x="108" y="11"/>
                  </a:cubicBezTo>
                  <a:cubicBezTo>
                    <a:pt x="112" y="10"/>
                    <a:pt x="115" y="9"/>
                    <a:pt x="119" y="9"/>
                  </a:cubicBezTo>
                  <a:cubicBezTo>
                    <a:pt x="118" y="4"/>
                    <a:pt x="118" y="4"/>
                    <a:pt x="118" y="4"/>
                  </a:cubicBezTo>
                  <a:moveTo>
                    <a:pt x="319" y="0"/>
                  </a:moveTo>
                  <a:cubicBezTo>
                    <a:pt x="317" y="5"/>
                    <a:pt x="317" y="5"/>
                    <a:pt x="317" y="5"/>
                  </a:cubicBezTo>
                  <a:cubicBezTo>
                    <a:pt x="330" y="7"/>
                    <a:pt x="343" y="9"/>
                    <a:pt x="354" y="12"/>
                  </a:cubicBezTo>
                  <a:cubicBezTo>
                    <a:pt x="353" y="6"/>
                    <a:pt x="353" y="6"/>
                    <a:pt x="353" y="6"/>
                  </a:cubicBezTo>
                  <a:cubicBezTo>
                    <a:pt x="342" y="4"/>
                    <a:pt x="331" y="2"/>
                    <a:pt x="319" y="0"/>
                  </a:cubicBezTo>
                </a:path>
              </a:pathLst>
            </a:custGeom>
            <a:solidFill>
              <a:srgbClr val="2B38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5" name="Freeform 230">
              <a:extLst>
                <a:ext uri="{FF2B5EF4-FFF2-40B4-BE49-F238E27FC236}">
                  <a16:creationId xmlns:a16="http://schemas.microsoft.com/office/drawing/2014/main" id="{C9C2D8A5-981E-4CF2-9F76-DBFAFAB70E32}"/>
                </a:ext>
              </a:extLst>
            </p:cNvPr>
            <p:cNvSpPr>
              <a:spLocks/>
            </p:cNvSpPr>
            <p:nvPr/>
          </p:nvSpPr>
          <p:spPr bwMode="auto">
            <a:xfrm>
              <a:off x="6684963" y="1892300"/>
              <a:ext cx="14288" cy="6350"/>
            </a:xfrm>
            <a:custGeom>
              <a:avLst/>
              <a:gdLst>
                <a:gd name="T0" fmla="*/ 8 w 8"/>
                <a:gd name="T1" fmla="*/ 0 h 3"/>
                <a:gd name="T2" fmla="*/ 0 w 8"/>
                <a:gd name="T3" fmla="*/ 0 h 3"/>
                <a:gd name="T4" fmla="*/ 3 w 8"/>
                <a:gd name="T5" fmla="*/ 3 h 3"/>
                <a:gd name="T6" fmla="*/ 8 w 8"/>
                <a:gd name="T7" fmla="*/ 0 h 3"/>
              </a:gdLst>
              <a:ahLst/>
              <a:cxnLst>
                <a:cxn ang="0">
                  <a:pos x="T0" y="T1"/>
                </a:cxn>
                <a:cxn ang="0">
                  <a:pos x="T2" y="T3"/>
                </a:cxn>
                <a:cxn ang="0">
                  <a:pos x="T4" y="T5"/>
                </a:cxn>
                <a:cxn ang="0">
                  <a:pos x="T6" y="T7"/>
                </a:cxn>
              </a:cxnLst>
              <a:rect l="0" t="0" r="r" b="b"/>
              <a:pathLst>
                <a:path w="8" h="3">
                  <a:moveTo>
                    <a:pt x="8" y="0"/>
                  </a:moveTo>
                  <a:cubicBezTo>
                    <a:pt x="0" y="0"/>
                    <a:pt x="0" y="0"/>
                    <a:pt x="0" y="0"/>
                  </a:cubicBezTo>
                  <a:cubicBezTo>
                    <a:pt x="1" y="1"/>
                    <a:pt x="2" y="2"/>
                    <a:pt x="3" y="3"/>
                  </a:cubicBezTo>
                  <a:cubicBezTo>
                    <a:pt x="8" y="0"/>
                    <a:pt x="8" y="0"/>
                    <a:pt x="8" y="0"/>
                  </a:cubicBezTo>
                </a:path>
              </a:pathLst>
            </a:custGeom>
            <a:solidFill>
              <a:srgbClr val="8B9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6" name="Freeform 231">
              <a:extLst>
                <a:ext uri="{FF2B5EF4-FFF2-40B4-BE49-F238E27FC236}">
                  <a16:creationId xmlns:a16="http://schemas.microsoft.com/office/drawing/2014/main" id="{DC85C032-AE33-4589-AA8E-83BA3F0B30DD}"/>
                </a:ext>
              </a:extLst>
            </p:cNvPr>
            <p:cNvSpPr>
              <a:spLocks/>
            </p:cNvSpPr>
            <p:nvPr/>
          </p:nvSpPr>
          <p:spPr bwMode="auto">
            <a:xfrm>
              <a:off x="6645276" y="1849438"/>
              <a:ext cx="53975" cy="42863"/>
            </a:xfrm>
            <a:custGeom>
              <a:avLst/>
              <a:gdLst>
                <a:gd name="T0" fmla="*/ 5 w 29"/>
                <a:gd name="T1" fmla="*/ 0 h 23"/>
                <a:gd name="T2" fmla="*/ 0 w 29"/>
                <a:gd name="T3" fmla="*/ 3 h 23"/>
                <a:gd name="T4" fmla="*/ 21 w 29"/>
                <a:gd name="T5" fmla="*/ 23 h 23"/>
                <a:gd name="T6" fmla="*/ 29 w 29"/>
                <a:gd name="T7" fmla="*/ 23 h 23"/>
                <a:gd name="T8" fmla="*/ 29 w 29"/>
                <a:gd name="T9" fmla="*/ 23 h 23"/>
                <a:gd name="T10" fmla="*/ 5 w 29"/>
                <a:gd name="T11" fmla="*/ 0 h 23"/>
              </a:gdLst>
              <a:ahLst/>
              <a:cxnLst>
                <a:cxn ang="0">
                  <a:pos x="T0" y="T1"/>
                </a:cxn>
                <a:cxn ang="0">
                  <a:pos x="T2" y="T3"/>
                </a:cxn>
                <a:cxn ang="0">
                  <a:pos x="T4" y="T5"/>
                </a:cxn>
                <a:cxn ang="0">
                  <a:pos x="T6" y="T7"/>
                </a:cxn>
                <a:cxn ang="0">
                  <a:pos x="T8" y="T9"/>
                </a:cxn>
                <a:cxn ang="0">
                  <a:pos x="T10" y="T11"/>
                </a:cxn>
              </a:cxnLst>
              <a:rect l="0" t="0" r="r" b="b"/>
              <a:pathLst>
                <a:path w="29" h="23">
                  <a:moveTo>
                    <a:pt x="5" y="0"/>
                  </a:moveTo>
                  <a:cubicBezTo>
                    <a:pt x="0" y="3"/>
                    <a:pt x="0" y="3"/>
                    <a:pt x="0" y="3"/>
                  </a:cubicBezTo>
                  <a:cubicBezTo>
                    <a:pt x="7" y="10"/>
                    <a:pt x="14" y="16"/>
                    <a:pt x="21" y="23"/>
                  </a:cubicBezTo>
                  <a:cubicBezTo>
                    <a:pt x="29" y="23"/>
                    <a:pt x="29" y="23"/>
                    <a:pt x="29" y="23"/>
                  </a:cubicBezTo>
                  <a:cubicBezTo>
                    <a:pt x="29" y="23"/>
                    <a:pt x="29" y="23"/>
                    <a:pt x="29" y="23"/>
                  </a:cubicBezTo>
                  <a:cubicBezTo>
                    <a:pt x="22" y="15"/>
                    <a:pt x="14" y="7"/>
                    <a:pt x="5" y="0"/>
                  </a:cubicBezTo>
                </a:path>
              </a:pathLst>
            </a:custGeom>
            <a:solidFill>
              <a:srgbClr val="2B38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7" name="Freeform 232">
              <a:extLst>
                <a:ext uri="{FF2B5EF4-FFF2-40B4-BE49-F238E27FC236}">
                  <a16:creationId xmlns:a16="http://schemas.microsoft.com/office/drawing/2014/main" id="{781559B3-9B8C-427B-8B9E-254DA862B1B1}"/>
                </a:ext>
              </a:extLst>
            </p:cNvPr>
            <p:cNvSpPr>
              <a:spLocks noEditPoints="1"/>
            </p:cNvSpPr>
            <p:nvPr/>
          </p:nvSpPr>
          <p:spPr bwMode="auto">
            <a:xfrm>
              <a:off x="6726238" y="1941513"/>
              <a:ext cx="77788" cy="279400"/>
            </a:xfrm>
            <a:custGeom>
              <a:avLst/>
              <a:gdLst>
                <a:gd name="T0" fmla="*/ 41 w 42"/>
                <a:gd name="T1" fmla="*/ 118 h 149"/>
                <a:gd name="T2" fmla="*/ 37 w 42"/>
                <a:gd name="T3" fmla="*/ 118 h 149"/>
                <a:gd name="T4" fmla="*/ 38 w 42"/>
                <a:gd name="T5" fmla="*/ 120 h 149"/>
                <a:gd name="T6" fmla="*/ 35 w 42"/>
                <a:gd name="T7" fmla="*/ 123 h 149"/>
                <a:gd name="T8" fmla="*/ 36 w 42"/>
                <a:gd name="T9" fmla="*/ 149 h 149"/>
                <a:gd name="T10" fmla="*/ 42 w 42"/>
                <a:gd name="T11" fmla="*/ 149 h 149"/>
                <a:gd name="T12" fmla="*/ 41 w 42"/>
                <a:gd name="T13" fmla="*/ 118 h 149"/>
                <a:gd name="T14" fmla="*/ 31 w 42"/>
                <a:gd name="T15" fmla="*/ 57 h 149"/>
                <a:gd name="T16" fmla="*/ 24 w 42"/>
                <a:gd name="T17" fmla="*/ 59 h 149"/>
                <a:gd name="T18" fmla="*/ 31 w 42"/>
                <a:gd name="T19" fmla="*/ 88 h 149"/>
                <a:gd name="T20" fmla="*/ 38 w 42"/>
                <a:gd name="T21" fmla="*/ 87 h 149"/>
                <a:gd name="T22" fmla="*/ 31 w 42"/>
                <a:gd name="T23" fmla="*/ 57 h 149"/>
                <a:gd name="T24" fmla="*/ 6 w 42"/>
                <a:gd name="T25" fmla="*/ 0 h 149"/>
                <a:gd name="T26" fmla="*/ 0 w 42"/>
                <a:gd name="T27" fmla="*/ 2 h 149"/>
                <a:gd name="T28" fmla="*/ 14 w 42"/>
                <a:gd name="T29" fmla="*/ 30 h 149"/>
                <a:gd name="T30" fmla="*/ 20 w 42"/>
                <a:gd name="T31" fmla="*/ 28 h 149"/>
                <a:gd name="T32" fmla="*/ 6 w 42"/>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149">
                  <a:moveTo>
                    <a:pt x="41" y="118"/>
                  </a:moveTo>
                  <a:cubicBezTo>
                    <a:pt x="37" y="118"/>
                    <a:pt x="37" y="118"/>
                    <a:pt x="37" y="118"/>
                  </a:cubicBezTo>
                  <a:cubicBezTo>
                    <a:pt x="37" y="119"/>
                    <a:pt x="38" y="119"/>
                    <a:pt x="38" y="120"/>
                  </a:cubicBezTo>
                  <a:cubicBezTo>
                    <a:pt x="38" y="122"/>
                    <a:pt x="36" y="123"/>
                    <a:pt x="35" y="123"/>
                  </a:cubicBezTo>
                  <a:cubicBezTo>
                    <a:pt x="35" y="132"/>
                    <a:pt x="36" y="140"/>
                    <a:pt x="36" y="149"/>
                  </a:cubicBezTo>
                  <a:cubicBezTo>
                    <a:pt x="42" y="149"/>
                    <a:pt x="42" y="149"/>
                    <a:pt x="42" y="149"/>
                  </a:cubicBezTo>
                  <a:cubicBezTo>
                    <a:pt x="42" y="138"/>
                    <a:pt x="42" y="128"/>
                    <a:pt x="41" y="118"/>
                  </a:cubicBezTo>
                  <a:moveTo>
                    <a:pt x="31" y="57"/>
                  </a:moveTo>
                  <a:cubicBezTo>
                    <a:pt x="24" y="59"/>
                    <a:pt x="24" y="59"/>
                    <a:pt x="24" y="59"/>
                  </a:cubicBezTo>
                  <a:cubicBezTo>
                    <a:pt x="27" y="68"/>
                    <a:pt x="29" y="78"/>
                    <a:pt x="31" y="88"/>
                  </a:cubicBezTo>
                  <a:cubicBezTo>
                    <a:pt x="38" y="87"/>
                    <a:pt x="38" y="87"/>
                    <a:pt x="38" y="87"/>
                  </a:cubicBezTo>
                  <a:cubicBezTo>
                    <a:pt x="36" y="77"/>
                    <a:pt x="34" y="67"/>
                    <a:pt x="31" y="57"/>
                  </a:cubicBezTo>
                  <a:moveTo>
                    <a:pt x="6" y="0"/>
                  </a:moveTo>
                  <a:cubicBezTo>
                    <a:pt x="0" y="2"/>
                    <a:pt x="0" y="2"/>
                    <a:pt x="0" y="2"/>
                  </a:cubicBezTo>
                  <a:cubicBezTo>
                    <a:pt x="5" y="11"/>
                    <a:pt x="10" y="20"/>
                    <a:pt x="14" y="30"/>
                  </a:cubicBezTo>
                  <a:cubicBezTo>
                    <a:pt x="20" y="28"/>
                    <a:pt x="20" y="28"/>
                    <a:pt x="20" y="28"/>
                  </a:cubicBezTo>
                  <a:cubicBezTo>
                    <a:pt x="16" y="18"/>
                    <a:pt x="11" y="9"/>
                    <a:pt x="6" y="0"/>
                  </a:cubicBezTo>
                </a:path>
              </a:pathLst>
            </a:custGeom>
            <a:solidFill>
              <a:sysClr val="window" lastClr="FFFFFF">
                <a:lumMod val="9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8" name="Freeform 233">
              <a:extLst>
                <a:ext uri="{FF2B5EF4-FFF2-40B4-BE49-F238E27FC236}">
                  <a16:creationId xmlns:a16="http://schemas.microsoft.com/office/drawing/2014/main" id="{C04E747F-5CC0-4C26-9269-02E6B21BCD03}"/>
                </a:ext>
              </a:extLst>
            </p:cNvPr>
            <p:cNvSpPr>
              <a:spLocks/>
            </p:cNvSpPr>
            <p:nvPr/>
          </p:nvSpPr>
          <p:spPr bwMode="auto">
            <a:xfrm>
              <a:off x="6791326" y="2162175"/>
              <a:ext cx="6350" cy="9525"/>
            </a:xfrm>
            <a:custGeom>
              <a:avLst/>
              <a:gdLst>
                <a:gd name="T0" fmla="*/ 2 w 3"/>
                <a:gd name="T1" fmla="*/ 0 h 5"/>
                <a:gd name="T2" fmla="*/ 0 w 3"/>
                <a:gd name="T3" fmla="*/ 1 h 5"/>
                <a:gd name="T4" fmla="*/ 0 w 3"/>
                <a:gd name="T5" fmla="*/ 5 h 5"/>
                <a:gd name="T6" fmla="*/ 3 w 3"/>
                <a:gd name="T7" fmla="*/ 2 h 5"/>
                <a:gd name="T8" fmla="*/ 2 w 3"/>
                <a:gd name="T9" fmla="*/ 0 h 5"/>
              </a:gdLst>
              <a:ahLst/>
              <a:cxnLst>
                <a:cxn ang="0">
                  <a:pos x="T0" y="T1"/>
                </a:cxn>
                <a:cxn ang="0">
                  <a:pos x="T2" y="T3"/>
                </a:cxn>
                <a:cxn ang="0">
                  <a:pos x="T4" y="T5"/>
                </a:cxn>
                <a:cxn ang="0">
                  <a:pos x="T6" y="T7"/>
                </a:cxn>
                <a:cxn ang="0">
                  <a:pos x="T8" y="T9"/>
                </a:cxn>
              </a:cxnLst>
              <a:rect l="0" t="0" r="r" b="b"/>
              <a:pathLst>
                <a:path w="3" h="5">
                  <a:moveTo>
                    <a:pt x="2" y="0"/>
                  </a:moveTo>
                  <a:cubicBezTo>
                    <a:pt x="0" y="1"/>
                    <a:pt x="0" y="1"/>
                    <a:pt x="0" y="1"/>
                  </a:cubicBezTo>
                  <a:cubicBezTo>
                    <a:pt x="0" y="2"/>
                    <a:pt x="0" y="4"/>
                    <a:pt x="0" y="5"/>
                  </a:cubicBezTo>
                  <a:cubicBezTo>
                    <a:pt x="1" y="5"/>
                    <a:pt x="3" y="4"/>
                    <a:pt x="3" y="2"/>
                  </a:cubicBezTo>
                  <a:cubicBezTo>
                    <a:pt x="3" y="1"/>
                    <a:pt x="2" y="1"/>
                    <a:pt x="2" y="0"/>
                  </a:cubicBezTo>
                </a:path>
              </a:pathLst>
            </a:custGeom>
            <a:solidFill>
              <a:srgbClr val="2B38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9" name="Freeform 234">
              <a:extLst>
                <a:ext uri="{FF2B5EF4-FFF2-40B4-BE49-F238E27FC236}">
                  <a16:creationId xmlns:a16="http://schemas.microsoft.com/office/drawing/2014/main" id="{BC94DA5E-B1B4-4B9F-AD78-EDD6359B44EC}"/>
                </a:ext>
              </a:extLst>
            </p:cNvPr>
            <p:cNvSpPr>
              <a:spLocks noEditPoints="1"/>
            </p:cNvSpPr>
            <p:nvPr/>
          </p:nvSpPr>
          <p:spPr bwMode="auto">
            <a:xfrm>
              <a:off x="6699251" y="2278063"/>
              <a:ext cx="103188" cy="403225"/>
            </a:xfrm>
            <a:custGeom>
              <a:avLst/>
              <a:gdLst>
                <a:gd name="T0" fmla="*/ 10 w 55"/>
                <a:gd name="T1" fmla="*/ 184 h 215"/>
                <a:gd name="T2" fmla="*/ 0 w 55"/>
                <a:gd name="T3" fmla="*/ 214 h 215"/>
                <a:gd name="T4" fmla="*/ 6 w 55"/>
                <a:gd name="T5" fmla="*/ 215 h 215"/>
                <a:gd name="T6" fmla="*/ 16 w 55"/>
                <a:gd name="T7" fmla="*/ 184 h 215"/>
                <a:gd name="T8" fmla="*/ 10 w 55"/>
                <a:gd name="T9" fmla="*/ 184 h 215"/>
                <a:gd name="T10" fmla="*/ 27 w 55"/>
                <a:gd name="T11" fmla="*/ 123 h 215"/>
                <a:gd name="T12" fmla="*/ 19 w 55"/>
                <a:gd name="T13" fmla="*/ 153 h 215"/>
                <a:gd name="T14" fmla="*/ 26 w 55"/>
                <a:gd name="T15" fmla="*/ 154 h 215"/>
                <a:gd name="T16" fmla="*/ 34 w 55"/>
                <a:gd name="T17" fmla="*/ 123 h 215"/>
                <a:gd name="T18" fmla="*/ 27 w 55"/>
                <a:gd name="T19" fmla="*/ 123 h 215"/>
                <a:gd name="T20" fmla="*/ 41 w 55"/>
                <a:gd name="T21" fmla="*/ 61 h 215"/>
                <a:gd name="T22" fmla="*/ 35 w 55"/>
                <a:gd name="T23" fmla="*/ 92 h 215"/>
                <a:gd name="T24" fmla="*/ 41 w 55"/>
                <a:gd name="T25" fmla="*/ 92 h 215"/>
                <a:gd name="T26" fmla="*/ 47 w 55"/>
                <a:gd name="T27" fmla="*/ 61 h 215"/>
                <a:gd name="T28" fmla="*/ 41 w 55"/>
                <a:gd name="T29" fmla="*/ 61 h 215"/>
                <a:gd name="T30" fmla="*/ 55 w 55"/>
                <a:gd name="T31" fmla="*/ 0 h 215"/>
                <a:gd name="T32" fmla="*/ 48 w 55"/>
                <a:gd name="T33" fmla="*/ 0 h 215"/>
                <a:gd name="T34" fmla="*/ 45 w 55"/>
                <a:gd name="T35" fmla="*/ 30 h 215"/>
                <a:gd name="T36" fmla="*/ 52 w 55"/>
                <a:gd name="T37" fmla="*/ 31 h 215"/>
                <a:gd name="T38" fmla="*/ 55 w 55"/>
                <a:gd name="T39"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215">
                  <a:moveTo>
                    <a:pt x="10" y="184"/>
                  </a:moveTo>
                  <a:cubicBezTo>
                    <a:pt x="7" y="194"/>
                    <a:pt x="3" y="204"/>
                    <a:pt x="0" y="214"/>
                  </a:cubicBezTo>
                  <a:cubicBezTo>
                    <a:pt x="6" y="215"/>
                    <a:pt x="6" y="215"/>
                    <a:pt x="6" y="215"/>
                  </a:cubicBezTo>
                  <a:cubicBezTo>
                    <a:pt x="10" y="205"/>
                    <a:pt x="13" y="195"/>
                    <a:pt x="16" y="184"/>
                  </a:cubicBezTo>
                  <a:cubicBezTo>
                    <a:pt x="10" y="184"/>
                    <a:pt x="10" y="184"/>
                    <a:pt x="10" y="184"/>
                  </a:cubicBezTo>
                  <a:moveTo>
                    <a:pt x="27" y="123"/>
                  </a:moveTo>
                  <a:cubicBezTo>
                    <a:pt x="25" y="133"/>
                    <a:pt x="22" y="143"/>
                    <a:pt x="19" y="153"/>
                  </a:cubicBezTo>
                  <a:cubicBezTo>
                    <a:pt x="26" y="154"/>
                    <a:pt x="26" y="154"/>
                    <a:pt x="26" y="154"/>
                  </a:cubicBezTo>
                  <a:cubicBezTo>
                    <a:pt x="29" y="144"/>
                    <a:pt x="31" y="133"/>
                    <a:pt x="34" y="123"/>
                  </a:cubicBezTo>
                  <a:cubicBezTo>
                    <a:pt x="27" y="123"/>
                    <a:pt x="27" y="123"/>
                    <a:pt x="27" y="123"/>
                  </a:cubicBezTo>
                  <a:moveTo>
                    <a:pt x="41" y="61"/>
                  </a:moveTo>
                  <a:cubicBezTo>
                    <a:pt x="39" y="71"/>
                    <a:pt x="37" y="82"/>
                    <a:pt x="35" y="92"/>
                  </a:cubicBezTo>
                  <a:cubicBezTo>
                    <a:pt x="41" y="92"/>
                    <a:pt x="41" y="92"/>
                    <a:pt x="41" y="92"/>
                  </a:cubicBezTo>
                  <a:cubicBezTo>
                    <a:pt x="44" y="82"/>
                    <a:pt x="46" y="72"/>
                    <a:pt x="47" y="61"/>
                  </a:cubicBezTo>
                  <a:cubicBezTo>
                    <a:pt x="41" y="61"/>
                    <a:pt x="41" y="61"/>
                    <a:pt x="41" y="61"/>
                  </a:cubicBezTo>
                  <a:moveTo>
                    <a:pt x="55" y="0"/>
                  </a:moveTo>
                  <a:cubicBezTo>
                    <a:pt x="48" y="0"/>
                    <a:pt x="48" y="0"/>
                    <a:pt x="48" y="0"/>
                  </a:cubicBezTo>
                  <a:cubicBezTo>
                    <a:pt x="48" y="10"/>
                    <a:pt x="47" y="20"/>
                    <a:pt x="45" y="30"/>
                  </a:cubicBezTo>
                  <a:cubicBezTo>
                    <a:pt x="52" y="31"/>
                    <a:pt x="52" y="31"/>
                    <a:pt x="52" y="31"/>
                  </a:cubicBezTo>
                  <a:cubicBezTo>
                    <a:pt x="53" y="20"/>
                    <a:pt x="54" y="10"/>
                    <a:pt x="55" y="0"/>
                  </a:cubicBezTo>
                </a:path>
              </a:pathLst>
            </a:custGeom>
            <a:solidFill>
              <a:sysClr val="window" lastClr="FFFFFF">
                <a:lumMod val="9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0" name="Freeform 235">
              <a:extLst>
                <a:ext uri="{FF2B5EF4-FFF2-40B4-BE49-F238E27FC236}">
                  <a16:creationId xmlns:a16="http://schemas.microsoft.com/office/drawing/2014/main" id="{20AE4245-DFD5-4CFC-B017-B2E2EE26D468}"/>
                </a:ext>
              </a:extLst>
            </p:cNvPr>
            <p:cNvSpPr>
              <a:spLocks/>
            </p:cNvSpPr>
            <p:nvPr/>
          </p:nvSpPr>
          <p:spPr bwMode="auto">
            <a:xfrm>
              <a:off x="6656388" y="2735263"/>
              <a:ext cx="30163" cy="58738"/>
            </a:xfrm>
            <a:custGeom>
              <a:avLst/>
              <a:gdLst>
                <a:gd name="T0" fmla="*/ 12 w 16"/>
                <a:gd name="T1" fmla="*/ 0 h 31"/>
                <a:gd name="T2" fmla="*/ 0 w 16"/>
                <a:gd name="T3" fmla="*/ 30 h 31"/>
                <a:gd name="T4" fmla="*/ 6 w 16"/>
                <a:gd name="T5" fmla="*/ 31 h 31"/>
                <a:gd name="T6" fmla="*/ 16 w 16"/>
                <a:gd name="T7" fmla="*/ 8 h 31"/>
                <a:gd name="T8" fmla="*/ 13 w 16"/>
                <a:gd name="T9" fmla="*/ 7 h 31"/>
                <a:gd name="T10" fmla="*/ 15 w 16"/>
                <a:gd name="T11" fmla="*/ 1 h 31"/>
                <a:gd name="T12" fmla="*/ 12 w 1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16" h="31">
                  <a:moveTo>
                    <a:pt x="12" y="0"/>
                  </a:moveTo>
                  <a:cubicBezTo>
                    <a:pt x="8" y="10"/>
                    <a:pt x="4" y="20"/>
                    <a:pt x="0" y="30"/>
                  </a:cubicBezTo>
                  <a:cubicBezTo>
                    <a:pt x="6" y="31"/>
                    <a:pt x="6" y="31"/>
                    <a:pt x="6" y="31"/>
                  </a:cubicBezTo>
                  <a:cubicBezTo>
                    <a:pt x="9" y="24"/>
                    <a:pt x="13" y="16"/>
                    <a:pt x="16" y="8"/>
                  </a:cubicBezTo>
                  <a:cubicBezTo>
                    <a:pt x="13" y="7"/>
                    <a:pt x="13" y="7"/>
                    <a:pt x="13" y="7"/>
                  </a:cubicBezTo>
                  <a:cubicBezTo>
                    <a:pt x="15" y="1"/>
                    <a:pt x="15" y="1"/>
                    <a:pt x="15" y="1"/>
                  </a:cubicBezTo>
                  <a:cubicBezTo>
                    <a:pt x="12" y="0"/>
                    <a:pt x="12" y="0"/>
                    <a:pt x="12" y="0"/>
                  </a:cubicBezTo>
                </a:path>
              </a:pathLst>
            </a:custGeom>
            <a:solidFill>
              <a:sysClr val="window" lastClr="FFFFFF">
                <a:lumMod val="9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1" name="Freeform 236">
              <a:extLst>
                <a:ext uri="{FF2B5EF4-FFF2-40B4-BE49-F238E27FC236}">
                  <a16:creationId xmlns:a16="http://schemas.microsoft.com/office/drawing/2014/main" id="{B5235C92-8780-4DE3-95E0-5F7B1A9D6FD2}"/>
                </a:ext>
              </a:extLst>
            </p:cNvPr>
            <p:cNvSpPr>
              <a:spLocks/>
            </p:cNvSpPr>
            <p:nvPr/>
          </p:nvSpPr>
          <p:spPr bwMode="auto">
            <a:xfrm>
              <a:off x="6681788" y="2738438"/>
              <a:ext cx="9525" cy="12700"/>
            </a:xfrm>
            <a:custGeom>
              <a:avLst/>
              <a:gdLst>
                <a:gd name="T0" fmla="*/ 2 w 5"/>
                <a:gd name="T1" fmla="*/ 0 h 7"/>
                <a:gd name="T2" fmla="*/ 0 w 5"/>
                <a:gd name="T3" fmla="*/ 6 h 7"/>
                <a:gd name="T4" fmla="*/ 3 w 5"/>
                <a:gd name="T5" fmla="*/ 7 h 7"/>
                <a:gd name="T6" fmla="*/ 5 w 5"/>
                <a:gd name="T7" fmla="*/ 0 h 7"/>
                <a:gd name="T8" fmla="*/ 2 w 5"/>
                <a:gd name="T9" fmla="*/ 0 h 7"/>
              </a:gdLst>
              <a:ahLst/>
              <a:cxnLst>
                <a:cxn ang="0">
                  <a:pos x="T0" y="T1"/>
                </a:cxn>
                <a:cxn ang="0">
                  <a:pos x="T2" y="T3"/>
                </a:cxn>
                <a:cxn ang="0">
                  <a:pos x="T4" y="T5"/>
                </a:cxn>
                <a:cxn ang="0">
                  <a:pos x="T6" y="T7"/>
                </a:cxn>
                <a:cxn ang="0">
                  <a:pos x="T8" y="T9"/>
                </a:cxn>
              </a:cxnLst>
              <a:rect l="0" t="0" r="r" b="b"/>
              <a:pathLst>
                <a:path w="5" h="7">
                  <a:moveTo>
                    <a:pt x="2" y="0"/>
                  </a:moveTo>
                  <a:cubicBezTo>
                    <a:pt x="0" y="6"/>
                    <a:pt x="0" y="6"/>
                    <a:pt x="0" y="6"/>
                  </a:cubicBezTo>
                  <a:cubicBezTo>
                    <a:pt x="3" y="7"/>
                    <a:pt x="3" y="7"/>
                    <a:pt x="3" y="7"/>
                  </a:cubicBezTo>
                  <a:cubicBezTo>
                    <a:pt x="3" y="4"/>
                    <a:pt x="4" y="2"/>
                    <a:pt x="5" y="0"/>
                  </a:cubicBezTo>
                  <a:cubicBezTo>
                    <a:pt x="2" y="0"/>
                    <a:pt x="2" y="0"/>
                    <a:pt x="2" y="0"/>
                  </a:cubicBezTo>
                </a:path>
              </a:pathLst>
            </a:custGeom>
            <a:solidFill>
              <a:srgbClr val="3D4A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2" name="Freeform 237">
              <a:extLst>
                <a:ext uri="{FF2B5EF4-FFF2-40B4-BE49-F238E27FC236}">
                  <a16:creationId xmlns:a16="http://schemas.microsoft.com/office/drawing/2014/main" id="{AF8BE472-6BAE-47B7-A88D-01AEBAFFC18B}"/>
                </a:ext>
              </a:extLst>
            </p:cNvPr>
            <p:cNvSpPr>
              <a:spLocks noEditPoints="1"/>
            </p:cNvSpPr>
            <p:nvPr/>
          </p:nvSpPr>
          <p:spPr bwMode="auto">
            <a:xfrm>
              <a:off x="6318251" y="2847975"/>
              <a:ext cx="327025" cy="609600"/>
            </a:xfrm>
            <a:custGeom>
              <a:avLst/>
              <a:gdLst>
                <a:gd name="T0" fmla="*/ 17 w 175"/>
                <a:gd name="T1" fmla="*/ 295 h 325"/>
                <a:gd name="T2" fmla="*/ 0 w 175"/>
                <a:gd name="T3" fmla="*/ 324 h 325"/>
                <a:gd name="T4" fmla="*/ 6 w 175"/>
                <a:gd name="T5" fmla="*/ 325 h 325"/>
                <a:gd name="T6" fmla="*/ 23 w 175"/>
                <a:gd name="T7" fmla="*/ 297 h 325"/>
                <a:gd name="T8" fmla="*/ 17 w 175"/>
                <a:gd name="T9" fmla="*/ 295 h 325"/>
                <a:gd name="T10" fmla="*/ 51 w 175"/>
                <a:gd name="T11" fmla="*/ 237 h 325"/>
                <a:gd name="T12" fmla="*/ 34 w 175"/>
                <a:gd name="T13" fmla="*/ 266 h 325"/>
                <a:gd name="T14" fmla="*/ 40 w 175"/>
                <a:gd name="T15" fmla="*/ 268 h 325"/>
                <a:gd name="T16" fmla="*/ 57 w 175"/>
                <a:gd name="T17" fmla="*/ 238 h 325"/>
                <a:gd name="T18" fmla="*/ 51 w 175"/>
                <a:gd name="T19" fmla="*/ 237 h 325"/>
                <a:gd name="T20" fmla="*/ 83 w 175"/>
                <a:gd name="T21" fmla="*/ 178 h 325"/>
                <a:gd name="T22" fmla="*/ 67 w 175"/>
                <a:gd name="T23" fmla="*/ 208 h 325"/>
                <a:gd name="T24" fmla="*/ 73 w 175"/>
                <a:gd name="T25" fmla="*/ 209 h 325"/>
                <a:gd name="T26" fmla="*/ 89 w 175"/>
                <a:gd name="T27" fmla="*/ 180 h 325"/>
                <a:gd name="T28" fmla="*/ 83 w 175"/>
                <a:gd name="T29" fmla="*/ 178 h 325"/>
                <a:gd name="T30" fmla="*/ 114 w 175"/>
                <a:gd name="T31" fmla="*/ 119 h 325"/>
                <a:gd name="T32" fmla="*/ 99 w 175"/>
                <a:gd name="T33" fmla="*/ 149 h 325"/>
                <a:gd name="T34" fmla="*/ 105 w 175"/>
                <a:gd name="T35" fmla="*/ 150 h 325"/>
                <a:gd name="T36" fmla="*/ 105 w 175"/>
                <a:gd name="T37" fmla="*/ 150 h 325"/>
                <a:gd name="T38" fmla="*/ 105 w 175"/>
                <a:gd name="T39" fmla="*/ 150 h 325"/>
                <a:gd name="T40" fmla="*/ 105 w 175"/>
                <a:gd name="T41" fmla="*/ 150 h 325"/>
                <a:gd name="T42" fmla="*/ 120 w 175"/>
                <a:gd name="T43" fmla="*/ 121 h 325"/>
                <a:gd name="T44" fmla="*/ 114 w 175"/>
                <a:gd name="T45" fmla="*/ 119 h 325"/>
                <a:gd name="T46" fmla="*/ 142 w 175"/>
                <a:gd name="T47" fmla="*/ 60 h 325"/>
                <a:gd name="T48" fmla="*/ 128 w 175"/>
                <a:gd name="T49" fmla="*/ 90 h 325"/>
                <a:gd name="T50" fmla="*/ 134 w 175"/>
                <a:gd name="T51" fmla="*/ 91 h 325"/>
                <a:gd name="T52" fmla="*/ 148 w 175"/>
                <a:gd name="T53" fmla="*/ 61 h 325"/>
                <a:gd name="T54" fmla="*/ 142 w 175"/>
                <a:gd name="T55" fmla="*/ 60 h 325"/>
                <a:gd name="T56" fmla="*/ 169 w 175"/>
                <a:gd name="T57" fmla="*/ 0 h 325"/>
                <a:gd name="T58" fmla="*/ 156 w 175"/>
                <a:gd name="T59" fmla="*/ 30 h 325"/>
                <a:gd name="T60" fmla="*/ 162 w 175"/>
                <a:gd name="T61" fmla="*/ 32 h 325"/>
                <a:gd name="T62" fmla="*/ 175 w 175"/>
                <a:gd name="T63" fmla="*/ 2 h 325"/>
                <a:gd name="T64" fmla="*/ 169 w 175"/>
                <a:gd name="T65"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325">
                  <a:moveTo>
                    <a:pt x="17" y="295"/>
                  </a:moveTo>
                  <a:cubicBezTo>
                    <a:pt x="11" y="305"/>
                    <a:pt x="5" y="315"/>
                    <a:pt x="0" y="324"/>
                  </a:cubicBezTo>
                  <a:cubicBezTo>
                    <a:pt x="6" y="325"/>
                    <a:pt x="6" y="325"/>
                    <a:pt x="6" y="325"/>
                  </a:cubicBezTo>
                  <a:cubicBezTo>
                    <a:pt x="11" y="317"/>
                    <a:pt x="17" y="307"/>
                    <a:pt x="23" y="297"/>
                  </a:cubicBezTo>
                  <a:cubicBezTo>
                    <a:pt x="17" y="295"/>
                    <a:pt x="17" y="295"/>
                    <a:pt x="17" y="295"/>
                  </a:cubicBezTo>
                  <a:moveTo>
                    <a:pt x="51" y="237"/>
                  </a:moveTo>
                  <a:cubicBezTo>
                    <a:pt x="45" y="247"/>
                    <a:pt x="40" y="257"/>
                    <a:pt x="34" y="266"/>
                  </a:cubicBezTo>
                  <a:cubicBezTo>
                    <a:pt x="40" y="268"/>
                    <a:pt x="40" y="268"/>
                    <a:pt x="40" y="268"/>
                  </a:cubicBezTo>
                  <a:cubicBezTo>
                    <a:pt x="46" y="258"/>
                    <a:pt x="51" y="249"/>
                    <a:pt x="57" y="238"/>
                  </a:cubicBezTo>
                  <a:cubicBezTo>
                    <a:pt x="51" y="237"/>
                    <a:pt x="51" y="237"/>
                    <a:pt x="51" y="237"/>
                  </a:cubicBezTo>
                  <a:moveTo>
                    <a:pt x="83" y="178"/>
                  </a:moveTo>
                  <a:cubicBezTo>
                    <a:pt x="78" y="188"/>
                    <a:pt x="72" y="198"/>
                    <a:pt x="67" y="208"/>
                  </a:cubicBezTo>
                  <a:cubicBezTo>
                    <a:pt x="73" y="209"/>
                    <a:pt x="73" y="209"/>
                    <a:pt x="73" y="209"/>
                  </a:cubicBezTo>
                  <a:cubicBezTo>
                    <a:pt x="79" y="200"/>
                    <a:pt x="84" y="190"/>
                    <a:pt x="89" y="180"/>
                  </a:cubicBezTo>
                  <a:cubicBezTo>
                    <a:pt x="83" y="178"/>
                    <a:pt x="83" y="178"/>
                    <a:pt x="83" y="178"/>
                  </a:cubicBezTo>
                  <a:moveTo>
                    <a:pt x="114" y="119"/>
                  </a:moveTo>
                  <a:cubicBezTo>
                    <a:pt x="109" y="129"/>
                    <a:pt x="104" y="139"/>
                    <a:pt x="99" y="149"/>
                  </a:cubicBezTo>
                  <a:cubicBezTo>
                    <a:pt x="105" y="150"/>
                    <a:pt x="105" y="150"/>
                    <a:pt x="105" y="150"/>
                  </a:cubicBezTo>
                  <a:cubicBezTo>
                    <a:pt x="105" y="150"/>
                    <a:pt x="105" y="150"/>
                    <a:pt x="105" y="150"/>
                  </a:cubicBezTo>
                  <a:cubicBezTo>
                    <a:pt x="105" y="150"/>
                    <a:pt x="105" y="150"/>
                    <a:pt x="105" y="150"/>
                  </a:cubicBezTo>
                  <a:cubicBezTo>
                    <a:pt x="105" y="150"/>
                    <a:pt x="105" y="150"/>
                    <a:pt x="105" y="150"/>
                  </a:cubicBezTo>
                  <a:cubicBezTo>
                    <a:pt x="110" y="141"/>
                    <a:pt x="115" y="131"/>
                    <a:pt x="120" y="121"/>
                  </a:cubicBezTo>
                  <a:cubicBezTo>
                    <a:pt x="114" y="119"/>
                    <a:pt x="114" y="119"/>
                    <a:pt x="114" y="119"/>
                  </a:cubicBezTo>
                  <a:moveTo>
                    <a:pt x="142" y="60"/>
                  </a:moveTo>
                  <a:cubicBezTo>
                    <a:pt x="137" y="70"/>
                    <a:pt x="133" y="80"/>
                    <a:pt x="128" y="90"/>
                  </a:cubicBezTo>
                  <a:cubicBezTo>
                    <a:pt x="134" y="91"/>
                    <a:pt x="134" y="91"/>
                    <a:pt x="134" y="91"/>
                  </a:cubicBezTo>
                  <a:cubicBezTo>
                    <a:pt x="139" y="81"/>
                    <a:pt x="144" y="72"/>
                    <a:pt x="148" y="61"/>
                  </a:cubicBezTo>
                  <a:cubicBezTo>
                    <a:pt x="142" y="60"/>
                    <a:pt x="142" y="60"/>
                    <a:pt x="142" y="60"/>
                  </a:cubicBezTo>
                  <a:moveTo>
                    <a:pt x="169" y="0"/>
                  </a:moveTo>
                  <a:cubicBezTo>
                    <a:pt x="164" y="10"/>
                    <a:pt x="160" y="20"/>
                    <a:pt x="156" y="30"/>
                  </a:cubicBezTo>
                  <a:cubicBezTo>
                    <a:pt x="162" y="32"/>
                    <a:pt x="162" y="32"/>
                    <a:pt x="162" y="32"/>
                  </a:cubicBezTo>
                  <a:cubicBezTo>
                    <a:pt x="166" y="22"/>
                    <a:pt x="171" y="12"/>
                    <a:pt x="175" y="2"/>
                  </a:cubicBezTo>
                  <a:cubicBezTo>
                    <a:pt x="169" y="0"/>
                    <a:pt x="169" y="0"/>
                    <a:pt x="169" y="0"/>
                  </a:cubicBezTo>
                </a:path>
              </a:pathLst>
            </a:custGeom>
            <a:solidFill>
              <a:sysClr val="window" lastClr="FFFFFF">
                <a:lumMod val="9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3" name="Freeform 238">
              <a:extLst>
                <a:ext uri="{FF2B5EF4-FFF2-40B4-BE49-F238E27FC236}">
                  <a16:creationId xmlns:a16="http://schemas.microsoft.com/office/drawing/2014/main" id="{993E633F-400E-42F0-A786-A823E9B13F09}"/>
                </a:ext>
              </a:extLst>
            </p:cNvPr>
            <p:cNvSpPr>
              <a:spLocks noEditPoints="1"/>
            </p:cNvSpPr>
            <p:nvPr/>
          </p:nvSpPr>
          <p:spPr bwMode="auto">
            <a:xfrm>
              <a:off x="5797551" y="1754188"/>
              <a:ext cx="784225" cy="1819275"/>
            </a:xfrm>
            <a:custGeom>
              <a:avLst/>
              <a:gdLst>
                <a:gd name="T0" fmla="*/ 230 w 419"/>
                <a:gd name="T1" fmla="*/ 941 h 971"/>
                <a:gd name="T2" fmla="*/ 222 w 419"/>
                <a:gd name="T3" fmla="*/ 971 h 971"/>
                <a:gd name="T4" fmla="*/ 243 w 419"/>
                <a:gd name="T5" fmla="*/ 913 h 971"/>
                <a:gd name="T6" fmla="*/ 260 w 419"/>
                <a:gd name="T7" fmla="*/ 887 h 971"/>
                <a:gd name="T8" fmla="*/ 243 w 419"/>
                <a:gd name="T9" fmla="*/ 913 h 971"/>
                <a:gd name="T10" fmla="*/ 279 w 419"/>
                <a:gd name="T11" fmla="*/ 828 h 971"/>
                <a:gd name="T12" fmla="*/ 272 w 419"/>
                <a:gd name="T13" fmla="*/ 858 h 971"/>
                <a:gd name="T14" fmla="*/ 290 w 419"/>
                <a:gd name="T15" fmla="*/ 800 h 971"/>
                <a:gd name="T16" fmla="*/ 306 w 419"/>
                <a:gd name="T17" fmla="*/ 773 h 971"/>
                <a:gd name="T18" fmla="*/ 290 w 419"/>
                <a:gd name="T19" fmla="*/ 800 h 971"/>
                <a:gd name="T20" fmla="*/ 317 w 419"/>
                <a:gd name="T21" fmla="*/ 744 h 971"/>
                <a:gd name="T22" fmla="*/ 317 w 419"/>
                <a:gd name="T23" fmla="*/ 744 h 971"/>
                <a:gd name="T24" fmla="*/ 323 w 419"/>
                <a:gd name="T25" fmla="*/ 714 h 971"/>
                <a:gd name="T26" fmla="*/ 317 w 419"/>
                <a:gd name="T27" fmla="*/ 744 h 971"/>
                <a:gd name="T28" fmla="*/ 333 w 419"/>
                <a:gd name="T29" fmla="*/ 685 h 971"/>
                <a:gd name="T30" fmla="*/ 347 w 419"/>
                <a:gd name="T31" fmla="*/ 657 h 971"/>
                <a:gd name="T32" fmla="*/ 333 w 419"/>
                <a:gd name="T33" fmla="*/ 685 h 971"/>
                <a:gd name="T34" fmla="*/ 360 w 419"/>
                <a:gd name="T35" fmla="*/ 597 h 971"/>
                <a:gd name="T36" fmla="*/ 356 w 419"/>
                <a:gd name="T37" fmla="*/ 628 h 971"/>
                <a:gd name="T38" fmla="*/ 369 w 419"/>
                <a:gd name="T39" fmla="*/ 568 h 971"/>
                <a:gd name="T40" fmla="*/ 381 w 419"/>
                <a:gd name="T41" fmla="*/ 540 h 971"/>
                <a:gd name="T42" fmla="*/ 369 w 419"/>
                <a:gd name="T43" fmla="*/ 568 h 971"/>
                <a:gd name="T44" fmla="*/ 391 w 419"/>
                <a:gd name="T45" fmla="*/ 479 h 971"/>
                <a:gd name="T46" fmla="*/ 389 w 419"/>
                <a:gd name="T47" fmla="*/ 510 h 971"/>
                <a:gd name="T48" fmla="*/ 397 w 419"/>
                <a:gd name="T49" fmla="*/ 449 h 971"/>
                <a:gd name="T50" fmla="*/ 407 w 419"/>
                <a:gd name="T51" fmla="*/ 419 h 971"/>
                <a:gd name="T52" fmla="*/ 397 w 419"/>
                <a:gd name="T53" fmla="*/ 449 h 971"/>
                <a:gd name="T54" fmla="*/ 410 w 419"/>
                <a:gd name="T55" fmla="*/ 358 h 971"/>
                <a:gd name="T56" fmla="*/ 411 w 419"/>
                <a:gd name="T57" fmla="*/ 389 h 971"/>
                <a:gd name="T58" fmla="*/ 412 w 419"/>
                <a:gd name="T59" fmla="*/ 328 h 971"/>
                <a:gd name="T60" fmla="*/ 419 w 419"/>
                <a:gd name="T61" fmla="*/ 297 h 971"/>
                <a:gd name="T62" fmla="*/ 412 w 419"/>
                <a:gd name="T63" fmla="*/ 328 h 971"/>
                <a:gd name="T64" fmla="*/ 411 w 419"/>
                <a:gd name="T65" fmla="*/ 236 h 971"/>
                <a:gd name="T66" fmla="*/ 418 w 419"/>
                <a:gd name="T67" fmla="*/ 267 h 971"/>
                <a:gd name="T68" fmla="*/ 401 w 419"/>
                <a:gd name="T69" fmla="*/ 176 h 971"/>
                <a:gd name="T70" fmla="*/ 413 w 419"/>
                <a:gd name="T71" fmla="*/ 205 h 971"/>
                <a:gd name="T72" fmla="*/ 401 w 419"/>
                <a:gd name="T73" fmla="*/ 176 h 971"/>
                <a:gd name="T74" fmla="*/ 385 w 419"/>
                <a:gd name="T75" fmla="*/ 117 h 971"/>
                <a:gd name="T76" fmla="*/ 393 w 419"/>
                <a:gd name="T77" fmla="*/ 147 h 971"/>
                <a:gd name="T78" fmla="*/ 346 w 419"/>
                <a:gd name="T79" fmla="*/ 70 h 971"/>
                <a:gd name="T80" fmla="*/ 369 w 419"/>
                <a:gd name="T81" fmla="*/ 91 h 971"/>
                <a:gd name="T82" fmla="*/ 346 w 419"/>
                <a:gd name="T83" fmla="*/ 70 h 971"/>
                <a:gd name="T84" fmla="*/ 301 w 419"/>
                <a:gd name="T85" fmla="*/ 30 h 971"/>
                <a:gd name="T86" fmla="*/ 324 w 419"/>
                <a:gd name="T87" fmla="*/ 50 h 971"/>
                <a:gd name="T88" fmla="*/ 242 w 419"/>
                <a:gd name="T89" fmla="*/ 13 h 971"/>
                <a:gd name="T90" fmla="*/ 272 w 419"/>
                <a:gd name="T91" fmla="*/ 17 h 971"/>
                <a:gd name="T92" fmla="*/ 242 w 419"/>
                <a:gd name="T93" fmla="*/ 13 h 971"/>
                <a:gd name="T94" fmla="*/ 182 w 419"/>
                <a:gd name="T95" fmla="*/ 0 h 971"/>
                <a:gd name="T96" fmla="*/ 212 w 419"/>
                <a:gd name="T97" fmla="*/ 8 h 971"/>
                <a:gd name="T98" fmla="*/ 0 w 419"/>
                <a:gd name="T99" fmla="*/ 23 h 971"/>
                <a:gd name="T100" fmla="*/ 30 w 419"/>
                <a:gd name="T101" fmla="*/ 16 h 971"/>
                <a:gd name="T102" fmla="*/ 1 w 419"/>
                <a:gd name="T103" fmla="*/ 28 h 971"/>
                <a:gd name="T104" fmla="*/ 121 w 419"/>
                <a:gd name="T105" fmla="*/ 7 h 971"/>
                <a:gd name="T106" fmla="*/ 151 w 419"/>
                <a:gd name="T107" fmla="*/ 0 h 971"/>
                <a:gd name="T108" fmla="*/ 121 w 419"/>
                <a:gd name="T109" fmla="*/ 7 h 971"/>
                <a:gd name="T110" fmla="*/ 82 w 419"/>
                <a:gd name="T111" fmla="*/ 6 h 971"/>
                <a:gd name="T112" fmla="*/ 91 w 419"/>
                <a:gd name="T113" fmla="*/ 10 h 971"/>
                <a:gd name="T114" fmla="*/ 61 w 419"/>
                <a:gd name="T115" fmla="*/ 15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9" h="971">
                  <a:moveTo>
                    <a:pt x="217" y="968"/>
                  </a:moveTo>
                  <a:cubicBezTo>
                    <a:pt x="217" y="968"/>
                    <a:pt x="222" y="959"/>
                    <a:pt x="230" y="941"/>
                  </a:cubicBezTo>
                  <a:cubicBezTo>
                    <a:pt x="235" y="943"/>
                    <a:pt x="235" y="943"/>
                    <a:pt x="235" y="943"/>
                  </a:cubicBezTo>
                  <a:cubicBezTo>
                    <a:pt x="227" y="961"/>
                    <a:pt x="222" y="971"/>
                    <a:pt x="222" y="971"/>
                  </a:cubicBezTo>
                  <a:cubicBezTo>
                    <a:pt x="217" y="968"/>
                    <a:pt x="217" y="968"/>
                    <a:pt x="217" y="968"/>
                  </a:cubicBezTo>
                  <a:moveTo>
                    <a:pt x="243" y="913"/>
                  </a:moveTo>
                  <a:cubicBezTo>
                    <a:pt x="247" y="904"/>
                    <a:pt x="251" y="895"/>
                    <a:pt x="255" y="885"/>
                  </a:cubicBezTo>
                  <a:cubicBezTo>
                    <a:pt x="260" y="887"/>
                    <a:pt x="260" y="887"/>
                    <a:pt x="260" y="887"/>
                  </a:cubicBezTo>
                  <a:cubicBezTo>
                    <a:pt x="256" y="897"/>
                    <a:pt x="252" y="906"/>
                    <a:pt x="248" y="915"/>
                  </a:cubicBezTo>
                  <a:cubicBezTo>
                    <a:pt x="243" y="913"/>
                    <a:pt x="243" y="913"/>
                    <a:pt x="243" y="913"/>
                  </a:cubicBezTo>
                  <a:moveTo>
                    <a:pt x="267" y="856"/>
                  </a:moveTo>
                  <a:cubicBezTo>
                    <a:pt x="271" y="847"/>
                    <a:pt x="275" y="838"/>
                    <a:pt x="279" y="828"/>
                  </a:cubicBezTo>
                  <a:cubicBezTo>
                    <a:pt x="284" y="830"/>
                    <a:pt x="284" y="830"/>
                    <a:pt x="284" y="830"/>
                  </a:cubicBezTo>
                  <a:cubicBezTo>
                    <a:pt x="280" y="840"/>
                    <a:pt x="276" y="849"/>
                    <a:pt x="272" y="858"/>
                  </a:cubicBezTo>
                  <a:cubicBezTo>
                    <a:pt x="267" y="856"/>
                    <a:pt x="267" y="856"/>
                    <a:pt x="267" y="856"/>
                  </a:cubicBezTo>
                  <a:moveTo>
                    <a:pt x="290" y="800"/>
                  </a:moveTo>
                  <a:cubicBezTo>
                    <a:pt x="294" y="791"/>
                    <a:pt x="298" y="781"/>
                    <a:pt x="302" y="771"/>
                  </a:cubicBezTo>
                  <a:cubicBezTo>
                    <a:pt x="306" y="773"/>
                    <a:pt x="306" y="773"/>
                    <a:pt x="306" y="773"/>
                  </a:cubicBezTo>
                  <a:cubicBezTo>
                    <a:pt x="303" y="783"/>
                    <a:pt x="299" y="792"/>
                    <a:pt x="295" y="802"/>
                  </a:cubicBezTo>
                  <a:cubicBezTo>
                    <a:pt x="290" y="800"/>
                    <a:pt x="290" y="800"/>
                    <a:pt x="290" y="800"/>
                  </a:cubicBezTo>
                  <a:moveTo>
                    <a:pt x="317" y="744"/>
                  </a:moveTo>
                  <a:cubicBezTo>
                    <a:pt x="317" y="744"/>
                    <a:pt x="317" y="744"/>
                    <a:pt x="317" y="744"/>
                  </a:cubicBezTo>
                  <a:cubicBezTo>
                    <a:pt x="317" y="744"/>
                    <a:pt x="317" y="744"/>
                    <a:pt x="317" y="744"/>
                  </a:cubicBezTo>
                  <a:cubicBezTo>
                    <a:pt x="317" y="744"/>
                    <a:pt x="317" y="744"/>
                    <a:pt x="317" y="744"/>
                  </a:cubicBezTo>
                  <a:moveTo>
                    <a:pt x="312" y="743"/>
                  </a:moveTo>
                  <a:cubicBezTo>
                    <a:pt x="316" y="733"/>
                    <a:pt x="319" y="723"/>
                    <a:pt x="323" y="714"/>
                  </a:cubicBezTo>
                  <a:cubicBezTo>
                    <a:pt x="327" y="715"/>
                    <a:pt x="327" y="715"/>
                    <a:pt x="327" y="715"/>
                  </a:cubicBezTo>
                  <a:cubicBezTo>
                    <a:pt x="324" y="725"/>
                    <a:pt x="321" y="735"/>
                    <a:pt x="317" y="744"/>
                  </a:cubicBezTo>
                  <a:cubicBezTo>
                    <a:pt x="312" y="743"/>
                    <a:pt x="312" y="743"/>
                    <a:pt x="312" y="743"/>
                  </a:cubicBezTo>
                  <a:moveTo>
                    <a:pt x="333" y="685"/>
                  </a:moveTo>
                  <a:cubicBezTo>
                    <a:pt x="336" y="675"/>
                    <a:pt x="339" y="666"/>
                    <a:pt x="342" y="656"/>
                  </a:cubicBezTo>
                  <a:cubicBezTo>
                    <a:pt x="347" y="657"/>
                    <a:pt x="347" y="657"/>
                    <a:pt x="347" y="657"/>
                  </a:cubicBezTo>
                  <a:cubicBezTo>
                    <a:pt x="344" y="667"/>
                    <a:pt x="341" y="677"/>
                    <a:pt x="337" y="686"/>
                  </a:cubicBezTo>
                  <a:cubicBezTo>
                    <a:pt x="333" y="685"/>
                    <a:pt x="333" y="685"/>
                    <a:pt x="333" y="685"/>
                  </a:cubicBezTo>
                  <a:moveTo>
                    <a:pt x="352" y="627"/>
                  </a:moveTo>
                  <a:cubicBezTo>
                    <a:pt x="355" y="617"/>
                    <a:pt x="357" y="607"/>
                    <a:pt x="360" y="597"/>
                  </a:cubicBezTo>
                  <a:cubicBezTo>
                    <a:pt x="365" y="599"/>
                    <a:pt x="365" y="599"/>
                    <a:pt x="365" y="599"/>
                  </a:cubicBezTo>
                  <a:cubicBezTo>
                    <a:pt x="362" y="609"/>
                    <a:pt x="359" y="618"/>
                    <a:pt x="356" y="628"/>
                  </a:cubicBezTo>
                  <a:cubicBezTo>
                    <a:pt x="352" y="627"/>
                    <a:pt x="352" y="627"/>
                    <a:pt x="352" y="627"/>
                  </a:cubicBezTo>
                  <a:moveTo>
                    <a:pt x="369" y="568"/>
                  </a:moveTo>
                  <a:cubicBezTo>
                    <a:pt x="371" y="558"/>
                    <a:pt x="374" y="548"/>
                    <a:pt x="377" y="538"/>
                  </a:cubicBezTo>
                  <a:cubicBezTo>
                    <a:pt x="381" y="540"/>
                    <a:pt x="381" y="540"/>
                    <a:pt x="381" y="540"/>
                  </a:cubicBezTo>
                  <a:cubicBezTo>
                    <a:pt x="379" y="549"/>
                    <a:pt x="376" y="559"/>
                    <a:pt x="374" y="569"/>
                  </a:cubicBezTo>
                  <a:cubicBezTo>
                    <a:pt x="369" y="568"/>
                    <a:pt x="369" y="568"/>
                    <a:pt x="369" y="568"/>
                  </a:cubicBezTo>
                  <a:moveTo>
                    <a:pt x="384" y="509"/>
                  </a:moveTo>
                  <a:cubicBezTo>
                    <a:pt x="386" y="499"/>
                    <a:pt x="388" y="489"/>
                    <a:pt x="391" y="479"/>
                  </a:cubicBezTo>
                  <a:cubicBezTo>
                    <a:pt x="396" y="480"/>
                    <a:pt x="396" y="480"/>
                    <a:pt x="396" y="480"/>
                  </a:cubicBezTo>
                  <a:cubicBezTo>
                    <a:pt x="393" y="490"/>
                    <a:pt x="391" y="500"/>
                    <a:pt x="389" y="510"/>
                  </a:cubicBezTo>
                  <a:cubicBezTo>
                    <a:pt x="384" y="509"/>
                    <a:pt x="384" y="509"/>
                    <a:pt x="384" y="509"/>
                  </a:cubicBezTo>
                  <a:moveTo>
                    <a:pt x="397" y="449"/>
                  </a:moveTo>
                  <a:cubicBezTo>
                    <a:pt x="398" y="439"/>
                    <a:pt x="400" y="429"/>
                    <a:pt x="402" y="419"/>
                  </a:cubicBezTo>
                  <a:cubicBezTo>
                    <a:pt x="407" y="419"/>
                    <a:pt x="407" y="419"/>
                    <a:pt x="407" y="419"/>
                  </a:cubicBezTo>
                  <a:cubicBezTo>
                    <a:pt x="405" y="430"/>
                    <a:pt x="403" y="440"/>
                    <a:pt x="402" y="450"/>
                  </a:cubicBezTo>
                  <a:cubicBezTo>
                    <a:pt x="397" y="449"/>
                    <a:pt x="397" y="449"/>
                    <a:pt x="397" y="449"/>
                  </a:cubicBezTo>
                  <a:moveTo>
                    <a:pt x="406" y="388"/>
                  </a:moveTo>
                  <a:cubicBezTo>
                    <a:pt x="408" y="378"/>
                    <a:pt x="409" y="368"/>
                    <a:pt x="410" y="358"/>
                  </a:cubicBezTo>
                  <a:cubicBezTo>
                    <a:pt x="415" y="359"/>
                    <a:pt x="415" y="359"/>
                    <a:pt x="415" y="359"/>
                  </a:cubicBezTo>
                  <a:cubicBezTo>
                    <a:pt x="414" y="369"/>
                    <a:pt x="413" y="379"/>
                    <a:pt x="411" y="389"/>
                  </a:cubicBezTo>
                  <a:cubicBezTo>
                    <a:pt x="406" y="388"/>
                    <a:pt x="406" y="388"/>
                    <a:pt x="406" y="388"/>
                  </a:cubicBezTo>
                  <a:moveTo>
                    <a:pt x="412" y="328"/>
                  </a:moveTo>
                  <a:cubicBezTo>
                    <a:pt x="413" y="317"/>
                    <a:pt x="413" y="307"/>
                    <a:pt x="413" y="297"/>
                  </a:cubicBezTo>
                  <a:cubicBezTo>
                    <a:pt x="419" y="297"/>
                    <a:pt x="419" y="297"/>
                    <a:pt x="419" y="297"/>
                  </a:cubicBezTo>
                  <a:cubicBezTo>
                    <a:pt x="418" y="307"/>
                    <a:pt x="418" y="318"/>
                    <a:pt x="417" y="328"/>
                  </a:cubicBezTo>
                  <a:cubicBezTo>
                    <a:pt x="412" y="328"/>
                    <a:pt x="412" y="328"/>
                    <a:pt x="412" y="328"/>
                  </a:cubicBezTo>
                  <a:moveTo>
                    <a:pt x="413" y="267"/>
                  </a:moveTo>
                  <a:cubicBezTo>
                    <a:pt x="413" y="256"/>
                    <a:pt x="412" y="246"/>
                    <a:pt x="411" y="236"/>
                  </a:cubicBezTo>
                  <a:cubicBezTo>
                    <a:pt x="416" y="236"/>
                    <a:pt x="416" y="236"/>
                    <a:pt x="416" y="236"/>
                  </a:cubicBezTo>
                  <a:cubicBezTo>
                    <a:pt x="417" y="246"/>
                    <a:pt x="418" y="256"/>
                    <a:pt x="418" y="267"/>
                  </a:cubicBezTo>
                  <a:cubicBezTo>
                    <a:pt x="413" y="267"/>
                    <a:pt x="413" y="267"/>
                    <a:pt x="413" y="267"/>
                  </a:cubicBezTo>
                  <a:moveTo>
                    <a:pt x="401" y="176"/>
                  </a:moveTo>
                  <a:cubicBezTo>
                    <a:pt x="406" y="175"/>
                    <a:pt x="406" y="175"/>
                    <a:pt x="406" y="175"/>
                  </a:cubicBezTo>
                  <a:cubicBezTo>
                    <a:pt x="409" y="185"/>
                    <a:pt x="411" y="195"/>
                    <a:pt x="413" y="205"/>
                  </a:cubicBezTo>
                  <a:cubicBezTo>
                    <a:pt x="408" y="206"/>
                    <a:pt x="408" y="206"/>
                    <a:pt x="408" y="206"/>
                  </a:cubicBezTo>
                  <a:cubicBezTo>
                    <a:pt x="406" y="196"/>
                    <a:pt x="404" y="186"/>
                    <a:pt x="401" y="176"/>
                  </a:cubicBezTo>
                  <a:moveTo>
                    <a:pt x="381" y="120"/>
                  </a:moveTo>
                  <a:cubicBezTo>
                    <a:pt x="385" y="117"/>
                    <a:pt x="385" y="117"/>
                    <a:pt x="385" y="117"/>
                  </a:cubicBezTo>
                  <a:cubicBezTo>
                    <a:pt x="390" y="126"/>
                    <a:pt x="394" y="136"/>
                    <a:pt x="397" y="146"/>
                  </a:cubicBezTo>
                  <a:cubicBezTo>
                    <a:pt x="393" y="147"/>
                    <a:pt x="393" y="147"/>
                    <a:pt x="393" y="147"/>
                  </a:cubicBezTo>
                  <a:cubicBezTo>
                    <a:pt x="389" y="138"/>
                    <a:pt x="385" y="129"/>
                    <a:pt x="381" y="120"/>
                  </a:cubicBezTo>
                  <a:moveTo>
                    <a:pt x="346" y="70"/>
                  </a:moveTo>
                  <a:cubicBezTo>
                    <a:pt x="350" y="67"/>
                    <a:pt x="350" y="67"/>
                    <a:pt x="350" y="67"/>
                  </a:cubicBezTo>
                  <a:cubicBezTo>
                    <a:pt x="357" y="74"/>
                    <a:pt x="363" y="82"/>
                    <a:pt x="369" y="91"/>
                  </a:cubicBezTo>
                  <a:cubicBezTo>
                    <a:pt x="365" y="94"/>
                    <a:pt x="365" y="94"/>
                    <a:pt x="365" y="94"/>
                  </a:cubicBezTo>
                  <a:cubicBezTo>
                    <a:pt x="359" y="85"/>
                    <a:pt x="353" y="78"/>
                    <a:pt x="346" y="70"/>
                  </a:cubicBezTo>
                  <a:moveTo>
                    <a:pt x="298" y="34"/>
                  </a:moveTo>
                  <a:cubicBezTo>
                    <a:pt x="301" y="30"/>
                    <a:pt x="301" y="30"/>
                    <a:pt x="301" y="30"/>
                  </a:cubicBezTo>
                  <a:cubicBezTo>
                    <a:pt x="310" y="35"/>
                    <a:pt x="319" y="40"/>
                    <a:pt x="327" y="46"/>
                  </a:cubicBezTo>
                  <a:cubicBezTo>
                    <a:pt x="324" y="50"/>
                    <a:pt x="324" y="50"/>
                    <a:pt x="324" y="50"/>
                  </a:cubicBezTo>
                  <a:cubicBezTo>
                    <a:pt x="316" y="44"/>
                    <a:pt x="307" y="39"/>
                    <a:pt x="298" y="34"/>
                  </a:cubicBezTo>
                  <a:moveTo>
                    <a:pt x="242" y="13"/>
                  </a:moveTo>
                  <a:cubicBezTo>
                    <a:pt x="243" y="8"/>
                    <a:pt x="243" y="8"/>
                    <a:pt x="243" y="8"/>
                  </a:cubicBezTo>
                  <a:cubicBezTo>
                    <a:pt x="253" y="11"/>
                    <a:pt x="263" y="14"/>
                    <a:pt x="272" y="17"/>
                  </a:cubicBezTo>
                  <a:cubicBezTo>
                    <a:pt x="271" y="22"/>
                    <a:pt x="271" y="22"/>
                    <a:pt x="271" y="22"/>
                  </a:cubicBezTo>
                  <a:cubicBezTo>
                    <a:pt x="262" y="19"/>
                    <a:pt x="252" y="16"/>
                    <a:pt x="242" y="13"/>
                  </a:cubicBezTo>
                  <a:moveTo>
                    <a:pt x="182" y="5"/>
                  </a:moveTo>
                  <a:cubicBezTo>
                    <a:pt x="182" y="0"/>
                    <a:pt x="182" y="0"/>
                    <a:pt x="182" y="0"/>
                  </a:cubicBezTo>
                  <a:cubicBezTo>
                    <a:pt x="192" y="1"/>
                    <a:pt x="203" y="2"/>
                    <a:pt x="213" y="3"/>
                  </a:cubicBezTo>
                  <a:cubicBezTo>
                    <a:pt x="212" y="8"/>
                    <a:pt x="212" y="8"/>
                    <a:pt x="212" y="8"/>
                  </a:cubicBezTo>
                  <a:cubicBezTo>
                    <a:pt x="202" y="7"/>
                    <a:pt x="192" y="6"/>
                    <a:pt x="182" y="5"/>
                  </a:cubicBezTo>
                  <a:moveTo>
                    <a:pt x="0" y="23"/>
                  </a:moveTo>
                  <a:cubicBezTo>
                    <a:pt x="10" y="21"/>
                    <a:pt x="20" y="18"/>
                    <a:pt x="30" y="16"/>
                  </a:cubicBezTo>
                  <a:cubicBezTo>
                    <a:pt x="30" y="16"/>
                    <a:pt x="30" y="16"/>
                    <a:pt x="30" y="16"/>
                  </a:cubicBezTo>
                  <a:cubicBezTo>
                    <a:pt x="31" y="21"/>
                    <a:pt x="31" y="21"/>
                    <a:pt x="31" y="21"/>
                  </a:cubicBezTo>
                  <a:cubicBezTo>
                    <a:pt x="21" y="23"/>
                    <a:pt x="11" y="26"/>
                    <a:pt x="1" y="28"/>
                  </a:cubicBezTo>
                  <a:cubicBezTo>
                    <a:pt x="0" y="23"/>
                    <a:pt x="0" y="23"/>
                    <a:pt x="0" y="23"/>
                  </a:cubicBezTo>
                  <a:moveTo>
                    <a:pt x="121" y="7"/>
                  </a:moveTo>
                  <a:cubicBezTo>
                    <a:pt x="120" y="2"/>
                    <a:pt x="120" y="2"/>
                    <a:pt x="120" y="2"/>
                  </a:cubicBezTo>
                  <a:cubicBezTo>
                    <a:pt x="131" y="1"/>
                    <a:pt x="141" y="0"/>
                    <a:pt x="151" y="0"/>
                  </a:cubicBezTo>
                  <a:cubicBezTo>
                    <a:pt x="151" y="5"/>
                    <a:pt x="151" y="5"/>
                    <a:pt x="151" y="5"/>
                  </a:cubicBezTo>
                  <a:cubicBezTo>
                    <a:pt x="141" y="5"/>
                    <a:pt x="131" y="6"/>
                    <a:pt x="121" y="7"/>
                  </a:cubicBezTo>
                  <a:moveTo>
                    <a:pt x="60" y="10"/>
                  </a:moveTo>
                  <a:cubicBezTo>
                    <a:pt x="67" y="9"/>
                    <a:pt x="75" y="8"/>
                    <a:pt x="82" y="6"/>
                  </a:cubicBezTo>
                  <a:cubicBezTo>
                    <a:pt x="85" y="6"/>
                    <a:pt x="87" y="6"/>
                    <a:pt x="90" y="5"/>
                  </a:cubicBezTo>
                  <a:cubicBezTo>
                    <a:pt x="91" y="10"/>
                    <a:pt x="91" y="10"/>
                    <a:pt x="91" y="10"/>
                  </a:cubicBezTo>
                  <a:cubicBezTo>
                    <a:pt x="88" y="11"/>
                    <a:pt x="85" y="11"/>
                    <a:pt x="83" y="11"/>
                  </a:cubicBezTo>
                  <a:cubicBezTo>
                    <a:pt x="75" y="13"/>
                    <a:pt x="68" y="14"/>
                    <a:pt x="61" y="15"/>
                  </a:cubicBezTo>
                  <a:cubicBezTo>
                    <a:pt x="60" y="10"/>
                    <a:pt x="60" y="10"/>
                    <a:pt x="60" y="1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4" name="Freeform 239">
              <a:extLst>
                <a:ext uri="{FF2B5EF4-FFF2-40B4-BE49-F238E27FC236}">
                  <a16:creationId xmlns:a16="http://schemas.microsoft.com/office/drawing/2014/main" id="{327695ED-CC56-4F93-991B-AF589526969E}"/>
                </a:ext>
              </a:extLst>
            </p:cNvPr>
            <p:cNvSpPr>
              <a:spLocks noEditPoints="1"/>
            </p:cNvSpPr>
            <p:nvPr/>
          </p:nvSpPr>
          <p:spPr bwMode="auto">
            <a:xfrm>
              <a:off x="3670301" y="1930400"/>
              <a:ext cx="320675" cy="53975"/>
            </a:xfrm>
            <a:custGeom>
              <a:avLst/>
              <a:gdLst>
                <a:gd name="T0" fmla="*/ 14 w 171"/>
                <a:gd name="T1" fmla="*/ 19 h 29"/>
                <a:gd name="T2" fmla="*/ 1 w 171"/>
                <a:gd name="T3" fmla="*/ 24 h 29"/>
                <a:gd name="T4" fmla="*/ 0 w 171"/>
                <a:gd name="T5" fmla="*/ 24 h 29"/>
                <a:gd name="T6" fmla="*/ 0 w 171"/>
                <a:gd name="T7" fmla="*/ 24 h 29"/>
                <a:gd name="T8" fmla="*/ 3 w 171"/>
                <a:gd name="T9" fmla="*/ 29 h 29"/>
                <a:gd name="T10" fmla="*/ 18 w 171"/>
                <a:gd name="T11" fmla="*/ 23 h 29"/>
                <a:gd name="T12" fmla="*/ 14 w 171"/>
                <a:gd name="T13" fmla="*/ 19 h 29"/>
                <a:gd name="T14" fmla="*/ 137 w 171"/>
                <a:gd name="T15" fmla="*/ 1 h 29"/>
                <a:gd name="T16" fmla="*/ 136 w 171"/>
                <a:gd name="T17" fmla="*/ 7 h 29"/>
                <a:gd name="T18" fmla="*/ 170 w 171"/>
                <a:gd name="T19" fmla="*/ 14 h 29"/>
                <a:gd name="T20" fmla="*/ 171 w 171"/>
                <a:gd name="T21" fmla="*/ 8 h 29"/>
                <a:gd name="T22" fmla="*/ 137 w 171"/>
                <a:gd name="T23" fmla="*/ 1 h 29"/>
                <a:gd name="T24" fmla="*/ 102 w 171"/>
                <a:gd name="T25" fmla="*/ 0 h 29"/>
                <a:gd name="T26" fmla="*/ 67 w 171"/>
                <a:gd name="T27" fmla="*/ 3 h 29"/>
                <a:gd name="T28" fmla="*/ 68 w 171"/>
                <a:gd name="T29" fmla="*/ 9 h 29"/>
                <a:gd name="T30" fmla="*/ 102 w 171"/>
                <a:gd name="T31" fmla="*/ 6 h 29"/>
                <a:gd name="T32" fmla="*/ 102 w 171"/>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 h="29">
                  <a:moveTo>
                    <a:pt x="14" y="19"/>
                  </a:moveTo>
                  <a:cubicBezTo>
                    <a:pt x="1" y="24"/>
                    <a:pt x="1" y="24"/>
                    <a:pt x="1" y="24"/>
                  </a:cubicBezTo>
                  <a:cubicBezTo>
                    <a:pt x="0" y="24"/>
                    <a:pt x="0" y="24"/>
                    <a:pt x="0" y="24"/>
                  </a:cubicBezTo>
                  <a:cubicBezTo>
                    <a:pt x="0" y="24"/>
                    <a:pt x="0" y="24"/>
                    <a:pt x="0" y="24"/>
                  </a:cubicBezTo>
                  <a:cubicBezTo>
                    <a:pt x="3" y="29"/>
                    <a:pt x="3" y="29"/>
                    <a:pt x="3" y="29"/>
                  </a:cubicBezTo>
                  <a:cubicBezTo>
                    <a:pt x="8" y="27"/>
                    <a:pt x="13" y="25"/>
                    <a:pt x="18" y="23"/>
                  </a:cubicBezTo>
                  <a:cubicBezTo>
                    <a:pt x="14" y="19"/>
                    <a:pt x="14" y="19"/>
                    <a:pt x="14" y="19"/>
                  </a:cubicBezTo>
                  <a:moveTo>
                    <a:pt x="137" y="1"/>
                  </a:moveTo>
                  <a:cubicBezTo>
                    <a:pt x="136" y="7"/>
                    <a:pt x="136" y="7"/>
                    <a:pt x="136" y="7"/>
                  </a:cubicBezTo>
                  <a:cubicBezTo>
                    <a:pt x="148" y="8"/>
                    <a:pt x="159" y="11"/>
                    <a:pt x="170" y="14"/>
                  </a:cubicBezTo>
                  <a:cubicBezTo>
                    <a:pt x="171" y="8"/>
                    <a:pt x="171" y="8"/>
                    <a:pt x="171" y="8"/>
                  </a:cubicBezTo>
                  <a:cubicBezTo>
                    <a:pt x="160" y="5"/>
                    <a:pt x="148" y="3"/>
                    <a:pt x="137" y="1"/>
                  </a:cubicBezTo>
                  <a:moveTo>
                    <a:pt x="102" y="0"/>
                  </a:moveTo>
                  <a:cubicBezTo>
                    <a:pt x="90" y="0"/>
                    <a:pt x="79" y="1"/>
                    <a:pt x="67" y="3"/>
                  </a:cubicBezTo>
                  <a:cubicBezTo>
                    <a:pt x="68" y="9"/>
                    <a:pt x="68" y="9"/>
                    <a:pt x="68" y="9"/>
                  </a:cubicBezTo>
                  <a:cubicBezTo>
                    <a:pt x="79" y="7"/>
                    <a:pt x="91" y="6"/>
                    <a:pt x="102" y="6"/>
                  </a:cubicBezTo>
                  <a:cubicBezTo>
                    <a:pt x="102" y="0"/>
                    <a:pt x="102" y="0"/>
                    <a:pt x="102" y="0"/>
                  </a:cubicBezTo>
                </a:path>
              </a:pathLst>
            </a:custGeom>
            <a:solidFill>
              <a:srgbClr val="747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5" name="Freeform 240">
              <a:extLst>
                <a:ext uri="{FF2B5EF4-FFF2-40B4-BE49-F238E27FC236}">
                  <a16:creationId xmlns:a16="http://schemas.microsoft.com/office/drawing/2014/main" id="{4D9A0A9D-752B-4235-B6C5-458DBCC4842F}"/>
                </a:ext>
              </a:extLst>
            </p:cNvPr>
            <p:cNvSpPr>
              <a:spLocks/>
            </p:cNvSpPr>
            <p:nvPr/>
          </p:nvSpPr>
          <p:spPr bwMode="auto">
            <a:xfrm>
              <a:off x="3670301" y="1951038"/>
              <a:ext cx="65088" cy="23813"/>
            </a:xfrm>
            <a:custGeom>
              <a:avLst/>
              <a:gdLst>
                <a:gd name="T0" fmla="*/ 33 w 35"/>
                <a:gd name="T1" fmla="*/ 0 h 13"/>
                <a:gd name="T2" fmla="*/ 0 w 35"/>
                <a:gd name="T3" fmla="*/ 13 h 13"/>
                <a:gd name="T4" fmla="*/ 1 w 35"/>
                <a:gd name="T5" fmla="*/ 13 h 13"/>
                <a:gd name="T6" fmla="*/ 14 w 35"/>
                <a:gd name="T7" fmla="*/ 8 h 13"/>
                <a:gd name="T8" fmla="*/ 18 w 35"/>
                <a:gd name="T9" fmla="*/ 12 h 13"/>
                <a:gd name="T10" fmla="*/ 35 w 35"/>
                <a:gd name="T11" fmla="*/ 6 h 13"/>
                <a:gd name="T12" fmla="*/ 33 w 35"/>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5" h="13">
                  <a:moveTo>
                    <a:pt x="33" y="0"/>
                  </a:moveTo>
                  <a:cubicBezTo>
                    <a:pt x="22" y="4"/>
                    <a:pt x="11" y="8"/>
                    <a:pt x="0" y="13"/>
                  </a:cubicBezTo>
                  <a:cubicBezTo>
                    <a:pt x="1" y="13"/>
                    <a:pt x="1" y="13"/>
                    <a:pt x="1" y="13"/>
                  </a:cubicBezTo>
                  <a:cubicBezTo>
                    <a:pt x="14" y="8"/>
                    <a:pt x="14" y="8"/>
                    <a:pt x="14" y="8"/>
                  </a:cubicBezTo>
                  <a:cubicBezTo>
                    <a:pt x="18" y="12"/>
                    <a:pt x="18" y="12"/>
                    <a:pt x="18" y="12"/>
                  </a:cubicBezTo>
                  <a:cubicBezTo>
                    <a:pt x="23" y="10"/>
                    <a:pt x="29" y="8"/>
                    <a:pt x="35" y="6"/>
                  </a:cubicBezTo>
                  <a:cubicBezTo>
                    <a:pt x="33" y="0"/>
                    <a:pt x="33" y="0"/>
                    <a:pt x="33"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6" name="Freeform 241">
              <a:extLst>
                <a:ext uri="{FF2B5EF4-FFF2-40B4-BE49-F238E27FC236}">
                  <a16:creationId xmlns:a16="http://schemas.microsoft.com/office/drawing/2014/main" id="{80BE5F2F-7D4D-4AB8-813E-D4209D4BAF35}"/>
                </a:ext>
              </a:extLst>
            </p:cNvPr>
            <p:cNvSpPr>
              <a:spLocks noEditPoints="1"/>
            </p:cNvSpPr>
            <p:nvPr/>
          </p:nvSpPr>
          <p:spPr bwMode="auto">
            <a:xfrm>
              <a:off x="3557588" y="1965325"/>
              <a:ext cx="658813" cy="111125"/>
            </a:xfrm>
            <a:custGeom>
              <a:avLst/>
              <a:gdLst>
                <a:gd name="T0" fmla="*/ 327 w 352"/>
                <a:gd name="T1" fmla="*/ 34 h 59"/>
                <a:gd name="T2" fmla="*/ 324 w 352"/>
                <a:gd name="T3" fmla="*/ 38 h 59"/>
                <a:gd name="T4" fmla="*/ 352 w 352"/>
                <a:gd name="T5" fmla="*/ 59 h 59"/>
                <a:gd name="T6" fmla="*/ 352 w 352"/>
                <a:gd name="T7" fmla="*/ 59 h 59"/>
                <a:gd name="T8" fmla="*/ 347 w 352"/>
                <a:gd name="T9" fmla="*/ 48 h 59"/>
                <a:gd name="T10" fmla="*/ 327 w 352"/>
                <a:gd name="T11" fmla="*/ 34 h 59"/>
                <a:gd name="T12" fmla="*/ 29 w 352"/>
                <a:gd name="T13" fmla="*/ 20 h 59"/>
                <a:gd name="T14" fmla="*/ 0 w 352"/>
                <a:gd name="T15" fmla="*/ 39 h 59"/>
                <a:gd name="T16" fmla="*/ 3 w 352"/>
                <a:gd name="T17" fmla="*/ 43 h 59"/>
                <a:gd name="T18" fmla="*/ 6 w 352"/>
                <a:gd name="T19" fmla="*/ 42 h 59"/>
                <a:gd name="T20" fmla="*/ 32 w 352"/>
                <a:gd name="T21" fmla="*/ 25 h 59"/>
                <a:gd name="T22" fmla="*/ 29 w 352"/>
                <a:gd name="T23" fmla="*/ 20 h 59"/>
                <a:gd name="T24" fmla="*/ 265 w 352"/>
                <a:gd name="T25" fmla="*/ 0 h 59"/>
                <a:gd name="T26" fmla="*/ 263 w 352"/>
                <a:gd name="T27" fmla="*/ 5 h 59"/>
                <a:gd name="T28" fmla="*/ 294 w 352"/>
                <a:gd name="T29" fmla="*/ 20 h 59"/>
                <a:gd name="T30" fmla="*/ 297 w 352"/>
                <a:gd name="T31" fmla="*/ 15 h 59"/>
                <a:gd name="T32" fmla="*/ 297 w 352"/>
                <a:gd name="T33" fmla="*/ 15 h 59"/>
                <a:gd name="T34" fmla="*/ 265 w 352"/>
                <a:gd name="T3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2" h="59">
                  <a:moveTo>
                    <a:pt x="327" y="34"/>
                  </a:moveTo>
                  <a:cubicBezTo>
                    <a:pt x="324" y="38"/>
                    <a:pt x="324" y="38"/>
                    <a:pt x="324" y="38"/>
                  </a:cubicBezTo>
                  <a:cubicBezTo>
                    <a:pt x="333" y="45"/>
                    <a:pt x="343" y="52"/>
                    <a:pt x="352" y="59"/>
                  </a:cubicBezTo>
                  <a:cubicBezTo>
                    <a:pt x="352" y="59"/>
                    <a:pt x="352" y="59"/>
                    <a:pt x="352" y="59"/>
                  </a:cubicBezTo>
                  <a:cubicBezTo>
                    <a:pt x="350" y="56"/>
                    <a:pt x="348" y="52"/>
                    <a:pt x="347" y="48"/>
                  </a:cubicBezTo>
                  <a:cubicBezTo>
                    <a:pt x="341" y="43"/>
                    <a:pt x="334" y="38"/>
                    <a:pt x="327" y="34"/>
                  </a:cubicBezTo>
                  <a:moveTo>
                    <a:pt x="29" y="20"/>
                  </a:moveTo>
                  <a:cubicBezTo>
                    <a:pt x="20" y="26"/>
                    <a:pt x="10" y="32"/>
                    <a:pt x="0" y="39"/>
                  </a:cubicBezTo>
                  <a:cubicBezTo>
                    <a:pt x="3" y="43"/>
                    <a:pt x="3" y="43"/>
                    <a:pt x="3" y="43"/>
                  </a:cubicBezTo>
                  <a:cubicBezTo>
                    <a:pt x="4" y="43"/>
                    <a:pt x="5" y="42"/>
                    <a:pt x="6" y="42"/>
                  </a:cubicBezTo>
                  <a:cubicBezTo>
                    <a:pt x="15" y="36"/>
                    <a:pt x="24" y="30"/>
                    <a:pt x="32" y="25"/>
                  </a:cubicBezTo>
                  <a:cubicBezTo>
                    <a:pt x="29" y="20"/>
                    <a:pt x="29" y="20"/>
                    <a:pt x="29" y="20"/>
                  </a:cubicBezTo>
                  <a:moveTo>
                    <a:pt x="265" y="0"/>
                  </a:moveTo>
                  <a:cubicBezTo>
                    <a:pt x="263" y="5"/>
                    <a:pt x="263" y="5"/>
                    <a:pt x="263" y="5"/>
                  </a:cubicBezTo>
                  <a:cubicBezTo>
                    <a:pt x="273" y="10"/>
                    <a:pt x="284" y="15"/>
                    <a:pt x="294" y="20"/>
                  </a:cubicBezTo>
                  <a:cubicBezTo>
                    <a:pt x="297" y="15"/>
                    <a:pt x="297" y="15"/>
                    <a:pt x="297" y="15"/>
                  </a:cubicBezTo>
                  <a:cubicBezTo>
                    <a:pt x="297" y="15"/>
                    <a:pt x="297" y="15"/>
                    <a:pt x="297" y="15"/>
                  </a:cubicBezTo>
                  <a:cubicBezTo>
                    <a:pt x="286" y="9"/>
                    <a:pt x="276" y="4"/>
                    <a:pt x="265" y="0"/>
                  </a:cubicBezTo>
                </a:path>
              </a:pathLst>
            </a:custGeom>
            <a:solidFill>
              <a:srgbClr val="747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7" name="Freeform 242">
              <a:extLst>
                <a:ext uri="{FF2B5EF4-FFF2-40B4-BE49-F238E27FC236}">
                  <a16:creationId xmlns:a16="http://schemas.microsoft.com/office/drawing/2014/main" id="{983E8BD7-2958-4C2D-9F28-1677E2364CB1}"/>
                </a:ext>
              </a:extLst>
            </p:cNvPr>
            <p:cNvSpPr>
              <a:spLocks/>
            </p:cNvSpPr>
            <p:nvPr/>
          </p:nvSpPr>
          <p:spPr bwMode="auto">
            <a:xfrm>
              <a:off x="4208463" y="2055813"/>
              <a:ext cx="14288" cy="20638"/>
            </a:xfrm>
            <a:custGeom>
              <a:avLst/>
              <a:gdLst>
                <a:gd name="T0" fmla="*/ 0 w 8"/>
                <a:gd name="T1" fmla="*/ 0 h 11"/>
                <a:gd name="T2" fmla="*/ 5 w 8"/>
                <a:gd name="T3" fmla="*/ 11 h 11"/>
                <a:gd name="T4" fmla="*/ 8 w 8"/>
                <a:gd name="T5" fmla="*/ 6 h 11"/>
                <a:gd name="T6" fmla="*/ 8 w 8"/>
                <a:gd name="T7" fmla="*/ 6 h 11"/>
                <a:gd name="T8" fmla="*/ 0 w 8"/>
                <a:gd name="T9" fmla="*/ 0 h 11"/>
              </a:gdLst>
              <a:ahLst/>
              <a:cxnLst>
                <a:cxn ang="0">
                  <a:pos x="T0" y="T1"/>
                </a:cxn>
                <a:cxn ang="0">
                  <a:pos x="T2" y="T3"/>
                </a:cxn>
                <a:cxn ang="0">
                  <a:pos x="T4" y="T5"/>
                </a:cxn>
                <a:cxn ang="0">
                  <a:pos x="T6" y="T7"/>
                </a:cxn>
                <a:cxn ang="0">
                  <a:pos x="T8" y="T9"/>
                </a:cxn>
              </a:cxnLst>
              <a:rect l="0" t="0" r="r" b="b"/>
              <a:pathLst>
                <a:path w="8" h="11">
                  <a:moveTo>
                    <a:pt x="0" y="0"/>
                  </a:moveTo>
                  <a:cubicBezTo>
                    <a:pt x="1" y="4"/>
                    <a:pt x="3" y="8"/>
                    <a:pt x="5" y="11"/>
                  </a:cubicBezTo>
                  <a:cubicBezTo>
                    <a:pt x="8" y="6"/>
                    <a:pt x="8" y="6"/>
                    <a:pt x="8" y="6"/>
                  </a:cubicBezTo>
                  <a:cubicBezTo>
                    <a:pt x="8" y="6"/>
                    <a:pt x="8" y="6"/>
                    <a:pt x="8" y="6"/>
                  </a:cubicBezTo>
                  <a:cubicBezTo>
                    <a:pt x="6" y="4"/>
                    <a:pt x="3" y="2"/>
                    <a:pt x="0"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8" name="Freeform 243">
              <a:extLst>
                <a:ext uri="{FF2B5EF4-FFF2-40B4-BE49-F238E27FC236}">
                  <a16:creationId xmlns:a16="http://schemas.microsoft.com/office/drawing/2014/main" id="{9E5695E5-97EE-4938-89AB-E048EE722293}"/>
                </a:ext>
              </a:extLst>
            </p:cNvPr>
            <p:cNvSpPr>
              <a:spLocks/>
            </p:cNvSpPr>
            <p:nvPr/>
          </p:nvSpPr>
          <p:spPr bwMode="auto">
            <a:xfrm>
              <a:off x="3457576" y="2076450"/>
              <a:ext cx="55563" cy="42863"/>
            </a:xfrm>
            <a:custGeom>
              <a:avLst/>
              <a:gdLst>
                <a:gd name="T0" fmla="*/ 26 w 30"/>
                <a:gd name="T1" fmla="*/ 0 h 23"/>
                <a:gd name="T2" fmla="*/ 26 w 30"/>
                <a:gd name="T3" fmla="*/ 0 h 23"/>
                <a:gd name="T4" fmla="*/ 26 w 30"/>
                <a:gd name="T5" fmla="*/ 0 h 23"/>
                <a:gd name="T6" fmla="*/ 26 w 30"/>
                <a:gd name="T7" fmla="*/ 0 h 23"/>
                <a:gd name="T8" fmla="*/ 0 w 30"/>
                <a:gd name="T9" fmla="*/ 23 h 23"/>
                <a:gd name="T10" fmla="*/ 0 w 30"/>
                <a:gd name="T11" fmla="*/ 23 h 23"/>
                <a:gd name="T12" fmla="*/ 9 w 30"/>
                <a:gd name="T13" fmla="*/ 16 h 23"/>
                <a:gd name="T14" fmla="*/ 9 w 30"/>
                <a:gd name="T15" fmla="*/ 16 h 23"/>
                <a:gd name="T16" fmla="*/ 9 w 30"/>
                <a:gd name="T17" fmla="*/ 16 h 23"/>
                <a:gd name="T18" fmla="*/ 9 w 30"/>
                <a:gd name="T19" fmla="*/ 16 h 23"/>
                <a:gd name="T20" fmla="*/ 12 w 30"/>
                <a:gd name="T21" fmla="*/ 20 h 23"/>
                <a:gd name="T22" fmla="*/ 30 w 30"/>
                <a:gd name="T23" fmla="*/ 5 h 23"/>
                <a:gd name="T24" fmla="*/ 26 w 30"/>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23">
                  <a:moveTo>
                    <a:pt x="26" y="0"/>
                  </a:moveTo>
                  <a:cubicBezTo>
                    <a:pt x="26" y="0"/>
                    <a:pt x="26" y="0"/>
                    <a:pt x="26" y="0"/>
                  </a:cubicBezTo>
                  <a:cubicBezTo>
                    <a:pt x="26" y="0"/>
                    <a:pt x="26" y="0"/>
                    <a:pt x="26" y="0"/>
                  </a:cubicBezTo>
                  <a:cubicBezTo>
                    <a:pt x="26" y="0"/>
                    <a:pt x="26" y="0"/>
                    <a:pt x="26" y="0"/>
                  </a:cubicBezTo>
                  <a:cubicBezTo>
                    <a:pt x="18" y="7"/>
                    <a:pt x="9" y="15"/>
                    <a:pt x="0" y="23"/>
                  </a:cubicBezTo>
                  <a:cubicBezTo>
                    <a:pt x="0" y="23"/>
                    <a:pt x="0" y="23"/>
                    <a:pt x="0" y="23"/>
                  </a:cubicBezTo>
                  <a:cubicBezTo>
                    <a:pt x="3" y="21"/>
                    <a:pt x="6" y="19"/>
                    <a:pt x="9" y="16"/>
                  </a:cubicBezTo>
                  <a:cubicBezTo>
                    <a:pt x="9" y="16"/>
                    <a:pt x="9" y="16"/>
                    <a:pt x="9" y="16"/>
                  </a:cubicBezTo>
                  <a:cubicBezTo>
                    <a:pt x="9" y="16"/>
                    <a:pt x="9" y="16"/>
                    <a:pt x="9" y="16"/>
                  </a:cubicBezTo>
                  <a:cubicBezTo>
                    <a:pt x="9" y="16"/>
                    <a:pt x="9" y="16"/>
                    <a:pt x="9" y="16"/>
                  </a:cubicBezTo>
                  <a:cubicBezTo>
                    <a:pt x="12" y="20"/>
                    <a:pt x="12" y="20"/>
                    <a:pt x="12" y="20"/>
                  </a:cubicBezTo>
                  <a:cubicBezTo>
                    <a:pt x="18" y="15"/>
                    <a:pt x="24" y="10"/>
                    <a:pt x="30" y="5"/>
                  </a:cubicBezTo>
                  <a:cubicBezTo>
                    <a:pt x="26" y="0"/>
                    <a:pt x="26" y="0"/>
                    <a:pt x="26"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9" name="Freeform 244">
              <a:extLst>
                <a:ext uri="{FF2B5EF4-FFF2-40B4-BE49-F238E27FC236}">
                  <a16:creationId xmlns:a16="http://schemas.microsoft.com/office/drawing/2014/main" id="{A4C8B7D3-684E-4AF3-8C7D-784C117E4614}"/>
                </a:ext>
              </a:extLst>
            </p:cNvPr>
            <p:cNvSpPr>
              <a:spLocks/>
            </p:cNvSpPr>
            <p:nvPr/>
          </p:nvSpPr>
          <p:spPr bwMode="auto">
            <a:xfrm>
              <a:off x="4265613" y="2111375"/>
              <a:ext cx="12700" cy="7938"/>
            </a:xfrm>
            <a:custGeom>
              <a:avLst/>
              <a:gdLst>
                <a:gd name="T0" fmla="*/ 4 w 7"/>
                <a:gd name="T1" fmla="*/ 0 h 4"/>
                <a:gd name="T2" fmla="*/ 0 w 7"/>
                <a:gd name="T3" fmla="*/ 4 h 4"/>
                <a:gd name="T4" fmla="*/ 1 w 7"/>
                <a:gd name="T5" fmla="*/ 4 h 4"/>
                <a:gd name="T6" fmla="*/ 7 w 7"/>
                <a:gd name="T7" fmla="*/ 3 h 4"/>
                <a:gd name="T8" fmla="*/ 4 w 7"/>
                <a:gd name="T9" fmla="*/ 0 h 4"/>
              </a:gdLst>
              <a:ahLst/>
              <a:cxnLst>
                <a:cxn ang="0">
                  <a:pos x="T0" y="T1"/>
                </a:cxn>
                <a:cxn ang="0">
                  <a:pos x="T2" y="T3"/>
                </a:cxn>
                <a:cxn ang="0">
                  <a:pos x="T4" y="T5"/>
                </a:cxn>
                <a:cxn ang="0">
                  <a:pos x="T6" y="T7"/>
                </a:cxn>
                <a:cxn ang="0">
                  <a:pos x="T8" y="T9"/>
                </a:cxn>
              </a:cxnLst>
              <a:rect l="0" t="0" r="r" b="b"/>
              <a:pathLst>
                <a:path w="7" h="4">
                  <a:moveTo>
                    <a:pt x="4" y="0"/>
                  </a:moveTo>
                  <a:cubicBezTo>
                    <a:pt x="0" y="4"/>
                    <a:pt x="0" y="4"/>
                    <a:pt x="0" y="4"/>
                  </a:cubicBezTo>
                  <a:cubicBezTo>
                    <a:pt x="1" y="4"/>
                    <a:pt x="1" y="4"/>
                    <a:pt x="1" y="4"/>
                  </a:cubicBezTo>
                  <a:cubicBezTo>
                    <a:pt x="3" y="3"/>
                    <a:pt x="5" y="3"/>
                    <a:pt x="7" y="3"/>
                  </a:cubicBezTo>
                  <a:cubicBezTo>
                    <a:pt x="6" y="2"/>
                    <a:pt x="5" y="1"/>
                    <a:pt x="4" y="0"/>
                  </a:cubicBezTo>
                </a:path>
              </a:pathLst>
            </a:custGeom>
            <a:solidFill>
              <a:srgbClr val="747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0" name="Freeform 245">
              <a:extLst>
                <a:ext uri="{FF2B5EF4-FFF2-40B4-BE49-F238E27FC236}">
                  <a16:creationId xmlns:a16="http://schemas.microsoft.com/office/drawing/2014/main" id="{E04074FB-9D84-47AF-96E6-77C53292DCB8}"/>
                </a:ext>
              </a:extLst>
            </p:cNvPr>
            <p:cNvSpPr>
              <a:spLocks/>
            </p:cNvSpPr>
            <p:nvPr/>
          </p:nvSpPr>
          <p:spPr bwMode="auto">
            <a:xfrm>
              <a:off x="4267201" y="2117725"/>
              <a:ext cx="52388" cy="46038"/>
            </a:xfrm>
            <a:custGeom>
              <a:avLst/>
              <a:gdLst>
                <a:gd name="T0" fmla="*/ 6 w 28"/>
                <a:gd name="T1" fmla="*/ 0 h 25"/>
                <a:gd name="T2" fmla="*/ 0 w 28"/>
                <a:gd name="T3" fmla="*/ 1 h 25"/>
                <a:gd name="T4" fmla="*/ 24 w 28"/>
                <a:gd name="T5" fmla="*/ 25 h 25"/>
                <a:gd name="T6" fmla="*/ 28 w 28"/>
                <a:gd name="T7" fmla="*/ 21 h 25"/>
                <a:gd name="T8" fmla="*/ 6 w 28"/>
                <a:gd name="T9" fmla="*/ 0 h 25"/>
              </a:gdLst>
              <a:ahLst/>
              <a:cxnLst>
                <a:cxn ang="0">
                  <a:pos x="T0" y="T1"/>
                </a:cxn>
                <a:cxn ang="0">
                  <a:pos x="T2" y="T3"/>
                </a:cxn>
                <a:cxn ang="0">
                  <a:pos x="T4" y="T5"/>
                </a:cxn>
                <a:cxn ang="0">
                  <a:pos x="T6" y="T7"/>
                </a:cxn>
                <a:cxn ang="0">
                  <a:pos x="T8" y="T9"/>
                </a:cxn>
              </a:cxnLst>
              <a:rect l="0" t="0" r="r" b="b"/>
              <a:pathLst>
                <a:path w="28" h="25">
                  <a:moveTo>
                    <a:pt x="6" y="0"/>
                  </a:moveTo>
                  <a:cubicBezTo>
                    <a:pt x="4" y="0"/>
                    <a:pt x="2" y="0"/>
                    <a:pt x="0" y="1"/>
                  </a:cubicBezTo>
                  <a:cubicBezTo>
                    <a:pt x="8" y="9"/>
                    <a:pt x="16" y="17"/>
                    <a:pt x="24" y="25"/>
                  </a:cubicBezTo>
                  <a:cubicBezTo>
                    <a:pt x="28" y="21"/>
                    <a:pt x="28" y="21"/>
                    <a:pt x="28" y="21"/>
                  </a:cubicBezTo>
                  <a:cubicBezTo>
                    <a:pt x="21" y="14"/>
                    <a:pt x="14" y="7"/>
                    <a:pt x="6"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1" name="Freeform 246">
              <a:extLst>
                <a:ext uri="{FF2B5EF4-FFF2-40B4-BE49-F238E27FC236}">
                  <a16:creationId xmlns:a16="http://schemas.microsoft.com/office/drawing/2014/main" id="{270B03EE-286E-4540-ABB9-48CD5F8CC178}"/>
                </a:ext>
              </a:extLst>
            </p:cNvPr>
            <p:cNvSpPr>
              <a:spLocks/>
            </p:cNvSpPr>
            <p:nvPr/>
          </p:nvSpPr>
          <p:spPr bwMode="auto">
            <a:xfrm>
              <a:off x="3373438" y="2163763"/>
              <a:ext cx="44450" cy="55563"/>
            </a:xfrm>
            <a:custGeom>
              <a:avLst/>
              <a:gdLst>
                <a:gd name="T0" fmla="*/ 20 w 24"/>
                <a:gd name="T1" fmla="*/ 0 h 29"/>
                <a:gd name="T2" fmla="*/ 9 w 24"/>
                <a:gd name="T3" fmla="*/ 11 h 29"/>
                <a:gd name="T4" fmla="*/ 12 w 24"/>
                <a:gd name="T5" fmla="*/ 15 h 29"/>
                <a:gd name="T6" fmla="*/ 0 w 24"/>
                <a:gd name="T7" fmla="*/ 28 h 29"/>
                <a:gd name="T8" fmla="*/ 1 w 24"/>
                <a:gd name="T9" fmla="*/ 29 h 29"/>
                <a:gd name="T10" fmla="*/ 24 w 24"/>
                <a:gd name="T11" fmla="*/ 4 h 29"/>
                <a:gd name="T12" fmla="*/ 20 w 24"/>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4" h="29">
                  <a:moveTo>
                    <a:pt x="20" y="0"/>
                  </a:moveTo>
                  <a:cubicBezTo>
                    <a:pt x="16" y="4"/>
                    <a:pt x="12" y="7"/>
                    <a:pt x="9" y="11"/>
                  </a:cubicBezTo>
                  <a:cubicBezTo>
                    <a:pt x="12" y="15"/>
                    <a:pt x="12" y="15"/>
                    <a:pt x="12" y="15"/>
                  </a:cubicBezTo>
                  <a:cubicBezTo>
                    <a:pt x="8" y="19"/>
                    <a:pt x="4" y="24"/>
                    <a:pt x="0" y="28"/>
                  </a:cubicBezTo>
                  <a:cubicBezTo>
                    <a:pt x="1" y="29"/>
                    <a:pt x="1" y="29"/>
                    <a:pt x="1" y="29"/>
                  </a:cubicBezTo>
                  <a:cubicBezTo>
                    <a:pt x="8" y="20"/>
                    <a:pt x="16" y="12"/>
                    <a:pt x="24" y="4"/>
                  </a:cubicBezTo>
                  <a:cubicBezTo>
                    <a:pt x="20" y="0"/>
                    <a:pt x="20" y="0"/>
                    <a:pt x="20"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2" name="Freeform 247">
              <a:extLst>
                <a:ext uri="{FF2B5EF4-FFF2-40B4-BE49-F238E27FC236}">
                  <a16:creationId xmlns:a16="http://schemas.microsoft.com/office/drawing/2014/main" id="{8A484CBA-FDAB-42B4-AD5F-2E8BD9C28E88}"/>
                </a:ext>
              </a:extLst>
            </p:cNvPr>
            <p:cNvSpPr>
              <a:spLocks/>
            </p:cNvSpPr>
            <p:nvPr/>
          </p:nvSpPr>
          <p:spPr bwMode="auto">
            <a:xfrm>
              <a:off x="4357688" y="2205038"/>
              <a:ext cx="50800" cy="58738"/>
            </a:xfrm>
            <a:custGeom>
              <a:avLst/>
              <a:gdLst>
                <a:gd name="T0" fmla="*/ 4 w 27"/>
                <a:gd name="T1" fmla="*/ 0 h 31"/>
                <a:gd name="T2" fmla="*/ 0 w 27"/>
                <a:gd name="T3" fmla="*/ 4 h 31"/>
                <a:gd name="T4" fmla="*/ 22 w 27"/>
                <a:gd name="T5" fmla="*/ 31 h 31"/>
                <a:gd name="T6" fmla="*/ 27 w 27"/>
                <a:gd name="T7" fmla="*/ 28 h 31"/>
                <a:gd name="T8" fmla="*/ 4 w 27"/>
                <a:gd name="T9" fmla="*/ 0 h 31"/>
              </a:gdLst>
              <a:ahLst/>
              <a:cxnLst>
                <a:cxn ang="0">
                  <a:pos x="T0" y="T1"/>
                </a:cxn>
                <a:cxn ang="0">
                  <a:pos x="T2" y="T3"/>
                </a:cxn>
                <a:cxn ang="0">
                  <a:pos x="T4" y="T5"/>
                </a:cxn>
                <a:cxn ang="0">
                  <a:pos x="T6" y="T7"/>
                </a:cxn>
                <a:cxn ang="0">
                  <a:pos x="T8" y="T9"/>
                </a:cxn>
              </a:cxnLst>
              <a:rect l="0" t="0" r="r" b="b"/>
              <a:pathLst>
                <a:path w="27" h="31">
                  <a:moveTo>
                    <a:pt x="4" y="0"/>
                  </a:moveTo>
                  <a:cubicBezTo>
                    <a:pt x="0" y="4"/>
                    <a:pt x="0" y="4"/>
                    <a:pt x="0" y="4"/>
                  </a:cubicBezTo>
                  <a:cubicBezTo>
                    <a:pt x="7" y="13"/>
                    <a:pt x="15" y="22"/>
                    <a:pt x="22" y="31"/>
                  </a:cubicBezTo>
                  <a:cubicBezTo>
                    <a:pt x="27" y="28"/>
                    <a:pt x="27" y="28"/>
                    <a:pt x="27" y="28"/>
                  </a:cubicBezTo>
                  <a:cubicBezTo>
                    <a:pt x="19" y="18"/>
                    <a:pt x="12" y="9"/>
                    <a:pt x="4"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3" name="Freeform 248">
              <a:extLst>
                <a:ext uri="{FF2B5EF4-FFF2-40B4-BE49-F238E27FC236}">
                  <a16:creationId xmlns:a16="http://schemas.microsoft.com/office/drawing/2014/main" id="{7B54308E-96B6-46FE-849D-59EB47A0D24C}"/>
                </a:ext>
              </a:extLst>
            </p:cNvPr>
            <p:cNvSpPr>
              <a:spLocks/>
            </p:cNvSpPr>
            <p:nvPr/>
          </p:nvSpPr>
          <p:spPr bwMode="auto">
            <a:xfrm>
              <a:off x="3290888" y="2260600"/>
              <a:ext cx="41275" cy="55563"/>
            </a:xfrm>
            <a:custGeom>
              <a:avLst/>
              <a:gdLst>
                <a:gd name="T0" fmla="*/ 18 w 22"/>
                <a:gd name="T1" fmla="*/ 0 h 30"/>
                <a:gd name="T2" fmla="*/ 12 w 22"/>
                <a:gd name="T3" fmla="*/ 7 h 30"/>
                <a:gd name="T4" fmla="*/ 15 w 22"/>
                <a:gd name="T5" fmla="*/ 10 h 30"/>
                <a:gd name="T6" fmla="*/ 0 w 22"/>
                <a:gd name="T7" fmla="*/ 30 h 30"/>
                <a:gd name="T8" fmla="*/ 1 w 22"/>
                <a:gd name="T9" fmla="*/ 30 h 30"/>
                <a:gd name="T10" fmla="*/ 22 w 22"/>
                <a:gd name="T11" fmla="*/ 4 h 30"/>
                <a:gd name="T12" fmla="*/ 18 w 2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22" h="30">
                  <a:moveTo>
                    <a:pt x="18" y="0"/>
                  </a:moveTo>
                  <a:cubicBezTo>
                    <a:pt x="16" y="2"/>
                    <a:pt x="14" y="5"/>
                    <a:pt x="12" y="7"/>
                  </a:cubicBezTo>
                  <a:cubicBezTo>
                    <a:pt x="15" y="10"/>
                    <a:pt x="15" y="10"/>
                    <a:pt x="15" y="10"/>
                  </a:cubicBezTo>
                  <a:cubicBezTo>
                    <a:pt x="10" y="16"/>
                    <a:pt x="5" y="23"/>
                    <a:pt x="0" y="30"/>
                  </a:cubicBezTo>
                  <a:cubicBezTo>
                    <a:pt x="1" y="30"/>
                    <a:pt x="1" y="30"/>
                    <a:pt x="1" y="30"/>
                  </a:cubicBezTo>
                  <a:cubicBezTo>
                    <a:pt x="8" y="21"/>
                    <a:pt x="15" y="12"/>
                    <a:pt x="22" y="4"/>
                  </a:cubicBezTo>
                  <a:cubicBezTo>
                    <a:pt x="18" y="0"/>
                    <a:pt x="18" y="0"/>
                    <a:pt x="18"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4" name="Freeform 249">
              <a:extLst>
                <a:ext uri="{FF2B5EF4-FFF2-40B4-BE49-F238E27FC236}">
                  <a16:creationId xmlns:a16="http://schemas.microsoft.com/office/drawing/2014/main" id="{C8DA9437-8ECC-4145-BEA1-0AC4F9866B84}"/>
                </a:ext>
              </a:extLst>
            </p:cNvPr>
            <p:cNvSpPr>
              <a:spLocks noEditPoints="1"/>
            </p:cNvSpPr>
            <p:nvPr/>
          </p:nvSpPr>
          <p:spPr bwMode="auto">
            <a:xfrm>
              <a:off x="4438651" y="2309813"/>
              <a:ext cx="46038" cy="60325"/>
            </a:xfrm>
            <a:custGeom>
              <a:avLst/>
              <a:gdLst>
                <a:gd name="T0" fmla="*/ 25 w 25"/>
                <a:gd name="T1" fmla="*/ 29 h 32"/>
                <a:gd name="T2" fmla="*/ 25 w 25"/>
                <a:gd name="T3" fmla="*/ 29 h 32"/>
                <a:gd name="T4" fmla="*/ 25 w 25"/>
                <a:gd name="T5" fmla="*/ 29 h 32"/>
                <a:gd name="T6" fmla="*/ 5 w 25"/>
                <a:gd name="T7" fmla="*/ 0 h 32"/>
                <a:gd name="T8" fmla="*/ 0 w 25"/>
                <a:gd name="T9" fmla="*/ 3 h 32"/>
                <a:gd name="T10" fmla="*/ 20 w 25"/>
                <a:gd name="T11" fmla="*/ 32 h 32"/>
                <a:gd name="T12" fmla="*/ 25 w 25"/>
                <a:gd name="T13" fmla="*/ 29 h 32"/>
                <a:gd name="T14" fmla="*/ 5 w 25"/>
                <a:gd name="T15" fmla="*/ 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32">
                  <a:moveTo>
                    <a:pt x="25" y="29"/>
                  </a:moveTo>
                  <a:cubicBezTo>
                    <a:pt x="25" y="29"/>
                    <a:pt x="25" y="29"/>
                    <a:pt x="25" y="29"/>
                  </a:cubicBezTo>
                  <a:cubicBezTo>
                    <a:pt x="25" y="29"/>
                    <a:pt x="25" y="29"/>
                    <a:pt x="25" y="29"/>
                  </a:cubicBezTo>
                  <a:moveTo>
                    <a:pt x="5" y="0"/>
                  </a:moveTo>
                  <a:cubicBezTo>
                    <a:pt x="0" y="3"/>
                    <a:pt x="0" y="3"/>
                    <a:pt x="0" y="3"/>
                  </a:cubicBezTo>
                  <a:cubicBezTo>
                    <a:pt x="7" y="13"/>
                    <a:pt x="14" y="22"/>
                    <a:pt x="20" y="32"/>
                  </a:cubicBezTo>
                  <a:cubicBezTo>
                    <a:pt x="25" y="29"/>
                    <a:pt x="25" y="29"/>
                    <a:pt x="25" y="29"/>
                  </a:cubicBezTo>
                  <a:cubicBezTo>
                    <a:pt x="19" y="19"/>
                    <a:pt x="12" y="9"/>
                    <a:pt x="5"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5" name="Freeform 250">
              <a:extLst>
                <a:ext uri="{FF2B5EF4-FFF2-40B4-BE49-F238E27FC236}">
                  <a16:creationId xmlns:a16="http://schemas.microsoft.com/office/drawing/2014/main" id="{AAF419AA-B69C-4F39-8FED-88AF1346817F}"/>
                </a:ext>
              </a:extLst>
            </p:cNvPr>
            <p:cNvSpPr>
              <a:spLocks noEditPoints="1"/>
            </p:cNvSpPr>
            <p:nvPr/>
          </p:nvSpPr>
          <p:spPr bwMode="auto">
            <a:xfrm>
              <a:off x="4511676" y="2419350"/>
              <a:ext cx="44450" cy="61913"/>
            </a:xfrm>
            <a:custGeom>
              <a:avLst/>
              <a:gdLst>
                <a:gd name="T0" fmla="*/ 11 w 24"/>
                <a:gd name="T1" fmla="*/ 10 h 33"/>
                <a:gd name="T2" fmla="*/ 8 w 24"/>
                <a:gd name="T3" fmla="*/ 15 h 33"/>
                <a:gd name="T4" fmla="*/ 8 w 24"/>
                <a:gd name="T5" fmla="*/ 15 h 33"/>
                <a:gd name="T6" fmla="*/ 19 w 24"/>
                <a:gd name="T7" fmla="*/ 33 h 33"/>
                <a:gd name="T8" fmla="*/ 24 w 24"/>
                <a:gd name="T9" fmla="*/ 30 h 33"/>
                <a:gd name="T10" fmla="*/ 11 w 24"/>
                <a:gd name="T11" fmla="*/ 10 h 33"/>
                <a:gd name="T12" fmla="*/ 5 w 24"/>
                <a:gd name="T13" fmla="*/ 0 h 33"/>
                <a:gd name="T14" fmla="*/ 0 w 24"/>
                <a:gd name="T15" fmla="*/ 3 h 33"/>
                <a:gd name="T16" fmla="*/ 4 w 24"/>
                <a:gd name="T17" fmla="*/ 8 h 33"/>
                <a:gd name="T18" fmla="*/ 6 w 24"/>
                <a:gd name="T19" fmla="*/ 2 h 33"/>
                <a:gd name="T20" fmla="*/ 5 w 24"/>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33">
                  <a:moveTo>
                    <a:pt x="11" y="10"/>
                  </a:moveTo>
                  <a:cubicBezTo>
                    <a:pt x="8" y="15"/>
                    <a:pt x="8" y="15"/>
                    <a:pt x="8" y="15"/>
                  </a:cubicBezTo>
                  <a:cubicBezTo>
                    <a:pt x="8" y="15"/>
                    <a:pt x="8" y="15"/>
                    <a:pt x="8" y="15"/>
                  </a:cubicBezTo>
                  <a:cubicBezTo>
                    <a:pt x="11" y="21"/>
                    <a:pt x="15" y="27"/>
                    <a:pt x="19" y="33"/>
                  </a:cubicBezTo>
                  <a:cubicBezTo>
                    <a:pt x="24" y="30"/>
                    <a:pt x="24" y="30"/>
                    <a:pt x="24" y="30"/>
                  </a:cubicBezTo>
                  <a:cubicBezTo>
                    <a:pt x="20" y="24"/>
                    <a:pt x="16" y="17"/>
                    <a:pt x="11" y="10"/>
                  </a:cubicBezTo>
                  <a:moveTo>
                    <a:pt x="5" y="0"/>
                  </a:moveTo>
                  <a:cubicBezTo>
                    <a:pt x="0" y="3"/>
                    <a:pt x="0" y="3"/>
                    <a:pt x="0" y="3"/>
                  </a:cubicBezTo>
                  <a:cubicBezTo>
                    <a:pt x="1" y="5"/>
                    <a:pt x="3" y="7"/>
                    <a:pt x="4" y="8"/>
                  </a:cubicBezTo>
                  <a:cubicBezTo>
                    <a:pt x="6" y="2"/>
                    <a:pt x="6" y="2"/>
                    <a:pt x="6" y="2"/>
                  </a:cubicBezTo>
                  <a:cubicBezTo>
                    <a:pt x="6" y="1"/>
                    <a:pt x="6" y="1"/>
                    <a:pt x="5" y="0"/>
                  </a:cubicBezTo>
                </a:path>
              </a:pathLst>
            </a:custGeom>
            <a:solidFill>
              <a:srgbClr val="747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6" name="Freeform 251">
              <a:extLst>
                <a:ext uri="{FF2B5EF4-FFF2-40B4-BE49-F238E27FC236}">
                  <a16:creationId xmlns:a16="http://schemas.microsoft.com/office/drawing/2014/main" id="{34A36A55-E7DB-45F5-A0A2-2F69F78D6ADD}"/>
                </a:ext>
              </a:extLst>
            </p:cNvPr>
            <p:cNvSpPr>
              <a:spLocks/>
            </p:cNvSpPr>
            <p:nvPr/>
          </p:nvSpPr>
          <p:spPr bwMode="auto">
            <a:xfrm>
              <a:off x="4518026" y="2422525"/>
              <a:ext cx="14288" cy="25400"/>
            </a:xfrm>
            <a:custGeom>
              <a:avLst/>
              <a:gdLst>
                <a:gd name="T0" fmla="*/ 2 w 7"/>
                <a:gd name="T1" fmla="*/ 0 h 13"/>
                <a:gd name="T2" fmla="*/ 0 w 7"/>
                <a:gd name="T3" fmla="*/ 6 h 13"/>
                <a:gd name="T4" fmla="*/ 4 w 7"/>
                <a:gd name="T5" fmla="*/ 13 h 13"/>
                <a:gd name="T6" fmla="*/ 4 w 7"/>
                <a:gd name="T7" fmla="*/ 13 h 13"/>
                <a:gd name="T8" fmla="*/ 7 w 7"/>
                <a:gd name="T9" fmla="*/ 8 h 13"/>
                <a:gd name="T10" fmla="*/ 2 w 7"/>
                <a:gd name="T11" fmla="*/ 0 h 13"/>
              </a:gdLst>
              <a:ahLst/>
              <a:cxnLst>
                <a:cxn ang="0">
                  <a:pos x="T0" y="T1"/>
                </a:cxn>
                <a:cxn ang="0">
                  <a:pos x="T2" y="T3"/>
                </a:cxn>
                <a:cxn ang="0">
                  <a:pos x="T4" y="T5"/>
                </a:cxn>
                <a:cxn ang="0">
                  <a:pos x="T6" y="T7"/>
                </a:cxn>
                <a:cxn ang="0">
                  <a:pos x="T8" y="T9"/>
                </a:cxn>
                <a:cxn ang="0">
                  <a:pos x="T10" y="T11"/>
                </a:cxn>
              </a:cxnLst>
              <a:rect l="0" t="0" r="r" b="b"/>
              <a:pathLst>
                <a:path w="7" h="13">
                  <a:moveTo>
                    <a:pt x="2" y="0"/>
                  </a:moveTo>
                  <a:cubicBezTo>
                    <a:pt x="0" y="6"/>
                    <a:pt x="0" y="6"/>
                    <a:pt x="0" y="6"/>
                  </a:cubicBezTo>
                  <a:cubicBezTo>
                    <a:pt x="1" y="9"/>
                    <a:pt x="2" y="11"/>
                    <a:pt x="4" y="13"/>
                  </a:cubicBezTo>
                  <a:cubicBezTo>
                    <a:pt x="4" y="13"/>
                    <a:pt x="4" y="13"/>
                    <a:pt x="4" y="13"/>
                  </a:cubicBezTo>
                  <a:cubicBezTo>
                    <a:pt x="7" y="8"/>
                    <a:pt x="7" y="8"/>
                    <a:pt x="7" y="8"/>
                  </a:cubicBezTo>
                  <a:cubicBezTo>
                    <a:pt x="6" y="5"/>
                    <a:pt x="4" y="3"/>
                    <a:pt x="2"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7" name="Freeform 252">
              <a:extLst>
                <a:ext uri="{FF2B5EF4-FFF2-40B4-BE49-F238E27FC236}">
                  <a16:creationId xmlns:a16="http://schemas.microsoft.com/office/drawing/2014/main" id="{2A76835A-34B2-418E-A32A-ED165CDEFA49}"/>
                </a:ext>
              </a:extLst>
            </p:cNvPr>
            <p:cNvSpPr>
              <a:spLocks/>
            </p:cNvSpPr>
            <p:nvPr/>
          </p:nvSpPr>
          <p:spPr bwMode="auto">
            <a:xfrm>
              <a:off x="4578351" y="2533650"/>
              <a:ext cx="15875" cy="14288"/>
            </a:xfrm>
            <a:custGeom>
              <a:avLst/>
              <a:gdLst>
                <a:gd name="T0" fmla="*/ 5 w 8"/>
                <a:gd name="T1" fmla="*/ 0 h 8"/>
                <a:gd name="T2" fmla="*/ 0 w 8"/>
                <a:gd name="T3" fmla="*/ 3 h 8"/>
                <a:gd name="T4" fmla="*/ 3 w 8"/>
                <a:gd name="T5" fmla="*/ 8 h 8"/>
                <a:gd name="T6" fmla="*/ 8 w 8"/>
                <a:gd name="T7" fmla="*/ 5 h 8"/>
                <a:gd name="T8" fmla="*/ 5 w 8"/>
                <a:gd name="T9" fmla="*/ 0 h 8"/>
              </a:gdLst>
              <a:ahLst/>
              <a:cxnLst>
                <a:cxn ang="0">
                  <a:pos x="T0" y="T1"/>
                </a:cxn>
                <a:cxn ang="0">
                  <a:pos x="T2" y="T3"/>
                </a:cxn>
                <a:cxn ang="0">
                  <a:pos x="T4" y="T5"/>
                </a:cxn>
                <a:cxn ang="0">
                  <a:pos x="T6" y="T7"/>
                </a:cxn>
                <a:cxn ang="0">
                  <a:pos x="T8" y="T9"/>
                </a:cxn>
              </a:cxnLst>
              <a:rect l="0" t="0" r="r" b="b"/>
              <a:pathLst>
                <a:path w="8" h="8">
                  <a:moveTo>
                    <a:pt x="5" y="0"/>
                  </a:moveTo>
                  <a:cubicBezTo>
                    <a:pt x="0" y="3"/>
                    <a:pt x="0" y="3"/>
                    <a:pt x="0" y="3"/>
                  </a:cubicBezTo>
                  <a:cubicBezTo>
                    <a:pt x="1" y="4"/>
                    <a:pt x="2" y="6"/>
                    <a:pt x="3" y="8"/>
                  </a:cubicBezTo>
                  <a:cubicBezTo>
                    <a:pt x="8" y="5"/>
                    <a:pt x="8" y="5"/>
                    <a:pt x="8" y="5"/>
                  </a:cubicBezTo>
                  <a:cubicBezTo>
                    <a:pt x="7" y="3"/>
                    <a:pt x="6" y="2"/>
                    <a:pt x="5" y="0"/>
                  </a:cubicBezTo>
                </a:path>
              </a:pathLst>
            </a:custGeom>
            <a:solidFill>
              <a:srgbClr val="747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8" name="Freeform 253">
              <a:extLst>
                <a:ext uri="{FF2B5EF4-FFF2-40B4-BE49-F238E27FC236}">
                  <a16:creationId xmlns:a16="http://schemas.microsoft.com/office/drawing/2014/main" id="{D3FEF032-3F44-47EC-8E3A-6AF078D0BA98}"/>
                </a:ext>
              </a:extLst>
            </p:cNvPr>
            <p:cNvSpPr>
              <a:spLocks noEditPoints="1"/>
            </p:cNvSpPr>
            <p:nvPr/>
          </p:nvSpPr>
          <p:spPr bwMode="auto">
            <a:xfrm>
              <a:off x="4584701" y="2543175"/>
              <a:ext cx="193675" cy="414338"/>
            </a:xfrm>
            <a:custGeom>
              <a:avLst/>
              <a:gdLst>
                <a:gd name="T0" fmla="*/ 104 w 104"/>
                <a:gd name="T1" fmla="*/ 219 h 221"/>
                <a:gd name="T2" fmla="*/ 104 w 104"/>
                <a:gd name="T3" fmla="*/ 219 h 221"/>
                <a:gd name="T4" fmla="*/ 104 w 104"/>
                <a:gd name="T5" fmla="*/ 219 h 221"/>
                <a:gd name="T6" fmla="*/ 104 w 104"/>
                <a:gd name="T7" fmla="*/ 219 h 221"/>
                <a:gd name="T8" fmla="*/ 91 w 104"/>
                <a:gd name="T9" fmla="*/ 186 h 221"/>
                <a:gd name="T10" fmla="*/ 86 w 104"/>
                <a:gd name="T11" fmla="*/ 188 h 221"/>
                <a:gd name="T12" fmla="*/ 98 w 104"/>
                <a:gd name="T13" fmla="*/ 221 h 221"/>
                <a:gd name="T14" fmla="*/ 104 w 104"/>
                <a:gd name="T15" fmla="*/ 219 h 221"/>
                <a:gd name="T16" fmla="*/ 91 w 104"/>
                <a:gd name="T17" fmla="*/ 186 h 221"/>
                <a:gd name="T18" fmla="*/ 64 w 104"/>
                <a:gd name="T19" fmla="*/ 121 h 221"/>
                <a:gd name="T20" fmla="*/ 59 w 104"/>
                <a:gd name="T21" fmla="*/ 123 h 221"/>
                <a:gd name="T22" fmla="*/ 73 w 104"/>
                <a:gd name="T23" fmla="*/ 155 h 221"/>
                <a:gd name="T24" fmla="*/ 78 w 104"/>
                <a:gd name="T25" fmla="*/ 153 h 221"/>
                <a:gd name="T26" fmla="*/ 64 w 104"/>
                <a:gd name="T27" fmla="*/ 121 h 221"/>
                <a:gd name="T28" fmla="*/ 35 w 104"/>
                <a:gd name="T29" fmla="*/ 57 h 221"/>
                <a:gd name="T30" fmla="*/ 29 w 104"/>
                <a:gd name="T31" fmla="*/ 60 h 221"/>
                <a:gd name="T32" fmla="*/ 45 w 104"/>
                <a:gd name="T33" fmla="*/ 91 h 221"/>
                <a:gd name="T34" fmla="*/ 50 w 104"/>
                <a:gd name="T35" fmla="*/ 89 h 221"/>
                <a:gd name="T36" fmla="*/ 50 w 104"/>
                <a:gd name="T37" fmla="*/ 89 h 221"/>
                <a:gd name="T38" fmla="*/ 35 w 104"/>
                <a:gd name="T39" fmla="*/ 57 h 221"/>
                <a:gd name="T40" fmla="*/ 5 w 104"/>
                <a:gd name="T41" fmla="*/ 0 h 221"/>
                <a:gd name="T42" fmla="*/ 0 w 104"/>
                <a:gd name="T43" fmla="*/ 3 h 221"/>
                <a:gd name="T44" fmla="*/ 14 w 104"/>
                <a:gd name="T45" fmla="*/ 29 h 221"/>
                <a:gd name="T46" fmla="*/ 19 w 104"/>
                <a:gd name="T47" fmla="*/ 26 h 221"/>
                <a:gd name="T48" fmla="*/ 5 w 104"/>
                <a:gd name="T49"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221">
                  <a:moveTo>
                    <a:pt x="104" y="219"/>
                  </a:moveTo>
                  <a:cubicBezTo>
                    <a:pt x="104" y="219"/>
                    <a:pt x="104" y="219"/>
                    <a:pt x="104" y="219"/>
                  </a:cubicBezTo>
                  <a:cubicBezTo>
                    <a:pt x="104" y="219"/>
                    <a:pt x="104" y="219"/>
                    <a:pt x="104" y="219"/>
                  </a:cubicBezTo>
                  <a:cubicBezTo>
                    <a:pt x="104" y="219"/>
                    <a:pt x="104" y="219"/>
                    <a:pt x="104" y="219"/>
                  </a:cubicBezTo>
                  <a:moveTo>
                    <a:pt x="91" y="186"/>
                  </a:moveTo>
                  <a:cubicBezTo>
                    <a:pt x="86" y="188"/>
                    <a:pt x="86" y="188"/>
                    <a:pt x="86" y="188"/>
                  </a:cubicBezTo>
                  <a:cubicBezTo>
                    <a:pt x="94" y="209"/>
                    <a:pt x="98" y="221"/>
                    <a:pt x="98" y="221"/>
                  </a:cubicBezTo>
                  <a:cubicBezTo>
                    <a:pt x="104" y="219"/>
                    <a:pt x="104" y="219"/>
                    <a:pt x="104" y="219"/>
                  </a:cubicBezTo>
                  <a:cubicBezTo>
                    <a:pt x="104" y="219"/>
                    <a:pt x="99" y="207"/>
                    <a:pt x="91" y="186"/>
                  </a:cubicBezTo>
                  <a:moveTo>
                    <a:pt x="64" y="121"/>
                  </a:moveTo>
                  <a:cubicBezTo>
                    <a:pt x="59" y="123"/>
                    <a:pt x="59" y="123"/>
                    <a:pt x="59" y="123"/>
                  </a:cubicBezTo>
                  <a:cubicBezTo>
                    <a:pt x="64" y="135"/>
                    <a:pt x="69" y="146"/>
                    <a:pt x="73" y="155"/>
                  </a:cubicBezTo>
                  <a:cubicBezTo>
                    <a:pt x="78" y="153"/>
                    <a:pt x="78" y="153"/>
                    <a:pt x="78" y="153"/>
                  </a:cubicBezTo>
                  <a:cubicBezTo>
                    <a:pt x="74" y="143"/>
                    <a:pt x="70" y="133"/>
                    <a:pt x="64" y="121"/>
                  </a:cubicBezTo>
                  <a:moveTo>
                    <a:pt x="35" y="57"/>
                  </a:moveTo>
                  <a:cubicBezTo>
                    <a:pt x="29" y="60"/>
                    <a:pt x="29" y="60"/>
                    <a:pt x="29" y="60"/>
                  </a:cubicBezTo>
                  <a:cubicBezTo>
                    <a:pt x="35" y="71"/>
                    <a:pt x="40" y="81"/>
                    <a:pt x="45" y="91"/>
                  </a:cubicBezTo>
                  <a:cubicBezTo>
                    <a:pt x="50" y="89"/>
                    <a:pt x="50" y="89"/>
                    <a:pt x="50" y="89"/>
                  </a:cubicBezTo>
                  <a:cubicBezTo>
                    <a:pt x="50" y="89"/>
                    <a:pt x="50" y="89"/>
                    <a:pt x="50" y="89"/>
                  </a:cubicBezTo>
                  <a:cubicBezTo>
                    <a:pt x="45" y="79"/>
                    <a:pt x="40" y="68"/>
                    <a:pt x="35" y="57"/>
                  </a:cubicBezTo>
                  <a:moveTo>
                    <a:pt x="5" y="0"/>
                  </a:moveTo>
                  <a:cubicBezTo>
                    <a:pt x="0" y="3"/>
                    <a:pt x="0" y="3"/>
                    <a:pt x="0" y="3"/>
                  </a:cubicBezTo>
                  <a:cubicBezTo>
                    <a:pt x="5" y="11"/>
                    <a:pt x="9" y="20"/>
                    <a:pt x="14" y="29"/>
                  </a:cubicBezTo>
                  <a:cubicBezTo>
                    <a:pt x="19" y="26"/>
                    <a:pt x="19" y="26"/>
                    <a:pt x="19" y="26"/>
                  </a:cubicBezTo>
                  <a:cubicBezTo>
                    <a:pt x="14" y="17"/>
                    <a:pt x="10" y="9"/>
                    <a:pt x="5"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9" name="Freeform 254">
              <a:extLst>
                <a:ext uri="{FF2B5EF4-FFF2-40B4-BE49-F238E27FC236}">
                  <a16:creationId xmlns:a16="http://schemas.microsoft.com/office/drawing/2014/main" id="{5B9F224B-8365-47C6-85A0-00315B4ABEC4}"/>
                </a:ext>
              </a:extLst>
            </p:cNvPr>
            <p:cNvSpPr>
              <a:spLocks noEditPoints="1"/>
            </p:cNvSpPr>
            <p:nvPr/>
          </p:nvSpPr>
          <p:spPr bwMode="auto">
            <a:xfrm>
              <a:off x="3217863" y="1984375"/>
              <a:ext cx="1504950" cy="1025525"/>
            </a:xfrm>
            <a:custGeom>
              <a:avLst/>
              <a:gdLst>
                <a:gd name="T0" fmla="*/ 785 w 804"/>
                <a:gd name="T1" fmla="*/ 515 h 547"/>
                <a:gd name="T2" fmla="*/ 804 w 804"/>
                <a:gd name="T3" fmla="*/ 545 h 547"/>
                <a:gd name="T4" fmla="*/ 799 w 804"/>
                <a:gd name="T5" fmla="*/ 547 h 547"/>
                <a:gd name="T6" fmla="*/ 757 w 804"/>
                <a:gd name="T7" fmla="*/ 452 h 547"/>
                <a:gd name="T8" fmla="*/ 776 w 804"/>
                <a:gd name="T9" fmla="*/ 481 h 547"/>
                <a:gd name="T10" fmla="*/ 741 w 804"/>
                <a:gd name="T11" fmla="*/ 421 h 547"/>
                <a:gd name="T12" fmla="*/ 730 w 804"/>
                <a:gd name="T13" fmla="*/ 388 h 547"/>
                <a:gd name="T14" fmla="*/ 746 w 804"/>
                <a:gd name="T15" fmla="*/ 419 h 547"/>
                <a:gd name="T16" fmla="*/ 709 w 804"/>
                <a:gd name="T17" fmla="*/ 359 h 547"/>
                <a:gd name="T18" fmla="*/ 696 w 804"/>
                <a:gd name="T19" fmla="*/ 327 h 547"/>
                <a:gd name="T20" fmla="*/ 709 w 804"/>
                <a:gd name="T21" fmla="*/ 359 h 547"/>
                <a:gd name="T22" fmla="*/ 655 w 804"/>
                <a:gd name="T23" fmla="*/ 270 h 547"/>
                <a:gd name="T24" fmla="*/ 678 w 804"/>
                <a:gd name="T25" fmla="*/ 297 h 547"/>
                <a:gd name="T26" fmla="*/ 640 w 804"/>
                <a:gd name="T27" fmla="*/ 238 h 547"/>
                <a:gd name="T28" fmla="*/ 640 w 804"/>
                <a:gd name="T29" fmla="*/ 238 h 547"/>
                <a:gd name="T30" fmla="*/ 615 w 804"/>
                <a:gd name="T31" fmla="*/ 212 h 547"/>
                <a:gd name="T32" fmla="*/ 640 w 804"/>
                <a:gd name="T33" fmla="*/ 238 h 547"/>
                <a:gd name="T34" fmla="*/ 593 w 804"/>
                <a:gd name="T35" fmla="*/ 185 h 547"/>
                <a:gd name="T36" fmla="*/ 575 w 804"/>
                <a:gd name="T37" fmla="*/ 154 h 547"/>
                <a:gd name="T38" fmla="*/ 593 w 804"/>
                <a:gd name="T39" fmla="*/ 185 h 547"/>
                <a:gd name="T40" fmla="*/ 526 w 804"/>
                <a:gd name="T41" fmla="*/ 103 h 547"/>
                <a:gd name="T42" fmla="*/ 547 w 804"/>
                <a:gd name="T43" fmla="*/ 132 h 547"/>
                <a:gd name="T44" fmla="*/ 469 w 804"/>
                <a:gd name="T45" fmla="*/ 63 h 547"/>
                <a:gd name="T46" fmla="*/ 500 w 804"/>
                <a:gd name="T47" fmla="*/ 80 h 547"/>
                <a:gd name="T48" fmla="*/ 496 w 804"/>
                <a:gd name="T49" fmla="*/ 84 h 547"/>
                <a:gd name="T50" fmla="*/ 409 w 804"/>
                <a:gd name="T51" fmla="*/ 29 h 547"/>
                <a:gd name="T52" fmla="*/ 442 w 804"/>
                <a:gd name="T53" fmla="*/ 40 h 547"/>
                <a:gd name="T54" fmla="*/ 440 w 804"/>
                <a:gd name="T55" fmla="*/ 44 h 547"/>
                <a:gd name="T56" fmla="*/ 345 w 804"/>
                <a:gd name="T57" fmla="*/ 9 h 547"/>
                <a:gd name="T58" fmla="*/ 379 w 804"/>
                <a:gd name="T59" fmla="*/ 11 h 547"/>
                <a:gd name="T60" fmla="*/ 345 w 804"/>
                <a:gd name="T61" fmla="*/ 9 h 547"/>
                <a:gd name="T62" fmla="*/ 280 w 804"/>
                <a:gd name="T63" fmla="*/ 2 h 547"/>
                <a:gd name="T64" fmla="*/ 313 w 804"/>
                <a:gd name="T65" fmla="*/ 6 h 547"/>
                <a:gd name="T66" fmla="*/ 220 w 804"/>
                <a:gd name="T67" fmla="*/ 23 h 547"/>
                <a:gd name="T68" fmla="*/ 248 w 804"/>
                <a:gd name="T69" fmla="*/ 8 h 547"/>
                <a:gd name="T70" fmla="*/ 220 w 804"/>
                <a:gd name="T71" fmla="*/ 23 h 547"/>
                <a:gd name="T72" fmla="*/ 12 w 804"/>
                <a:gd name="T73" fmla="*/ 203 h 547"/>
                <a:gd name="T74" fmla="*/ 5 w 804"/>
                <a:gd name="T75" fmla="*/ 224 h 547"/>
                <a:gd name="T76" fmla="*/ 166 w 804"/>
                <a:gd name="T77" fmla="*/ 52 h 547"/>
                <a:gd name="T78" fmla="*/ 189 w 804"/>
                <a:gd name="T79" fmla="*/ 31 h 547"/>
                <a:gd name="T80" fmla="*/ 166 w 804"/>
                <a:gd name="T81" fmla="*/ 52 h 547"/>
                <a:gd name="T82" fmla="*/ 12 w 804"/>
                <a:gd name="T83" fmla="*/ 203 h 547"/>
                <a:gd name="T84" fmla="*/ 31 w 804"/>
                <a:gd name="T85" fmla="*/ 178 h 547"/>
                <a:gd name="T86" fmla="*/ 54 w 804"/>
                <a:gd name="T87" fmla="*/ 157 h 547"/>
                <a:gd name="T88" fmla="*/ 31 w 804"/>
                <a:gd name="T89" fmla="*/ 178 h 547"/>
                <a:gd name="T90" fmla="*/ 91 w 804"/>
                <a:gd name="T91" fmla="*/ 107 h 547"/>
                <a:gd name="T92" fmla="*/ 74 w 804"/>
                <a:gd name="T93" fmla="*/ 134 h 547"/>
                <a:gd name="T94" fmla="*/ 117 w 804"/>
                <a:gd name="T95" fmla="*/ 90 h 547"/>
                <a:gd name="T96" fmla="*/ 137 w 804"/>
                <a:gd name="T97" fmla="*/ 65 h 547"/>
                <a:gd name="T98" fmla="*/ 117 w 804"/>
                <a:gd name="T99" fmla="*/ 90 h 547"/>
                <a:gd name="T100" fmla="*/ 137 w 804"/>
                <a:gd name="T101" fmla="*/ 65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4" h="547">
                  <a:moveTo>
                    <a:pt x="799" y="547"/>
                  </a:moveTo>
                  <a:cubicBezTo>
                    <a:pt x="799" y="547"/>
                    <a:pt x="794" y="535"/>
                    <a:pt x="785" y="515"/>
                  </a:cubicBezTo>
                  <a:cubicBezTo>
                    <a:pt x="790" y="513"/>
                    <a:pt x="790" y="513"/>
                    <a:pt x="790" y="513"/>
                  </a:cubicBezTo>
                  <a:cubicBezTo>
                    <a:pt x="799" y="533"/>
                    <a:pt x="804" y="545"/>
                    <a:pt x="804" y="545"/>
                  </a:cubicBezTo>
                  <a:cubicBezTo>
                    <a:pt x="804" y="545"/>
                    <a:pt x="804" y="545"/>
                    <a:pt x="804" y="545"/>
                  </a:cubicBezTo>
                  <a:cubicBezTo>
                    <a:pt x="799" y="547"/>
                    <a:pt x="799" y="547"/>
                    <a:pt x="799" y="547"/>
                  </a:cubicBezTo>
                  <a:moveTo>
                    <a:pt x="771" y="483"/>
                  </a:moveTo>
                  <a:cubicBezTo>
                    <a:pt x="767" y="473"/>
                    <a:pt x="762" y="463"/>
                    <a:pt x="757" y="452"/>
                  </a:cubicBezTo>
                  <a:cubicBezTo>
                    <a:pt x="762" y="450"/>
                    <a:pt x="762" y="450"/>
                    <a:pt x="762" y="450"/>
                  </a:cubicBezTo>
                  <a:cubicBezTo>
                    <a:pt x="767" y="461"/>
                    <a:pt x="772" y="472"/>
                    <a:pt x="776" y="481"/>
                  </a:cubicBezTo>
                  <a:cubicBezTo>
                    <a:pt x="771" y="483"/>
                    <a:pt x="771" y="483"/>
                    <a:pt x="771" y="483"/>
                  </a:cubicBezTo>
                  <a:moveTo>
                    <a:pt x="741" y="421"/>
                  </a:moveTo>
                  <a:cubicBezTo>
                    <a:pt x="736" y="411"/>
                    <a:pt x="731" y="400"/>
                    <a:pt x="725" y="390"/>
                  </a:cubicBezTo>
                  <a:cubicBezTo>
                    <a:pt x="730" y="388"/>
                    <a:pt x="730" y="388"/>
                    <a:pt x="730" y="388"/>
                  </a:cubicBezTo>
                  <a:cubicBezTo>
                    <a:pt x="736" y="398"/>
                    <a:pt x="741" y="409"/>
                    <a:pt x="746" y="419"/>
                  </a:cubicBezTo>
                  <a:cubicBezTo>
                    <a:pt x="746" y="419"/>
                    <a:pt x="746" y="419"/>
                    <a:pt x="746" y="419"/>
                  </a:cubicBezTo>
                  <a:cubicBezTo>
                    <a:pt x="741" y="421"/>
                    <a:pt x="741" y="421"/>
                    <a:pt x="741" y="421"/>
                  </a:cubicBezTo>
                  <a:moveTo>
                    <a:pt x="709" y="359"/>
                  </a:moveTo>
                  <a:cubicBezTo>
                    <a:pt x="703" y="349"/>
                    <a:pt x="698" y="339"/>
                    <a:pt x="692" y="329"/>
                  </a:cubicBezTo>
                  <a:cubicBezTo>
                    <a:pt x="696" y="327"/>
                    <a:pt x="696" y="327"/>
                    <a:pt x="696" y="327"/>
                  </a:cubicBezTo>
                  <a:cubicBezTo>
                    <a:pt x="702" y="337"/>
                    <a:pt x="708" y="347"/>
                    <a:pt x="714" y="357"/>
                  </a:cubicBezTo>
                  <a:cubicBezTo>
                    <a:pt x="709" y="359"/>
                    <a:pt x="709" y="359"/>
                    <a:pt x="709" y="359"/>
                  </a:cubicBezTo>
                  <a:moveTo>
                    <a:pt x="674" y="299"/>
                  </a:moveTo>
                  <a:cubicBezTo>
                    <a:pt x="668" y="289"/>
                    <a:pt x="661" y="279"/>
                    <a:pt x="655" y="270"/>
                  </a:cubicBezTo>
                  <a:cubicBezTo>
                    <a:pt x="659" y="267"/>
                    <a:pt x="659" y="267"/>
                    <a:pt x="659" y="267"/>
                  </a:cubicBezTo>
                  <a:cubicBezTo>
                    <a:pt x="666" y="277"/>
                    <a:pt x="672" y="287"/>
                    <a:pt x="678" y="297"/>
                  </a:cubicBezTo>
                  <a:cubicBezTo>
                    <a:pt x="674" y="299"/>
                    <a:pt x="674" y="299"/>
                    <a:pt x="674" y="299"/>
                  </a:cubicBezTo>
                  <a:moveTo>
                    <a:pt x="640" y="238"/>
                  </a:moveTo>
                  <a:cubicBezTo>
                    <a:pt x="640" y="238"/>
                    <a:pt x="640" y="238"/>
                    <a:pt x="640" y="238"/>
                  </a:cubicBezTo>
                  <a:cubicBezTo>
                    <a:pt x="640" y="238"/>
                    <a:pt x="640" y="238"/>
                    <a:pt x="640" y="238"/>
                  </a:cubicBezTo>
                  <a:moveTo>
                    <a:pt x="635" y="241"/>
                  </a:moveTo>
                  <a:cubicBezTo>
                    <a:pt x="629" y="231"/>
                    <a:pt x="622" y="222"/>
                    <a:pt x="615" y="212"/>
                  </a:cubicBezTo>
                  <a:cubicBezTo>
                    <a:pt x="619" y="209"/>
                    <a:pt x="619" y="209"/>
                    <a:pt x="619" y="209"/>
                  </a:cubicBezTo>
                  <a:cubicBezTo>
                    <a:pt x="626" y="219"/>
                    <a:pt x="633" y="228"/>
                    <a:pt x="640" y="238"/>
                  </a:cubicBezTo>
                  <a:cubicBezTo>
                    <a:pt x="635" y="241"/>
                    <a:pt x="635" y="241"/>
                    <a:pt x="635" y="241"/>
                  </a:cubicBezTo>
                  <a:moveTo>
                    <a:pt x="593" y="185"/>
                  </a:moveTo>
                  <a:cubicBezTo>
                    <a:pt x="586" y="176"/>
                    <a:pt x="579" y="167"/>
                    <a:pt x="571" y="158"/>
                  </a:cubicBezTo>
                  <a:cubicBezTo>
                    <a:pt x="575" y="154"/>
                    <a:pt x="575" y="154"/>
                    <a:pt x="575" y="154"/>
                  </a:cubicBezTo>
                  <a:cubicBezTo>
                    <a:pt x="583" y="163"/>
                    <a:pt x="590" y="172"/>
                    <a:pt x="598" y="181"/>
                  </a:cubicBezTo>
                  <a:cubicBezTo>
                    <a:pt x="593" y="185"/>
                    <a:pt x="593" y="185"/>
                    <a:pt x="593" y="185"/>
                  </a:cubicBezTo>
                  <a:moveTo>
                    <a:pt x="523" y="107"/>
                  </a:moveTo>
                  <a:cubicBezTo>
                    <a:pt x="526" y="103"/>
                    <a:pt x="526" y="103"/>
                    <a:pt x="526" y="103"/>
                  </a:cubicBezTo>
                  <a:cubicBezTo>
                    <a:pt x="535" y="111"/>
                    <a:pt x="543" y="120"/>
                    <a:pt x="551" y="128"/>
                  </a:cubicBezTo>
                  <a:cubicBezTo>
                    <a:pt x="547" y="132"/>
                    <a:pt x="547" y="132"/>
                    <a:pt x="547" y="132"/>
                  </a:cubicBezTo>
                  <a:cubicBezTo>
                    <a:pt x="539" y="123"/>
                    <a:pt x="531" y="115"/>
                    <a:pt x="523" y="107"/>
                  </a:cubicBezTo>
                  <a:moveTo>
                    <a:pt x="469" y="63"/>
                  </a:moveTo>
                  <a:cubicBezTo>
                    <a:pt x="472" y="59"/>
                    <a:pt x="472" y="59"/>
                    <a:pt x="472" y="59"/>
                  </a:cubicBezTo>
                  <a:cubicBezTo>
                    <a:pt x="481" y="65"/>
                    <a:pt x="490" y="73"/>
                    <a:pt x="500" y="80"/>
                  </a:cubicBezTo>
                  <a:cubicBezTo>
                    <a:pt x="500" y="80"/>
                    <a:pt x="500" y="80"/>
                    <a:pt x="500" y="80"/>
                  </a:cubicBezTo>
                  <a:cubicBezTo>
                    <a:pt x="496" y="84"/>
                    <a:pt x="496" y="84"/>
                    <a:pt x="496" y="84"/>
                  </a:cubicBezTo>
                  <a:cubicBezTo>
                    <a:pt x="487" y="77"/>
                    <a:pt x="478" y="70"/>
                    <a:pt x="469" y="63"/>
                  </a:cubicBezTo>
                  <a:moveTo>
                    <a:pt x="409" y="29"/>
                  </a:moveTo>
                  <a:cubicBezTo>
                    <a:pt x="411" y="24"/>
                    <a:pt x="411" y="24"/>
                    <a:pt x="411" y="24"/>
                  </a:cubicBezTo>
                  <a:cubicBezTo>
                    <a:pt x="422" y="28"/>
                    <a:pt x="432" y="34"/>
                    <a:pt x="442" y="40"/>
                  </a:cubicBezTo>
                  <a:cubicBezTo>
                    <a:pt x="442" y="40"/>
                    <a:pt x="442" y="40"/>
                    <a:pt x="442" y="40"/>
                  </a:cubicBezTo>
                  <a:cubicBezTo>
                    <a:pt x="440" y="44"/>
                    <a:pt x="440" y="44"/>
                    <a:pt x="440" y="44"/>
                  </a:cubicBezTo>
                  <a:cubicBezTo>
                    <a:pt x="430" y="39"/>
                    <a:pt x="420" y="33"/>
                    <a:pt x="409" y="29"/>
                  </a:cubicBezTo>
                  <a:moveTo>
                    <a:pt x="345" y="9"/>
                  </a:moveTo>
                  <a:cubicBezTo>
                    <a:pt x="346" y="3"/>
                    <a:pt x="346" y="3"/>
                    <a:pt x="346" y="3"/>
                  </a:cubicBezTo>
                  <a:cubicBezTo>
                    <a:pt x="357" y="5"/>
                    <a:pt x="368" y="8"/>
                    <a:pt x="379" y="11"/>
                  </a:cubicBezTo>
                  <a:cubicBezTo>
                    <a:pt x="378" y="17"/>
                    <a:pt x="378" y="17"/>
                    <a:pt x="378" y="17"/>
                  </a:cubicBezTo>
                  <a:cubicBezTo>
                    <a:pt x="367" y="13"/>
                    <a:pt x="356" y="11"/>
                    <a:pt x="345" y="9"/>
                  </a:cubicBezTo>
                  <a:moveTo>
                    <a:pt x="281" y="7"/>
                  </a:moveTo>
                  <a:cubicBezTo>
                    <a:pt x="280" y="2"/>
                    <a:pt x="280" y="2"/>
                    <a:pt x="280" y="2"/>
                  </a:cubicBezTo>
                  <a:cubicBezTo>
                    <a:pt x="291" y="0"/>
                    <a:pt x="302" y="0"/>
                    <a:pt x="312" y="0"/>
                  </a:cubicBezTo>
                  <a:cubicBezTo>
                    <a:pt x="313" y="6"/>
                    <a:pt x="313" y="6"/>
                    <a:pt x="313" y="6"/>
                  </a:cubicBezTo>
                  <a:cubicBezTo>
                    <a:pt x="302" y="5"/>
                    <a:pt x="292" y="6"/>
                    <a:pt x="281" y="7"/>
                  </a:cubicBezTo>
                  <a:moveTo>
                    <a:pt x="220" y="23"/>
                  </a:moveTo>
                  <a:cubicBezTo>
                    <a:pt x="218" y="18"/>
                    <a:pt x="218" y="18"/>
                    <a:pt x="218" y="18"/>
                  </a:cubicBezTo>
                  <a:cubicBezTo>
                    <a:pt x="228" y="14"/>
                    <a:pt x="238" y="10"/>
                    <a:pt x="248" y="8"/>
                  </a:cubicBezTo>
                  <a:cubicBezTo>
                    <a:pt x="250" y="13"/>
                    <a:pt x="250" y="13"/>
                    <a:pt x="250" y="13"/>
                  </a:cubicBezTo>
                  <a:cubicBezTo>
                    <a:pt x="240" y="16"/>
                    <a:pt x="230" y="19"/>
                    <a:pt x="220" y="23"/>
                  </a:cubicBezTo>
                  <a:moveTo>
                    <a:pt x="0" y="221"/>
                  </a:moveTo>
                  <a:cubicBezTo>
                    <a:pt x="4" y="215"/>
                    <a:pt x="8" y="209"/>
                    <a:pt x="12" y="203"/>
                  </a:cubicBezTo>
                  <a:cubicBezTo>
                    <a:pt x="17" y="207"/>
                    <a:pt x="17" y="207"/>
                    <a:pt x="17" y="207"/>
                  </a:cubicBezTo>
                  <a:cubicBezTo>
                    <a:pt x="13" y="212"/>
                    <a:pt x="9" y="218"/>
                    <a:pt x="5" y="224"/>
                  </a:cubicBezTo>
                  <a:cubicBezTo>
                    <a:pt x="0" y="221"/>
                    <a:pt x="0" y="221"/>
                    <a:pt x="0" y="221"/>
                  </a:cubicBezTo>
                  <a:moveTo>
                    <a:pt x="166" y="52"/>
                  </a:moveTo>
                  <a:cubicBezTo>
                    <a:pt x="162" y="47"/>
                    <a:pt x="162" y="47"/>
                    <a:pt x="162" y="47"/>
                  </a:cubicBezTo>
                  <a:cubicBezTo>
                    <a:pt x="171" y="41"/>
                    <a:pt x="180" y="36"/>
                    <a:pt x="189" y="31"/>
                  </a:cubicBezTo>
                  <a:cubicBezTo>
                    <a:pt x="192" y="36"/>
                    <a:pt x="192" y="36"/>
                    <a:pt x="192" y="36"/>
                  </a:cubicBezTo>
                  <a:cubicBezTo>
                    <a:pt x="184" y="41"/>
                    <a:pt x="175" y="46"/>
                    <a:pt x="166" y="52"/>
                  </a:cubicBezTo>
                  <a:moveTo>
                    <a:pt x="12" y="203"/>
                  </a:moveTo>
                  <a:cubicBezTo>
                    <a:pt x="12" y="203"/>
                    <a:pt x="12" y="203"/>
                    <a:pt x="12" y="203"/>
                  </a:cubicBezTo>
                  <a:cubicBezTo>
                    <a:pt x="12" y="203"/>
                    <a:pt x="12" y="203"/>
                    <a:pt x="12" y="203"/>
                  </a:cubicBezTo>
                  <a:moveTo>
                    <a:pt x="31" y="178"/>
                  </a:moveTo>
                  <a:cubicBezTo>
                    <a:pt x="37" y="169"/>
                    <a:pt x="43" y="161"/>
                    <a:pt x="50" y="153"/>
                  </a:cubicBezTo>
                  <a:cubicBezTo>
                    <a:pt x="54" y="157"/>
                    <a:pt x="54" y="157"/>
                    <a:pt x="54" y="157"/>
                  </a:cubicBezTo>
                  <a:cubicBezTo>
                    <a:pt x="48" y="165"/>
                    <a:pt x="42" y="173"/>
                    <a:pt x="35" y="181"/>
                  </a:cubicBezTo>
                  <a:cubicBezTo>
                    <a:pt x="31" y="178"/>
                    <a:pt x="31" y="178"/>
                    <a:pt x="31" y="178"/>
                  </a:cubicBezTo>
                  <a:moveTo>
                    <a:pt x="70" y="130"/>
                  </a:moveTo>
                  <a:cubicBezTo>
                    <a:pt x="77" y="122"/>
                    <a:pt x="84" y="114"/>
                    <a:pt x="91" y="107"/>
                  </a:cubicBezTo>
                  <a:cubicBezTo>
                    <a:pt x="95" y="111"/>
                    <a:pt x="95" y="111"/>
                    <a:pt x="95" y="111"/>
                  </a:cubicBezTo>
                  <a:cubicBezTo>
                    <a:pt x="88" y="118"/>
                    <a:pt x="81" y="126"/>
                    <a:pt x="74" y="134"/>
                  </a:cubicBezTo>
                  <a:cubicBezTo>
                    <a:pt x="70" y="130"/>
                    <a:pt x="70" y="130"/>
                    <a:pt x="70" y="130"/>
                  </a:cubicBezTo>
                  <a:moveTo>
                    <a:pt x="117" y="90"/>
                  </a:moveTo>
                  <a:cubicBezTo>
                    <a:pt x="113" y="85"/>
                    <a:pt x="113" y="85"/>
                    <a:pt x="113" y="85"/>
                  </a:cubicBezTo>
                  <a:cubicBezTo>
                    <a:pt x="121" y="78"/>
                    <a:pt x="129" y="72"/>
                    <a:pt x="137" y="65"/>
                  </a:cubicBezTo>
                  <a:cubicBezTo>
                    <a:pt x="141" y="70"/>
                    <a:pt x="141" y="70"/>
                    <a:pt x="141" y="70"/>
                  </a:cubicBezTo>
                  <a:cubicBezTo>
                    <a:pt x="133" y="76"/>
                    <a:pt x="125" y="83"/>
                    <a:pt x="117" y="90"/>
                  </a:cubicBezTo>
                  <a:moveTo>
                    <a:pt x="137" y="65"/>
                  </a:moveTo>
                  <a:cubicBezTo>
                    <a:pt x="137" y="65"/>
                    <a:pt x="137" y="65"/>
                    <a:pt x="137" y="65"/>
                  </a:cubicBezTo>
                  <a:cubicBezTo>
                    <a:pt x="137" y="65"/>
                    <a:pt x="137" y="65"/>
                    <a:pt x="137" y="6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0" name="Freeform 255">
              <a:extLst>
                <a:ext uri="{FF2B5EF4-FFF2-40B4-BE49-F238E27FC236}">
                  <a16:creationId xmlns:a16="http://schemas.microsoft.com/office/drawing/2014/main" id="{9F8C8E24-F902-4298-98C9-45385095A74B}"/>
                </a:ext>
              </a:extLst>
            </p:cNvPr>
            <p:cNvSpPr>
              <a:spLocks noEditPoints="1"/>
            </p:cNvSpPr>
            <p:nvPr/>
          </p:nvSpPr>
          <p:spPr bwMode="auto">
            <a:xfrm>
              <a:off x="2679701" y="2343150"/>
              <a:ext cx="53975" cy="104775"/>
            </a:xfrm>
            <a:custGeom>
              <a:avLst/>
              <a:gdLst>
                <a:gd name="T0" fmla="*/ 8 w 29"/>
                <a:gd name="T1" fmla="*/ 36 h 56"/>
                <a:gd name="T2" fmla="*/ 0 w 29"/>
                <a:gd name="T3" fmla="*/ 54 h 56"/>
                <a:gd name="T4" fmla="*/ 3 w 29"/>
                <a:gd name="T5" fmla="*/ 56 h 56"/>
                <a:gd name="T6" fmla="*/ 11 w 29"/>
                <a:gd name="T7" fmla="*/ 37 h 56"/>
                <a:gd name="T8" fmla="*/ 8 w 29"/>
                <a:gd name="T9" fmla="*/ 36 h 56"/>
                <a:gd name="T10" fmla="*/ 26 w 29"/>
                <a:gd name="T11" fmla="*/ 0 h 56"/>
                <a:gd name="T12" fmla="*/ 16 w 29"/>
                <a:gd name="T13" fmla="*/ 17 h 56"/>
                <a:gd name="T14" fmla="*/ 19 w 29"/>
                <a:gd name="T15" fmla="*/ 19 h 56"/>
                <a:gd name="T16" fmla="*/ 29 w 29"/>
                <a:gd name="T17" fmla="*/ 1 h 56"/>
                <a:gd name="T18" fmla="*/ 26 w 29"/>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56">
                  <a:moveTo>
                    <a:pt x="8" y="36"/>
                  </a:moveTo>
                  <a:cubicBezTo>
                    <a:pt x="5" y="42"/>
                    <a:pt x="3" y="48"/>
                    <a:pt x="0" y="54"/>
                  </a:cubicBezTo>
                  <a:cubicBezTo>
                    <a:pt x="3" y="56"/>
                    <a:pt x="3" y="56"/>
                    <a:pt x="3" y="56"/>
                  </a:cubicBezTo>
                  <a:cubicBezTo>
                    <a:pt x="6" y="49"/>
                    <a:pt x="8" y="43"/>
                    <a:pt x="11" y="37"/>
                  </a:cubicBezTo>
                  <a:cubicBezTo>
                    <a:pt x="8" y="36"/>
                    <a:pt x="8" y="36"/>
                    <a:pt x="8" y="36"/>
                  </a:cubicBezTo>
                  <a:moveTo>
                    <a:pt x="26" y="0"/>
                  </a:moveTo>
                  <a:cubicBezTo>
                    <a:pt x="23" y="5"/>
                    <a:pt x="20" y="11"/>
                    <a:pt x="16" y="17"/>
                  </a:cubicBezTo>
                  <a:cubicBezTo>
                    <a:pt x="19" y="19"/>
                    <a:pt x="19" y="19"/>
                    <a:pt x="19" y="19"/>
                  </a:cubicBezTo>
                  <a:cubicBezTo>
                    <a:pt x="22" y="13"/>
                    <a:pt x="26" y="7"/>
                    <a:pt x="29" y="1"/>
                  </a:cubicBezTo>
                  <a:cubicBezTo>
                    <a:pt x="26" y="0"/>
                    <a:pt x="26" y="0"/>
                    <a:pt x="26"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1" name="Freeform 256">
              <a:extLst>
                <a:ext uri="{FF2B5EF4-FFF2-40B4-BE49-F238E27FC236}">
                  <a16:creationId xmlns:a16="http://schemas.microsoft.com/office/drawing/2014/main" id="{2DA007AD-4494-465C-BD3E-AFD9BB2B1789}"/>
                </a:ext>
              </a:extLst>
            </p:cNvPr>
            <p:cNvSpPr>
              <a:spLocks noEditPoints="1"/>
            </p:cNvSpPr>
            <p:nvPr/>
          </p:nvSpPr>
          <p:spPr bwMode="auto">
            <a:xfrm>
              <a:off x="2636838" y="2481263"/>
              <a:ext cx="127000" cy="631825"/>
            </a:xfrm>
            <a:custGeom>
              <a:avLst/>
              <a:gdLst>
                <a:gd name="T0" fmla="*/ 58 w 68"/>
                <a:gd name="T1" fmla="*/ 317 h 337"/>
                <a:gd name="T2" fmla="*/ 55 w 68"/>
                <a:gd name="T3" fmla="*/ 319 h 337"/>
                <a:gd name="T4" fmla="*/ 65 w 68"/>
                <a:gd name="T5" fmla="*/ 337 h 337"/>
                <a:gd name="T6" fmla="*/ 68 w 68"/>
                <a:gd name="T7" fmla="*/ 335 h 337"/>
                <a:gd name="T8" fmla="*/ 58 w 68"/>
                <a:gd name="T9" fmla="*/ 317 h 337"/>
                <a:gd name="T10" fmla="*/ 37 w 68"/>
                <a:gd name="T11" fmla="*/ 282 h 337"/>
                <a:gd name="T12" fmla="*/ 37 w 68"/>
                <a:gd name="T13" fmla="*/ 282 h 337"/>
                <a:gd name="T14" fmla="*/ 37 w 68"/>
                <a:gd name="T15" fmla="*/ 282 h 337"/>
                <a:gd name="T16" fmla="*/ 40 w 68"/>
                <a:gd name="T17" fmla="*/ 280 h 337"/>
                <a:gd name="T18" fmla="*/ 37 w 68"/>
                <a:gd name="T19" fmla="*/ 282 h 337"/>
                <a:gd name="T20" fmla="*/ 46 w 68"/>
                <a:gd name="T21" fmla="*/ 300 h 337"/>
                <a:gd name="T22" fmla="*/ 49 w 68"/>
                <a:gd name="T23" fmla="*/ 299 h 337"/>
                <a:gd name="T24" fmla="*/ 40 w 68"/>
                <a:gd name="T25" fmla="*/ 280 h 337"/>
                <a:gd name="T26" fmla="*/ 25 w 68"/>
                <a:gd name="T27" fmla="*/ 242 h 337"/>
                <a:gd name="T28" fmla="*/ 22 w 68"/>
                <a:gd name="T29" fmla="*/ 243 h 337"/>
                <a:gd name="T30" fmla="*/ 29 w 68"/>
                <a:gd name="T31" fmla="*/ 262 h 337"/>
                <a:gd name="T32" fmla="*/ 32 w 68"/>
                <a:gd name="T33" fmla="*/ 261 h 337"/>
                <a:gd name="T34" fmla="*/ 25 w 68"/>
                <a:gd name="T35" fmla="*/ 242 h 337"/>
                <a:gd name="T36" fmla="*/ 14 w 68"/>
                <a:gd name="T37" fmla="*/ 202 h 337"/>
                <a:gd name="T38" fmla="*/ 11 w 68"/>
                <a:gd name="T39" fmla="*/ 203 h 337"/>
                <a:gd name="T40" fmla="*/ 11 w 68"/>
                <a:gd name="T41" fmla="*/ 203 h 337"/>
                <a:gd name="T42" fmla="*/ 16 w 68"/>
                <a:gd name="T43" fmla="*/ 223 h 337"/>
                <a:gd name="T44" fmla="*/ 19 w 68"/>
                <a:gd name="T45" fmla="*/ 222 h 337"/>
                <a:gd name="T46" fmla="*/ 14 w 68"/>
                <a:gd name="T47" fmla="*/ 202 h 337"/>
                <a:gd name="T48" fmla="*/ 6 w 68"/>
                <a:gd name="T49" fmla="*/ 162 h 337"/>
                <a:gd name="T50" fmla="*/ 3 w 68"/>
                <a:gd name="T51" fmla="*/ 162 h 337"/>
                <a:gd name="T52" fmla="*/ 5 w 68"/>
                <a:gd name="T53" fmla="*/ 176 h 337"/>
                <a:gd name="T54" fmla="*/ 6 w 68"/>
                <a:gd name="T55" fmla="*/ 183 h 337"/>
                <a:gd name="T56" fmla="*/ 10 w 68"/>
                <a:gd name="T57" fmla="*/ 182 h 337"/>
                <a:gd name="T58" fmla="*/ 8 w 68"/>
                <a:gd name="T59" fmla="*/ 175 h 337"/>
                <a:gd name="T60" fmla="*/ 6 w 68"/>
                <a:gd name="T61" fmla="*/ 162 h 337"/>
                <a:gd name="T62" fmla="*/ 0 w 68"/>
                <a:gd name="T63" fmla="*/ 121 h 337"/>
                <a:gd name="T64" fmla="*/ 1 w 68"/>
                <a:gd name="T65" fmla="*/ 142 h 337"/>
                <a:gd name="T66" fmla="*/ 4 w 68"/>
                <a:gd name="T67" fmla="*/ 141 h 337"/>
                <a:gd name="T68" fmla="*/ 3 w 68"/>
                <a:gd name="T69" fmla="*/ 121 h 337"/>
                <a:gd name="T70" fmla="*/ 0 w 68"/>
                <a:gd name="T71" fmla="*/ 121 h 337"/>
                <a:gd name="T72" fmla="*/ 1 w 68"/>
                <a:gd name="T73" fmla="*/ 80 h 337"/>
                <a:gd name="T74" fmla="*/ 0 w 68"/>
                <a:gd name="T75" fmla="*/ 100 h 337"/>
                <a:gd name="T76" fmla="*/ 3 w 68"/>
                <a:gd name="T77" fmla="*/ 101 h 337"/>
                <a:gd name="T78" fmla="*/ 4 w 68"/>
                <a:gd name="T79" fmla="*/ 80 h 337"/>
                <a:gd name="T80" fmla="*/ 1 w 68"/>
                <a:gd name="T81" fmla="*/ 80 h 337"/>
                <a:gd name="T82" fmla="*/ 7 w 68"/>
                <a:gd name="T83" fmla="*/ 39 h 337"/>
                <a:gd name="T84" fmla="*/ 3 w 68"/>
                <a:gd name="T85" fmla="*/ 59 h 337"/>
                <a:gd name="T86" fmla="*/ 6 w 68"/>
                <a:gd name="T87" fmla="*/ 60 h 337"/>
                <a:gd name="T88" fmla="*/ 10 w 68"/>
                <a:gd name="T89" fmla="*/ 40 h 337"/>
                <a:gd name="T90" fmla="*/ 7 w 68"/>
                <a:gd name="T91" fmla="*/ 39 h 337"/>
                <a:gd name="T92" fmla="*/ 17 w 68"/>
                <a:gd name="T93" fmla="*/ 0 h 337"/>
                <a:gd name="T94" fmla="*/ 11 w 68"/>
                <a:gd name="T95" fmla="*/ 19 h 337"/>
                <a:gd name="T96" fmla="*/ 14 w 68"/>
                <a:gd name="T97" fmla="*/ 20 h 337"/>
                <a:gd name="T98" fmla="*/ 20 w 68"/>
                <a:gd name="T99" fmla="*/ 1 h 337"/>
                <a:gd name="T100" fmla="*/ 17 w 68"/>
                <a:gd name="T101"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 h="337">
                  <a:moveTo>
                    <a:pt x="58" y="317"/>
                  </a:moveTo>
                  <a:cubicBezTo>
                    <a:pt x="55" y="319"/>
                    <a:pt x="55" y="319"/>
                    <a:pt x="55" y="319"/>
                  </a:cubicBezTo>
                  <a:cubicBezTo>
                    <a:pt x="58" y="325"/>
                    <a:pt x="62" y="331"/>
                    <a:pt x="65" y="337"/>
                  </a:cubicBezTo>
                  <a:cubicBezTo>
                    <a:pt x="68" y="335"/>
                    <a:pt x="68" y="335"/>
                    <a:pt x="68" y="335"/>
                  </a:cubicBezTo>
                  <a:cubicBezTo>
                    <a:pt x="65" y="329"/>
                    <a:pt x="61" y="323"/>
                    <a:pt x="58" y="317"/>
                  </a:cubicBezTo>
                  <a:moveTo>
                    <a:pt x="37" y="282"/>
                  </a:moveTo>
                  <a:cubicBezTo>
                    <a:pt x="37" y="282"/>
                    <a:pt x="37" y="282"/>
                    <a:pt x="37" y="282"/>
                  </a:cubicBezTo>
                  <a:cubicBezTo>
                    <a:pt x="37" y="282"/>
                    <a:pt x="37" y="282"/>
                    <a:pt x="37" y="282"/>
                  </a:cubicBezTo>
                  <a:moveTo>
                    <a:pt x="40" y="280"/>
                  </a:moveTo>
                  <a:cubicBezTo>
                    <a:pt x="37" y="282"/>
                    <a:pt x="37" y="282"/>
                    <a:pt x="37" y="282"/>
                  </a:cubicBezTo>
                  <a:cubicBezTo>
                    <a:pt x="40" y="288"/>
                    <a:pt x="43" y="294"/>
                    <a:pt x="46" y="300"/>
                  </a:cubicBezTo>
                  <a:cubicBezTo>
                    <a:pt x="49" y="299"/>
                    <a:pt x="49" y="299"/>
                    <a:pt x="49" y="299"/>
                  </a:cubicBezTo>
                  <a:cubicBezTo>
                    <a:pt x="46" y="293"/>
                    <a:pt x="43" y="286"/>
                    <a:pt x="40" y="280"/>
                  </a:cubicBezTo>
                  <a:moveTo>
                    <a:pt x="25" y="242"/>
                  </a:moveTo>
                  <a:cubicBezTo>
                    <a:pt x="22" y="243"/>
                    <a:pt x="22" y="243"/>
                    <a:pt x="22" y="243"/>
                  </a:cubicBezTo>
                  <a:cubicBezTo>
                    <a:pt x="24" y="249"/>
                    <a:pt x="27" y="256"/>
                    <a:pt x="29" y="262"/>
                  </a:cubicBezTo>
                  <a:cubicBezTo>
                    <a:pt x="32" y="261"/>
                    <a:pt x="32" y="261"/>
                    <a:pt x="32" y="261"/>
                  </a:cubicBezTo>
                  <a:cubicBezTo>
                    <a:pt x="30" y="255"/>
                    <a:pt x="27" y="248"/>
                    <a:pt x="25" y="242"/>
                  </a:cubicBezTo>
                  <a:moveTo>
                    <a:pt x="14" y="202"/>
                  </a:moveTo>
                  <a:cubicBezTo>
                    <a:pt x="11" y="203"/>
                    <a:pt x="11" y="203"/>
                    <a:pt x="11" y="203"/>
                  </a:cubicBezTo>
                  <a:cubicBezTo>
                    <a:pt x="11" y="203"/>
                    <a:pt x="11" y="203"/>
                    <a:pt x="11" y="203"/>
                  </a:cubicBezTo>
                  <a:cubicBezTo>
                    <a:pt x="12" y="210"/>
                    <a:pt x="14" y="216"/>
                    <a:pt x="16" y="223"/>
                  </a:cubicBezTo>
                  <a:cubicBezTo>
                    <a:pt x="19" y="222"/>
                    <a:pt x="19" y="222"/>
                    <a:pt x="19" y="222"/>
                  </a:cubicBezTo>
                  <a:cubicBezTo>
                    <a:pt x="17" y="215"/>
                    <a:pt x="15" y="209"/>
                    <a:pt x="14" y="202"/>
                  </a:cubicBezTo>
                  <a:moveTo>
                    <a:pt x="6" y="162"/>
                  </a:moveTo>
                  <a:cubicBezTo>
                    <a:pt x="3" y="162"/>
                    <a:pt x="3" y="162"/>
                    <a:pt x="3" y="162"/>
                  </a:cubicBezTo>
                  <a:cubicBezTo>
                    <a:pt x="4" y="167"/>
                    <a:pt x="4" y="171"/>
                    <a:pt x="5" y="176"/>
                  </a:cubicBezTo>
                  <a:cubicBezTo>
                    <a:pt x="5" y="178"/>
                    <a:pt x="6" y="180"/>
                    <a:pt x="6" y="183"/>
                  </a:cubicBezTo>
                  <a:cubicBezTo>
                    <a:pt x="10" y="182"/>
                    <a:pt x="10" y="182"/>
                    <a:pt x="10" y="182"/>
                  </a:cubicBezTo>
                  <a:cubicBezTo>
                    <a:pt x="9" y="180"/>
                    <a:pt x="9" y="178"/>
                    <a:pt x="8" y="175"/>
                  </a:cubicBezTo>
                  <a:cubicBezTo>
                    <a:pt x="8" y="171"/>
                    <a:pt x="7" y="166"/>
                    <a:pt x="6" y="162"/>
                  </a:cubicBezTo>
                  <a:moveTo>
                    <a:pt x="0" y="121"/>
                  </a:moveTo>
                  <a:cubicBezTo>
                    <a:pt x="0" y="128"/>
                    <a:pt x="0" y="135"/>
                    <a:pt x="1" y="142"/>
                  </a:cubicBezTo>
                  <a:cubicBezTo>
                    <a:pt x="4" y="141"/>
                    <a:pt x="4" y="141"/>
                    <a:pt x="4" y="141"/>
                  </a:cubicBezTo>
                  <a:cubicBezTo>
                    <a:pt x="4" y="135"/>
                    <a:pt x="3" y="128"/>
                    <a:pt x="3" y="121"/>
                  </a:cubicBezTo>
                  <a:cubicBezTo>
                    <a:pt x="0" y="121"/>
                    <a:pt x="0" y="121"/>
                    <a:pt x="0" y="121"/>
                  </a:cubicBezTo>
                  <a:moveTo>
                    <a:pt x="1" y="80"/>
                  </a:moveTo>
                  <a:cubicBezTo>
                    <a:pt x="0" y="87"/>
                    <a:pt x="0" y="93"/>
                    <a:pt x="0" y="100"/>
                  </a:cubicBezTo>
                  <a:cubicBezTo>
                    <a:pt x="3" y="101"/>
                    <a:pt x="3" y="101"/>
                    <a:pt x="3" y="101"/>
                  </a:cubicBezTo>
                  <a:cubicBezTo>
                    <a:pt x="3" y="94"/>
                    <a:pt x="4" y="87"/>
                    <a:pt x="4" y="80"/>
                  </a:cubicBezTo>
                  <a:cubicBezTo>
                    <a:pt x="1" y="80"/>
                    <a:pt x="1" y="80"/>
                    <a:pt x="1" y="80"/>
                  </a:cubicBezTo>
                  <a:moveTo>
                    <a:pt x="7" y="39"/>
                  </a:moveTo>
                  <a:cubicBezTo>
                    <a:pt x="5" y="46"/>
                    <a:pt x="4" y="53"/>
                    <a:pt x="3" y="59"/>
                  </a:cubicBezTo>
                  <a:cubicBezTo>
                    <a:pt x="6" y="60"/>
                    <a:pt x="6" y="60"/>
                    <a:pt x="6" y="60"/>
                  </a:cubicBezTo>
                  <a:cubicBezTo>
                    <a:pt x="7" y="53"/>
                    <a:pt x="9" y="47"/>
                    <a:pt x="10" y="40"/>
                  </a:cubicBezTo>
                  <a:cubicBezTo>
                    <a:pt x="7" y="39"/>
                    <a:pt x="7" y="39"/>
                    <a:pt x="7" y="39"/>
                  </a:cubicBezTo>
                  <a:moveTo>
                    <a:pt x="17" y="0"/>
                  </a:moveTo>
                  <a:cubicBezTo>
                    <a:pt x="15" y="6"/>
                    <a:pt x="13" y="13"/>
                    <a:pt x="11" y="19"/>
                  </a:cubicBezTo>
                  <a:cubicBezTo>
                    <a:pt x="14" y="20"/>
                    <a:pt x="14" y="20"/>
                    <a:pt x="14" y="20"/>
                  </a:cubicBezTo>
                  <a:cubicBezTo>
                    <a:pt x="16" y="14"/>
                    <a:pt x="18" y="7"/>
                    <a:pt x="20" y="1"/>
                  </a:cubicBezTo>
                  <a:cubicBezTo>
                    <a:pt x="17" y="0"/>
                    <a:pt x="17" y="0"/>
                    <a:pt x="17" y="0"/>
                  </a:cubicBezTo>
                </a:path>
              </a:pathLst>
            </a:custGeom>
            <a:solidFill>
              <a:sysClr val="window" lastClr="FFFFFF">
                <a:lumMod val="9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232" name="组合 231">
              <a:extLst>
                <a:ext uri="{FF2B5EF4-FFF2-40B4-BE49-F238E27FC236}">
                  <a16:creationId xmlns:a16="http://schemas.microsoft.com/office/drawing/2014/main" id="{52F43433-C554-44F9-BBDE-79F554090DF2}"/>
                </a:ext>
              </a:extLst>
            </p:cNvPr>
            <p:cNvGrpSpPr/>
            <p:nvPr/>
          </p:nvGrpSpPr>
          <p:grpSpPr>
            <a:xfrm>
              <a:off x="2678113" y="3081338"/>
              <a:ext cx="354013" cy="354013"/>
              <a:chOff x="2678113" y="3081338"/>
              <a:chExt cx="354013" cy="354013"/>
            </a:xfrm>
          </p:grpSpPr>
          <p:sp>
            <p:nvSpPr>
              <p:cNvPr id="310" name="Freeform 219">
                <a:extLst>
                  <a:ext uri="{FF2B5EF4-FFF2-40B4-BE49-F238E27FC236}">
                    <a16:creationId xmlns:a16="http://schemas.microsoft.com/office/drawing/2014/main" id="{6A552802-3DC8-4B80-A37F-C03343B841B0}"/>
                  </a:ext>
                </a:extLst>
              </p:cNvPr>
              <p:cNvSpPr>
                <a:spLocks noEditPoints="1"/>
              </p:cNvSpPr>
              <p:nvPr/>
            </p:nvSpPr>
            <p:spPr bwMode="auto">
              <a:xfrm>
                <a:off x="2678113" y="3081338"/>
                <a:ext cx="354013" cy="354013"/>
              </a:xfrm>
              <a:custGeom>
                <a:avLst/>
                <a:gdLst>
                  <a:gd name="T0" fmla="*/ 157 w 189"/>
                  <a:gd name="T1" fmla="*/ 163 h 189"/>
                  <a:gd name="T2" fmla="*/ 173 w 189"/>
                  <a:gd name="T3" fmla="*/ 175 h 189"/>
                  <a:gd name="T4" fmla="*/ 143 w 189"/>
                  <a:gd name="T5" fmla="*/ 148 h 189"/>
                  <a:gd name="T6" fmla="*/ 131 w 189"/>
                  <a:gd name="T7" fmla="*/ 131 h 189"/>
                  <a:gd name="T8" fmla="*/ 143 w 189"/>
                  <a:gd name="T9" fmla="*/ 148 h 189"/>
                  <a:gd name="T10" fmla="*/ 102 w 189"/>
                  <a:gd name="T11" fmla="*/ 102 h 189"/>
                  <a:gd name="T12" fmla="*/ 118 w 189"/>
                  <a:gd name="T13" fmla="*/ 115 h 189"/>
                  <a:gd name="T14" fmla="*/ 77 w 189"/>
                  <a:gd name="T15" fmla="*/ 69 h 189"/>
                  <a:gd name="T16" fmla="*/ 77 w 189"/>
                  <a:gd name="T17" fmla="*/ 69 h 189"/>
                  <a:gd name="T18" fmla="*/ 77 w 189"/>
                  <a:gd name="T19" fmla="*/ 69 h 189"/>
                  <a:gd name="T20" fmla="*/ 92 w 189"/>
                  <a:gd name="T21" fmla="*/ 83 h 189"/>
                  <a:gd name="T22" fmla="*/ 65 w 189"/>
                  <a:gd name="T23" fmla="*/ 52 h 189"/>
                  <a:gd name="T24" fmla="*/ 57 w 189"/>
                  <a:gd name="T25" fmla="*/ 33 h 189"/>
                  <a:gd name="T26" fmla="*/ 65 w 189"/>
                  <a:gd name="T27" fmla="*/ 52 h 189"/>
                  <a:gd name="T28" fmla="*/ 49 w 189"/>
                  <a:gd name="T29" fmla="*/ 32 h 189"/>
                  <a:gd name="T30" fmla="*/ 34 w 189"/>
                  <a:gd name="T31" fmla="*/ 19 h 189"/>
                  <a:gd name="T32" fmla="*/ 6 w 189"/>
                  <a:gd name="T33" fmla="*/ 47 h 189"/>
                  <a:gd name="T34" fmla="*/ 56 w 189"/>
                  <a:gd name="T35" fmla="*/ 54 h 189"/>
                  <a:gd name="T36" fmla="*/ 94 w 189"/>
                  <a:gd name="T37" fmla="*/ 110 h 189"/>
                  <a:gd name="T38" fmla="*/ 0 w 189"/>
                  <a:gd name="T39" fmla="*/ 151 h 189"/>
                  <a:gd name="T40" fmla="*/ 40 w 189"/>
                  <a:gd name="T41" fmla="*/ 156 h 189"/>
                  <a:gd name="T42" fmla="*/ 59 w 189"/>
                  <a:gd name="T43" fmla="*/ 158 h 189"/>
                  <a:gd name="T44" fmla="*/ 78 w 189"/>
                  <a:gd name="T45" fmla="*/ 150 h 189"/>
                  <a:gd name="T46" fmla="*/ 97 w 189"/>
                  <a:gd name="T47" fmla="*/ 152 h 189"/>
                  <a:gd name="T48" fmla="*/ 122 w 189"/>
                  <a:gd name="T49" fmla="*/ 144 h 189"/>
                  <a:gd name="T50" fmla="*/ 169 w 189"/>
                  <a:gd name="T51" fmla="*/ 189 h 189"/>
                  <a:gd name="T52" fmla="*/ 174 w 189"/>
                  <a:gd name="T53" fmla="*/ 188 h 189"/>
                  <a:gd name="T54" fmla="*/ 175 w 189"/>
                  <a:gd name="T55" fmla="*/ 188 h 189"/>
                  <a:gd name="T56" fmla="*/ 170 w 189"/>
                  <a:gd name="T57" fmla="*/ 162 h 189"/>
                  <a:gd name="T58" fmla="*/ 154 w 189"/>
                  <a:gd name="T59" fmla="*/ 105 h 189"/>
                  <a:gd name="T60" fmla="*/ 169 w 189"/>
                  <a:gd name="T61" fmla="*/ 101 h 189"/>
                  <a:gd name="T62" fmla="*/ 170 w 189"/>
                  <a:gd name="T63" fmla="*/ 72 h 189"/>
                  <a:gd name="T64" fmla="*/ 185 w 189"/>
                  <a:gd name="T65" fmla="*/ 69 h 189"/>
                  <a:gd name="T66" fmla="*/ 189 w 189"/>
                  <a:gd name="T67" fmla="*/ 31 h 189"/>
                  <a:gd name="T68" fmla="*/ 142 w 189"/>
                  <a:gd name="T69" fmla="*/ 76 h 189"/>
                  <a:gd name="T70" fmla="*/ 110 w 189"/>
                  <a:gd name="T71" fmla="*/ 89 h 189"/>
                  <a:gd name="T72" fmla="*/ 78 w 189"/>
                  <a:gd name="T73" fmla="*/ 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9" h="189">
                    <a:moveTo>
                      <a:pt x="171" y="178"/>
                    </a:moveTo>
                    <a:cubicBezTo>
                      <a:pt x="166" y="173"/>
                      <a:pt x="161" y="168"/>
                      <a:pt x="157" y="163"/>
                    </a:cubicBezTo>
                    <a:cubicBezTo>
                      <a:pt x="159" y="161"/>
                      <a:pt x="159" y="161"/>
                      <a:pt x="159" y="161"/>
                    </a:cubicBezTo>
                    <a:cubicBezTo>
                      <a:pt x="164" y="166"/>
                      <a:pt x="168" y="170"/>
                      <a:pt x="173" y="175"/>
                    </a:cubicBezTo>
                    <a:cubicBezTo>
                      <a:pt x="171" y="178"/>
                      <a:pt x="171" y="178"/>
                      <a:pt x="171" y="178"/>
                    </a:cubicBezTo>
                    <a:moveTo>
                      <a:pt x="143" y="148"/>
                    </a:moveTo>
                    <a:cubicBezTo>
                      <a:pt x="138" y="143"/>
                      <a:pt x="133" y="138"/>
                      <a:pt x="129" y="133"/>
                    </a:cubicBezTo>
                    <a:cubicBezTo>
                      <a:pt x="131" y="131"/>
                      <a:pt x="131" y="131"/>
                      <a:pt x="131" y="131"/>
                    </a:cubicBezTo>
                    <a:cubicBezTo>
                      <a:pt x="136" y="136"/>
                      <a:pt x="140" y="141"/>
                      <a:pt x="145" y="146"/>
                    </a:cubicBezTo>
                    <a:cubicBezTo>
                      <a:pt x="143" y="148"/>
                      <a:pt x="143" y="148"/>
                      <a:pt x="143" y="148"/>
                    </a:cubicBezTo>
                    <a:moveTo>
                      <a:pt x="115" y="118"/>
                    </a:moveTo>
                    <a:cubicBezTo>
                      <a:pt x="111" y="112"/>
                      <a:pt x="106" y="107"/>
                      <a:pt x="102" y="102"/>
                    </a:cubicBezTo>
                    <a:cubicBezTo>
                      <a:pt x="105" y="100"/>
                      <a:pt x="105" y="100"/>
                      <a:pt x="105" y="100"/>
                    </a:cubicBezTo>
                    <a:cubicBezTo>
                      <a:pt x="109" y="105"/>
                      <a:pt x="113" y="110"/>
                      <a:pt x="118" y="115"/>
                    </a:cubicBezTo>
                    <a:cubicBezTo>
                      <a:pt x="115" y="118"/>
                      <a:pt x="115" y="118"/>
                      <a:pt x="115" y="118"/>
                    </a:cubicBezTo>
                    <a:moveTo>
                      <a:pt x="77" y="69"/>
                    </a:moveTo>
                    <a:cubicBezTo>
                      <a:pt x="77" y="69"/>
                      <a:pt x="77" y="69"/>
                      <a:pt x="77" y="69"/>
                    </a:cubicBezTo>
                    <a:cubicBezTo>
                      <a:pt x="77" y="69"/>
                      <a:pt x="77" y="69"/>
                      <a:pt x="77" y="69"/>
                    </a:cubicBezTo>
                    <a:moveTo>
                      <a:pt x="89" y="85"/>
                    </a:moveTo>
                    <a:cubicBezTo>
                      <a:pt x="85" y="80"/>
                      <a:pt x="81" y="74"/>
                      <a:pt x="77" y="69"/>
                    </a:cubicBezTo>
                    <a:cubicBezTo>
                      <a:pt x="80" y="67"/>
                      <a:pt x="80" y="67"/>
                      <a:pt x="80" y="67"/>
                    </a:cubicBezTo>
                    <a:cubicBezTo>
                      <a:pt x="84" y="72"/>
                      <a:pt x="88" y="78"/>
                      <a:pt x="92" y="83"/>
                    </a:cubicBezTo>
                    <a:cubicBezTo>
                      <a:pt x="89" y="85"/>
                      <a:pt x="89" y="85"/>
                      <a:pt x="89" y="85"/>
                    </a:cubicBezTo>
                    <a:moveTo>
                      <a:pt x="65" y="52"/>
                    </a:moveTo>
                    <a:cubicBezTo>
                      <a:pt x="61" y="46"/>
                      <a:pt x="58" y="40"/>
                      <a:pt x="54" y="35"/>
                    </a:cubicBezTo>
                    <a:cubicBezTo>
                      <a:pt x="57" y="33"/>
                      <a:pt x="57" y="33"/>
                      <a:pt x="57" y="33"/>
                    </a:cubicBezTo>
                    <a:cubicBezTo>
                      <a:pt x="60" y="39"/>
                      <a:pt x="64" y="44"/>
                      <a:pt x="68" y="50"/>
                    </a:cubicBezTo>
                    <a:cubicBezTo>
                      <a:pt x="65" y="52"/>
                      <a:pt x="65" y="52"/>
                      <a:pt x="65" y="52"/>
                    </a:cubicBezTo>
                    <a:moveTo>
                      <a:pt x="72" y="0"/>
                    </a:moveTo>
                    <a:cubicBezTo>
                      <a:pt x="49" y="32"/>
                      <a:pt x="49" y="32"/>
                      <a:pt x="49" y="32"/>
                    </a:cubicBezTo>
                    <a:cubicBezTo>
                      <a:pt x="37" y="17"/>
                      <a:pt x="37" y="17"/>
                      <a:pt x="37" y="17"/>
                    </a:cubicBezTo>
                    <a:cubicBezTo>
                      <a:pt x="34" y="19"/>
                      <a:pt x="34" y="19"/>
                      <a:pt x="34" y="19"/>
                    </a:cubicBezTo>
                    <a:cubicBezTo>
                      <a:pt x="46" y="34"/>
                      <a:pt x="46" y="34"/>
                      <a:pt x="46" y="34"/>
                    </a:cubicBezTo>
                    <a:cubicBezTo>
                      <a:pt x="6" y="47"/>
                      <a:pt x="6" y="47"/>
                      <a:pt x="6" y="47"/>
                    </a:cubicBezTo>
                    <a:cubicBezTo>
                      <a:pt x="12" y="54"/>
                      <a:pt x="12" y="54"/>
                      <a:pt x="12" y="54"/>
                    </a:cubicBezTo>
                    <a:cubicBezTo>
                      <a:pt x="56" y="54"/>
                      <a:pt x="56" y="54"/>
                      <a:pt x="56" y="54"/>
                    </a:cubicBezTo>
                    <a:cubicBezTo>
                      <a:pt x="89" y="103"/>
                      <a:pt x="89" y="103"/>
                      <a:pt x="89" y="103"/>
                    </a:cubicBezTo>
                    <a:cubicBezTo>
                      <a:pt x="89" y="103"/>
                      <a:pt x="91" y="106"/>
                      <a:pt x="94" y="110"/>
                    </a:cubicBezTo>
                    <a:cubicBezTo>
                      <a:pt x="67" y="129"/>
                      <a:pt x="67" y="129"/>
                      <a:pt x="67" y="129"/>
                    </a:cubicBezTo>
                    <a:cubicBezTo>
                      <a:pt x="0" y="151"/>
                      <a:pt x="0" y="151"/>
                      <a:pt x="0" y="151"/>
                    </a:cubicBezTo>
                    <a:cubicBezTo>
                      <a:pt x="8" y="160"/>
                      <a:pt x="8" y="160"/>
                      <a:pt x="8" y="160"/>
                    </a:cubicBezTo>
                    <a:cubicBezTo>
                      <a:pt x="40" y="156"/>
                      <a:pt x="40" y="156"/>
                      <a:pt x="40" y="156"/>
                    </a:cubicBezTo>
                    <a:cubicBezTo>
                      <a:pt x="48" y="166"/>
                      <a:pt x="48" y="166"/>
                      <a:pt x="48" y="166"/>
                    </a:cubicBezTo>
                    <a:cubicBezTo>
                      <a:pt x="59" y="158"/>
                      <a:pt x="59" y="158"/>
                      <a:pt x="59" y="158"/>
                    </a:cubicBezTo>
                    <a:cubicBezTo>
                      <a:pt x="55" y="153"/>
                      <a:pt x="55" y="153"/>
                      <a:pt x="55" y="153"/>
                    </a:cubicBezTo>
                    <a:cubicBezTo>
                      <a:pt x="78" y="150"/>
                      <a:pt x="78" y="150"/>
                      <a:pt x="78" y="150"/>
                    </a:cubicBezTo>
                    <a:cubicBezTo>
                      <a:pt x="86" y="160"/>
                      <a:pt x="86" y="160"/>
                      <a:pt x="86" y="160"/>
                    </a:cubicBezTo>
                    <a:cubicBezTo>
                      <a:pt x="97" y="152"/>
                      <a:pt x="97" y="152"/>
                      <a:pt x="97" y="152"/>
                    </a:cubicBezTo>
                    <a:cubicBezTo>
                      <a:pt x="93" y="148"/>
                      <a:pt x="93" y="148"/>
                      <a:pt x="93" y="148"/>
                    </a:cubicBezTo>
                    <a:cubicBezTo>
                      <a:pt x="122" y="144"/>
                      <a:pt x="122" y="144"/>
                      <a:pt x="122" y="144"/>
                    </a:cubicBezTo>
                    <a:cubicBezTo>
                      <a:pt x="149" y="177"/>
                      <a:pt x="149" y="177"/>
                      <a:pt x="149" y="177"/>
                    </a:cubicBezTo>
                    <a:cubicBezTo>
                      <a:pt x="157" y="187"/>
                      <a:pt x="165" y="189"/>
                      <a:pt x="169" y="189"/>
                    </a:cubicBezTo>
                    <a:cubicBezTo>
                      <a:pt x="172" y="189"/>
                      <a:pt x="173" y="189"/>
                      <a:pt x="174" y="188"/>
                    </a:cubicBezTo>
                    <a:cubicBezTo>
                      <a:pt x="174" y="188"/>
                      <a:pt x="174" y="188"/>
                      <a:pt x="174" y="188"/>
                    </a:cubicBezTo>
                    <a:cubicBezTo>
                      <a:pt x="175" y="188"/>
                      <a:pt x="175" y="188"/>
                      <a:pt x="175" y="188"/>
                    </a:cubicBezTo>
                    <a:cubicBezTo>
                      <a:pt x="175" y="188"/>
                      <a:pt x="175" y="188"/>
                      <a:pt x="175" y="188"/>
                    </a:cubicBezTo>
                    <a:cubicBezTo>
                      <a:pt x="175" y="188"/>
                      <a:pt x="175" y="188"/>
                      <a:pt x="175" y="188"/>
                    </a:cubicBezTo>
                    <a:cubicBezTo>
                      <a:pt x="177" y="185"/>
                      <a:pt x="182" y="177"/>
                      <a:pt x="170" y="162"/>
                    </a:cubicBezTo>
                    <a:cubicBezTo>
                      <a:pt x="143" y="129"/>
                      <a:pt x="143" y="129"/>
                      <a:pt x="143" y="129"/>
                    </a:cubicBezTo>
                    <a:cubicBezTo>
                      <a:pt x="154" y="105"/>
                      <a:pt x="154" y="105"/>
                      <a:pt x="154" y="105"/>
                    </a:cubicBezTo>
                    <a:cubicBezTo>
                      <a:pt x="158" y="109"/>
                      <a:pt x="158" y="109"/>
                      <a:pt x="158" y="109"/>
                    </a:cubicBezTo>
                    <a:cubicBezTo>
                      <a:pt x="169" y="101"/>
                      <a:pt x="169" y="101"/>
                      <a:pt x="169" y="101"/>
                    </a:cubicBezTo>
                    <a:cubicBezTo>
                      <a:pt x="161" y="91"/>
                      <a:pt x="161" y="91"/>
                      <a:pt x="161" y="91"/>
                    </a:cubicBezTo>
                    <a:cubicBezTo>
                      <a:pt x="170" y="72"/>
                      <a:pt x="170" y="72"/>
                      <a:pt x="170" y="72"/>
                    </a:cubicBezTo>
                    <a:cubicBezTo>
                      <a:pt x="174" y="77"/>
                      <a:pt x="174" y="77"/>
                      <a:pt x="174" y="77"/>
                    </a:cubicBezTo>
                    <a:cubicBezTo>
                      <a:pt x="185" y="69"/>
                      <a:pt x="185" y="69"/>
                      <a:pt x="185" y="69"/>
                    </a:cubicBezTo>
                    <a:cubicBezTo>
                      <a:pt x="176" y="58"/>
                      <a:pt x="176" y="58"/>
                      <a:pt x="176" y="58"/>
                    </a:cubicBezTo>
                    <a:cubicBezTo>
                      <a:pt x="189" y="31"/>
                      <a:pt x="189" y="31"/>
                      <a:pt x="189" y="31"/>
                    </a:cubicBezTo>
                    <a:cubicBezTo>
                      <a:pt x="182" y="21"/>
                      <a:pt x="182" y="21"/>
                      <a:pt x="182" y="21"/>
                    </a:cubicBezTo>
                    <a:cubicBezTo>
                      <a:pt x="142" y="76"/>
                      <a:pt x="142" y="76"/>
                      <a:pt x="142" y="76"/>
                    </a:cubicBezTo>
                    <a:cubicBezTo>
                      <a:pt x="115" y="95"/>
                      <a:pt x="115" y="95"/>
                      <a:pt x="115" y="95"/>
                    </a:cubicBezTo>
                    <a:cubicBezTo>
                      <a:pt x="112" y="91"/>
                      <a:pt x="110" y="89"/>
                      <a:pt x="110" y="89"/>
                    </a:cubicBezTo>
                    <a:cubicBezTo>
                      <a:pt x="67" y="46"/>
                      <a:pt x="67" y="46"/>
                      <a:pt x="67" y="46"/>
                    </a:cubicBezTo>
                    <a:cubicBezTo>
                      <a:pt x="78" y="7"/>
                      <a:pt x="78" y="7"/>
                      <a:pt x="78" y="7"/>
                    </a:cubicBezTo>
                    <a:cubicBezTo>
                      <a:pt x="72" y="0"/>
                      <a:pt x="72" y="0"/>
                      <a:pt x="72" y="0"/>
                    </a:cubicBezTo>
                  </a:path>
                </a:pathLst>
              </a:custGeom>
              <a:solidFill>
                <a:sysClr val="window" lastClr="FFFFFF">
                  <a:lumMod val="9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11" name="Freeform 257">
                <a:extLst>
                  <a:ext uri="{FF2B5EF4-FFF2-40B4-BE49-F238E27FC236}">
                    <a16:creationId xmlns:a16="http://schemas.microsoft.com/office/drawing/2014/main" id="{9DECB660-A748-4063-B2CB-5F20E00A3040}"/>
                  </a:ext>
                </a:extLst>
              </p:cNvPr>
              <p:cNvSpPr>
                <a:spLocks noEditPoints="1"/>
              </p:cNvSpPr>
              <p:nvPr/>
            </p:nvSpPr>
            <p:spPr bwMode="auto">
              <a:xfrm>
                <a:off x="2779713" y="3143250"/>
                <a:ext cx="222250" cy="271463"/>
              </a:xfrm>
              <a:custGeom>
                <a:avLst/>
                <a:gdLst>
                  <a:gd name="T0" fmla="*/ 105 w 119"/>
                  <a:gd name="T1" fmla="*/ 128 h 145"/>
                  <a:gd name="T2" fmla="*/ 103 w 119"/>
                  <a:gd name="T3" fmla="*/ 130 h 145"/>
                  <a:gd name="T4" fmla="*/ 117 w 119"/>
                  <a:gd name="T5" fmla="*/ 145 h 145"/>
                  <a:gd name="T6" fmla="*/ 119 w 119"/>
                  <a:gd name="T7" fmla="*/ 142 h 145"/>
                  <a:gd name="T8" fmla="*/ 105 w 119"/>
                  <a:gd name="T9" fmla="*/ 128 h 145"/>
                  <a:gd name="T10" fmla="*/ 77 w 119"/>
                  <a:gd name="T11" fmla="*/ 98 h 145"/>
                  <a:gd name="T12" fmla="*/ 75 w 119"/>
                  <a:gd name="T13" fmla="*/ 100 h 145"/>
                  <a:gd name="T14" fmla="*/ 89 w 119"/>
                  <a:gd name="T15" fmla="*/ 115 h 145"/>
                  <a:gd name="T16" fmla="*/ 91 w 119"/>
                  <a:gd name="T17" fmla="*/ 113 h 145"/>
                  <a:gd name="T18" fmla="*/ 77 w 119"/>
                  <a:gd name="T19" fmla="*/ 98 h 145"/>
                  <a:gd name="T20" fmla="*/ 51 w 119"/>
                  <a:gd name="T21" fmla="*/ 67 h 145"/>
                  <a:gd name="T22" fmla="*/ 48 w 119"/>
                  <a:gd name="T23" fmla="*/ 69 h 145"/>
                  <a:gd name="T24" fmla="*/ 61 w 119"/>
                  <a:gd name="T25" fmla="*/ 85 h 145"/>
                  <a:gd name="T26" fmla="*/ 64 w 119"/>
                  <a:gd name="T27" fmla="*/ 82 h 145"/>
                  <a:gd name="T28" fmla="*/ 51 w 119"/>
                  <a:gd name="T29" fmla="*/ 67 h 145"/>
                  <a:gd name="T30" fmla="*/ 23 w 119"/>
                  <a:gd name="T31" fmla="*/ 36 h 145"/>
                  <a:gd name="T32" fmla="*/ 23 w 119"/>
                  <a:gd name="T33" fmla="*/ 36 h 145"/>
                  <a:gd name="T34" fmla="*/ 23 w 119"/>
                  <a:gd name="T35" fmla="*/ 36 h 145"/>
                  <a:gd name="T36" fmla="*/ 26 w 119"/>
                  <a:gd name="T37" fmla="*/ 34 h 145"/>
                  <a:gd name="T38" fmla="*/ 23 w 119"/>
                  <a:gd name="T39" fmla="*/ 36 h 145"/>
                  <a:gd name="T40" fmla="*/ 35 w 119"/>
                  <a:gd name="T41" fmla="*/ 52 h 145"/>
                  <a:gd name="T42" fmla="*/ 38 w 119"/>
                  <a:gd name="T43" fmla="*/ 50 h 145"/>
                  <a:gd name="T44" fmla="*/ 26 w 119"/>
                  <a:gd name="T45" fmla="*/ 34 h 145"/>
                  <a:gd name="T46" fmla="*/ 3 w 119"/>
                  <a:gd name="T47" fmla="*/ 0 h 145"/>
                  <a:gd name="T48" fmla="*/ 0 w 119"/>
                  <a:gd name="T49" fmla="*/ 2 h 145"/>
                  <a:gd name="T50" fmla="*/ 11 w 119"/>
                  <a:gd name="T51" fmla="*/ 19 h 145"/>
                  <a:gd name="T52" fmla="*/ 14 w 119"/>
                  <a:gd name="T53" fmla="*/ 17 h 145"/>
                  <a:gd name="T54" fmla="*/ 3 w 119"/>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145">
                    <a:moveTo>
                      <a:pt x="105" y="128"/>
                    </a:moveTo>
                    <a:cubicBezTo>
                      <a:pt x="103" y="130"/>
                      <a:pt x="103" y="130"/>
                      <a:pt x="103" y="130"/>
                    </a:cubicBezTo>
                    <a:cubicBezTo>
                      <a:pt x="107" y="135"/>
                      <a:pt x="112" y="140"/>
                      <a:pt x="117" y="145"/>
                    </a:cubicBezTo>
                    <a:cubicBezTo>
                      <a:pt x="119" y="142"/>
                      <a:pt x="119" y="142"/>
                      <a:pt x="119" y="142"/>
                    </a:cubicBezTo>
                    <a:cubicBezTo>
                      <a:pt x="114" y="137"/>
                      <a:pt x="110" y="133"/>
                      <a:pt x="105" y="128"/>
                    </a:cubicBezTo>
                    <a:moveTo>
                      <a:pt x="77" y="98"/>
                    </a:moveTo>
                    <a:cubicBezTo>
                      <a:pt x="75" y="100"/>
                      <a:pt x="75" y="100"/>
                      <a:pt x="75" y="100"/>
                    </a:cubicBezTo>
                    <a:cubicBezTo>
                      <a:pt x="79" y="105"/>
                      <a:pt x="84" y="110"/>
                      <a:pt x="89" y="115"/>
                    </a:cubicBezTo>
                    <a:cubicBezTo>
                      <a:pt x="91" y="113"/>
                      <a:pt x="91" y="113"/>
                      <a:pt x="91" y="113"/>
                    </a:cubicBezTo>
                    <a:cubicBezTo>
                      <a:pt x="86" y="108"/>
                      <a:pt x="82" y="103"/>
                      <a:pt x="77" y="98"/>
                    </a:cubicBezTo>
                    <a:moveTo>
                      <a:pt x="51" y="67"/>
                    </a:moveTo>
                    <a:cubicBezTo>
                      <a:pt x="48" y="69"/>
                      <a:pt x="48" y="69"/>
                      <a:pt x="48" y="69"/>
                    </a:cubicBezTo>
                    <a:cubicBezTo>
                      <a:pt x="52" y="74"/>
                      <a:pt x="57" y="79"/>
                      <a:pt x="61" y="85"/>
                    </a:cubicBezTo>
                    <a:cubicBezTo>
                      <a:pt x="64" y="82"/>
                      <a:pt x="64" y="82"/>
                      <a:pt x="64" y="82"/>
                    </a:cubicBezTo>
                    <a:cubicBezTo>
                      <a:pt x="59" y="77"/>
                      <a:pt x="55" y="72"/>
                      <a:pt x="51" y="67"/>
                    </a:cubicBezTo>
                    <a:moveTo>
                      <a:pt x="23" y="36"/>
                    </a:moveTo>
                    <a:cubicBezTo>
                      <a:pt x="23" y="36"/>
                      <a:pt x="23" y="36"/>
                      <a:pt x="23" y="36"/>
                    </a:cubicBezTo>
                    <a:cubicBezTo>
                      <a:pt x="23" y="36"/>
                      <a:pt x="23" y="36"/>
                      <a:pt x="23" y="36"/>
                    </a:cubicBezTo>
                    <a:moveTo>
                      <a:pt x="26" y="34"/>
                    </a:moveTo>
                    <a:cubicBezTo>
                      <a:pt x="23" y="36"/>
                      <a:pt x="23" y="36"/>
                      <a:pt x="23" y="36"/>
                    </a:cubicBezTo>
                    <a:cubicBezTo>
                      <a:pt x="27" y="41"/>
                      <a:pt x="31" y="47"/>
                      <a:pt x="35" y="52"/>
                    </a:cubicBezTo>
                    <a:cubicBezTo>
                      <a:pt x="38" y="50"/>
                      <a:pt x="38" y="50"/>
                      <a:pt x="38" y="50"/>
                    </a:cubicBezTo>
                    <a:cubicBezTo>
                      <a:pt x="34" y="45"/>
                      <a:pt x="30" y="39"/>
                      <a:pt x="26" y="34"/>
                    </a:cubicBezTo>
                    <a:moveTo>
                      <a:pt x="3" y="0"/>
                    </a:moveTo>
                    <a:cubicBezTo>
                      <a:pt x="0" y="2"/>
                      <a:pt x="0" y="2"/>
                      <a:pt x="0" y="2"/>
                    </a:cubicBezTo>
                    <a:cubicBezTo>
                      <a:pt x="4" y="7"/>
                      <a:pt x="7" y="13"/>
                      <a:pt x="11" y="19"/>
                    </a:cubicBezTo>
                    <a:cubicBezTo>
                      <a:pt x="14" y="17"/>
                      <a:pt x="14" y="17"/>
                      <a:pt x="14" y="17"/>
                    </a:cubicBezTo>
                    <a:cubicBezTo>
                      <a:pt x="10" y="11"/>
                      <a:pt x="6" y="6"/>
                      <a:pt x="3" y="0"/>
                    </a:cubicBezTo>
                  </a:path>
                </a:pathLst>
              </a:custGeom>
              <a:solidFill>
                <a:sysClr val="window" lastClr="FFFFFF">
                  <a:lumMod val="9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33" name="Freeform 259">
              <a:extLst>
                <a:ext uri="{FF2B5EF4-FFF2-40B4-BE49-F238E27FC236}">
                  <a16:creationId xmlns:a16="http://schemas.microsoft.com/office/drawing/2014/main" id="{B72150F8-49CC-4BEA-A25F-B19F9F474C58}"/>
                </a:ext>
              </a:extLst>
            </p:cNvPr>
            <p:cNvSpPr>
              <a:spLocks/>
            </p:cNvSpPr>
            <p:nvPr/>
          </p:nvSpPr>
          <p:spPr bwMode="auto">
            <a:xfrm>
              <a:off x="3328988" y="3678238"/>
              <a:ext cx="28575" cy="22225"/>
            </a:xfrm>
            <a:custGeom>
              <a:avLst/>
              <a:gdLst>
                <a:gd name="T0" fmla="*/ 1 w 15"/>
                <a:gd name="T1" fmla="*/ 0 h 12"/>
                <a:gd name="T2" fmla="*/ 0 w 15"/>
                <a:gd name="T3" fmla="*/ 3 h 12"/>
                <a:gd name="T4" fmla="*/ 13 w 15"/>
                <a:gd name="T5" fmla="*/ 12 h 12"/>
                <a:gd name="T6" fmla="*/ 15 w 15"/>
                <a:gd name="T7" fmla="*/ 9 h 12"/>
                <a:gd name="T8" fmla="*/ 1 w 15"/>
                <a:gd name="T9" fmla="*/ 0 h 12"/>
              </a:gdLst>
              <a:ahLst/>
              <a:cxnLst>
                <a:cxn ang="0">
                  <a:pos x="T0" y="T1"/>
                </a:cxn>
                <a:cxn ang="0">
                  <a:pos x="T2" y="T3"/>
                </a:cxn>
                <a:cxn ang="0">
                  <a:pos x="T4" y="T5"/>
                </a:cxn>
                <a:cxn ang="0">
                  <a:pos x="T6" y="T7"/>
                </a:cxn>
                <a:cxn ang="0">
                  <a:pos x="T8" y="T9"/>
                </a:cxn>
              </a:cxnLst>
              <a:rect l="0" t="0" r="r" b="b"/>
              <a:pathLst>
                <a:path w="15" h="12">
                  <a:moveTo>
                    <a:pt x="1" y="0"/>
                  </a:moveTo>
                  <a:cubicBezTo>
                    <a:pt x="0" y="3"/>
                    <a:pt x="0" y="3"/>
                    <a:pt x="0" y="3"/>
                  </a:cubicBezTo>
                  <a:cubicBezTo>
                    <a:pt x="5" y="6"/>
                    <a:pt x="9" y="9"/>
                    <a:pt x="13" y="12"/>
                  </a:cubicBezTo>
                  <a:cubicBezTo>
                    <a:pt x="15" y="9"/>
                    <a:pt x="15" y="9"/>
                    <a:pt x="15" y="9"/>
                  </a:cubicBezTo>
                  <a:cubicBezTo>
                    <a:pt x="11" y="6"/>
                    <a:pt x="6" y="3"/>
                    <a:pt x="1" y="0"/>
                  </a:cubicBezTo>
                </a:path>
              </a:pathLst>
            </a:custGeom>
            <a:solidFill>
              <a:srgbClr val="1F2B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4" name="Freeform 260">
              <a:extLst>
                <a:ext uri="{FF2B5EF4-FFF2-40B4-BE49-F238E27FC236}">
                  <a16:creationId xmlns:a16="http://schemas.microsoft.com/office/drawing/2014/main" id="{96A040BC-BADC-4C24-8E58-C604B86BBBEC}"/>
                </a:ext>
              </a:extLst>
            </p:cNvPr>
            <p:cNvSpPr>
              <a:spLocks noEditPoints="1"/>
            </p:cNvSpPr>
            <p:nvPr/>
          </p:nvSpPr>
          <p:spPr bwMode="auto">
            <a:xfrm>
              <a:off x="2570163" y="2286000"/>
              <a:ext cx="787400" cy="1414463"/>
            </a:xfrm>
            <a:custGeom>
              <a:avLst/>
              <a:gdLst>
                <a:gd name="T0" fmla="*/ 401 w 421"/>
                <a:gd name="T1" fmla="*/ 744 h 755"/>
                <a:gd name="T2" fmla="*/ 421 w 421"/>
                <a:gd name="T3" fmla="*/ 752 h 755"/>
                <a:gd name="T4" fmla="*/ 401 w 421"/>
                <a:gd name="T5" fmla="*/ 744 h 755"/>
                <a:gd name="T6" fmla="*/ 364 w 421"/>
                <a:gd name="T7" fmla="*/ 721 h 755"/>
                <a:gd name="T8" fmla="*/ 384 w 421"/>
                <a:gd name="T9" fmla="*/ 730 h 755"/>
                <a:gd name="T10" fmla="*/ 364 w 421"/>
                <a:gd name="T11" fmla="*/ 721 h 755"/>
                <a:gd name="T12" fmla="*/ 330 w 421"/>
                <a:gd name="T13" fmla="*/ 694 h 755"/>
                <a:gd name="T14" fmla="*/ 346 w 421"/>
                <a:gd name="T15" fmla="*/ 709 h 755"/>
                <a:gd name="T16" fmla="*/ 293 w 421"/>
                <a:gd name="T17" fmla="*/ 672 h 755"/>
                <a:gd name="T18" fmla="*/ 313 w 421"/>
                <a:gd name="T19" fmla="*/ 682 h 755"/>
                <a:gd name="T20" fmla="*/ 293 w 421"/>
                <a:gd name="T21" fmla="*/ 672 h 755"/>
                <a:gd name="T22" fmla="*/ 261 w 421"/>
                <a:gd name="T23" fmla="*/ 643 h 755"/>
                <a:gd name="T24" fmla="*/ 276 w 421"/>
                <a:gd name="T25" fmla="*/ 659 h 755"/>
                <a:gd name="T26" fmla="*/ 225 w 421"/>
                <a:gd name="T27" fmla="*/ 619 h 755"/>
                <a:gd name="T28" fmla="*/ 244 w 421"/>
                <a:gd name="T29" fmla="*/ 630 h 755"/>
                <a:gd name="T30" fmla="*/ 225 w 421"/>
                <a:gd name="T31" fmla="*/ 619 h 755"/>
                <a:gd name="T32" fmla="*/ 196 w 421"/>
                <a:gd name="T33" fmla="*/ 588 h 755"/>
                <a:gd name="T34" fmla="*/ 209 w 421"/>
                <a:gd name="T35" fmla="*/ 605 h 755"/>
                <a:gd name="T36" fmla="*/ 162 w 421"/>
                <a:gd name="T37" fmla="*/ 561 h 755"/>
                <a:gd name="T38" fmla="*/ 180 w 421"/>
                <a:gd name="T39" fmla="*/ 573 h 755"/>
                <a:gd name="T40" fmla="*/ 162 w 421"/>
                <a:gd name="T41" fmla="*/ 561 h 755"/>
                <a:gd name="T42" fmla="*/ 136 w 421"/>
                <a:gd name="T43" fmla="*/ 527 h 755"/>
                <a:gd name="T44" fmla="*/ 147 w 421"/>
                <a:gd name="T45" fmla="*/ 545 h 755"/>
                <a:gd name="T46" fmla="*/ 106 w 421"/>
                <a:gd name="T47" fmla="*/ 497 h 755"/>
                <a:gd name="T48" fmla="*/ 122 w 421"/>
                <a:gd name="T49" fmla="*/ 511 h 755"/>
                <a:gd name="T50" fmla="*/ 106 w 421"/>
                <a:gd name="T51" fmla="*/ 497 h 755"/>
                <a:gd name="T52" fmla="*/ 106 w 421"/>
                <a:gd name="T53" fmla="*/ 497 h 755"/>
                <a:gd name="T54" fmla="*/ 81 w 421"/>
                <a:gd name="T55" fmla="*/ 463 h 755"/>
                <a:gd name="T56" fmla="*/ 96 w 421"/>
                <a:gd name="T57" fmla="*/ 478 h 755"/>
                <a:gd name="T58" fmla="*/ 81 w 421"/>
                <a:gd name="T59" fmla="*/ 463 h 755"/>
                <a:gd name="T60" fmla="*/ 61 w 421"/>
                <a:gd name="T61" fmla="*/ 426 h 755"/>
                <a:gd name="T62" fmla="*/ 69 w 421"/>
                <a:gd name="T63" fmla="*/ 446 h 755"/>
                <a:gd name="T64" fmla="*/ 38 w 421"/>
                <a:gd name="T65" fmla="*/ 391 h 755"/>
                <a:gd name="T66" fmla="*/ 51 w 421"/>
                <a:gd name="T67" fmla="*/ 408 h 755"/>
                <a:gd name="T68" fmla="*/ 38 w 421"/>
                <a:gd name="T69" fmla="*/ 391 h 755"/>
                <a:gd name="T70" fmla="*/ 38 w 421"/>
                <a:gd name="T71" fmla="*/ 391 h 755"/>
                <a:gd name="T72" fmla="*/ 26 w 421"/>
                <a:gd name="T73" fmla="*/ 351 h 755"/>
                <a:gd name="T74" fmla="*/ 30 w 421"/>
                <a:gd name="T75" fmla="*/ 372 h 755"/>
                <a:gd name="T76" fmla="*/ 10 w 421"/>
                <a:gd name="T77" fmla="*/ 312 h 755"/>
                <a:gd name="T78" fmla="*/ 14 w 421"/>
                <a:gd name="T79" fmla="*/ 312 h 755"/>
                <a:gd name="T80" fmla="*/ 16 w 421"/>
                <a:gd name="T81" fmla="*/ 332 h 755"/>
                <a:gd name="T82" fmla="*/ 5 w 421"/>
                <a:gd name="T83" fmla="*/ 285 h 755"/>
                <a:gd name="T84" fmla="*/ 6 w 421"/>
                <a:gd name="T85" fmla="*/ 271 h 755"/>
                <a:gd name="T86" fmla="*/ 10 w 421"/>
                <a:gd name="T87" fmla="*/ 291 h 755"/>
                <a:gd name="T88" fmla="*/ 5 w 421"/>
                <a:gd name="T89" fmla="*/ 285 h 755"/>
                <a:gd name="T90" fmla="*/ 0 w 421"/>
                <a:gd name="T91" fmla="*/ 230 h 755"/>
                <a:gd name="T92" fmla="*/ 4 w 421"/>
                <a:gd name="T93" fmla="*/ 251 h 755"/>
                <a:gd name="T94" fmla="*/ 0 w 421"/>
                <a:gd name="T95" fmla="*/ 210 h 755"/>
                <a:gd name="T96" fmla="*/ 6 w 421"/>
                <a:gd name="T97" fmla="*/ 189 h 755"/>
                <a:gd name="T98" fmla="*/ 0 w 421"/>
                <a:gd name="T99" fmla="*/ 210 h 755"/>
                <a:gd name="T100" fmla="*/ 9 w 421"/>
                <a:gd name="T101" fmla="*/ 148 h 755"/>
                <a:gd name="T102" fmla="*/ 9 w 421"/>
                <a:gd name="T103" fmla="*/ 169 h 755"/>
                <a:gd name="T104" fmla="*/ 15 w 421"/>
                <a:gd name="T105" fmla="*/ 128 h 755"/>
                <a:gd name="T106" fmla="*/ 25 w 421"/>
                <a:gd name="T107" fmla="*/ 109 h 755"/>
                <a:gd name="T108" fmla="*/ 15 w 421"/>
                <a:gd name="T109" fmla="*/ 128 h 755"/>
                <a:gd name="T110" fmla="*/ 38 w 421"/>
                <a:gd name="T111" fmla="*/ 70 h 755"/>
                <a:gd name="T112" fmla="*/ 32 w 421"/>
                <a:gd name="T113" fmla="*/ 90 h 755"/>
                <a:gd name="T114" fmla="*/ 48 w 421"/>
                <a:gd name="T115" fmla="*/ 51 h 755"/>
                <a:gd name="T116" fmla="*/ 62 w 421"/>
                <a:gd name="T117" fmla="*/ 35 h 755"/>
                <a:gd name="T118" fmla="*/ 48 w 421"/>
                <a:gd name="T119" fmla="*/ 51 h 755"/>
                <a:gd name="T120" fmla="*/ 85 w 421"/>
                <a:gd name="T121" fmla="*/ 0 h 755"/>
                <a:gd name="T122" fmla="*/ 74 w 421"/>
                <a:gd name="T123" fmla="*/ 18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1" h="755">
                  <a:moveTo>
                    <a:pt x="401" y="744"/>
                  </a:moveTo>
                  <a:cubicBezTo>
                    <a:pt x="401" y="744"/>
                    <a:pt x="401" y="744"/>
                    <a:pt x="401" y="744"/>
                  </a:cubicBezTo>
                  <a:cubicBezTo>
                    <a:pt x="403" y="741"/>
                    <a:pt x="403" y="741"/>
                    <a:pt x="403" y="741"/>
                  </a:cubicBezTo>
                  <a:cubicBezTo>
                    <a:pt x="409" y="745"/>
                    <a:pt x="415" y="749"/>
                    <a:pt x="421" y="752"/>
                  </a:cubicBezTo>
                  <a:cubicBezTo>
                    <a:pt x="419" y="755"/>
                    <a:pt x="419" y="755"/>
                    <a:pt x="419" y="755"/>
                  </a:cubicBezTo>
                  <a:cubicBezTo>
                    <a:pt x="413" y="752"/>
                    <a:pt x="407" y="748"/>
                    <a:pt x="401" y="744"/>
                  </a:cubicBezTo>
                  <a:close/>
                  <a:moveTo>
                    <a:pt x="364" y="721"/>
                  </a:moveTo>
                  <a:cubicBezTo>
                    <a:pt x="364" y="721"/>
                    <a:pt x="364" y="721"/>
                    <a:pt x="364" y="721"/>
                  </a:cubicBezTo>
                  <a:cubicBezTo>
                    <a:pt x="366" y="718"/>
                    <a:pt x="366" y="718"/>
                    <a:pt x="366" y="718"/>
                  </a:cubicBezTo>
                  <a:cubicBezTo>
                    <a:pt x="372" y="722"/>
                    <a:pt x="378" y="726"/>
                    <a:pt x="384" y="730"/>
                  </a:cubicBezTo>
                  <a:cubicBezTo>
                    <a:pt x="382" y="733"/>
                    <a:pt x="382" y="733"/>
                    <a:pt x="382" y="733"/>
                  </a:cubicBezTo>
                  <a:cubicBezTo>
                    <a:pt x="376" y="729"/>
                    <a:pt x="370" y="725"/>
                    <a:pt x="364" y="721"/>
                  </a:cubicBezTo>
                  <a:close/>
                  <a:moveTo>
                    <a:pt x="328" y="697"/>
                  </a:moveTo>
                  <a:cubicBezTo>
                    <a:pt x="330" y="694"/>
                    <a:pt x="330" y="694"/>
                    <a:pt x="330" y="694"/>
                  </a:cubicBezTo>
                  <a:cubicBezTo>
                    <a:pt x="336" y="698"/>
                    <a:pt x="342" y="702"/>
                    <a:pt x="348" y="706"/>
                  </a:cubicBezTo>
                  <a:cubicBezTo>
                    <a:pt x="346" y="709"/>
                    <a:pt x="346" y="709"/>
                    <a:pt x="346" y="709"/>
                  </a:cubicBezTo>
                  <a:cubicBezTo>
                    <a:pt x="340" y="705"/>
                    <a:pt x="334" y="701"/>
                    <a:pt x="328" y="697"/>
                  </a:cubicBezTo>
                  <a:close/>
                  <a:moveTo>
                    <a:pt x="293" y="672"/>
                  </a:moveTo>
                  <a:cubicBezTo>
                    <a:pt x="295" y="669"/>
                    <a:pt x="295" y="669"/>
                    <a:pt x="295" y="669"/>
                  </a:cubicBezTo>
                  <a:cubicBezTo>
                    <a:pt x="301" y="673"/>
                    <a:pt x="307" y="678"/>
                    <a:pt x="313" y="682"/>
                  </a:cubicBezTo>
                  <a:cubicBezTo>
                    <a:pt x="310" y="684"/>
                    <a:pt x="310" y="684"/>
                    <a:pt x="310" y="684"/>
                  </a:cubicBezTo>
                  <a:cubicBezTo>
                    <a:pt x="304" y="680"/>
                    <a:pt x="299" y="676"/>
                    <a:pt x="293" y="672"/>
                  </a:cubicBezTo>
                  <a:close/>
                  <a:moveTo>
                    <a:pt x="259" y="646"/>
                  </a:moveTo>
                  <a:cubicBezTo>
                    <a:pt x="261" y="643"/>
                    <a:pt x="261" y="643"/>
                    <a:pt x="261" y="643"/>
                  </a:cubicBezTo>
                  <a:cubicBezTo>
                    <a:pt x="267" y="648"/>
                    <a:pt x="272" y="652"/>
                    <a:pt x="278" y="656"/>
                  </a:cubicBezTo>
                  <a:cubicBezTo>
                    <a:pt x="276" y="659"/>
                    <a:pt x="276" y="659"/>
                    <a:pt x="276" y="659"/>
                  </a:cubicBezTo>
                  <a:cubicBezTo>
                    <a:pt x="270" y="655"/>
                    <a:pt x="264" y="650"/>
                    <a:pt x="259" y="646"/>
                  </a:cubicBezTo>
                  <a:close/>
                  <a:moveTo>
                    <a:pt x="225" y="619"/>
                  </a:moveTo>
                  <a:cubicBezTo>
                    <a:pt x="228" y="616"/>
                    <a:pt x="228" y="616"/>
                    <a:pt x="228" y="616"/>
                  </a:cubicBezTo>
                  <a:cubicBezTo>
                    <a:pt x="233" y="621"/>
                    <a:pt x="239" y="625"/>
                    <a:pt x="244" y="630"/>
                  </a:cubicBezTo>
                  <a:cubicBezTo>
                    <a:pt x="242" y="632"/>
                    <a:pt x="242" y="632"/>
                    <a:pt x="242" y="632"/>
                  </a:cubicBezTo>
                  <a:cubicBezTo>
                    <a:pt x="236" y="628"/>
                    <a:pt x="231" y="623"/>
                    <a:pt x="225" y="619"/>
                  </a:cubicBezTo>
                  <a:close/>
                  <a:moveTo>
                    <a:pt x="193" y="590"/>
                  </a:moveTo>
                  <a:cubicBezTo>
                    <a:pt x="196" y="588"/>
                    <a:pt x="196" y="588"/>
                    <a:pt x="196" y="588"/>
                  </a:cubicBezTo>
                  <a:cubicBezTo>
                    <a:pt x="201" y="593"/>
                    <a:pt x="206" y="597"/>
                    <a:pt x="212" y="602"/>
                  </a:cubicBezTo>
                  <a:cubicBezTo>
                    <a:pt x="209" y="605"/>
                    <a:pt x="209" y="605"/>
                    <a:pt x="209" y="605"/>
                  </a:cubicBezTo>
                  <a:cubicBezTo>
                    <a:pt x="204" y="600"/>
                    <a:pt x="198" y="595"/>
                    <a:pt x="193" y="590"/>
                  </a:cubicBezTo>
                  <a:close/>
                  <a:moveTo>
                    <a:pt x="162" y="561"/>
                  </a:moveTo>
                  <a:cubicBezTo>
                    <a:pt x="165" y="558"/>
                    <a:pt x="165" y="558"/>
                    <a:pt x="165" y="558"/>
                  </a:cubicBezTo>
                  <a:cubicBezTo>
                    <a:pt x="170" y="563"/>
                    <a:pt x="175" y="568"/>
                    <a:pt x="180" y="573"/>
                  </a:cubicBezTo>
                  <a:cubicBezTo>
                    <a:pt x="178" y="576"/>
                    <a:pt x="178" y="576"/>
                    <a:pt x="178" y="576"/>
                  </a:cubicBezTo>
                  <a:cubicBezTo>
                    <a:pt x="172" y="571"/>
                    <a:pt x="167" y="566"/>
                    <a:pt x="162" y="561"/>
                  </a:cubicBezTo>
                  <a:close/>
                  <a:moveTo>
                    <a:pt x="133" y="530"/>
                  </a:moveTo>
                  <a:cubicBezTo>
                    <a:pt x="136" y="527"/>
                    <a:pt x="136" y="527"/>
                    <a:pt x="136" y="527"/>
                  </a:cubicBezTo>
                  <a:cubicBezTo>
                    <a:pt x="141" y="533"/>
                    <a:pt x="145" y="538"/>
                    <a:pt x="150" y="543"/>
                  </a:cubicBezTo>
                  <a:cubicBezTo>
                    <a:pt x="147" y="545"/>
                    <a:pt x="147" y="545"/>
                    <a:pt x="147" y="545"/>
                  </a:cubicBezTo>
                  <a:cubicBezTo>
                    <a:pt x="143" y="540"/>
                    <a:pt x="138" y="535"/>
                    <a:pt x="133" y="530"/>
                  </a:cubicBezTo>
                  <a:close/>
                  <a:moveTo>
                    <a:pt x="106" y="497"/>
                  </a:moveTo>
                  <a:cubicBezTo>
                    <a:pt x="109" y="495"/>
                    <a:pt x="109" y="495"/>
                    <a:pt x="109" y="495"/>
                  </a:cubicBezTo>
                  <a:cubicBezTo>
                    <a:pt x="113" y="501"/>
                    <a:pt x="117" y="506"/>
                    <a:pt x="122" y="511"/>
                  </a:cubicBezTo>
                  <a:cubicBezTo>
                    <a:pt x="119" y="514"/>
                    <a:pt x="119" y="514"/>
                    <a:pt x="119" y="514"/>
                  </a:cubicBezTo>
                  <a:cubicBezTo>
                    <a:pt x="115" y="508"/>
                    <a:pt x="110" y="503"/>
                    <a:pt x="106" y="497"/>
                  </a:cubicBezTo>
                  <a:close/>
                  <a:moveTo>
                    <a:pt x="106" y="497"/>
                  </a:moveTo>
                  <a:cubicBezTo>
                    <a:pt x="106" y="497"/>
                    <a:pt x="106" y="497"/>
                    <a:pt x="106" y="497"/>
                  </a:cubicBezTo>
                  <a:cubicBezTo>
                    <a:pt x="106" y="497"/>
                    <a:pt x="106" y="497"/>
                    <a:pt x="106" y="497"/>
                  </a:cubicBezTo>
                  <a:close/>
                  <a:moveTo>
                    <a:pt x="81" y="463"/>
                  </a:moveTo>
                  <a:cubicBezTo>
                    <a:pt x="84" y="461"/>
                    <a:pt x="84" y="461"/>
                    <a:pt x="84" y="461"/>
                  </a:cubicBezTo>
                  <a:cubicBezTo>
                    <a:pt x="88" y="467"/>
                    <a:pt x="92" y="473"/>
                    <a:pt x="96" y="478"/>
                  </a:cubicBezTo>
                  <a:cubicBezTo>
                    <a:pt x="93" y="480"/>
                    <a:pt x="93" y="480"/>
                    <a:pt x="93" y="480"/>
                  </a:cubicBezTo>
                  <a:cubicBezTo>
                    <a:pt x="89" y="475"/>
                    <a:pt x="84" y="469"/>
                    <a:pt x="81" y="463"/>
                  </a:cubicBezTo>
                  <a:close/>
                  <a:moveTo>
                    <a:pt x="58" y="428"/>
                  </a:moveTo>
                  <a:cubicBezTo>
                    <a:pt x="61" y="426"/>
                    <a:pt x="61" y="426"/>
                    <a:pt x="61" y="426"/>
                  </a:cubicBezTo>
                  <a:cubicBezTo>
                    <a:pt x="65" y="432"/>
                    <a:pt x="68" y="438"/>
                    <a:pt x="72" y="444"/>
                  </a:cubicBezTo>
                  <a:cubicBezTo>
                    <a:pt x="69" y="446"/>
                    <a:pt x="69" y="446"/>
                    <a:pt x="69" y="446"/>
                  </a:cubicBezTo>
                  <a:cubicBezTo>
                    <a:pt x="65" y="440"/>
                    <a:pt x="61" y="434"/>
                    <a:pt x="58" y="428"/>
                  </a:cubicBezTo>
                  <a:close/>
                  <a:moveTo>
                    <a:pt x="38" y="391"/>
                  </a:moveTo>
                  <a:cubicBezTo>
                    <a:pt x="42" y="389"/>
                    <a:pt x="42" y="389"/>
                    <a:pt x="42" y="389"/>
                  </a:cubicBezTo>
                  <a:cubicBezTo>
                    <a:pt x="45" y="395"/>
                    <a:pt x="48" y="402"/>
                    <a:pt x="51" y="408"/>
                  </a:cubicBezTo>
                  <a:cubicBezTo>
                    <a:pt x="48" y="409"/>
                    <a:pt x="48" y="409"/>
                    <a:pt x="48" y="409"/>
                  </a:cubicBezTo>
                  <a:cubicBezTo>
                    <a:pt x="44" y="403"/>
                    <a:pt x="41" y="397"/>
                    <a:pt x="38" y="391"/>
                  </a:cubicBezTo>
                  <a:close/>
                  <a:moveTo>
                    <a:pt x="38" y="391"/>
                  </a:moveTo>
                  <a:cubicBezTo>
                    <a:pt x="38" y="391"/>
                    <a:pt x="38" y="391"/>
                    <a:pt x="38" y="391"/>
                  </a:cubicBezTo>
                  <a:close/>
                  <a:moveTo>
                    <a:pt x="22" y="352"/>
                  </a:moveTo>
                  <a:cubicBezTo>
                    <a:pt x="26" y="351"/>
                    <a:pt x="26" y="351"/>
                    <a:pt x="26" y="351"/>
                  </a:cubicBezTo>
                  <a:cubicBezTo>
                    <a:pt x="28" y="357"/>
                    <a:pt x="31" y="364"/>
                    <a:pt x="33" y="370"/>
                  </a:cubicBezTo>
                  <a:cubicBezTo>
                    <a:pt x="30" y="372"/>
                    <a:pt x="30" y="372"/>
                    <a:pt x="30" y="372"/>
                  </a:cubicBezTo>
                  <a:cubicBezTo>
                    <a:pt x="27" y="365"/>
                    <a:pt x="25" y="358"/>
                    <a:pt x="22" y="352"/>
                  </a:cubicBezTo>
                  <a:close/>
                  <a:moveTo>
                    <a:pt x="10" y="312"/>
                  </a:moveTo>
                  <a:cubicBezTo>
                    <a:pt x="10" y="312"/>
                    <a:pt x="10" y="312"/>
                    <a:pt x="10" y="312"/>
                  </a:cubicBezTo>
                  <a:cubicBezTo>
                    <a:pt x="14" y="312"/>
                    <a:pt x="14" y="312"/>
                    <a:pt x="14" y="312"/>
                  </a:cubicBezTo>
                  <a:cubicBezTo>
                    <a:pt x="16" y="318"/>
                    <a:pt x="17" y="325"/>
                    <a:pt x="19" y="331"/>
                  </a:cubicBezTo>
                  <a:cubicBezTo>
                    <a:pt x="16" y="332"/>
                    <a:pt x="16" y="332"/>
                    <a:pt x="16" y="332"/>
                  </a:cubicBezTo>
                  <a:cubicBezTo>
                    <a:pt x="14" y="326"/>
                    <a:pt x="12" y="319"/>
                    <a:pt x="10" y="312"/>
                  </a:cubicBezTo>
                  <a:close/>
                  <a:moveTo>
                    <a:pt x="5" y="285"/>
                  </a:moveTo>
                  <a:cubicBezTo>
                    <a:pt x="4" y="281"/>
                    <a:pt x="3" y="276"/>
                    <a:pt x="3" y="272"/>
                  </a:cubicBezTo>
                  <a:cubicBezTo>
                    <a:pt x="6" y="271"/>
                    <a:pt x="6" y="271"/>
                    <a:pt x="6" y="271"/>
                  </a:cubicBezTo>
                  <a:cubicBezTo>
                    <a:pt x="7" y="276"/>
                    <a:pt x="8" y="280"/>
                    <a:pt x="8" y="285"/>
                  </a:cubicBezTo>
                  <a:cubicBezTo>
                    <a:pt x="9" y="287"/>
                    <a:pt x="9" y="289"/>
                    <a:pt x="10" y="291"/>
                  </a:cubicBezTo>
                  <a:cubicBezTo>
                    <a:pt x="6" y="292"/>
                    <a:pt x="6" y="292"/>
                    <a:pt x="6" y="292"/>
                  </a:cubicBezTo>
                  <a:cubicBezTo>
                    <a:pt x="5" y="290"/>
                    <a:pt x="5" y="287"/>
                    <a:pt x="5" y="285"/>
                  </a:cubicBezTo>
                  <a:close/>
                  <a:moveTo>
                    <a:pt x="1" y="251"/>
                  </a:moveTo>
                  <a:cubicBezTo>
                    <a:pt x="0" y="244"/>
                    <a:pt x="0" y="237"/>
                    <a:pt x="0" y="230"/>
                  </a:cubicBezTo>
                  <a:cubicBezTo>
                    <a:pt x="4" y="230"/>
                    <a:pt x="4" y="230"/>
                    <a:pt x="4" y="230"/>
                  </a:cubicBezTo>
                  <a:cubicBezTo>
                    <a:pt x="4" y="237"/>
                    <a:pt x="4" y="244"/>
                    <a:pt x="4" y="251"/>
                  </a:cubicBezTo>
                  <a:lnTo>
                    <a:pt x="1" y="251"/>
                  </a:lnTo>
                  <a:close/>
                  <a:moveTo>
                    <a:pt x="0" y="210"/>
                  </a:moveTo>
                  <a:cubicBezTo>
                    <a:pt x="1" y="203"/>
                    <a:pt x="1" y="196"/>
                    <a:pt x="2" y="189"/>
                  </a:cubicBezTo>
                  <a:cubicBezTo>
                    <a:pt x="6" y="189"/>
                    <a:pt x="6" y="189"/>
                    <a:pt x="6" y="189"/>
                  </a:cubicBezTo>
                  <a:cubicBezTo>
                    <a:pt x="5" y="196"/>
                    <a:pt x="4" y="203"/>
                    <a:pt x="4" y="210"/>
                  </a:cubicBezTo>
                  <a:lnTo>
                    <a:pt x="0" y="210"/>
                  </a:lnTo>
                  <a:close/>
                  <a:moveTo>
                    <a:pt x="5" y="168"/>
                  </a:moveTo>
                  <a:cubicBezTo>
                    <a:pt x="6" y="161"/>
                    <a:pt x="8" y="155"/>
                    <a:pt x="9" y="148"/>
                  </a:cubicBezTo>
                  <a:cubicBezTo>
                    <a:pt x="13" y="149"/>
                    <a:pt x="13" y="149"/>
                    <a:pt x="13" y="149"/>
                  </a:cubicBezTo>
                  <a:cubicBezTo>
                    <a:pt x="11" y="155"/>
                    <a:pt x="10" y="162"/>
                    <a:pt x="9" y="169"/>
                  </a:cubicBezTo>
                  <a:lnTo>
                    <a:pt x="5" y="168"/>
                  </a:lnTo>
                  <a:close/>
                  <a:moveTo>
                    <a:pt x="15" y="128"/>
                  </a:moveTo>
                  <a:cubicBezTo>
                    <a:pt x="17" y="121"/>
                    <a:pt x="19" y="115"/>
                    <a:pt x="21" y="108"/>
                  </a:cubicBezTo>
                  <a:cubicBezTo>
                    <a:pt x="25" y="109"/>
                    <a:pt x="25" y="109"/>
                    <a:pt x="25" y="109"/>
                  </a:cubicBezTo>
                  <a:cubicBezTo>
                    <a:pt x="22" y="116"/>
                    <a:pt x="20" y="122"/>
                    <a:pt x="18" y="129"/>
                  </a:cubicBezTo>
                  <a:lnTo>
                    <a:pt x="15" y="128"/>
                  </a:lnTo>
                  <a:close/>
                  <a:moveTo>
                    <a:pt x="29" y="89"/>
                  </a:moveTo>
                  <a:cubicBezTo>
                    <a:pt x="32" y="82"/>
                    <a:pt x="35" y="76"/>
                    <a:pt x="38" y="70"/>
                  </a:cubicBezTo>
                  <a:cubicBezTo>
                    <a:pt x="41" y="71"/>
                    <a:pt x="41" y="71"/>
                    <a:pt x="41" y="71"/>
                  </a:cubicBezTo>
                  <a:cubicBezTo>
                    <a:pt x="38" y="77"/>
                    <a:pt x="35" y="84"/>
                    <a:pt x="32" y="90"/>
                  </a:cubicBezTo>
                  <a:lnTo>
                    <a:pt x="29" y="89"/>
                  </a:lnTo>
                  <a:close/>
                  <a:moveTo>
                    <a:pt x="48" y="51"/>
                  </a:moveTo>
                  <a:cubicBezTo>
                    <a:pt x="52" y="45"/>
                    <a:pt x="55" y="39"/>
                    <a:pt x="59" y="33"/>
                  </a:cubicBezTo>
                  <a:cubicBezTo>
                    <a:pt x="62" y="35"/>
                    <a:pt x="62" y="35"/>
                    <a:pt x="62" y="35"/>
                  </a:cubicBezTo>
                  <a:cubicBezTo>
                    <a:pt x="59" y="41"/>
                    <a:pt x="55" y="47"/>
                    <a:pt x="51" y="53"/>
                  </a:cubicBezTo>
                  <a:lnTo>
                    <a:pt x="48" y="51"/>
                  </a:lnTo>
                  <a:close/>
                  <a:moveTo>
                    <a:pt x="71" y="16"/>
                  </a:moveTo>
                  <a:cubicBezTo>
                    <a:pt x="79" y="5"/>
                    <a:pt x="85" y="0"/>
                    <a:pt x="85" y="0"/>
                  </a:cubicBezTo>
                  <a:cubicBezTo>
                    <a:pt x="88" y="2"/>
                    <a:pt x="88" y="2"/>
                    <a:pt x="88" y="2"/>
                  </a:cubicBezTo>
                  <a:cubicBezTo>
                    <a:pt x="88" y="2"/>
                    <a:pt x="82" y="7"/>
                    <a:pt x="74" y="18"/>
                  </a:cubicBezTo>
                  <a:lnTo>
                    <a:pt x="71" y="16"/>
                  </a:lnTo>
                  <a:close/>
                </a:path>
              </a:pathLst>
            </a:custGeom>
            <a:solidFill>
              <a:sysClr val="window" lastClr="FFFFFF">
                <a:lumMod val="9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5" name="Freeform 261">
              <a:extLst>
                <a:ext uri="{FF2B5EF4-FFF2-40B4-BE49-F238E27FC236}">
                  <a16:creationId xmlns:a16="http://schemas.microsoft.com/office/drawing/2014/main" id="{439432EB-A83C-49D4-8648-2B95B2CB2011}"/>
                </a:ext>
              </a:extLst>
            </p:cNvPr>
            <p:cNvSpPr>
              <a:spLocks/>
            </p:cNvSpPr>
            <p:nvPr/>
          </p:nvSpPr>
          <p:spPr bwMode="auto">
            <a:xfrm>
              <a:off x="6500813" y="2495550"/>
              <a:ext cx="107950" cy="109538"/>
            </a:xfrm>
            <a:custGeom>
              <a:avLst/>
              <a:gdLst>
                <a:gd name="T0" fmla="*/ 55 w 57"/>
                <a:gd name="T1" fmla="*/ 25 h 58"/>
                <a:gd name="T2" fmla="*/ 33 w 57"/>
                <a:gd name="T3" fmla="*/ 55 h 58"/>
                <a:gd name="T4" fmla="*/ 2 w 57"/>
                <a:gd name="T5" fmla="*/ 33 h 58"/>
                <a:gd name="T6" fmla="*/ 25 w 57"/>
                <a:gd name="T7" fmla="*/ 3 h 58"/>
                <a:gd name="T8" fmla="*/ 55 w 57"/>
                <a:gd name="T9" fmla="*/ 25 h 58"/>
              </a:gdLst>
              <a:ahLst/>
              <a:cxnLst>
                <a:cxn ang="0">
                  <a:pos x="T0" y="T1"/>
                </a:cxn>
                <a:cxn ang="0">
                  <a:pos x="T2" y="T3"/>
                </a:cxn>
                <a:cxn ang="0">
                  <a:pos x="T4" y="T5"/>
                </a:cxn>
                <a:cxn ang="0">
                  <a:pos x="T6" y="T7"/>
                </a:cxn>
                <a:cxn ang="0">
                  <a:pos x="T8" y="T9"/>
                </a:cxn>
              </a:cxnLst>
              <a:rect l="0" t="0" r="r" b="b"/>
              <a:pathLst>
                <a:path w="57" h="58">
                  <a:moveTo>
                    <a:pt x="55" y="25"/>
                  </a:moveTo>
                  <a:cubicBezTo>
                    <a:pt x="57" y="40"/>
                    <a:pt x="47" y="53"/>
                    <a:pt x="33" y="55"/>
                  </a:cubicBezTo>
                  <a:cubicBezTo>
                    <a:pt x="18" y="58"/>
                    <a:pt x="4" y="48"/>
                    <a:pt x="2" y="33"/>
                  </a:cubicBezTo>
                  <a:cubicBezTo>
                    <a:pt x="0" y="18"/>
                    <a:pt x="10" y="5"/>
                    <a:pt x="25" y="3"/>
                  </a:cubicBezTo>
                  <a:cubicBezTo>
                    <a:pt x="39" y="0"/>
                    <a:pt x="53" y="10"/>
                    <a:pt x="55"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6" name="Freeform 262">
              <a:extLst>
                <a:ext uri="{FF2B5EF4-FFF2-40B4-BE49-F238E27FC236}">
                  <a16:creationId xmlns:a16="http://schemas.microsoft.com/office/drawing/2014/main" id="{225D96D2-E251-48B1-9B83-2E4E55427C94}"/>
                </a:ext>
              </a:extLst>
            </p:cNvPr>
            <p:cNvSpPr>
              <a:spLocks/>
            </p:cNvSpPr>
            <p:nvPr/>
          </p:nvSpPr>
          <p:spPr bwMode="auto">
            <a:xfrm>
              <a:off x="4379913" y="2406650"/>
              <a:ext cx="58738" cy="57150"/>
            </a:xfrm>
            <a:custGeom>
              <a:avLst/>
              <a:gdLst>
                <a:gd name="T0" fmla="*/ 25 w 31"/>
                <a:gd name="T1" fmla="*/ 6 h 31"/>
                <a:gd name="T2" fmla="*/ 26 w 31"/>
                <a:gd name="T3" fmla="*/ 26 h 31"/>
                <a:gd name="T4" fmla="*/ 6 w 31"/>
                <a:gd name="T5" fmla="*/ 24 h 31"/>
                <a:gd name="T6" fmla="*/ 5 w 31"/>
                <a:gd name="T7" fmla="*/ 5 h 31"/>
                <a:gd name="T8" fmla="*/ 25 w 31"/>
                <a:gd name="T9" fmla="*/ 6 h 31"/>
              </a:gdLst>
              <a:ahLst/>
              <a:cxnLst>
                <a:cxn ang="0">
                  <a:pos x="T0" y="T1"/>
                </a:cxn>
                <a:cxn ang="0">
                  <a:pos x="T2" y="T3"/>
                </a:cxn>
                <a:cxn ang="0">
                  <a:pos x="T4" y="T5"/>
                </a:cxn>
                <a:cxn ang="0">
                  <a:pos x="T6" y="T7"/>
                </a:cxn>
                <a:cxn ang="0">
                  <a:pos x="T8" y="T9"/>
                </a:cxn>
              </a:cxnLst>
              <a:rect l="0" t="0" r="r" b="b"/>
              <a:pathLst>
                <a:path w="31" h="31">
                  <a:moveTo>
                    <a:pt x="25" y="6"/>
                  </a:moveTo>
                  <a:cubicBezTo>
                    <a:pt x="30" y="12"/>
                    <a:pt x="31" y="21"/>
                    <a:pt x="26" y="26"/>
                  </a:cubicBezTo>
                  <a:cubicBezTo>
                    <a:pt x="20" y="31"/>
                    <a:pt x="12" y="30"/>
                    <a:pt x="6" y="24"/>
                  </a:cubicBezTo>
                  <a:cubicBezTo>
                    <a:pt x="1" y="18"/>
                    <a:pt x="0" y="9"/>
                    <a:pt x="5" y="5"/>
                  </a:cubicBezTo>
                  <a:cubicBezTo>
                    <a:pt x="11" y="0"/>
                    <a:pt x="19" y="1"/>
                    <a:pt x="2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7" name="Freeform 263">
              <a:extLst>
                <a:ext uri="{FF2B5EF4-FFF2-40B4-BE49-F238E27FC236}">
                  <a16:creationId xmlns:a16="http://schemas.microsoft.com/office/drawing/2014/main" id="{7D52467A-95AB-4281-8D68-2716B69D2135}"/>
                </a:ext>
              </a:extLst>
            </p:cNvPr>
            <p:cNvSpPr>
              <a:spLocks/>
            </p:cNvSpPr>
            <p:nvPr/>
          </p:nvSpPr>
          <p:spPr bwMode="auto">
            <a:xfrm>
              <a:off x="2640013" y="3082925"/>
              <a:ext cx="247650" cy="252413"/>
            </a:xfrm>
            <a:custGeom>
              <a:avLst/>
              <a:gdLst>
                <a:gd name="T0" fmla="*/ 27 w 132"/>
                <a:gd name="T1" fmla="*/ 109 h 135"/>
                <a:gd name="T2" fmla="*/ 34 w 132"/>
                <a:gd name="T3" fmla="*/ 117 h 135"/>
                <a:gd name="T4" fmla="*/ 41 w 132"/>
                <a:gd name="T5" fmla="*/ 111 h 135"/>
                <a:gd name="T6" fmla="*/ 39 w 132"/>
                <a:gd name="T7" fmla="*/ 108 h 135"/>
                <a:gd name="T8" fmla="*/ 54 w 132"/>
                <a:gd name="T9" fmla="*/ 106 h 135"/>
                <a:gd name="T10" fmla="*/ 60 w 132"/>
                <a:gd name="T11" fmla="*/ 113 h 135"/>
                <a:gd name="T12" fmla="*/ 67 w 132"/>
                <a:gd name="T13" fmla="*/ 107 h 135"/>
                <a:gd name="T14" fmla="*/ 65 w 132"/>
                <a:gd name="T15" fmla="*/ 104 h 135"/>
                <a:gd name="T16" fmla="*/ 85 w 132"/>
                <a:gd name="T17" fmla="*/ 101 h 135"/>
                <a:gd name="T18" fmla="*/ 104 w 132"/>
                <a:gd name="T19" fmla="*/ 124 h 135"/>
                <a:gd name="T20" fmla="*/ 122 w 132"/>
                <a:gd name="T21" fmla="*/ 132 h 135"/>
                <a:gd name="T22" fmla="*/ 122 w 132"/>
                <a:gd name="T23" fmla="*/ 132 h 135"/>
                <a:gd name="T24" fmla="*/ 122 w 132"/>
                <a:gd name="T25" fmla="*/ 132 h 135"/>
                <a:gd name="T26" fmla="*/ 122 w 132"/>
                <a:gd name="T27" fmla="*/ 132 h 135"/>
                <a:gd name="T28" fmla="*/ 122 w 132"/>
                <a:gd name="T29" fmla="*/ 132 h 135"/>
                <a:gd name="T30" fmla="*/ 118 w 132"/>
                <a:gd name="T31" fmla="*/ 114 h 135"/>
                <a:gd name="T32" fmla="*/ 100 w 132"/>
                <a:gd name="T33" fmla="*/ 91 h 135"/>
                <a:gd name="T34" fmla="*/ 108 w 132"/>
                <a:gd name="T35" fmla="*/ 74 h 135"/>
                <a:gd name="T36" fmla="*/ 110 w 132"/>
                <a:gd name="T37" fmla="*/ 77 h 135"/>
                <a:gd name="T38" fmla="*/ 118 w 132"/>
                <a:gd name="T39" fmla="*/ 71 h 135"/>
                <a:gd name="T40" fmla="*/ 112 w 132"/>
                <a:gd name="T41" fmla="*/ 64 h 135"/>
                <a:gd name="T42" fmla="*/ 119 w 132"/>
                <a:gd name="T43" fmla="*/ 51 h 135"/>
                <a:gd name="T44" fmla="*/ 121 w 132"/>
                <a:gd name="T45" fmla="*/ 54 h 135"/>
                <a:gd name="T46" fmla="*/ 129 w 132"/>
                <a:gd name="T47" fmla="*/ 49 h 135"/>
                <a:gd name="T48" fmla="*/ 123 w 132"/>
                <a:gd name="T49" fmla="*/ 41 h 135"/>
                <a:gd name="T50" fmla="*/ 132 w 132"/>
                <a:gd name="T51" fmla="*/ 22 h 135"/>
                <a:gd name="T52" fmla="*/ 127 w 132"/>
                <a:gd name="T53" fmla="*/ 15 h 135"/>
                <a:gd name="T54" fmla="*/ 99 w 132"/>
                <a:gd name="T55" fmla="*/ 54 h 135"/>
                <a:gd name="T56" fmla="*/ 80 w 132"/>
                <a:gd name="T57" fmla="*/ 67 h 135"/>
                <a:gd name="T58" fmla="*/ 76 w 132"/>
                <a:gd name="T59" fmla="*/ 63 h 135"/>
                <a:gd name="T60" fmla="*/ 47 w 132"/>
                <a:gd name="T61" fmla="*/ 33 h 135"/>
                <a:gd name="T62" fmla="*/ 55 w 132"/>
                <a:gd name="T63" fmla="*/ 6 h 135"/>
                <a:gd name="T64" fmla="*/ 50 w 132"/>
                <a:gd name="T65" fmla="*/ 0 h 135"/>
                <a:gd name="T66" fmla="*/ 34 w 132"/>
                <a:gd name="T67" fmla="*/ 23 h 135"/>
                <a:gd name="T68" fmla="*/ 25 w 132"/>
                <a:gd name="T69" fmla="*/ 12 h 135"/>
                <a:gd name="T70" fmla="*/ 23 w 132"/>
                <a:gd name="T71" fmla="*/ 14 h 135"/>
                <a:gd name="T72" fmla="*/ 32 w 132"/>
                <a:gd name="T73" fmla="*/ 24 h 135"/>
                <a:gd name="T74" fmla="*/ 4 w 132"/>
                <a:gd name="T75" fmla="*/ 33 h 135"/>
                <a:gd name="T76" fmla="*/ 8 w 132"/>
                <a:gd name="T77" fmla="*/ 38 h 135"/>
                <a:gd name="T78" fmla="*/ 39 w 132"/>
                <a:gd name="T79" fmla="*/ 38 h 135"/>
                <a:gd name="T80" fmla="*/ 62 w 132"/>
                <a:gd name="T81" fmla="*/ 73 h 135"/>
                <a:gd name="T82" fmla="*/ 66 w 132"/>
                <a:gd name="T83" fmla="*/ 78 h 135"/>
                <a:gd name="T84" fmla="*/ 47 w 132"/>
                <a:gd name="T85" fmla="*/ 91 h 135"/>
                <a:gd name="T86" fmla="*/ 0 w 132"/>
                <a:gd name="T87" fmla="*/ 106 h 135"/>
                <a:gd name="T88" fmla="*/ 5 w 132"/>
                <a:gd name="T89" fmla="*/ 113 h 135"/>
                <a:gd name="T90" fmla="*/ 27 w 132"/>
                <a:gd name="T91" fmla="*/ 10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2" h="135">
                  <a:moveTo>
                    <a:pt x="27" y="109"/>
                  </a:moveTo>
                  <a:cubicBezTo>
                    <a:pt x="34" y="117"/>
                    <a:pt x="34" y="117"/>
                    <a:pt x="34" y="117"/>
                  </a:cubicBezTo>
                  <a:cubicBezTo>
                    <a:pt x="41" y="111"/>
                    <a:pt x="41" y="111"/>
                    <a:pt x="41" y="111"/>
                  </a:cubicBezTo>
                  <a:cubicBezTo>
                    <a:pt x="39" y="108"/>
                    <a:pt x="39" y="108"/>
                    <a:pt x="39" y="108"/>
                  </a:cubicBezTo>
                  <a:cubicBezTo>
                    <a:pt x="54" y="106"/>
                    <a:pt x="54" y="106"/>
                    <a:pt x="54" y="106"/>
                  </a:cubicBezTo>
                  <a:cubicBezTo>
                    <a:pt x="60" y="113"/>
                    <a:pt x="60" y="113"/>
                    <a:pt x="60" y="113"/>
                  </a:cubicBezTo>
                  <a:cubicBezTo>
                    <a:pt x="67" y="107"/>
                    <a:pt x="67" y="107"/>
                    <a:pt x="67" y="107"/>
                  </a:cubicBezTo>
                  <a:cubicBezTo>
                    <a:pt x="65" y="104"/>
                    <a:pt x="65" y="104"/>
                    <a:pt x="65" y="104"/>
                  </a:cubicBezTo>
                  <a:cubicBezTo>
                    <a:pt x="85" y="101"/>
                    <a:pt x="85" y="101"/>
                    <a:pt x="85" y="101"/>
                  </a:cubicBezTo>
                  <a:cubicBezTo>
                    <a:pt x="104" y="124"/>
                    <a:pt x="104" y="124"/>
                    <a:pt x="104" y="124"/>
                  </a:cubicBezTo>
                  <a:cubicBezTo>
                    <a:pt x="112" y="135"/>
                    <a:pt x="119" y="133"/>
                    <a:pt x="122" y="132"/>
                  </a:cubicBezTo>
                  <a:cubicBezTo>
                    <a:pt x="122" y="132"/>
                    <a:pt x="122" y="132"/>
                    <a:pt x="122" y="132"/>
                  </a:cubicBezTo>
                  <a:cubicBezTo>
                    <a:pt x="122" y="132"/>
                    <a:pt x="122" y="132"/>
                    <a:pt x="122" y="132"/>
                  </a:cubicBezTo>
                  <a:cubicBezTo>
                    <a:pt x="122" y="132"/>
                    <a:pt x="122" y="132"/>
                    <a:pt x="122" y="132"/>
                  </a:cubicBezTo>
                  <a:cubicBezTo>
                    <a:pt x="122" y="132"/>
                    <a:pt x="122" y="132"/>
                    <a:pt x="122" y="132"/>
                  </a:cubicBezTo>
                  <a:cubicBezTo>
                    <a:pt x="124" y="130"/>
                    <a:pt x="127" y="124"/>
                    <a:pt x="118" y="114"/>
                  </a:cubicBezTo>
                  <a:cubicBezTo>
                    <a:pt x="100" y="91"/>
                    <a:pt x="100" y="91"/>
                    <a:pt x="100" y="91"/>
                  </a:cubicBezTo>
                  <a:cubicBezTo>
                    <a:pt x="108" y="74"/>
                    <a:pt x="108" y="74"/>
                    <a:pt x="108" y="74"/>
                  </a:cubicBezTo>
                  <a:cubicBezTo>
                    <a:pt x="110" y="77"/>
                    <a:pt x="110" y="77"/>
                    <a:pt x="110" y="77"/>
                  </a:cubicBezTo>
                  <a:cubicBezTo>
                    <a:pt x="118" y="71"/>
                    <a:pt x="118" y="71"/>
                    <a:pt x="118" y="71"/>
                  </a:cubicBezTo>
                  <a:cubicBezTo>
                    <a:pt x="112" y="64"/>
                    <a:pt x="112" y="64"/>
                    <a:pt x="112" y="64"/>
                  </a:cubicBezTo>
                  <a:cubicBezTo>
                    <a:pt x="119" y="51"/>
                    <a:pt x="119" y="51"/>
                    <a:pt x="119" y="51"/>
                  </a:cubicBezTo>
                  <a:cubicBezTo>
                    <a:pt x="121" y="54"/>
                    <a:pt x="121" y="54"/>
                    <a:pt x="121" y="54"/>
                  </a:cubicBezTo>
                  <a:cubicBezTo>
                    <a:pt x="129" y="49"/>
                    <a:pt x="129" y="49"/>
                    <a:pt x="129" y="49"/>
                  </a:cubicBezTo>
                  <a:cubicBezTo>
                    <a:pt x="123" y="41"/>
                    <a:pt x="123" y="41"/>
                    <a:pt x="123" y="41"/>
                  </a:cubicBezTo>
                  <a:cubicBezTo>
                    <a:pt x="132" y="22"/>
                    <a:pt x="132" y="22"/>
                    <a:pt x="132" y="22"/>
                  </a:cubicBezTo>
                  <a:cubicBezTo>
                    <a:pt x="127" y="15"/>
                    <a:pt x="127" y="15"/>
                    <a:pt x="127" y="15"/>
                  </a:cubicBezTo>
                  <a:cubicBezTo>
                    <a:pt x="99" y="54"/>
                    <a:pt x="99" y="54"/>
                    <a:pt x="99" y="54"/>
                  </a:cubicBezTo>
                  <a:cubicBezTo>
                    <a:pt x="80" y="67"/>
                    <a:pt x="80" y="67"/>
                    <a:pt x="80" y="67"/>
                  </a:cubicBezTo>
                  <a:cubicBezTo>
                    <a:pt x="78" y="64"/>
                    <a:pt x="76" y="63"/>
                    <a:pt x="76" y="63"/>
                  </a:cubicBezTo>
                  <a:cubicBezTo>
                    <a:pt x="47" y="33"/>
                    <a:pt x="47" y="33"/>
                    <a:pt x="47" y="33"/>
                  </a:cubicBezTo>
                  <a:cubicBezTo>
                    <a:pt x="55" y="6"/>
                    <a:pt x="55" y="6"/>
                    <a:pt x="55" y="6"/>
                  </a:cubicBezTo>
                  <a:cubicBezTo>
                    <a:pt x="50" y="0"/>
                    <a:pt x="50" y="0"/>
                    <a:pt x="50" y="0"/>
                  </a:cubicBezTo>
                  <a:cubicBezTo>
                    <a:pt x="34" y="23"/>
                    <a:pt x="34" y="23"/>
                    <a:pt x="34" y="23"/>
                  </a:cubicBezTo>
                  <a:cubicBezTo>
                    <a:pt x="25" y="12"/>
                    <a:pt x="25" y="12"/>
                    <a:pt x="25" y="12"/>
                  </a:cubicBezTo>
                  <a:cubicBezTo>
                    <a:pt x="23" y="14"/>
                    <a:pt x="23" y="14"/>
                    <a:pt x="23" y="14"/>
                  </a:cubicBezTo>
                  <a:cubicBezTo>
                    <a:pt x="32" y="24"/>
                    <a:pt x="32" y="24"/>
                    <a:pt x="32" y="24"/>
                  </a:cubicBezTo>
                  <a:cubicBezTo>
                    <a:pt x="4" y="33"/>
                    <a:pt x="4" y="33"/>
                    <a:pt x="4" y="33"/>
                  </a:cubicBezTo>
                  <a:cubicBezTo>
                    <a:pt x="8" y="38"/>
                    <a:pt x="8" y="38"/>
                    <a:pt x="8" y="38"/>
                  </a:cubicBezTo>
                  <a:cubicBezTo>
                    <a:pt x="39" y="38"/>
                    <a:pt x="39" y="38"/>
                    <a:pt x="39" y="38"/>
                  </a:cubicBezTo>
                  <a:cubicBezTo>
                    <a:pt x="62" y="73"/>
                    <a:pt x="62" y="73"/>
                    <a:pt x="62" y="73"/>
                  </a:cubicBezTo>
                  <a:cubicBezTo>
                    <a:pt x="62" y="73"/>
                    <a:pt x="63" y="75"/>
                    <a:pt x="66" y="78"/>
                  </a:cubicBezTo>
                  <a:cubicBezTo>
                    <a:pt x="47" y="91"/>
                    <a:pt x="47" y="91"/>
                    <a:pt x="47" y="91"/>
                  </a:cubicBezTo>
                  <a:cubicBezTo>
                    <a:pt x="0" y="106"/>
                    <a:pt x="0" y="106"/>
                    <a:pt x="0" y="106"/>
                  </a:cubicBezTo>
                  <a:cubicBezTo>
                    <a:pt x="5" y="113"/>
                    <a:pt x="5" y="113"/>
                    <a:pt x="5" y="113"/>
                  </a:cubicBezTo>
                  <a:lnTo>
                    <a:pt x="27" y="109"/>
                  </a:lnTo>
                  <a:close/>
                </a:path>
              </a:pathLst>
            </a:custGeom>
            <a:solidFill>
              <a:srgbClr val="B19C7D"/>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8" name="Freeform 264">
              <a:extLst>
                <a:ext uri="{FF2B5EF4-FFF2-40B4-BE49-F238E27FC236}">
                  <a16:creationId xmlns:a16="http://schemas.microsoft.com/office/drawing/2014/main" id="{14607C6A-804B-4A22-894A-26DB84B8E402}"/>
                </a:ext>
              </a:extLst>
            </p:cNvPr>
            <p:cNvSpPr>
              <a:spLocks/>
            </p:cNvSpPr>
            <p:nvPr/>
          </p:nvSpPr>
          <p:spPr bwMode="auto">
            <a:xfrm>
              <a:off x="6338888" y="2382838"/>
              <a:ext cx="406400" cy="411163"/>
            </a:xfrm>
            <a:custGeom>
              <a:avLst/>
              <a:gdLst>
                <a:gd name="T0" fmla="*/ 195 w 217"/>
                <a:gd name="T1" fmla="*/ 125 h 219"/>
                <a:gd name="T2" fmla="*/ 198 w 217"/>
                <a:gd name="T3" fmla="*/ 111 h 219"/>
                <a:gd name="T4" fmla="*/ 185 w 217"/>
                <a:gd name="T5" fmla="*/ 108 h 219"/>
                <a:gd name="T6" fmla="*/ 183 w 217"/>
                <a:gd name="T7" fmla="*/ 114 h 219"/>
                <a:gd name="T8" fmla="*/ 168 w 217"/>
                <a:gd name="T9" fmla="*/ 99 h 219"/>
                <a:gd name="T10" fmla="*/ 171 w 217"/>
                <a:gd name="T11" fmla="*/ 87 h 219"/>
                <a:gd name="T12" fmla="*/ 158 w 217"/>
                <a:gd name="T13" fmla="*/ 83 h 219"/>
                <a:gd name="T14" fmla="*/ 156 w 217"/>
                <a:gd name="T15" fmla="*/ 88 h 219"/>
                <a:gd name="T16" fmla="*/ 136 w 217"/>
                <a:gd name="T17" fmla="*/ 69 h 219"/>
                <a:gd name="T18" fmla="*/ 147 w 217"/>
                <a:gd name="T19" fmla="*/ 27 h 219"/>
                <a:gd name="T20" fmla="*/ 142 w 217"/>
                <a:gd name="T21" fmla="*/ 1 h 219"/>
                <a:gd name="T22" fmla="*/ 142 w 217"/>
                <a:gd name="T23" fmla="*/ 1 h 219"/>
                <a:gd name="T24" fmla="*/ 141 w 217"/>
                <a:gd name="T25" fmla="*/ 1 h 219"/>
                <a:gd name="T26" fmla="*/ 141 w 217"/>
                <a:gd name="T27" fmla="*/ 0 h 219"/>
                <a:gd name="T28" fmla="*/ 141 w 217"/>
                <a:gd name="T29" fmla="*/ 1 h 219"/>
                <a:gd name="T30" fmla="*/ 123 w 217"/>
                <a:gd name="T31" fmla="*/ 21 h 219"/>
                <a:gd name="T32" fmla="*/ 112 w 217"/>
                <a:gd name="T33" fmla="*/ 63 h 219"/>
                <a:gd name="T34" fmla="*/ 85 w 217"/>
                <a:gd name="T35" fmla="*/ 69 h 219"/>
                <a:gd name="T36" fmla="*/ 86 w 217"/>
                <a:gd name="T37" fmla="*/ 64 h 219"/>
                <a:gd name="T38" fmla="*/ 73 w 217"/>
                <a:gd name="T39" fmla="*/ 61 h 219"/>
                <a:gd name="T40" fmla="*/ 70 w 217"/>
                <a:gd name="T41" fmla="*/ 73 h 219"/>
                <a:gd name="T42" fmla="*/ 48 w 217"/>
                <a:gd name="T43" fmla="*/ 78 h 219"/>
                <a:gd name="T44" fmla="*/ 50 w 217"/>
                <a:gd name="T45" fmla="*/ 72 h 219"/>
                <a:gd name="T46" fmla="*/ 37 w 217"/>
                <a:gd name="T47" fmla="*/ 69 h 219"/>
                <a:gd name="T48" fmla="*/ 33 w 217"/>
                <a:gd name="T49" fmla="*/ 82 h 219"/>
                <a:gd name="T50" fmla="*/ 3 w 217"/>
                <a:gd name="T51" fmla="*/ 90 h 219"/>
                <a:gd name="T52" fmla="*/ 0 w 217"/>
                <a:gd name="T53" fmla="*/ 102 h 219"/>
                <a:gd name="T54" fmla="*/ 69 w 217"/>
                <a:gd name="T55" fmla="*/ 97 h 219"/>
                <a:gd name="T56" fmla="*/ 100 w 217"/>
                <a:gd name="T57" fmla="*/ 106 h 219"/>
                <a:gd name="T58" fmla="*/ 98 w 217"/>
                <a:gd name="T59" fmla="*/ 114 h 219"/>
                <a:gd name="T60" fmla="*/ 88 w 217"/>
                <a:gd name="T61" fmla="*/ 174 h 219"/>
                <a:gd name="T62" fmla="*/ 50 w 217"/>
                <a:gd name="T63" fmla="*/ 190 h 219"/>
                <a:gd name="T64" fmla="*/ 47 w 217"/>
                <a:gd name="T65" fmla="*/ 199 h 219"/>
                <a:gd name="T66" fmla="*/ 88 w 217"/>
                <a:gd name="T67" fmla="*/ 197 h 219"/>
                <a:gd name="T68" fmla="*/ 83 w 217"/>
                <a:gd name="T69" fmla="*/ 215 h 219"/>
                <a:gd name="T70" fmla="*/ 86 w 217"/>
                <a:gd name="T71" fmla="*/ 216 h 219"/>
                <a:gd name="T72" fmla="*/ 91 w 217"/>
                <a:gd name="T73" fmla="*/ 198 h 219"/>
                <a:gd name="T74" fmla="*/ 125 w 217"/>
                <a:gd name="T75" fmla="*/ 219 h 219"/>
                <a:gd name="T76" fmla="*/ 127 w 217"/>
                <a:gd name="T77" fmla="*/ 210 h 219"/>
                <a:gd name="T78" fmla="*/ 101 w 217"/>
                <a:gd name="T79" fmla="*/ 177 h 219"/>
                <a:gd name="T80" fmla="*/ 123 w 217"/>
                <a:gd name="T81" fmla="*/ 120 h 219"/>
                <a:gd name="T82" fmla="*/ 125 w 217"/>
                <a:gd name="T83" fmla="*/ 112 h 219"/>
                <a:gd name="T84" fmla="*/ 156 w 217"/>
                <a:gd name="T85" fmla="*/ 120 h 219"/>
                <a:gd name="T86" fmla="*/ 214 w 217"/>
                <a:gd name="T87" fmla="*/ 158 h 219"/>
                <a:gd name="T88" fmla="*/ 217 w 217"/>
                <a:gd name="T89" fmla="*/ 146 h 219"/>
                <a:gd name="T90" fmla="*/ 195 w 217"/>
                <a:gd name="T91" fmla="*/ 12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219">
                  <a:moveTo>
                    <a:pt x="195" y="125"/>
                  </a:moveTo>
                  <a:cubicBezTo>
                    <a:pt x="198" y="111"/>
                    <a:pt x="198" y="111"/>
                    <a:pt x="198" y="111"/>
                  </a:cubicBezTo>
                  <a:cubicBezTo>
                    <a:pt x="185" y="108"/>
                    <a:pt x="185" y="108"/>
                    <a:pt x="185" y="108"/>
                  </a:cubicBezTo>
                  <a:cubicBezTo>
                    <a:pt x="183" y="114"/>
                    <a:pt x="183" y="114"/>
                    <a:pt x="183" y="114"/>
                  </a:cubicBezTo>
                  <a:cubicBezTo>
                    <a:pt x="168" y="99"/>
                    <a:pt x="168" y="99"/>
                    <a:pt x="168" y="99"/>
                  </a:cubicBezTo>
                  <a:cubicBezTo>
                    <a:pt x="171" y="87"/>
                    <a:pt x="171" y="87"/>
                    <a:pt x="171" y="87"/>
                  </a:cubicBezTo>
                  <a:cubicBezTo>
                    <a:pt x="158" y="83"/>
                    <a:pt x="158" y="83"/>
                    <a:pt x="158" y="83"/>
                  </a:cubicBezTo>
                  <a:cubicBezTo>
                    <a:pt x="156" y="88"/>
                    <a:pt x="156" y="88"/>
                    <a:pt x="156" y="88"/>
                  </a:cubicBezTo>
                  <a:cubicBezTo>
                    <a:pt x="136" y="69"/>
                    <a:pt x="136" y="69"/>
                    <a:pt x="136" y="69"/>
                  </a:cubicBezTo>
                  <a:cubicBezTo>
                    <a:pt x="147" y="27"/>
                    <a:pt x="147" y="27"/>
                    <a:pt x="147" y="27"/>
                  </a:cubicBezTo>
                  <a:cubicBezTo>
                    <a:pt x="152" y="9"/>
                    <a:pt x="144" y="2"/>
                    <a:pt x="142" y="1"/>
                  </a:cubicBezTo>
                  <a:cubicBezTo>
                    <a:pt x="142" y="1"/>
                    <a:pt x="142" y="1"/>
                    <a:pt x="142" y="1"/>
                  </a:cubicBezTo>
                  <a:cubicBezTo>
                    <a:pt x="141" y="1"/>
                    <a:pt x="141" y="1"/>
                    <a:pt x="141" y="1"/>
                  </a:cubicBezTo>
                  <a:cubicBezTo>
                    <a:pt x="141" y="0"/>
                    <a:pt x="141" y="0"/>
                    <a:pt x="141" y="0"/>
                  </a:cubicBezTo>
                  <a:cubicBezTo>
                    <a:pt x="141" y="1"/>
                    <a:pt x="141" y="1"/>
                    <a:pt x="141" y="1"/>
                  </a:cubicBezTo>
                  <a:cubicBezTo>
                    <a:pt x="137" y="1"/>
                    <a:pt x="128" y="2"/>
                    <a:pt x="123" y="21"/>
                  </a:cubicBezTo>
                  <a:cubicBezTo>
                    <a:pt x="112" y="63"/>
                    <a:pt x="112" y="63"/>
                    <a:pt x="112" y="63"/>
                  </a:cubicBezTo>
                  <a:cubicBezTo>
                    <a:pt x="85" y="69"/>
                    <a:pt x="85" y="69"/>
                    <a:pt x="85" y="69"/>
                  </a:cubicBezTo>
                  <a:cubicBezTo>
                    <a:pt x="86" y="64"/>
                    <a:pt x="86" y="64"/>
                    <a:pt x="86" y="64"/>
                  </a:cubicBezTo>
                  <a:cubicBezTo>
                    <a:pt x="73" y="61"/>
                    <a:pt x="73" y="61"/>
                    <a:pt x="73" y="61"/>
                  </a:cubicBezTo>
                  <a:cubicBezTo>
                    <a:pt x="70" y="73"/>
                    <a:pt x="70" y="73"/>
                    <a:pt x="70" y="73"/>
                  </a:cubicBezTo>
                  <a:cubicBezTo>
                    <a:pt x="48" y="78"/>
                    <a:pt x="48" y="78"/>
                    <a:pt x="48" y="78"/>
                  </a:cubicBezTo>
                  <a:cubicBezTo>
                    <a:pt x="50" y="72"/>
                    <a:pt x="50" y="72"/>
                    <a:pt x="50" y="72"/>
                  </a:cubicBezTo>
                  <a:cubicBezTo>
                    <a:pt x="37" y="69"/>
                    <a:pt x="37" y="69"/>
                    <a:pt x="37" y="69"/>
                  </a:cubicBezTo>
                  <a:cubicBezTo>
                    <a:pt x="33" y="82"/>
                    <a:pt x="33" y="82"/>
                    <a:pt x="33" y="82"/>
                  </a:cubicBezTo>
                  <a:cubicBezTo>
                    <a:pt x="3" y="90"/>
                    <a:pt x="3" y="90"/>
                    <a:pt x="3" y="90"/>
                  </a:cubicBezTo>
                  <a:cubicBezTo>
                    <a:pt x="0" y="102"/>
                    <a:pt x="0" y="102"/>
                    <a:pt x="0" y="102"/>
                  </a:cubicBezTo>
                  <a:cubicBezTo>
                    <a:pt x="69" y="97"/>
                    <a:pt x="69" y="97"/>
                    <a:pt x="69" y="97"/>
                  </a:cubicBezTo>
                  <a:cubicBezTo>
                    <a:pt x="100" y="106"/>
                    <a:pt x="100" y="106"/>
                    <a:pt x="100" y="106"/>
                  </a:cubicBezTo>
                  <a:cubicBezTo>
                    <a:pt x="99" y="111"/>
                    <a:pt x="98" y="114"/>
                    <a:pt x="98" y="114"/>
                  </a:cubicBezTo>
                  <a:cubicBezTo>
                    <a:pt x="88" y="174"/>
                    <a:pt x="88" y="174"/>
                    <a:pt x="88" y="174"/>
                  </a:cubicBezTo>
                  <a:cubicBezTo>
                    <a:pt x="50" y="190"/>
                    <a:pt x="50" y="190"/>
                    <a:pt x="50" y="190"/>
                  </a:cubicBezTo>
                  <a:cubicBezTo>
                    <a:pt x="47" y="199"/>
                    <a:pt x="47" y="199"/>
                    <a:pt x="47" y="199"/>
                  </a:cubicBezTo>
                  <a:cubicBezTo>
                    <a:pt x="88" y="197"/>
                    <a:pt x="88" y="197"/>
                    <a:pt x="88" y="197"/>
                  </a:cubicBezTo>
                  <a:cubicBezTo>
                    <a:pt x="83" y="215"/>
                    <a:pt x="83" y="215"/>
                    <a:pt x="83" y="215"/>
                  </a:cubicBezTo>
                  <a:cubicBezTo>
                    <a:pt x="86" y="216"/>
                    <a:pt x="86" y="216"/>
                    <a:pt x="86" y="216"/>
                  </a:cubicBezTo>
                  <a:cubicBezTo>
                    <a:pt x="91" y="198"/>
                    <a:pt x="91" y="198"/>
                    <a:pt x="91" y="198"/>
                  </a:cubicBezTo>
                  <a:cubicBezTo>
                    <a:pt x="125" y="219"/>
                    <a:pt x="125" y="219"/>
                    <a:pt x="125" y="219"/>
                  </a:cubicBezTo>
                  <a:cubicBezTo>
                    <a:pt x="127" y="210"/>
                    <a:pt x="127" y="210"/>
                    <a:pt x="127" y="210"/>
                  </a:cubicBezTo>
                  <a:cubicBezTo>
                    <a:pt x="101" y="177"/>
                    <a:pt x="101" y="177"/>
                    <a:pt x="101" y="177"/>
                  </a:cubicBezTo>
                  <a:cubicBezTo>
                    <a:pt x="123" y="120"/>
                    <a:pt x="123" y="120"/>
                    <a:pt x="123" y="120"/>
                  </a:cubicBezTo>
                  <a:cubicBezTo>
                    <a:pt x="123" y="120"/>
                    <a:pt x="123" y="117"/>
                    <a:pt x="125" y="112"/>
                  </a:cubicBezTo>
                  <a:cubicBezTo>
                    <a:pt x="156" y="120"/>
                    <a:pt x="156" y="120"/>
                    <a:pt x="156" y="120"/>
                  </a:cubicBezTo>
                  <a:cubicBezTo>
                    <a:pt x="214" y="158"/>
                    <a:pt x="214" y="158"/>
                    <a:pt x="214" y="158"/>
                  </a:cubicBezTo>
                  <a:cubicBezTo>
                    <a:pt x="217" y="146"/>
                    <a:pt x="217" y="146"/>
                    <a:pt x="217" y="146"/>
                  </a:cubicBezTo>
                  <a:lnTo>
                    <a:pt x="195" y="125"/>
                  </a:lnTo>
                  <a:close/>
                </a:path>
              </a:pathLst>
            </a:cu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9" name="Freeform 265">
              <a:extLst>
                <a:ext uri="{FF2B5EF4-FFF2-40B4-BE49-F238E27FC236}">
                  <a16:creationId xmlns:a16="http://schemas.microsoft.com/office/drawing/2014/main" id="{C7CF549F-F4E9-43A8-B059-2D1DB243E91C}"/>
                </a:ext>
              </a:extLst>
            </p:cNvPr>
            <p:cNvSpPr>
              <a:spLocks/>
            </p:cNvSpPr>
            <p:nvPr/>
          </p:nvSpPr>
          <p:spPr bwMode="auto">
            <a:xfrm>
              <a:off x="4930776" y="2905125"/>
              <a:ext cx="388938" cy="147638"/>
            </a:xfrm>
            <a:custGeom>
              <a:avLst/>
              <a:gdLst>
                <a:gd name="T0" fmla="*/ 244 w 245"/>
                <a:gd name="T1" fmla="*/ 0 h 93"/>
                <a:gd name="T2" fmla="*/ 28 w 245"/>
                <a:gd name="T3" fmla="*/ 47 h 93"/>
                <a:gd name="T4" fmla="*/ 20 w 245"/>
                <a:gd name="T5" fmla="*/ 72 h 93"/>
                <a:gd name="T6" fmla="*/ 0 w 245"/>
                <a:gd name="T7" fmla="*/ 93 h 93"/>
                <a:gd name="T8" fmla="*/ 245 w 245"/>
                <a:gd name="T9" fmla="*/ 3 h 93"/>
                <a:gd name="T10" fmla="*/ 244 w 245"/>
                <a:gd name="T11" fmla="*/ 0 h 93"/>
              </a:gdLst>
              <a:ahLst/>
              <a:cxnLst>
                <a:cxn ang="0">
                  <a:pos x="T0" y="T1"/>
                </a:cxn>
                <a:cxn ang="0">
                  <a:pos x="T2" y="T3"/>
                </a:cxn>
                <a:cxn ang="0">
                  <a:pos x="T4" y="T5"/>
                </a:cxn>
                <a:cxn ang="0">
                  <a:pos x="T6" y="T7"/>
                </a:cxn>
                <a:cxn ang="0">
                  <a:pos x="T8" y="T9"/>
                </a:cxn>
                <a:cxn ang="0">
                  <a:pos x="T10" y="T11"/>
                </a:cxn>
              </a:cxnLst>
              <a:rect l="0" t="0" r="r" b="b"/>
              <a:pathLst>
                <a:path w="245" h="93">
                  <a:moveTo>
                    <a:pt x="244" y="0"/>
                  </a:moveTo>
                  <a:lnTo>
                    <a:pt x="28" y="47"/>
                  </a:lnTo>
                  <a:lnTo>
                    <a:pt x="20" y="72"/>
                  </a:lnTo>
                  <a:lnTo>
                    <a:pt x="0" y="93"/>
                  </a:lnTo>
                  <a:lnTo>
                    <a:pt x="245" y="3"/>
                  </a:lnTo>
                  <a:lnTo>
                    <a:pt x="244" y="0"/>
                  </a:lnTo>
                  <a:close/>
                </a:path>
              </a:pathLst>
            </a:custGeom>
            <a:solidFill>
              <a:srgbClr val="656F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0" name="Freeform 266">
              <a:extLst>
                <a:ext uri="{FF2B5EF4-FFF2-40B4-BE49-F238E27FC236}">
                  <a16:creationId xmlns:a16="http://schemas.microsoft.com/office/drawing/2014/main" id="{C026F66B-4EDB-41C4-9CBB-A95207F04BAB}"/>
                </a:ext>
              </a:extLst>
            </p:cNvPr>
            <p:cNvSpPr>
              <a:spLocks/>
            </p:cNvSpPr>
            <p:nvPr/>
          </p:nvSpPr>
          <p:spPr bwMode="auto">
            <a:xfrm>
              <a:off x="4930776" y="2905125"/>
              <a:ext cx="388938" cy="147638"/>
            </a:xfrm>
            <a:custGeom>
              <a:avLst/>
              <a:gdLst>
                <a:gd name="T0" fmla="*/ 244 w 245"/>
                <a:gd name="T1" fmla="*/ 0 h 93"/>
                <a:gd name="T2" fmla="*/ 28 w 245"/>
                <a:gd name="T3" fmla="*/ 47 h 93"/>
                <a:gd name="T4" fmla="*/ 20 w 245"/>
                <a:gd name="T5" fmla="*/ 72 h 93"/>
                <a:gd name="T6" fmla="*/ 0 w 245"/>
                <a:gd name="T7" fmla="*/ 93 h 93"/>
                <a:gd name="T8" fmla="*/ 245 w 245"/>
                <a:gd name="T9" fmla="*/ 3 h 93"/>
                <a:gd name="T10" fmla="*/ 244 w 245"/>
                <a:gd name="T11" fmla="*/ 0 h 93"/>
              </a:gdLst>
              <a:ahLst/>
              <a:cxnLst>
                <a:cxn ang="0">
                  <a:pos x="T0" y="T1"/>
                </a:cxn>
                <a:cxn ang="0">
                  <a:pos x="T2" y="T3"/>
                </a:cxn>
                <a:cxn ang="0">
                  <a:pos x="T4" y="T5"/>
                </a:cxn>
                <a:cxn ang="0">
                  <a:pos x="T6" y="T7"/>
                </a:cxn>
                <a:cxn ang="0">
                  <a:pos x="T8" y="T9"/>
                </a:cxn>
                <a:cxn ang="0">
                  <a:pos x="T10" y="T11"/>
                </a:cxn>
              </a:cxnLst>
              <a:rect l="0" t="0" r="r" b="b"/>
              <a:pathLst>
                <a:path w="245" h="93">
                  <a:moveTo>
                    <a:pt x="244" y="0"/>
                  </a:moveTo>
                  <a:lnTo>
                    <a:pt x="28" y="47"/>
                  </a:lnTo>
                  <a:lnTo>
                    <a:pt x="20" y="72"/>
                  </a:lnTo>
                  <a:lnTo>
                    <a:pt x="0" y="93"/>
                  </a:lnTo>
                  <a:lnTo>
                    <a:pt x="245" y="3"/>
                  </a:lnTo>
                  <a:lnTo>
                    <a:pt x="2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1" name="Freeform 267">
              <a:extLst>
                <a:ext uri="{FF2B5EF4-FFF2-40B4-BE49-F238E27FC236}">
                  <a16:creationId xmlns:a16="http://schemas.microsoft.com/office/drawing/2014/main" id="{4DE2312C-D90B-40EC-8B25-C78042014011}"/>
                </a:ext>
              </a:extLst>
            </p:cNvPr>
            <p:cNvSpPr>
              <a:spLocks noEditPoints="1"/>
            </p:cNvSpPr>
            <p:nvPr/>
          </p:nvSpPr>
          <p:spPr bwMode="auto">
            <a:xfrm>
              <a:off x="4784726" y="2897188"/>
              <a:ext cx="566738" cy="206375"/>
            </a:xfrm>
            <a:custGeom>
              <a:avLst/>
              <a:gdLst>
                <a:gd name="T0" fmla="*/ 120 w 357"/>
                <a:gd name="T1" fmla="*/ 52 h 130"/>
                <a:gd name="T2" fmla="*/ 0 w 357"/>
                <a:gd name="T3" fmla="*/ 79 h 130"/>
                <a:gd name="T4" fmla="*/ 3 w 357"/>
                <a:gd name="T5" fmla="*/ 130 h 130"/>
                <a:gd name="T6" fmla="*/ 92 w 357"/>
                <a:gd name="T7" fmla="*/ 98 h 130"/>
                <a:gd name="T8" fmla="*/ 112 w 357"/>
                <a:gd name="T9" fmla="*/ 77 h 130"/>
                <a:gd name="T10" fmla="*/ 120 w 357"/>
                <a:gd name="T11" fmla="*/ 52 h 130"/>
                <a:gd name="T12" fmla="*/ 357 w 357"/>
                <a:gd name="T13" fmla="*/ 0 h 130"/>
                <a:gd name="T14" fmla="*/ 336 w 357"/>
                <a:gd name="T15" fmla="*/ 5 h 130"/>
                <a:gd name="T16" fmla="*/ 337 w 357"/>
                <a:gd name="T17" fmla="*/ 8 h 130"/>
                <a:gd name="T18" fmla="*/ 357 w 357"/>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130">
                  <a:moveTo>
                    <a:pt x="120" y="52"/>
                  </a:moveTo>
                  <a:lnTo>
                    <a:pt x="0" y="79"/>
                  </a:lnTo>
                  <a:lnTo>
                    <a:pt x="3" y="130"/>
                  </a:lnTo>
                  <a:lnTo>
                    <a:pt x="92" y="98"/>
                  </a:lnTo>
                  <a:lnTo>
                    <a:pt x="112" y="77"/>
                  </a:lnTo>
                  <a:lnTo>
                    <a:pt x="120" y="52"/>
                  </a:lnTo>
                  <a:close/>
                  <a:moveTo>
                    <a:pt x="357" y="0"/>
                  </a:moveTo>
                  <a:lnTo>
                    <a:pt x="336" y="5"/>
                  </a:lnTo>
                  <a:lnTo>
                    <a:pt x="337" y="8"/>
                  </a:lnTo>
                  <a:lnTo>
                    <a:pt x="357" y="0"/>
                  </a:lnTo>
                  <a:close/>
                </a:path>
              </a:pathLst>
            </a:custGeom>
            <a:solidFill>
              <a:srgbClr val="243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2" name="Freeform 268">
              <a:extLst>
                <a:ext uri="{FF2B5EF4-FFF2-40B4-BE49-F238E27FC236}">
                  <a16:creationId xmlns:a16="http://schemas.microsoft.com/office/drawing/2014/main" id="{D32B8301-AAFB-46A9-BD3E-48F0D81E483E}"/>
                </a:ext>
              </a:extLst>
            </p:cNvPr>
            <p:cNvSpPr>
              <a:spLocks noEditPoints="1"/>
            </p:cNvSpPr>
            <p:nvPr/>
          </p:nvSpPr>
          <p:spPr bwMode="auto">
            <a:xfrm>
              <a:off x="4784726" y="2897188"/>
              <a:ext cx="566738" cy="206375"/>
            </a:xfrm>
            <a:custGeom>
              <a:avLst/>
              <a:gdLst>
                <a:gd name="T0" fmla="*/ 120 w 357"/>
                <a:gd name="T1" fmla="*/ 52 h 130"/>
                <a:gd name="T2" fmla="*/ 0 w 357"/>
                <a:gd name="T3" fmla="*/ 79 h 130"/>
                <a:gd name="T4" fmla="*/ 3 w 357"/>
                <a:gd name="T5" fmla="*/ 130 h 130"/>
                <a:gd name="T6" fmla="*/ 92 w 357"/>
                <a:gd name="T7" fmla="*/ 98 h 130"/>
                <a:gd name="T8" fmla="*/ 112 w 357"/>
                <a:gd name="T9" fmla="*/ 77 h 130"/>
                <a:gd name="T10" fmla="*/ 120 w 357"/>
                <a:gd name="T11" fmla="*/ 52 h 130"/>
                <a:gd name="T12" fmla="*/ 357 w 357"/>
                <a:gd name="T13" fmla="*/ 0 h 130"/>
                <a:gd name="T14" fmla="*/ 336 w 357"/>
                <a:gd name="T15" fmla="*/ 5 h 130"/>
                <a:gd name="T16" fmla="*/ 337 w 357"/>
                <a:gd name="T17" fmla="*/ 8 h 130"/>
                <a:gd name="T18" fmla="*/ 357 w 357"/>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130">
                  <a:moveTo>
                    <a:pt x="120" y="52"/>
                  </a:moveTo>
                  <a:lnTo>
                    <a:pt x="0" y="79"/>
                  </a:lnTo>
                  <a:lnTo>
                    <a:pt x="3" y="130"/>
                  </a:lnTo>
                  <a:lnTo>
                    <a:pt x="92" y="98"/>
                  </a:lnTo>
                  <a:lnTo>
                    <a:pt x="112" y="77"/>
                  </a:lnTo>
                  <a:lnTo>
                    <a:pt x="120" y="52"/>
                  </a:lnTo>
                  <a:moveTo>
                    <a:pt x="357" y="0"/>
                  </a:moveTo>
                  <a:lnTo>
                    <a:pt x="336" y="5"/>
                  </a:lnTo>
                  <a:lnTo>
                    <a:pt x="337" y="8"/>
                  </a:lnTo>
                  <a:lnTo>
                    <a:pt x="35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243" name="组合 242">
              <a:extLst>
                <a:ext uri="{FF2B5EF4-FFF2-40B4-BE49-F238E27FC236}">
                  <a16:creationId xmlns:a16="http://schemas.microsoft.com/office/drawing/2014/main" id="{0FEC7DB3-9CD0-451A-A22A-354E8F8C869E}"/>
                </a:ext>
              </a:extLst>
            </p:cNvPr>
            <p:cNvGrpSpPr/>
            <p:nvPr/>
          </p:nvGrpSpPr>
          <p:grpSpPr>
            <a:xfrm>
              <a:off x="4733926" y="2597150"/>
              <a:ext cx="111125" cy="506413"/>
              <a:chOff x="4733926" y="2597150"/>
              <a:chExt cx="111125" cy="506413"/>
            </a:xfrm>
          </p:grpSpPr>
          <p:sp>
            <p:nvSpPr>
              <p:cNvPr id="308" name="Freeform 269">
                <a:extLst>
                  <a:ext uri="{FF2B5EF4-FFF2-40B4-BE49-F238E27FC236}">
                    <a16:creationId xmlns:a16="http://schemas.microsoft.com/office/drawing/2014/main" id="{8D39B5CE-8139-44D4-98D9-422190668B21}"/>
                  </a:ext>
                </a:extLst>
              </p:cNvPr>
              <p:cNvSpPr>
                <a:spLocks/>
              </p:cNvSpPr>
              <p:nvPr/>
            </p:nvSpPr>
            <p:spPr bwMode="auto">
              <a:xfrm>
                <a:off x="4733926" y="2597150"/>
                <a:ext cx="55563" cy="506413"/>
              </a:xfrm>
              <a:custGeom>
                <a:avLst/>
                <a:gdLst>
                  <a:gd name="T0" fmla="*/ 35 w 35"/>
                  <a:gd name="T1" fmla="*/ 0 h 319"/>
                  <a:gd name="T2" fmla="*/ 35 w 35"/>
                  <a:gd name="T3" fmla="*/ 319 h 319"/>
                  <a:gd name="T4" fmla="*/ 0 w 35"/>
                  <a:gd name="T5" fmla="*/ 284 h 319"/>
                  <a:gd name="T6" fmla="*/ 35 w 35"/>
                  <a:gd name="T7" fmla="*/ 0 h 319"/>
                </a:gdLst>
                <a:ahLst/>
                <a:cxnLst>
                  <a:cxn ang="0">
                    <a:pos x="T0" y="T1"/>
                  </a:cxn>
                  <a:cxn ang="0">
                    <a:pos x="T2" y="T3"/>
                  </a:cxn>
                  <a:cxn ang="0">
                    <a:pos x="T4" y="T5"/>
                  </a:cxn>
                  <a:cxn ang="0">
                    <a:pos x="T6" y="T7"/>
                  </a:cxn>
                </a:cxnLst>
                <a:rect l="0" t="0" r="r" b="b"/>
                <a:pathLst>
                  <a:path w="35" h="319">
                    <a:moveTo>
                      <a:pt x="35" y="0"/>
                    </a:moveTo>
                    <a:lnTo>
                      <a:pt x="35" y="319"/>
                    </a:lnTo>
                    <a:lnTo>
                      <a:pt x="0" y="284"/>
                    </a:lnTo>
                    <a:lnTo>
                      <a:pt x="35" y="0"/>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9" name="Freeform 270">
                <a:extLst>
                  <a:ext uri="{FF2B5EF4-FFF2-40B4-BE49-F238E27FC236}">
                    <a16:creationId xmlns:a16="http://schemas.microsoft.com/office/drawing/2014/main" id="{93F360E5-D75A-409A-A5AA-32F06F49E0E6}"/>
                  </a:ext>
                </a:extLst>
              </p:cNvPr>
              <p:cNvSpPr>
                <a:spLocks/>
              </p:cNvSpPr>
              <p:nvPr/>
            </p:nvSpPr>
            <p:spPr bwMode="auto">
              <a:xfrm>
                <a:off x="4789488" y="2597150"/>
                <a:ext cx="55563" cy="506413"/>
              </a:xfrm>
              <a:custGeom>
                <a:avLst/>
                <a:gdLst>
                  <a:gd name="T0" fmla="*/ 0 w 35"/>
                  <a:gd name="T1" fmla="*/ 0 h 319"/>
                  <a:gd name="T2" fmla="*/ 0 w 35"/>
                  <a:gd name="T3" fmla="*/ 319 h 319"/>
                  <a:gd name="T4" fmla="*/ 35 w 35"/>
                  <a:gd name="T5" fmla="*/ 284 h 319"/>
                  <a:gd name="T6" fmla="*/ 0 w 35"/>
                  <a:gd name="T7" fmla="*/ 0 h 319"/>
                </a:gdLst>
                <a:ahLst/>
                <a:cxnLst>
                  <a:cxn ang="0">
                    <a:pos x="T0" y="T1"/>
                  </a:cxn>
                  <a:cxn ang="0">
                    <a:pos x="T2" y="T3"/>
                  </a:cxn>
                  <a:cxn ang="0">
                    <a:pos x="T4" y="T5"/>
                  </a:cxn>
                  <a:cxn ang="0">
                    <a:pos x="T6" y="T7"/>
                  </a:cxn>
                </a:cxnLst>
                <a:rect l="0" t="0" r="r" b="b"/>
                <a:pathLst>
                  <a:path w="35" h="319">
                    <a:moveTo>
                      <a:pt x="0" y="0"/>
                    </a:moveTo>
                    <a:lnTo>
                      <a:pt x="0" y="319"/>
                    </a:lnTo>
                    <a:lnTo>
                      <a:pt x="35" y="284"/>
                    </a:lnTo>
                    <a:lnTo>
                      <a:pt x="0" y="0"/>
                    </a:lnTo>
                    <a:close/>
                  </a:path>
                </a:pathLst>
              </a:cu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44" name="Freeform 271">
              <a:extLst>
                <a:ext uri="{FF2B5EF4-FFF2-40B4-BE49-F238E27FC236}">
                  <a16:creationId xmlns:a16="http://schemas.microsoft.com/office/drawing/2014/main" id="{52F1BF05-397E-42C5-9AE9-09B86D11544B}"/>
                </a:ext>
              </a:extLst>
            </p:cNvPr>
            <p:cNvSpPr>
              <a:spLocks noEditPoints="1"/>
            </p:cNvSpPr>
            <p:nvPr/>
          </p:nvSpPr>
          <p:spPr bwMode="auto">
            <a:xfrm>
              <a:off x="5662613" y="2717800"/>
              <a:ext cx="476250" cy="169863"/>
            </a:xfrm>
            <a:custGeom>
              <a:avLst/>
              <a:gdLst>
                <a:gd name="T0" fmla="*/ 0 w 254"/>
                <a:gd name="T1" fmla="*/ 84 h 91"/>
                <a:gd name="T2" fmla="*/ 0 w 254"/>
                <a:gd name="T3" fmla="*/ 91 h 91"/>
                <a:gd name="T4" fmla="*/ 4 w 254"/>
                <a:gd name="T5" fmla="*/ 89 h 91"/>
                <a:gd name="T6" fmla="*/ 0 w 254"/>
                <a:gd name="T7" fmla="*/ 84 h 91"/>
                <a:gd name="T8" fmla="*/ 254 w 254"/>
                <a:gd name="T9" fmla="*/ 0 h 91"/>
                <a:gd name="T10" fmla="*/ 77 w 254"/>
                <a:gd name="T11" fmla="*/ 39 h 91"/>
                <a:gd name="T12" fmla="*/ 65 w 254"/>
                <a:gd name="T13" fmla="*/ 50 h 91"/>
                <a:gd name="T14" fmla="*/ 54 w 254"/>
                <a:gd name="T15" fmla="*/ 44 h 91"/>
                <a:gd name="T16" fmla="*/ 38 w 254"/>
                <a:gd name="T17" fmla="*/ 48 h 91"/>
                <a:gd name="T18" fmla="*/ 53 w 254"/>
                <a:gd name="T19" fmla="*/ 72 h 91"/>
                <a:gd name="T20" fmla="*/ 141 w 254"/>
                <a:gd name="T21" fmla="*/ 40 h 91"/>
                <a:gd name="T22" fmla="*/ 142 w 254"/>
                <a:gd name="T23" fmla="*/ 38 h 91"/>
                <a:gd name="T24" fmla="*/ 145 w 254"/>
                <a:gd name="T25" fmla="*/ 39 h 91"/>
                <a:gd name="T26" fmla="*/ 254 w 254"/>
                <a:gd name="T2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4" h="91">
                  <a:moveTo>
                    <a:pt x="0" y="84"/>
                  </a:moveTo>
                  <a:cubicBezTo>
                    <a:pt x="0" y="91"/>
                    <a:pt x="0" y="91"/>
                    <a:pt x="0" y="91"/>
                  </a:cubicBezTo>
                  <a:cubicBezTo>
                    <a:pt x="4" y="89"/>
                    <a:pt x="4" y="89"/>
                    <a:pt x="4" y="89"/>
                  </a:cubicBezTo>
                  <a:cubicBezTo>
                    <a:pt x="0" y="84"/>
                    <a:pt x="0" y="84"/>
                    <a:pt x="0" y="84"/>
                  </a:cubicBezTo>
                  <a:moveTo>
                    <a:pt x="254" y="0"/>
                  </a:moveTo>
                  <a:cubicBezTo>
                    <a:pt x="77" y="39"/>
                    <a:pt x="77" y="39"/>
                    <a:pt x="77" y="39"/>
                  </a:cubicBezTo>
                  <a:cubicBezTo>
                    <a:pt x="76" y="45"/>
                    <a:pt x="71" y="50"/>
                    <a:pt x="65" y="50"/>
                  </a:cubicBezTo>
                  <a:cubicBezTo>
                    <a:pt x="60" y="50"/>
                    <a:pt x="56" y="48"/>
                    <a:pt x="54" y="44"/>
                  </a:cubicBezTo>
                  <a:cubicBezTo>
                    <a:pt x="38" y="48"/>
                    <a:pt x="38" y="48"/>
                    <a:pt x="38" y="48"/>
                  </a:cubicBezTo>
                  <a:cubicBezTo>
                    <a:pt x="53" y="72"/>
                    <a:pt x="53" y="72"/>
                    <a:pt x="53" y="72"/>
                  </a:cubicBezTo>
                  <a:cubicBezTo>
                    <a:pt x="141" y="40"/>
                    <a:pt x="141" y="40"/>
                    <a:pt x="141" y="40"/>
                  </a:cubicBezTo>
                  <a:cubicBezTo>
                    <a:pt x="142" y="38"/>
                    <a:pt x="142" y="38"/>
                    <a:pt x="142" y="38"/>
                  </a:cubicBezTo>
                  <a:cubicBezTo>
                    <a:pt x="145" y="39"/>
                    <a:pt x="145" y="39"/>
                    <a:pt x="145" y="39"/>
                  </a:cubicBezTo>
                  <a:cubicBezTo>
                    <a:pt x="254" y="0"/>
                    <a:pt x="254" y="0"/>
                    <a:pt x="254" y="0"/>
                  </a:cubicBezTo>
                </a:path>
              </a:pathLst>
            </a:custGeom>
            <a:solidFill>
              <a:srgbClr val="656F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5" name="Freeform 272">
              <a:extLst>
                <a:ext uri="{FF2B5EF4-FFF2-40B4-BE49-F238E27FC236}">
                  <a16:creationId xmlns:a16="http://schemas.microsoft.com/office/drawing/2014/main" id="{9518F802-38D1-48F1-908F-C2529BF31059}"/>
                </a:ext>
              </a:extLst>
            </p:cNvPr>
            <p:cNvSpPr>
              <a:spLocks/>
            </p:cNvSpPr>
            <p:nvPr/>
          </p:nvSpPr>
          <p:spPr bwMode="auto">
            <a:xfrm>
              <a:off x="5926138" y="2787650"/>
              <a:ext cx="7938" cy="4763"/>
            </a:xfrm>
            <a:custGeom>
              <a:avLst/>
              <a:gdLst>
                <a:gd name="T0" fmla="*/ 1 w 5"/>
                <a:gd name="T1" fmla="*/ 0 h 3"/>
                <a:gd name="T2" fmla="*/ 0 w 5"/>
                <a:gd name="T3" fmla="*/ 3 h 3"/>
                <a:gd name="T4" fmla="*/ 5 w 5"/>
                <a:gd name="T5" fmla="*/ 2 h 3"/>
                <a:gd name="T6" fmla="*/ 1 w 5"/>
                <a:gd name="T7" fmla="*/ 0 h 3"/>
              </a:gdLst>
              <a:ahLst/>
              <a:cxnLst>
                <a:cxn ang="0">
                  <a:pos x="T0" y="T1"/>
                </a:cxn>
                <a:cxn ang="0">
                  <a:pos x="T2" y="T3"/>
                </a:cxn>
                <a:cxn ang="0">
                  <a:pos x="T4" y="T5"/>
                </a:cxn>
                <a:cxn ang="0">
                  <a:pos x="T6" y="T7"/>
                </a:cxn>
              </a:cxnLst>
              <a:rect l="0" t="0" r="r" b="b"/>
              <a:pathLst>
                <a:path w="5" h="3">
                  <a:moveTo>
                    <a:pt x="1" y="0"/>
                  </a:moveTo>
                  <a:lnTo>
                    <a:pt x="0" y="3"/>
                  </a:lnTo>
                  <a:lnTo>
                    <a:pt x="5" y="2"/>
                  </a:lnTo>
                  <a:lnTo>
                    <a:pt x="1" y="0"/>
                  </a:lnTo>
                  <a:close/>
                </a:path>
              </a:pathLst>
            </a:custGeom>
            <a:solidFill>
              <a:srgbClr val="243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6" name="Freeform 273">
              <a:extLst>
                <a:ext uri="{FF2B5EF4-FFF2-40B4-BE49-F238E27FC236}">
                  <a16:creationId xmlns:a16="http://schemas.microsoft.com/office/drawing/2014/main" id="{56800E19-2400-4FA9-9F9D-EA93D20137F6}"/>
                </a:ext>
              </a:extLst>
            </p:cNvPr>
            <p:cNvSpPr>
              <a:spLocks/>
            </p:cNvSpPr>
            <p:nvPr/>
          </p:nvSpPr>
          <p:spPr bwMode="auto">
            <a:xfrm>
              <a:off x="5926138" y="2787650"/>
              <a:ext cx="7938" cy="4763"/>
            </a:xfrm>
            <a:custGeom>
              <a:avLst/>
              <a:gdLst>
                <a:gd name="T0" fmla="*/ 1 w 5"/>
                <a:gd name="T1" fmla="*/ 0 h 3"/>
                <a:gd name="T2" fmla="*/ 0 w 5"/>
                <a:gd name="T3" fmla="*/ 3 h 3"/>
                <a:gd name="T4" fmla="*/ 5 w 5"/>
                <a:gd name="T5" fmla="*/ 2 h 3"/>
                <a:gd name="T6" fmla="*/ 1 w 5"/>
                <a:gd name="T7" fmla="*/ 0 h 3"/>
              </a:gdLst>
              <a:ahLst/>
              <a:cxnLst>
                <a:cxn ang="0">
                  <a:pos x="T0" y="T1"/>
                </a:cxn>
                <a:cxn ang="0">
                  <a:pos x="T2" y="T3"/>
                </a:cxn>
                <a:cxn ang="0">
                  <a:pos x="T4" y="T5"/>
                </a:cxn>
                <a:cxn ang="0">
                  <a:pos x="T6" y="T7"/>
                </a:cxn>
              </a:cxnLst>
              <a:rect l="0" t="0" r="r" b="b"/>
              <a:pathLst>
                <a:path w="5" h="3">
                  <a:moveTo>
                    <a:pt x="1" y="0"/>
                  </a:moveTo>
                  <a:lnTo>
                    <a:pt x="0" y="3"/>
                  </a:lnTo>
                  <a:lnTo>
                    <a:pt x="5" y="2"/>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7" name="Freeform 274">
              <a:extLst>
                <a:ext uri="{FF2B5EF4-FFF2-40B4-BE49-F238E27FC236}">
                  <a16:creationId xmlns:a16="http://schemas.microsoft.com/office/drawing/2014/main" id="{79667925-113C-40BC-97FE-6AB967811CE0}"/>
                </a:ext>
              </a:extLst>
            </p:cNvPr>
            <p:cNvSpPr>
              <a:spLocks/>
            </p:cNvSpPr>
            <p:nvPr/>
          </p:nvSpPr>
          <p:spPr bwMode="auto">
            <a:xfrm>
              <a:off x="5764213" y="2790825"/>
              <a:ext cx="42863" cy="20638"/>
            </a:xfrm>
            <a:custGeom>
              <a:avLst/>
              <a:gdLst>
                <a:gd name="T0" fmla="*/ 23 w 23"/>
                <a:gd name="T1" fmla="*/ 0 h 11"/>
                <a:gd name="T2" fmla="*/ 0 w 23"/>
                <a:gd name="T3" fmla="*/ 5 h 11"/>
                <a:gd name="T4" fmla="*/ 11 w 23"/>
                <a:gd name="T5" fmla="*/ 11 h 11"/>
                <a:gd name="T6" fmla="*/ 23 w 23"/>
                <a:gd name="T7" fmla="*/ 0 h 11"/>
              </a:gdLst>
              <a:ahLst/>
              <a:cxnLst>
                <a:cxn ang="0">
                  <a:pos x="T0" y="T1"/>
                </a:cxn>
                <a:cxn ang="0">
                  <a:pos x="T2" y="T3"/>
                </a:cxn>
                <a:cxn ang="0">
                  <a:pos x="T4" y="T5"/>
                </a:cxn>
                <a:cxn ang="0">
                  <a:pos x="T6" y="T7"/>
                </a:cxn>
              </a:cxnLst>
              <a:rect l="0" t="0" r="r" b="b"/>
              <a:pathLst>
                <a:path w="23" h="11">
                  <a:moveTo>
                    <a:pt x="23" y="0"/>
                  </a:moveTo>
                  <a:cubicBezTo>
                    <a:pt x="0" y="5"/>
                    <a:pt x="0" y="5"/>
                    <a:pt x="0" y="5"/>
                  </a:cubicBezTo>
                  <a:cubicBezTo>
                    <a:pt x="2" y="9"/>
                    <a:pt x="6" y="11"/>
                    <a:pt x="11" y="11"/>
                  </a:cubicBezTo>
                  <a:cubicBezTo>
                    <a:pt x="17" y="11"/>
                    <a:pt x="22" y="6"/>
                    <a:pt x="23" y="0"/>
                  </a:cubicBezTo>
                </a:path>
              </a:pathLst>
            </a:custGeom>
            <a:solidFill>
              <a:srgbClr val="243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8" name="Freeform 275">
              <a:extLst>
                <a:ext uri="{FF2B5EF4-FFF2-40B4-BE49-F238E27FC236}">
                  <a16:creationId xmlns:a16="http://schemas.microsoft.com/office/drawing/2014/main" id="{EC34CBFF-34F1-4B86-A633-A746C653A645}"/>
                </a:ext>
              </a:extLst>
            </p:cNvPr>
            <p:cNvSpPr>
              <a:spLocks/>
            </p:cNvSpPr>
            <p:nvPr/>
          </p:nvSpPr>
          <p:spPr bwMode="auto">
            <a:xfrm>
              <a:off x="5662613" y="2806700"/>
              <a:ext cx="100013" cy="77788"/>
            </a:xfrm>
            <a:custGeom>
              <a:avLst/>
              <a:gdLst>
                <a:gd name="T0" fmla="*/ 45 w 63"/>
                <a:gd name="T1" fmla="*/ 0 h 49"/>
                <a:gd name="T2" fmla="*/ 0 w 63"/>
                <a:gd name="T3" fmla="*/ 10 h 49"/>
                <a:gd name="T4" fmla="*/ 0 w 63"/>
                <a:gd name="T5" fmla="*/ 43 h 49"/>
                <a:gd name="T6" fmla="*/ 5 w 63"/>
                <a:gd name="T7" fmla="*/ 49 h 49"/>
                <a:gd name="T8" fmla="*/ 63 w 63"/>
                <a:gd name="T9" fmla="*/ 29 h 49"/>
                <a:gd name="T10" fmla="*/ 45 w 63"/>
                <a:gd name="T11" fmla="*/ 0 h 49"/>
              </a:gdLst>
              <a:ahLst/>
              <a:cxnLst>
                <a:cxn ang="0">
                  <a:pos x="T0" y="T1"/>
                </a:cxn>
                <a:cxn ang="0">
                  <a:pos x="T2" y="T3"/>
                </a:cxn>
                <a:cxn ang="0">
                  <a:pos x="T4" y="T5"/>
                </a:cxn>
                <a:cxn ang="0">
                  <a:pos x="T6" y="T7"/>
                </a:cxn>
                <a:cxn ang="0">
                  <a:pos x="T8" y="T9"/>
                </a:cxn>
                <a:cxn ang="0">
                  <a:pos x="T10" y="T11"/>
                </a:cxn>
              </a:cxnLst>
              <a:rect l="0" t="0" r="r" b="b"/>
              <a:pathLst>
                <a:path w="63" h="49">
                  <a:moveTo>
                    <a:pt x="45" y="0"/>
                  </a:moveTo>
                  <a:lnTo>
                    <a:pt x="0" y="10"/>
                  </a:lnTo>
                  <a:lnTo>
                    <a:pt x="0" y="43"/>
                  </a:lnTo>
                  <a:lnTo>
                    <a:pt x="5" y="49"/>
                  </a:lnTo>
                  <a:lnTo>
                    <a:pt x="63" y="29"/>
                  </a:lnTo>
                  <a:lnTo>
                    <a:pt x="45" y="0"/>
                  </a:lnTo>
                  <a:close/>
                </a:path>
              </a:pathLst>
            </a:custGeom>
            <a:solidFill>
              <a:srgbClr val="243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9" name="Freeform 276">
              <a:extLst>
                <a:ext uri="{FF2B5EF4-FFF2-40B4-BE49-F238E27FC236}">
                  <a16:creationId xmlns:a16="http://schemas.microsoft.com/office/drawing/2014/main" id="{82CC8B9A-2006-4C40-956E-DFBF0C9F077C}"/>
                </a:ext>
              </a:extLst>
            </p:cNvPr>
            <p:cNvSpPr>
              <a:spLocks/>
            </p:cNvSpPr>
            <p:nvPr/>
          </p:nvSpPr>
          <p:spPr bwMode="auto">
            <a:xfrm>
              <a:off x="5662613" y="2806700"/>
              <a:ext cx="100013" cy="77788"/>
            </a:xfrm>
            <a:custGeom>
              <a:avLst/>
              <a:gdLst>
                <a:gd name="T0" fmla="*/ 45 w 63"/>
                <a:gd name="T1" fmla="*/ 0 h 49"/>
                <a:gd name="T2" fmla="*/ 0 w 63"/>
                <a:gd name="T3" fmla="*/ 10 h 49"/>
                <a:gd name="T4" fmla="*/ 0 w 63"/>
                <a:gd name="T5" fmla="*/ 43 h 49"/>
                <a:gd name="T6" fmla="*/ 5 w 63"/>
                <a:gd name="T7" fmla="*/ 49 h 49"/>
                <a:gd name="T8" fmla="*/ 63 w 63"/>
                <a:gd name="T9" fmla="*/ 29 h 49"/>
                <a:gd name="T10" fmla="*/ 45 w 63"/>
                <a:gd name="T11" fmla="*/ 0 h 49"/>
              </a:gdLst>
              <a:ahLst/>
              <a:cxnLst>
                <a:cxn ang="0">
                  <a:pos x="T0" y="T1"/>
                </a:cxn>
                <a:cxn ang="0">
                  <a:pos x="T2" y="T3"/>
                </a:cxn>
                <a:cxn ang="0">
                  <a:pos x="T4" y="T5"/>
                </a:cxn>
                <a:cxn ang="0">
                  <a:pos x="T6" y="T7"/>
                </a:cxn>
                <a:cxn ang="0">
                  <a:pos x="T8" y="T9"/>
                </a:cxn>
                <a:cxn ang="0">
                  <a:pos x="T10" y="T11"/>
                </a:cxn>
              </a:cxnLst>
              <a:rect l="0" t="0" r="r" b="b"/>
              <a:pathLst>
                <a:path w="63" h="49">
                  <a:moveTo>
                    <a:pt x="45" y="0"/>
                  </a:moveTo>
                  <a:lnTo>
                    <a:pt x="0" y="10"/>
                  </a:lnTo>
                  <a:lnTo>
                    <a:pt x="0" y="43"/>
                  </a:lnTo>
                  <a:lnTo>
                    <a:pt x="5" y="49"/>
                  </a:lnTo>
                  <a:lnTo>
                    <a:pt x="63" y="29"/>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250" name="组合 249">
              <a:extLst>
                <a:ext uri="{FF2B5EF4-FFF2-40B4-BE49-F238E27FC236}">
                  <a16:creationId xmlns:a16="http://schemas.microsoft.com/office/drawing/2014/main" id="{5219E09B-2F0A-4DF4-AE0B-1FB088CB5B9D}"/>
                </a:ext>
              </a:extLst>
            </p:cNvPr>
            <p:cNvGrpSpPr/>
            <p:nvPr/>
          </p:nvGrpSpPr>
          <p:grpSpPr>
            <a:xfrm>
              <a:off x="5634038" y="2587625"/>
              <a:ext cx="63500" cy="293688"/>
              <a:chOff x="5634038" y="2587625"/>
              <a:chExt cx="63500" cy="293688"/>
            </a:xfrm>
          </p:grpSpPr>
          <p:sp>
            <p:nvSpPr>
              <p:cNvPr id="306" name="Freeform 277">
                <a:extLst>
                  <a:ext uri="{FF2B5EF4-FFF2-40B4-BE49-F238E27FC236}">
                    <a16:creationId xmlns:a16="http://schemas.microsoft.com/office/drawing/2014/main" id="{EC2470B2-0B50-42E2-ADB5-73D04299015C}"/>
                  </a:ext>
                </a:extLst>
              </p:cNvPr>
              <p:cNvSpPr>
                <a:spLocks/>
              </p:cNvSpPr>
              <p:nvPr/>
            </p:nvSpPr>
            <p:spPr bwMode="auto">
              <a:xfrm>
                <a:off x="5634038" y="2587625"/>
                <a:ext cx="31750" cy="293688"/>
              </a:xfrm>
              <a:custGeom>
                <a:avLst/>
                <a:gdLst>
                  <a:gd name="T0" fmla="*/ 20 w 20"/>
                  <a:gd name="T1" fmla="*/ 0 h 185"/>
                  <a:gd name="T2" fmla="*/ 20 w 20"/>
                  <a:gd name="T3" fmla="*/ 185 h 185"/>
                  <a:gd name="T4" fmla="*/ 0 w 20"/>
                  <a:gd name="T5" fmla="*/ 165 h 185"/>
                  <a:gd name="T6" fmla="*/ 20 w 20"/>
                  <a:gd name="T7" fmla="*/ 0 h 185"/>
                </a:gdLst>
                <a:ahLst/>
                <a:cxnLst>
                  <a:cxn ang="0">
                    <a:pos x="T0" y="T1"/>
                  </a:cxn>
                  <a:cxn ang="0">
                    <a:pos x="T2" y="T3"/>
                  </a:cxn>
                  <a:cxn ang="0">
                    <a:pos x="T4" y="T5"/>
                  </a:cxn>
                  <a:cxn ang="0">
                    <a:pos x="T6" y="T7"/>
                  </a:cxn>
                </a:cxnLst>
                <a:rect l="0" t="0" r="r" b="b"/>
                <a:pathLst>
                  <a:path w="20" h="185">
                    <a:moveTo>
                      <a:pt x="20" y="0"/>
                    </a:moveTo>
                    <a:lnTo>
                      <a:pt x="20" y="185"/>
                    </a:lnTo>
                    <a:lnTo>
                      <a:pt x="0" y="165"/>
                    </a:lnTo>
                    <a:lnTo>
                      <a:pt x="20" y="0"/>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7" name="Freeform 278">
                <a:extLst>
                  <a:ext uri="{FF2B5EF4-FFF2-40B4-BE49-F238E27FC236}">
                    <a16:creationId xmlns:a16="http://schemas.microsoft.com/office/drawing/2014/main" id="{5613C90A-818F-45AE-81AD-2737F93B9246}"/>
                  </a:ext>
                </a:extLst>
              </p:cNvPr>
              <p:cNvSpPr>
                <a:spLocks/>
              </p:cNvSpPr>
              <p:nvPr/>
            </p:nvSpPr>
            <p:spPr bwMode="auto">
              <a:xfrm>
                <a:off x="5665788" y="2587625"/>
                <a:ext cx="31750" cy="293688"/>
              </a:xfrm>
              <a:custGeom>
                <a:avLst/>
                <a:gdLst>
                  <a:gd name="T0" fmla="*/ 0 w 20"/>
                  <a:gd name="T1" fmla="*/ 0 h 185"/>
                  <a:gd name="T2" fmla="*/ 0 w 20"/>
                  <a:gd name="T3" fmla="*/ 185 h 185"/>
                  <a:gd name="T4" fmla="*/ 20 w 20"/>
                  <a:gd name="T5" fmla="*/ 165 h 185"/>
                  <a:gd name="T6" fmla="*/ 0 w 20"/>
                  <a:gd name="T7" fmla="*/ 0 h 185"/>
                </a:gdLst>
                <a:ahLst/>
                <a:cxnLst>
                  <a:cxn ang="0">
                    <a:pos x="T0" y="T1"/>
                  </a:cxn>
                  <a:cxn ang="0">
                    <a:pos x="T2" y="T3"/>
                  </a:cxn>
                  <a:cxn ang="0">
                    <a:pos x="T4" y="T5"/>
                  </a:cxn>
                  <a:cxn ang="0">
                    <a:pos x="T6" y="T7"/>
                  </a:cxn>
                </a:cxnLst>
                <a:rect l="0" t="0" r="r" b="b"/>
                <a:pathLst>
                  <a:path w="20" h="185">
                    <a:moveTo>
                      <a:pt x="0" y="0"/>
                    </a:moveTo>
                    <a:lnTo>
                      <a:pt x="0" y="185"/>
                    </a:lnTo>
                    <a:lnTo>
                      <a:pt x="20" y="165"/>
                    </a:lnTo>
                    <a:lnTo>
                      <a:pt x="0" y="0"/>
                    </a:lnTo>
                    <a:close/>
                  </a:path>
                </a:pathLst>
              </a:cu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51" name="Freeform 279">
              <a:extLst>
                <a:ext uri="{FF2B5EF4-FFF2-40B4-BE49-F238E27FC236}">
                  <a16:creationId xmlns:a16="http://schemas.microsoft.com/office/drawing/2014/main" id="{D2EA0D69-E6E3-4380-B510-D6B77A1C5F03}"/>
                </a:ext>
              </a:extLst>
            </p:cNvPr>
            <p:cNvSpPr>
              <a:spLocks/>
            </p:cNvSpPr>
            <p:nvPr/>
          </p:nvSpPr>
          <p:spPr bwMode="auto">
            <a:xfrm>
              <a:off x="3721101" y="3213100"/>
              <a:ext cx="760413" cy="280988"/>
            </a:xfrm>
            <a:custGeom>
              <a:avLst/>
              <a:gdLst>
                <a:gd name="T0" fmla="*/ 478 w 479"/>
                <a:gd name="T1" fmla="*/ 0 h 177"/>
                <a:gd name="T2" fmla="*/ 41 w 479"/>
                <a:gd name="T3" fmla="*/ 96 h 177"/>
                <a:gd name="T4" fmla="*/ 41 w 479"/>
                <a:gd name="T5" fmla="*/ 108 h 177"/>
                <a:gd name="T6" fmla="*/ 18 w 479"/>
                <a:gd name="T7" fmla="*/ 154 h 177"/>
                <a:gd name="T8" fmla="*/ 18 w 479"/>
                <a:gd name="T9" fmla="*/ 168 h 177"/>
                <a:gd name="T10" fmla="*/ 0 w 479"/>
                <a:gd name="T11" fmla="*/ 177 h 177"/>
                <a:gd name="T12" fmla="*/ 479 w 479"/>
                <a:gd name="T13" fmla="*/ 7 h 177"/>
                <a:gd name="T14" fmla="*/ 478 w 479"/>
                <a:gd name="T15" fmla="*/ 0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177">
                  <a:moveTo>
                    <a:pt x="478" y="0"/>
                  </a:moveTo>
                  <a:lnTo>
                    <a:pt x="41" y="96"/>
                  </a:lnTo>
                  <a:lnTo>
                    <a:pt x="41" y="108"/>
                  </a:lnTo>
                  <a:lnTo>
                    <a:pt x="18" y="154"/>
                  </a:lnTo>
                  <a:lnTo>
                    <a:pt x="18" y="168"/>
                  </a:lnTo>
                  <a:lnTo>
                    <a:pt x="0" y="177"/>
                  </a:lnTo>
                  <a:lnTo>
                    <a:pt x="479" y="7"/>
                  </a:lnTo>
                  <a:lnTo>
                    <a:pt x="478" y="0"/>
                  </a:lnTo>
                  <a:close/>
                </a:path>
              </a:pathLst>
            </a:cu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2" name="Freeform 280">
              <a:extLst>
                <a:ext uri="{FF2B5EF4-FFF2-40B4-BE49-F238E27FC236}">
                  <a16:creationId xmlns:a16="http://schemas.microsoft.com/office/drawing/2014/main" id="{67587DA7-E41B-4959-82B9-F854153F6A2C}"/>
                </a:ext>
              </a:extLst>
            </p:cNvPr>
            <p:cNvSpPr>
              <a:spLocks/>
            </p:cNvSpPr>
            <p:nvPr/>
          </p:nvSpPr>
          <p:spPr bwMode="auto">
            <a:xfrm>
              <a:off x="3721101" y="3213100"/>
              <a:ext cx="760413" cy="280988"/>
            </a:xfrm>
            <a:custGeom>
              <a:avLst/>
              <a:gdLst>
                <a:gd name="T0" fmla="*/ 478 w 479"/>
                <a:gd name="T1" fmla="*/ 0 h 177"/>
                <a:gd name="T2" fmla="*/ 41 w 479"/>
                <a:gd name="T3" fmla="*/ 96 h 177"/>
                <a:gd name="T4" fmla="*/ 41 w 479"/>
                <a:gd name="T5" fmla="*/ 108 h 177"/>
                <a:gd name="T6" fmla="*/ 18 w 479"/>
                <a:gd name="T7" fmla="*/ 154 h 177"/>
                <a:gd name="T8" fmla="*/ 18 w 479"/>
                <a:gd name="T9" fmla="*/ 168 h 177"/>
                <a:gd name="T10" fmla="*/ 0 w 479"/>
                <a:gd name="T11" fmla="*/ 177 h 177"/>
                <a:gd name="T12" fmla="*/ 479 w 479"/>
                <a:gd name="T13" fmla="*/ 7 h 177"/>
                <a:gd name="T14" fmla="*/ 478 w 479"/>
                <a:gd name="T15" fmla="*/ 0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177">
                  <a:moveTo>
                    <a:pt x="478" y="0"/>
                  </a:moveTo>
                  <a:lnTo>
                    <a:pt x="41" y="96"/>
                  </a:lnTo>
                  <a:lnTo>
                    <a:pt x="41" y="108"/>
                  </a:lnTo>
                  <a:lnTo>
                    <a:pt x="18" y="154"/>
                  </a:lnTo>
                  <a:lnTo>
                    <a:pt x="18" y="168"/>
                  </a:lnTo>
                  <a:lnTo>
                    <a:pt x="0" y="177"/>
                  </a:lnTo>
                  <a:lnTo>
                    <a:pt x="479" y="7"/>
                  </a:lnTo>
                  <a:lnTo>
                    <a:pt x="4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3" name="Freeform 281">
              <a:extLst>
                <a:ext uri="{FF2B5EF4-FFF2-40B4-BE49-F238E27FC236}">
                  <a16:creationId xmlns:a16="http://schemas.microsoft.com/office/drawing/2014/main" id="{9701A534-6C70-4915-A97F-69E6C66BA925}"/>
                </a:ext>
              </a:extLst>
            </p:cNvPr>
            <p:cNvSpPr>
              <a:spLocks/>
            </p:cNvSpPr>
            <p:nvPr/>
          </p:nvSpPr>
          <p:spPr bwMode="auto">
            <a:xfrm>
              <a:off x="3563938" y="3365500"/>
              <a:ext cx="222250" cy="185738"/>
            </a:xfrm>
            <a:custGeom>
              <a:avLst/>
              <a:gdLst>
                <a:gd name="T0" fmla="*/ 140 w 140"/>
                <a:gd name="T1" fmla="*/ 0 h 117"/>
                <a:gd name="T2" fmla="*/ 0 w 140"/>
                <a:gd name="T3" fmla="*/ 31 h 117"/>
                <a:gd name="T4" fmla="*/ 0 w 140"/>
                <a:gd name="T5" fmla="*/ 117 h 117"/>
                <a:gd name="T6" fmla="*/ 99 w 140"/>
                <a:gd name="T7" fmla="*/ 81 h 117"/>
                <a:gd name="T8" fmla="*/ 117 w 140"/>
                <a:gd name="T9" fmla="*/ 72 h 117"/>
                <a:gd name="T10" fmla="*/ 117 w 140"/>
                <a:gd name="T11" fmla="*/ 58 h 117"/>
                <a:gd name="T12" fmla="*/ 140 w 140"/>
                <a:gd name="T13" fmla="*/ 12 h 117"/>
                <a:gd name="T14" fmla="*/ 140 w 140"/>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17">
                  <a:moveTo>
                    <a:pt x="140" y="0"/>
                  </a:moveTo>
                  <a:lnTo>
                    <a:pt x="0" y="31"/>
                  </a:lnTo>
                  <a:lnTo>
                    <a:pt x="0" y="117"/>
                  </a:lnTo>
                  <a:lnTo>
                    <a:pt x="99" y="81"/>
                  </a:lnTo>
                  <a:lnTo>
                    <a:pt x="117" y="72"/>
                  </a:lnTo>
                  <a:lnTo>
                    <a:pt x="117" y="58"/>
                  </a:lnTo>
                  <a:lnTo>
                    <a:pt x="140" y="12"/>
                  </a:lnTo>
                  <a:lnTo>
                    <a:pt x="140" y="0"/>
                  </a:lnTo>
                  <a:close/>
                </a:path>
              </a:pathLst>
            </a:custGeom>
            <a:solidFill>
              <a:srgbClr val="1E2C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4" name="Freeform 282">
              <a:extLst>
                <a:ext uri="{FF2B5EF4-FFF2-40B4-BE49-F238E27FC236}">
                  <a16:creationId xmlns:a16="http://schemas.microsoft.com/office/drawing/2014/main" id="{9071E542-3146-47FD-A1B2-30208FEC0CDC}"/>
                </a:ext>
              </a:extLst>
            </p:cNvPr>
            <p:cNvSpPr>
              <a:spLocks/>
            </p:cNvSpPr>
            <p:nvPr/>
          </p:nvSpPr>
          <p:spPr bwMode="auto">
            <a:xfrm>
              <a:off x="3563938" y="3365500"/>
              <a:ext cx="222250" cy="185738"/>
            </a:xfrm>
            <a:custGeom>
              <a:avLst/>
              <a:gdLst>
                <a:gd name="T0" fmla="*/ 140 w 140"/>
                <a:gd name="T1" fmla="*/ 0 h 117"/>
                <a:gd name="T2" fmla="*/ 0 w 140"/>
                <a:gd name="T3" fmla="*/ 31 h 117"/>
                <a:gd name="T4" fmla="*/ 0 w 140"/>
                <a:gd name="T5" fmla="*/ 117 h 117"/>
                <a:gd name="T6" fmla="*/ 99 w 140"/>
                <a:gd name="T7" fmla="*/ 81 h 117"/>
                <a:gd name="T8" fmla="*/ 117 w 140"/>
                <a:gd name="T9" fmla="*/ 72 h 117"/>
                <a:gd name="T10" fmla="*/ 117 w 140"/>
                <a:gd name="T11" fmla="*/ 58 h 117"/>
                <a:gd name="T12" fmla="*/ 140 w 140"/>
                <a:gd name="T13" fmla="*/ 12 h 117"/>
                <a:gd name="T14" fmla="*/ 140 w 140"/>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17">
                  <a:moveTo>
                    <a:pt x="140" y="0"/>
                  </a:moveTo>
                  <a:lnTo>
                    <a:pt x="0" y="31"/>
                  </a:lnTo>
                  <a:lnTo>
                    <a:pt x="0" y="117"/>
                  </a:lnTo>
                  <a:lnTo>
                    <a:pt x="99" y="81"/>
                  </a:lnTo>
                  <a:lnTo>
                    <a:pt x="117" y="72"/>
                  </a:lnTo>
                  <a:lnTo>
                    <a:pt x="117" y="58"/>
                  </a:lnTo>
                  <a:lnTo>
                    <a:pt x="140" y="12"/>
                  </a:lnTo>
                  <a:lnTo>
                    <a:pt x="1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5" name="Freeform 283">
              <a:extLst>
                <a:ext uri="{FF2B5EF4-FFF2-40B4-BE49-F238E27FC236}">
                  <a16:creationId xmlns:a16="http://schemas.microsoft.com/office/drawing/2014/main" id="{98534F6B-CB18-457E-B761-DBC1C3FD46DB}"/>
                </a:ext>
              </a:extLst>
            </p:cNvPr>
            <p:cNvSpPr>
              <a:spLocks/>
            </p:cNvSpPr>
            <p:nvPr/>
          </p:nvSpPr>
          <p:spPr bwMode="auto">
            <a:xfrm>
              <a:off x="4479926" y="3192463"/>
              <a:ext cx="88900" cy="31750"/>
            </a:xfrm>
            <a:custGeom>
              <a:avLst/>
              <a:gdLst>
                <a:gd name="T0" fmla="*/ 56 w 56"/>
                <a:gd name="T1" fmla="*/ 0 h 20"/>
                <a:gd name="T2" fmla="*/ 0 w 56"/>
                <a:gd name="T3" fmla="*/ 13 h 20"/>
                <a:gd name="T4" fmla="*/ 1 w 56"/>
                <a:gd name="T5" fmla="*/ 20 h 20"/>
                <a:gd name="T6" fmla="*/ 56 w 56"/>
                <a:gd name="T7" fmla="*/ 0 h 20"/>
              </a:gdLst>
              <a:ahLst/>
              <a:cxnLst>
                <a:cxn ang="0">
                  <a:pos x="T0" y="T1"/>
                </a:cxn>
                <a:cxn ang="0">
                  <a:pos x="T2" y="T3"/>
                </a:cxn>
                <a:cxn ang="0">
                  <a:pos x="T4" y="T5"/>
                </a:cxn>
                <a:cxn ang="0">
                  <a:pos x="T6" y="T7"/>
                </a:cxn>
              </a:cxnLst>
              <a:rect l="0" t="0" r="r" b="b"/>
              <a:pathLst>
                <a:path w="56" h="20">
                  <a:moveTo>
                    <a:pt x="56" y="0"/>
                  </a:moveTo>
                  <a:lnTo>
                    <a:pt x="0" y="13"/>
                  </a:lnTo>
                  <a:lnTo>
                    <a:pt x="1" y="20"/>
                  </a:lnTo>
                  <a:lnTo>
                    <a:pt x="56" y="0"/>
                  </a:lnTo>
                  <a:close/>
                </a:path>
              </a:pathLst>
            </a:custGeom>
            <a:solidFill>
              <a:srgbClr val="1E2C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6" name="Freeform 284">
              <a:extLst>
                <a:ext uri="{FF2B5EF4-FFF2-40B4-BE49-F238E27FC236}">
                  <a16:creationId xmlns:a16="http://schemas.microsoft.com/office/drawing/2014/main" id="{4BA9916C-2289-4559-89EC-AB80103AB55B}"/>
                </a:ext>
              </a:extLst>
            </p:cNvPr>
            <p:cNvSpPr>
              <a:spLocks/>
            </p:cNvSpPr>
            <p:nvPr/>
          </p:nvSpPr>
          <p:spPr bwMode="auto">
            <a:xfrm>
              <a:off x="4479926" y="3192463"/>
              <a:ext cx="88900" cy="31750"/>
            </a:xfrm>
            <a:custGeom>
              <a:avLst/>
              <a:gdLst>
                <a:gd name="T0" fmla="*/ 56 w 56"/>
                <a:gd name="T1" fmla="*/ 0 h 20"/>
                <a:gd name="T2" fmla="*/ 0 w 56"/>
                <a:gd name="T3" fmla="*/ 13 h 20"/>
                <a:gd name="T4" fmla="*/ 1 w 56"/>
                <a:gd name="T5" fmla="*/ 20 h 20"/>
                <a:gd name="T6" fmla="*/ 56 w 56"/>
                <a:gd name="T7" fmla="*/ 0 h 20"/>
              </a:gdLst>
              <a:ahLst/>
              <a:cxnLst>
                <a:cxn ang="0">
                  <a:pos x="T0" y="T1"/>
                </a:cxn>
                <a:cxn ang="0">
                  <a:pos x="T2" y="T3"/>
                </a:cxn>
                <a:cxn ang="0">
                  <a:pos x="T4" y="T5"/>
                </a:cxn>
                <a:cxn ang="0">
                  <a:pos x="T6" y="T7"/>
                </a:cxn>
              </a:cxnLst>
              <a:rect l="0" t="0" r="r" b="b"/>
              <a:pathLst>
                <a:path w="56" h="20">
                  <a:moveTo>
                    <a:pt x="56" y="0"/>
                  </a:moveTo>
                  <a:lnTo>
                    <a:pt x="0" y="13"/>
                  </a:lnTo>
                  <a:lnTo>
                    <a:pt x="1" y="20"/>
                  </a:lnTo>
                  <a:lnTo>
                    <a:pt x="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257" name="组合 256">
              <a:extLst>
                <a:ext uri="{FF2B5EF4-FFF2-40B4-BE49-F238E27FC236}">
                  <a16:creationId xmlns:a16="http://schemas.microsoft.com/office/drawing/2014/main" id="{9FF62370-F918-4A7B-96C0-217CFFD8059A}"/>
                </a:ext>
              </a:extLst>
            </p:cNvPr>
            <p:cNvGrpSpPr/>
            <p:nvPr/>
          </p:nvGrpSpPr>
          <p:grpSpPr>
            <a:xfrm>
              <a:off x="3482976" y="2832100"/>
              <a:ext cx="158750" cy="723900"/>
              <a:chOff x="3482976" y="2832100"/>
              <a:chExt cx="158750" cy="723900"/>
            </a:xfrm>
          </p:grpSpPr>
          <p:sp>
            <p:nvSpPr>
              <p:cNvPr id="304" name="Freeform 285">
                <a:extLst>
                  <a:ext uri="{FF2B5EF4-FFF2-40B4-BE49-F238E27FC236}">
                    <a16:creationId xmlns:a16="http://schemas.microsoft.com/office/drawing/2014/main" id="{CAA9C48C-50AF-4E31-ABEC-60ACDB3477D9}"/>
                  </a:ext>
                </a:extLst>
              </p:cNvPr>
              <p:cNvSpPr>
                <a:spLocks/>
              </p:cNvSpPr>
              <p:nvPr/>
            </p:nvSpPr>
            <p:spPr bwMode="auto">
              <a:xfrm>
                <a:off x="3482976" y="2832100"/>
                <a:ext cx="82550" cy="723900"/>
              </a:xfrm>
              <a:custGeom>
                <a:avLst/>
                <a:gdLst>
                  <a:gd name="T0" fmla="*/ 52 w 52"/>
                  <a:gd name="T1" fmla="*/ 0 h 456"/>
                  <a:gd name="T2" fmla="*/ 52 w 52"/>
                  <a:gd name="T3" fmla="*/ 456 h 456"/>
                  <a:gd name="T4" fmla="*/ 0 w 52"/>
                  <a:gd name="T5" fmla="*/ 408 h 456"/>
                  <a:gd name="T6" fmla="*/ 52 w 52"/>
                  <a:gd name="T7" fmla="*/ 0 h 456"/>
                </a:gdLst>
                <a:ahLst/>
                <a:cxnLst>
                  <a:cxn ang="0">
                    <a:pos x="T0" y="T1"/>
                  </a:cxn>
                  <a:cxn ang="0">
                    <a:pos x="T2" y="T3"/>
                  </a:cxn>
                  <a:cxn ang="0">
                    <a:pos x="T4" y="T5"/>
                  </a:cxn>
                  <a:cxn ang="0">
                    <a:pos x="T6" y="T7"/>
                  </a:cxn>
                </a:cxnLst>
                <a:rect l="0" t="0" r="r" b="b"/>
                <a:pathLst>
                  <a:path w="52" h="456">
                    <a:moveTo>
                      <a:pt x="52" y="0"/>
                    </a:moveTo>
                    <a:lnTo>
                      <a:pt x="52" y="456"/>
                    </a:lnTo>
                    <a:lnTo>
                      <a:pt x="0" y="408"/>
                    </a:lnTo>
                    <a:lnTo>
                      <a:pt x="52" y="0"/>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5" name="Freeform 286">
                <a:extLst>
                  <a:ext uri="{FF2B5EF4-FFF2-40B4-BE49-F238E27FC236}">
                    <a16:creationId xmlns:a16="http://schemas.microsoft.com/office/drawing/2014/main" id="{A28A1D3C-7487-4732-A127-682D955E0DB3}"/>
                  </a:ext>
                </a:extLst>
              </p:cNvPr>
              <p:cNvSpPr>
                <a:spLocks/>
              </p:cNvSpPr>
              <p:nvPr/>
            </p:nvSpPr>
            <p:spPr bwMode="auto">
              <a:xfrm>
                <a:off x="3565526" y="2832100"/>
                <a:ext cx="76200" cy="723900"/>
              </a:xfrm>
              <a:custGeom>
                <a:avLst/>
                <a:gdLst>
                  <a:gd name="T0" fmla="*/ 0 w 48"/>
                  <a:gd name="T1" fmla="*/ 0 h 456"/>
                  <a:gd name="T2" fmla="*/ 0 w 48"/>
                  <a:gd name="T3" fmla="*/ 456 h 456"/>
                  <a:gd name="T4" fmla="*/ 48 w 48"/>
                  <a:gd name="T5" fmla="*/ 408 h 456"/>
                  <a:gd name="T6" fmla="*/ 0 w 48"/>
                  <a:gd name="T7" fmla="*/ 0 h 456"/>
                </a:gdLst>
                <a:ahLst/>
                <a:cxnLst>
                  <a:cxn ang="0">
                    <a:pos x="T0" y="T1"/>
                  </a:cxn>
                  <a:cxn ang="0">
                    <a:pos x="T2" y="T3"/>
                  </a:cxn>
                  <a:cxn ang="0">
                    <a:pos x="T4" y="T5"/>
                  </a:cxn>
                  <a:cxn ang="0">
                    <a:pos x="T6" y="T7"/>
                  </a:cxn>
                </a:cxnLst>
                <a:rect l="0" t="0" r="r" b="b"/>
                <a:pathLst>
                  <a:path w="48" h="456">
                    <a:moveTo>
                      <a:pt x="0" y="0"/>
                    </a:moveTo>
                    <a:lnTo>
                      <a:pt x="0" y="456"/>
                    </a:lnTo>
                    <a:lnTo>
                      <a:pt x="48" y="408"/>
                    </a:lnTo>
                    <a:lnTo>
                      <a:pt x="0" y="0"/>
                    </a:lnTo>
                    <a:close/>
                  </a:path>
                </a:pathLst>
              </a:cu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58" name="Freeform 287">
              <a:extLst>
                <a:ext uri="{FF2B5EF4-FFF2-40B4-BE49-F238E27FC236}">
                  <a16:creationId xmlns:a16="http://schemas.microsoft.com/office/drawing/2014/main" id="{16B2B9E0-DE30-4FDF-B708-C3D5FC219CF5}"/>
                </a:ext>
              </a:extLst>
            </p:cNvPr>
            <p:cNvSpPr>
              <a:spLocks noEditPoints="1"/>
            </p:cNvSpPr>
            <p:nvPr/>
          </p:nvSpPr>
          <p:spPr bwMode="auto">
            <a:xfrm>
              <a:off x="2736851" y="2171700"/>
              <a:ext cx="433388" cy="153988"/>
            </a:xfrm>
            <a:custGeom>
              <a:avLst/>
              <a:gdLst>
                <a:gd name="T0" fmla="*/ 9 w 232"/>
                <a:gd name="T1" fmla="*/ 76 h 82"/>
                <a:gd name="T2" fmla="*/ 6 w 232"/>
                <a:gd name="T3" fmla="*/ 74 h 82"/>
                <a:gd name="T4" fmla="*/ 18 w 232"/>
                <a:gd name="T5" fmla="*/ 57 h 82"/>
                <a:gd name="T6" fmla="*/ 21 w 232"/>
                <a:gd name="T7" fmla="*/ 60 h 82"/>
                <a:gd name="T8" fmla="*/ 9 w 232"/>
                <a:gd name="T9" fmla="*/ 76 h 82"/>
                <a:gd name="T10" fmla="*/ 232 w 232"/>
                <a:gd name="T11" fmla="*/ 0 h 82"/>
                <a:gd name="T12" fmla="*/ 0 w 232"/>
                <a:gd name="T13" fmla="*/ 51 h 82"/>
                <a:gd name="T14" fmla="*/ 0 w 232"/>
                <a:gd name="T15" fmla="*/ 82 h 82"/>
                <a:gd name="T16" fmla="*/ 232 w 232"/>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82">
                  <a:moveTo>
                    <a:pt x="9" y="76"/>
                  </a:moveTo>
                  <a:cubicBezTo>
                    <a:pt x="6" y="74"/>
                    <a:pt x="6" y="74"/>
                    <a:pt x="6" y="74"/>
                  </a:cubicBezTo>
                  <a:cubicBezTo>
                    <a:pt x="14" y="63"/>
                    <a:pt x="18" y="57"/>
                    <a:pt x="18" y="57"/>
                  </a:cubicBezTo>
                  <a:cubicBezTo>
                    <a:pt x="21" y="60"/>
                    <a:pt x="21" y="60"/>
                    <a:pt x="21" y="60"/>
                  </a:cubicBezTo>
                  <a:cubicBezTo>
                    <a:pt x="21" y="60"/>
                    <a:pt x="16" y="65"/>
                    <a:pt x="9" y="76"/>
                  </a:cubicBezTo>
                  <a:moveTo>
                    <a:pt x="232" y="0"/>
                  </a:moveTo>
                  <a:cubicBezTo>
                    <a:pt x="0" y="51"/>
                    <a:pt x="0" y="51"/>
                    <a:pt x="0" y="51"/>
                  </a:cubicBezTo>
                  <a:cubicBezTo>
                    <a:pt x="0" y="82"/>
                    <a:pt x="0" y="82"/>
                    <a:pt x="0" y="82"/>
                  </a:cubicBezTo>
                  <a:cubicBezTo>
                    <a:pt x="232" y="0"/>
                    <a:pt x="232" y="0"/>
                    <a:pt x="232" y="0"/>
                  </a:cubicBezTo>
                </a:path>
              </a:pathLst>
            </a:custGeom>
            <a:solidFill>
              <a:srgbClr val="243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9" name="Freeform 288">
              <a:extLst>
                <a:ext uri="{FF2B5EF4-FFF2-40B4-BE49-F238E27FC236}">
                  <a16:creationId xmlns:a16="http://schemas.microsoft.com/office/drawing/2014/main" id="{A756433F-AE53-4F90-A57A-503504F64DA2}"/>
                </a:ext>
              </a:extLst>
            </p:cNvPr>
            <p:cNvSpPr>
              <a:spLocks/>
            </p:cNvSpPr>
            <p:nvPr/>
          </p:nvSpPr>
          <p:spPr bwMode="auto">
            <a:xfrm>
              <a:off x="2747963" y="2278063"/>
              <a:ext cx="26988" cy="36513"/>
            </a:xfrm>
            <a:custGeom>
              <a:avLst/>
              <a:gdLst>
                <a:gd name="T0" fmla="*/ 12 w 15"/>
                <a:gd name="T1" fmla="*/ 0 h 19"/>
                <a:gd name="T2" fmla="*/ 0 w 15"/>
                <a:gd name="T3" fmla="*/ 17 h 19"/>
                <a:gd name="T4" fmla="*/ 3 w 15"/>
                <a:gd name="T5" fmla="*/ 19 h 19"/>
                <a:gd name="T6" fmla="*/ 15 w 15"/>
                <a:gd name="T7" fmla="*/ 3 h 19"/>
                <a:gd name="T8" fmla="*/ 12 w 15"/>
                <a:gd name="T9" fmla="*/ 0 h 19"/>
              </a:gdLst>
              <a:ahLst/>
              <a:cxnLst>
                <a:cxn ang="0">
                  <a:pos x="T0" y="T1"/>
                </a:cxn>
                <a:cxn ang="0">
                  <a:pos x="T2" y="T3"/>
                </a:cxn>
                <a:cxn ang="0">
                  <a:pos x="T4" y="T5"/>
                </a:cxn>
                <a:cxn ang="0">
                  <a:pos x="T6" y="T7"/>
                </a:cxn>
                <a:cxn ang="0">
                  <a:pos x="T8" y="T9"/>
                </a:cxn>
              </a:cxnLst>
              <a:rect l="0" t="0" r="r" b="b"/>
              <a:pathLst>
                <a:path w="15" h="19">
                  <a:moveTo>
                    <a:pt x="12" y="0"/>
                  </a:moveTo>
                  <a:cubicBezTo>
                    <a:pt x="12" y="0"/>
                    <a:pt x="8" y="6"/>
                    <a:pt x="0" y="17"/>
                  </a:cubicBezTo>
                  <a:cubicBezTo>
                    <a:pt x="3" y="19"/>
                    <a:pt x="3" y="19"/>
                    <a:pt x="3" y="19"/>
                  </a:cubicBezTo>
                  <a:cubicBezTo>
                    <a:pt x="10" y="8"/>
                    <a:pt x="15" y="3"/>
                    <a:pt x="15" y="3"/>
                  </a:cubicBezTo>
                  <a:cubicBezTo>
                    <a:pt x="12" y="0"/>
                    <a:pt x="12" y="0"/>
                    <a:pt x="12" y="0"/>
                  </a:cubicBezTo>
                </a:path>
              </a:pathLst>
            </a:custGeom>
            <a:solidFill>
              <a:srgbClr val="121D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260" name="组合 259">
              <a:extLst>
                <a:ext uri="{FF2B5EF4-FFF2-40B4-BE49-F238E27FC236}">
                  <a16:creationId xmlns:a16="http://schemas.microsoft.com/office/drawing/2014/main" id="{2CE23431-FBCF-4CE5-A699-89C26751756C}"/>
                </a:ext>
              </a:extLst>
            </p:cNvPr>
            <p:cNvGrpSpPr/>
            <p:nvPr/>
          </p:nvGrpSpPr>
          <p:grpSpPr>
            <a:xfrm>
              <a:off x="2695576" y="1938338"/>
              <a:ext cx="85725" cy="387350"/>
              <a:chOff x="2695576" y="1938338"/>
              <a:chExt cx="85725" cy="387350"/>
            </a:xfrm>
          </p:grpSpPr>
          <p:sp>
            <p:nvSpPr>
              <p:cNvPr id="302" name="Freeform 289">
                <a:extLst>
                  <a:ext uri="{FF2B5EF4-FFF2-40B4-BE49-F238E27FC236}">
                    <a16:creationId xmlns:a16="http://schemas.microsoft.com/office/drawing/2014/main" id="{B670A07F-A155-4ADA-BA60-0E98920F6D84}"/>
                  </a:ext>
                </a:extLst>
              </p:cNvPr>
              <p:cNvSpPr>
                <a:spLocks/>
              </p:cNvSpPr>
              <p:nvPr/>
            </p:nvSpPr>
            <p:spPr bwMode="auto">
              <a:xfrm>
                <a:off x="2695576" y="1938338"/>
                <a:ext cx="42863" cy="387350"/>
              </a:xfrm>
              <a:custGeom>
                <a:avLst/>
                <a:gdLst>
                  <a:gd name="T0" fmla="*/ 27 w 27"/>
                  <a:gd name="T1" fmla="*/ 0 h 244"/>
                  <a:gd name="T2" fmla="*/ 27 w 27"/>
                  <a:gd name="T3" fmla="*/ 244 h 244"/>
                  <a:gd name="T4" fmla="*/ 0 w 27"/>
                  <a:gd name="T5" fmla="*/ 218 h 244"/>
                  <a:gd name="T6" fmla="*/ 27 w 27"/>
                  <a:gd name="T7" fmla="*/ 0 h 244"/>
                </a:gdLst>
                <a:ahLst/>
                <a:cxnLst>
                  <a:cxn ang="0">
                    <a:pos x="T0" y="T1"/>
                  </a:cxn>
                  <a:cxn ang="0">
                    <a:pos x="T2" y="T3"/>
                  </a:cxn>
                  <a:cxn ang="0">
                    <a:pos x="T4" y="T5"/>
                  </a:cxn>
                  <a:cxn ang="0">
                    <a:pos x="T6" y="T7"/>
                  </a:cxn>
                </a:cxnLst>
                <a:rect l="0" t="0" r="r" b="b"/>
                <a:pathLst>
                  <a:path w="27" h="244">
                    <a:moveTo>
                      <a:pt x="27" y="0"/>
                    </a:moveTo>
                    <a:lnTo>
                      <a:pt x="27" y="244"/>
                    </a:lnTo>
                    <a:lnTo>
                      <a:pt x="0" y="218"/>
                    </a:lnTo>
                    <a:lnTo>
                      <a:pt x="27" y="0"/>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3" name="Freeform 290">
                <a:extLst>
                  <a:ext uri="{FF2B5EF4-FFF2-40B4-BE49-F238E27FC236}">
                    <a16:creationId xmlns:a16="http://schemas.microsoft.com/office/drawing/2014/main" id="{5F86953B-879D-4865-9648-8225BFFF0CB7}"/>
                  </a:ext>
                </a:extLst>
              </p:cNvPr>
              <p:cNvSpPr>
                <a:spLocks/>
              </p:cNvSpPr>
              <p:nvPr/>
            </p:nvSpPr>
            <p:spPr bwMode="auto">
              <a:xfrm>
                <a:off x="2738438" y="1938338"/>
                <a:ext cx="42863" cy="387350"/>
              </a:xfrm>
              <a:custGeom>
                <a:avLst/>
                <a:gdLst>
                  <a:gd name="T0" fmla="*/ 0 w 27"/>
                  <a:gd name="T1" fmla="*/ 0 h 244"/>
                  <a:gd name="T2" fmla="*/ 0 w 27"/>
                  <a:gd name="T3" fmla="*/ 244 h 244"/>
                  <a:gd name="T4" fmla="*/ 27 w 27"/>
                  <a:gd name="T5" fmla="*/ 218 h 244"/>
                  <a:gd name="T6" fmla="*/ 0 w 27"/>
                  <a:gd name="T7" fmla="*/ 0 h 244"/>
                </a:gdLst>
                <a:ahLst/>
                <a:cxnLst>
                  <a:cxn ang="0">
                    <a:pos x="T0" y="T1"/>
                  </a:cxn>
                  <a:cxn ang="0">
                    <a:pos x="T2" y="T3"/>
                  </a:cxn>
                  <a:cxn ang="0">
                    <a:pos x="T4" y="T5"/>
                  </a:cxn>
                  <a:cxn ang="0">
                    <a:pos x="T6" y="T7"/>
                  </a:cxn>
                </a:cxnLst>
                <a:rect l="0" t="0" r="r" b="b"/>
                <a:pathLst>
                  <a:path w="27" h="244">
                    <a:moveTo>
                      <a:pt x="0" y="0"/>
                    </a:moveTo>
                    <a:lnTo>
                      <a:pt x="0" y="244"/>
                    </a:lnTo>
                    <a:lnTo>
                      <a:pt x="27" y="218"/>
                    </a:lnTo>
                    <a:lnTo>
                      <a:pt x="0" y="0"/>
                    </a:lnTo>
                    <a:close/>
                  </a:path>
                </a:pathLst>
              </a:cu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61" name="Freeform 291">
              <a:extLst>
                <a:ext uri="{FF2B5EF4-FFF2-40B4-BE49-F238E27FC236}">
                  <a16:creationId xmlns:a16="http://schemas.microsoft.com/office/drawing/2014/main" id="{66A6417A-7C38-4FFB-BA46-6D78CA5800D9}"/>
                </a:ext>
              </a:extLst>
            </p:cNvPr>
            <p:cNvSpPr>
              <a:spLocks/>
            </p:cNvSpPr>
            <p:nvPr/>
          </p:nvSpPr>
          <p:spPr bwMode="auto">
            <a:xfrm>
              <a:off x="5205413" y="2260600"/>
              <a:ext cx="793750" cy="280988"/>
            </a:xfrm>
            <a:custGeom>
              <a:avLst/>
              <a:gdLst>
                <a:gd name="T0" fmla="*/ 500 w 500"/>
                <a:gd name="T1" fmla="*/ 0 h 177"/>
                <a:gd name="T2" fmla="*/ 0 w 500"/>
                <a:gd name="T3" fmla="*/ 108 h 177"/>
                <a:gd name="T4" fmla="*/ 0 w 500"/>
                <a:gd name="T5" fmla="*/ 177 h 177"/>
                <a:gd name="T6" fmla="*/ 500 w 500"/>
                <a:gd name="T7" fmla="*/ 0 h 177"/>
              </a:gdLst>
              <a:ahLst/>
              <a:cxnLst>
                <a:cxn ang="0">
                  <a:pos x="T0" y="T1"/>
                </a:cxn>
                <a:cxn ang="0">
                  <a:pos x="T2" y="T3"/>
                </a:cxn>
                <a:cxn ang="0">
                  <a:pos x="T4" y="T5"/>
                </a:cxn>
                <a:cxn ang="0">
                  <a:pos x="T6" y="T7"/>
                </a:cxn>
              </a:cxnLst>
              <a:rect l="0" t="0" r="r" b="b"/>
              <a:pathLst>
                <a:path w="500" h="177">
                  <a:moveTo>
                    <a:pt x="500" y="0"/>
                  </a:moveTo>
                  <a:lnTo>
                    <a:pt x="0" y="108"/>
                  </a:lnTo>
                  <a:lnTo>
                    <a:pt x="0" y="177"/>
                  </a:lnTo>
                  <a:lnTo>
                    <a:pt x="500" y="0"/>
                  </a:lnTo>
                  <a:close/>
                </a:path>
              </a:pathLst>
            </a:custGeom>
            <a:solidFill>
              <a:srgbClr val="243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2" name="Freeform 292">
              <a:extLst>
                <a:ext uri="{FF2B5EF4-FFF2-40B4-BE49-F238E27FC236}">
                  <a16:creationId xmlns:a16="http://schemas.microsoft.com/office/drawing/2014/main" id="{BA3A63A2-5E70-45CB-A2F7-C58D0941AF5E}"/>
                </a:ext>
              </a:extLst>
            </p:cNvPr>
            <p:cNvSpPr>
              <a:spLocks/>
            </p:cNvSpPr>
            <p:nvPr/>
          </p:nvSpPr>
          <p:spPr bwMode="auto">
            <a:xfrm>
              <a:off x="5205413" y="2260600"/>
              <a:ext cx="793750" cy="280988"/>
            </a:xfrm>
            <a:custGeom>
              <a:avLst/>
              <a:gdLst>
                <a:gd name="T0" fmla="*/ 500 w 500"/>
                <a:gd name="T1" fmla="*/ 0 h 177"/>
                <a:gd name="T2" fmla="*/ 0 w 500"/>
                <a:gd name="T3" fmla="*/ 108 h 177"/>
                <a:gd name="T4" fmla="*/ 0 w 500"/>
                <a:gd name="T5" fmla="*/ 177 h 177"/>
                <a:gd name="T6" fmla="*/ 500 w 500"/>
                <a:gd name="T7" fmla="*/ 0 h 177"/>
              </a:gdLst>
              <a:ahLst/>
              <a:cxnLst>
                <a:cxn ang="0">
                  <a:pos x="T0" y="T1"/>
                </a:cxn>
                <a:cxn ang="0">
                  <a:pos x="T2" y="T3"/>
                </a:cxn>
                <a:cxn ang="0">
                  <a:pos x="T4" y="T5"/>
                </a:cxn>
                <a:cxn ang="0">
                  <a:pos x="T6" y="T7"/>
                </a:cxn>
              </a:cxnLst>
              <a:rect l="0" t="0" r="r" b="b"/>
              <a:pathLst>
                <a:path w="500" h="177">
                  <a:moveTo>
                    <a:pt x="500" y="0"/>
                  </a:moveTo>
                  <a:lnTo>
                    <a:pt x="0" y="108"/>
                  </a:lnTo>
                  <a:lnTo>
                    <a:pt x="0" y="177"/>
                  </a:lnTo>
                  <a:lnTo>
                    <a:pt x="5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263" name="组合 262">
              <a:extLst>
                <a:ext uri="{FF2B5EF4-FFF2-40B4-BE49-F238E27FC236}">
                  <a16:creationId xmlns:a16="http://schemas.microsoft.com/office/drawing/2014/main" id="{C38B35BE-0377-4696-A391-D41A2211A37A}"/>
                </a:ext>
              </a:extLst>
            </p:cNvPr>
            <p:cNvGrpSpPr/>
            <p:nvPr/>
          </p:nvGrpSpPr>
          <p:grpSpPr>
            <a:xfrm>
              <a:off x="5064126" y="1419225"/>
              <a:ext cx="663576" cy="1127126"/>
              <a:chOff x="5064126" y="1419225"/>
              <a:chExt cx="663576" cy="1127126"/>
            </a:xfrm>
          </p:grpSpPr>
          <p:sp>
            <p:nvSpPr>
              <p:cNvPr id="286" name="Oval 28">
                <a:extLst>
                  <a:ext uri="{FF2B5EF4-FFF2-40B4-BE49-F238E27FC236}">
                    <a16:creationId xmlns:a16="http://schemas.microsoft.com/office/drawing/2014/main" id="{FB7C09DA-39B0-435E-960D-15B491B441E3}"/>
                  </a:ext>
                </a:extLst>
              </p:cNvPr>
              <p:cNvSpPr>
                <a:spLocks noChangeArrowheads="1"/>
              </p:cNvSpPr>
              <p:nvPr/>
            </p:nvSpPr>
            <p:spPr bwMode="auto">
              <a:xfrm>
                <a:off x="5554664" y="1460500"/>
                <a:ext cx="49213" cy="492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7" name="Oval 29">
                <a:extLst>
                  <a:ext uri="{FF2B5EF4-FFF2-40B4-BE49-F238E27FC236}">
                    <a16:creationId xmlns:a16="http://schemas.microsoft.com/office/drawing/2014/main" id="{314D230B-0130-4141-9E46-95514E84CDCA}"/>
                  </a:ext>
                </a:extLst>
              </p:cNvPr>
              <p:cNvSpPr>
                <a:spLocks noChangeArrowheads="1"/>
              </p:cNvSpPr>
              <p:nvPr/>
            </p:nvSpPr>
            <p:spPr bwMode="auto">
              <a:xfrm>
                <a:off x="5619751" y="1489075"/>
                <a:ext cx="34925" cy="349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8" name="Oval 30">
                <a:extLst>
                  <a:ext uri="{FF2B5EF4-FFF2-40B4-BE49-F238E27FC236}">
                    <a16:creationId xmlns:a16="http://schemas.microsoft.com/office/drawing/2014/main" id="{CDB25998-0941-4AF3-9D9E-F8B72271669D}"/>
                  </a:ext>
                </a:extLst>
              </p:cNvPr>
              <p:cNvSpPr>
                <a:spLocks noChangeArrowheads="1"/>
              </p:cNvSpPr>
              <p:nvPr/>
            </p:nvSpPr>
            <p:spPr bwMode="auto">
              <a:xfrm>
                <a:off x="5681664" y="1508125"/>
                <a:ext cx="46038" cy="476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9" name="Oval 38">
                <a:extLst>
                  <a:ext uri="{FF2B5EF4-FFF2-40B4-BE49-F238E27FC236}">
                    <a16:creationId xmlns:a16="http://schemas.microsoft.com/office/drawing/2014/main" id="{39894B10-84DC-4302-9020-7A0B83557DF9}"/>
                  </a:ext>
                </a:extLst>
              </p:cNvPr>
              <p:cNvSpPr>
                <a:spLocks noChangeArrowheads="1"/>
              </p:cNvSpPr>
              <p:nvPr/>
            </p:nvSpPr>
            <p:spPr bwMode="auto">
              <a:xfrm>
                <a:off x="5064126" y="1419225"/>
                <a:ext cx="20638" cy="2222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0" name="Oval 39">
                <a:extLst>
                  <a:ext uri="{FF2B5EF4-FFF2-40B4-BE49-F238E27FC236}">
                    <a16:creationId xmlns:a16="http://schemas.microsoft.com/office/drawing/2014/main" id="{215C3FFF-6F70-4D98-BE6E-377905C155E1}"/>
                  </a:ext>
                </a:extLst>
              </p:cNvPr>
              <p:cNvSpPr>
                <a:spLocks noChangeArrowheads="1"/>
              </p:cNvSpPr>
              <p:nvPr/>
            </p:nvSpPr>
            <p:spPr bwMode="auto">
              <a:xfrm>
                <a:off x="5111751" y="1471613"/>
                <a:ext cx="26988" cy="23813"/>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1" name="Oval 40">
                <a:extLst>
                  <a:ext uri="{FF2B5EF4-FFF2-40B4-BE49-F238E27FC236}">
                    <a16:creationId xmlns:a16="http://schemas.microsoft.com/office/drawing/2014/main" id="{EAAD99D0-E4F3-4728-8B8A-05886CE85AB6}"/>
                  </a:ext>
                </a:extLst>
              </p:cNvPr>
              <p:cNvSpPr>
                <a:spLocks noChangeArrowheads="1"/>
              </p:cNvSpPr>
              <p:nvPr/>
            </p:nvSpPr>
            <p:spPr bwMode="auto">
              <a:xfrm>
                <a:off x="5178426" y="1457325"/>
                <a:ext cx="14288" cy="158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2" name="Oval 41">
                <a:extLst>
                  <a:ext uri="{FF2B5EF4-FFF2-40B4-BE49-F238E27FC236}">
                    <a16:creationId xmlns:a16="http://schemas.microsoft.com/office/drawing/2014/main" id="{9A118F10-8659-45C8-A8C3-A85754E19476}"/>
                  </a:ext>
                </a:extLst>
              </p:cNvPr>
              <p:cNvSpPr>
                <a:spLocks noChangeArrowheads="1"/>
              </p:cNvSpPr>
              <p:nvPr/>
            </p:nvSpPr>
            <p:spPr bwMode="auto">
              <a:xfrm>
                <a:off x="5064126" y="1471613"/>
                <a:ext cx="14288" cy="142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3" name="Oval 42">
                <a:extLst>
                  <a:ext uri="{FF2B5EF4-FFF2-40B4-BE49-F238E27FC236}">
                    <a16:creationId xmlns:a16="http://schemas.microsoft.com/office/drawing/2014/main" id="{1A852A3B-138A-4175-8975-9D8B28671D16}"/>
                  </a:ext>
                </a:extLst>
              </p:cNvPr>
              <p:cNvSpPr>
                <a:spLocks noChangeArrowheads="1"/>
              </p:cNvSpPr>
              <p:nvPr/>
            </p:nvSpPr>
            <p:spPr bwMode="auto">
              <a:xfrm>
                <a:off x="5095876" y="1493838"/>
                <a:ext cx="6350" cy="63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4" name="Oval 118">
                <a:extLst>
                  <a:ext uri="{FF2B5EF4-FFF2-40B4-BE49-F238E27FC236}">
                    <a16:creationId xmlns:a16="http://schemas.microsoft.com/office/drawing/2014/main" id="{20D7CB6A-0933-4C7C-8A5B-D0AE64FA637A}"/>
                  </a:ext>
                </a:extLst>
              </p:cNvPr>
              <p:cNvSpPr>
                <a:spLocks noChangeArrowheads="1"/>
              </p:cNvSpPr>
              <p:nvPr/>
            </p:nvSpPr>
            <p:spPr bwMode="auto">
              <a:xfrm>
                <a:off x="5100639" y="1749425"/>
                <a:ext cx="26988" cy="269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5" name="Oval 119">
                <a:extLst>
                  <a:ext uri="{FF2B5EF4-FFF2-40B4-BE49-F238E27FC236}">
                    <a16:creationId xmlns:a16="http://schemas.microsoft.com/office/drawing/2014/main" id="{A2B7C059-1E36-4106-9309-1D79406E6B02}"/>
                  </a:ext>
                </a:extLst>
              </p:cNvPr>
              <p:cNvSpPr>
                <a:spLocks noChangeArrowheads="1"/>
              </p:cNvSpPr>
              <p:nvPr/>
            </p:nvSpPr>
            <p:spPr bwMode="auto">
              <a:xfrm>
                <a:off x="5256214" y="1655763"/>
                <a:ext cx="19050" cy="1905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6" name="Oval 120">
                <a:extLst>
                  <a:ext uri="{FF2B5EF4-FFF2-40B4-BE49-F238E27FC236}">
                    <a16:creationId xmlns:a16="http://schemas.microsoft.com/office/drawing/2014/main" id="{2CB03B46-F8A5-4FD3-962E-AA7FBE3C0FDA}"/>
                  </a:ext>
                </a:extLst>
              </p:cNvPr>
              <p:cNvSpPr>
                <a:spLocks noChangeArrowheads="1"/>
              </p:cNvSpPr>
              <p:nvPr/>
            </p:nvSpPr>
            <p:spPr bwMode="auto">
              <a:xfrm>
                <a:off x="5368926" y="1673225"/>
                <a:ext cx="14288" cy="158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7" name="Oval 121">
                <a:extLst>
                  <a:ext uri="{FF2B5EF4-FFF2-40B4-BE49-F238E27FC236}">
                    <a16:creationId xmlns:a16="http://schemas.microsoft.com/office/drawing/2014/main" id="{4E1B2057-6243-47E3-88B9-BFC9B361D609}"/>
                  </a:ext>
                </a:extLst>
              </p:cNvPr>
              <p:cNvSpPr>
                <a:spLocks noChangeArrowheads="1"/>
              </p:cNvSpPr>
              <p:nvPr/>
            </p:nvSpPr>
            <p:spPr bwMode="auto">
              <a:xfrm>
                <a:off x="5349876" y="1692275"/>
                <a:ext cx="14288" cy="12700"/>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8" name="Oval 122">
                <a:extLst>
                  <a:ext uri="{FF2B5EF4-FFF2-40B4-BE49-F238E27FC236}">
                    <a16:creationId xmlns:a16="http://schemas.microsoft.com/office/drawing/2014/main" id="{35AEE21E-752E-46F0-8D94-223D993BC3AC}"/>
                  </a:ext>
                </a:extLst>
              </p:cNvPr>
              <p:cNvSpPr>
                <a:spLocks noChangeArrowheads="1"/>
              </p:cNvSpPr>
              <p:nvPr/>
            </p:nvSpPr>
            <p:spPr bwMode="auto">
              <a:xfrm>
                <a:off x="5530851" y="1457325"/>
                <a:ext cx="15875" cy="15875"/>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9" name="Oval 123">
                <a:extLst>
                  <a:ext uri="{FF2B5EF4-FFF2-40B4-BE49-F238E27FC236}">
                    <a16:creationId xmlns:a16="http://schemas.microsoft.com/office/drawing/2014/main" id="{499B9C59-6E6B-4395-9507-D2B7EFACD92B}"/>
                  </a:ext>
                </a:extLst>
              </p:cNvPr>
              <p:cNvSpPr>
                <a:spLocks noChangeArrowheads="1"/>
              </p:cNvSpPr>
              <p:nvPr/>
            </p:nvSpPr>
            <p:spPr bwMode="auto">
              <a:xfrm>
                <a:off x="5087939" y="1473200"/>
                <a:ext cx="14288" cy="14288"/>
              </a:xfrm>
              <a:prstGeom prst="ellipse">
                <a:avLst/>
              </a:prstGeom>
              <a:solidFill>
                <a:srgbClr val="3E4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0" name="Freeform 293">
                <a:extLst>
                  <a:ext uri="{FF2B5EF4-FFF2-40B4-BE49-F238E27FC236}">
                    <a16:creationId xmlns:a16="http://schemas.microsoft.com/office/drawing/2014/main" id="{2ED47B0E-7A62-463E-9480-0151CE667A25}"/>
                  </a:ext>
                </a:extLst>
              </p:cNvPr>
              <p:cNvSpPr>
                <a:spLocks/>
              </p:cNvSpPr>
              <p:nvPr/>
            </p:nvSpPr>
            <p:spPr bwMode="auto">
              <a:xfrm>
                <a:off x="5137151" y="1903413"/>
                <a:ext cx="73025" cy="642938"/>
              </a:xfrm>
              <a:custGeom>
                <a:avLst/>
                <a:gdLst>
                  <a:gd name="T0" fmla="*/ 46 w 46"/>
                  <a:gd name="T1" fmla="*/ 0 h 405"/>
                  <a:gd name="T2" fmla="*/ 46 w 46"/>
                  <a:gd name="T3" fmla="*/ 405 h 405"/>
                  <a:gd name="T4" fmla="*/ 0 w 46"/>
                  <a:gd name="T5" fmla="*/ 362 h 405"/>
                  <a:gd name="T6" fmla="*/ 46 w 46"/>
                  <a:gd name="T7" fmla="*/ 0 h 405"/>
                </a:gdLst>
                <a:ahLst/>
                <a:cxnLst>
                  <a:cxn ang="0">
                    <a:pos x="T0" y="T1"/>
                  </a:cxn>
                  <a:cxn ang="0">
                    <a:pos x="T2" y="T3"/>
                  </a:cxn>
                  <a:cxn ang="0">
                    <a:pos x="T4" y="T5"/>
                  </a:cxn>
                  <a:cxn ang="0">
                    <a:pos x="T6" y="T7"/>
                  </a:cxn>
                </a:cxnLst>
                <a:rect l="0" t="0" r="r" b="b"/>
                <a:pathLst>
                  <a:path w="46" h="405">
                    <a:moveTo>
                      <a:pt x="46" y="0"/>
                    </a:moveTo>
                    <a:lnTo>
                      <a:pt x="46" y="405"/>
                    </a:lnTo>
                    <a:lnTo>
                      <a:pt x="0" y="362"/>
                    </a:lnTo>
                    <a:lnTo>
                      <a:pt x="46" y="0"/>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1" name="Freeform 294">
                <a:extLst>
                  <a:ext uri="{FF2B5EF4-FFF2-40B4-BE49-F238E27FC236}">
                    <a16:creationId xmlns:a16="http://schemas.microsoft.com/office/drawing/2014/main" id="{AE33552E-94F5-4DB8-A087-796E4EA5F1C6}"/>
                  </a:ext>
                </a:extLst>
              </p:cNvPr>
              <p:cNvSpPr>
                <a:spLocks/>
              </p:cNvSpPr>
              <p:nvPr/>
            </p:nvSpPr>
            <p:spPr bwMode="auto">
              <a:xfrm>
                <a:off x="5210176" y="1903413"/>
                <a:ext cx="68263" cy="642938"/>
              </a:xfrm>
              <a:custGeom>
                <a:avLst/>
                <a:gdLst>
                  <a:gd name="T0" fmla="*/ 0 w 43"/>
                  <a:gd name="T1" fmla="*/ 0 h 405"/>
                  <a:gd name="T2" fmla="*/ 0 w 43"/>
                  <a:gd name="T3" fmla="*/ 405 h 405"/>
                  <a:gd name="T4" fmla="*/ 43 w 43"/>
                  <a:gd name="T5" fmla="*/ 362 h 405"/>
                  <a:gd name="T6" fmla="*/ 0 w 43"/>
                  <a:gd name="T7" fmla="*/ 0 h 405"/>
                </a:gdLst>
                <a:ahLst/>
                <a:cxnLst>
                  <a:cxn ang="0">
                    <a:pos x="T0" y="T1"/>
                  </a:cxn>
                  <a:cxn ang="0">
                    <a:pos x="T2" y="T3"/>
                  </a:cxn>
                  <a:cxn ang="0">
                    <a:pos x="T4" y="T5"/>
                  </a:cxn>
                  <a:cxn ang="0">
                    <a:pos x="T6" y="T7"/>
                  </a:cxn>
                </a:cxnLst>
                <a:rect l="0" t="0" r="r" b="b"/>
                <a:pathLst>
                  <a:path w="43" h="405">
                    <a:moveTo>
                      <a:pt x="0" y="0"/>
                    </a:moveTo>
                    <a:lnTo>
                      <a:pt x="0" y="405"/>
                    </a:lnTo>
                    <a:lnTo>
                      <a:pt x="43" y="362"/>
                    </a:lnTo>
                    <a:lnTo>
                      <a:pt x="0" y="0"/>
                    </a:lnTo>
                    <a:close/>
                  </a:path>
                </a:pathLst>
              </a:cu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64" name="Freeform 295">
              <a:extLst>
                <a:ext uri="{FF2B5EF4-FFF2-40B4-BE49-F238E27FC236}">
                  <a16:creationId xmlns:a16="http://schemas.microsoft.com/office/drawing/2014/main" id="{1BECCB7F-1F92-45B0-BE20-82D8BF62A6B9}"/>
                </a:ext>
              </a:extLst>
            </p:cNvPr>
            <p:cNvSpPr>
              <a:spLocks noEditPoints="1"/>
            </p:cNvSpPr>
            <p:nvPr/>
          </p:nvSpPr>
          <p:spPr bwMode="auto">
            <a:xfrm>
              <a:off x="6311901" y="3324225"/>
              <a:ext cx="677863" cy="228600"/>
            </a:xfrm>
            <a:custGeom>
              <a:avLst/>
              <a:gdLst>
                <a:gd name="T0" fmla="*/ 204 w 362"/>
                <a:gd name="T1" fmla="*/ 49 h 122"/>
                <a:gd name="T2" fmla="*/ 201 w 362"/>
                <a:gd name="T3" fmla="*/ 46 h 122"/>
                <a:gd name="T4" fmla="*/ 204 w 362"/>
                <a:gd name="T5" fmla="*/ 43 h 122"/>
                <a:gd name="T6" fmla="*/ 207 w 362"/>
                <a:gd name="T7" fmla="*/ 46 h 122"/>
                <a:gd name="T8" fmla="*/ 204 w 362"/>
                <a:gd name="T9" fmla="*/ 49 h 122"/>
                <a:gd name="T10" fmla="*/ 362 w 362"/>
                <a:gd name="T11" fmla="*/ 0 h 122"/>
                <a:gd name="T12" fmla="*/ 222 w 362"/>
                <a:gd name="T13" fmla="*/ 30 h 122"/>
                <a:gd name="T14" fmla="*/ 222 w 362"/>
                <a:gd name="T15" fmla="*/ 32 h 122"/>
                <a:gd name="T16" fmla="*/ 217 w 362"/>
                <a:gd name="T17" fmla="*/ 38 h 122"/>
                <a:gd name="T18" fmla="*/ 211 w 362"/>
                <a:gd name="T19" fmla="*/ 33 h 122"/>
                <a:gd name="T20" fmla="*/ 0 w 362"/>
                <a:gd name="T21" fmla="*/ 79 h 122"/>
                <a:gd name="T22" fmla="*/ 10 w 362"/>
                <a:gd name="T23" fmla="*/ 90 h 122"/>
                <a:gd name="T24" fmla="*/ 19 w 362"/>
                <a:gd name="T25" fmla="*/ 122 h 122"/>
                <a:gd name="T26" fmla="*/ 129 w 362"/>
                <a:gd name="T27" fmla="*/ 83 h 122"/>
                <a:gd name="T28" fmla="*/ 100 w 362"/>
                <a:gd name="T29" fmla="*/ 68 h 122"/>
                <a:gd name="T30" fmla="*/ 104 w 362"/>
                <a:gd name="T31" fmla="*/ 63 h 122"/>
                <a:gd name="T32" fmla="*/ 129 w 362"/>
                <a:gd name="T33" fmla="*/ 83 h 122"/>
                <a:gd name="T34" fmla="*/ 362 w 362"/>
                <a:gd name="T35"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2" h="122">
                  <a:moveTo>
                    <a:pt x="204" y="49"/>
                  </a:moveTo>
                  <a:cubicBezTo>
                    <a:pt x="202" y="49"/>
                    <a:pt x="201" y="47"/>
                    <a:pt x="201" y="46"/>
                  </a:cubicBezTo>
                  <a:cubicBezTo>
                    <a:pt x="201" y="44"/>
                    <a:pt x="202" y="43"/>
                    <a:pt x="204" y="43"/>
                  </a:cubicBezTo>
                  <a:cubicBezTo>
                    <a:pt x="206" y="43"/>
                    <a:pt x="207" y="44"/>
                    <a:pt x="207" y="46"/>
                  </a:cubicBezTo>
                  <a:cubicBezTo>
                    <a:pt x="207" y="47"/>
                    <a:pt x="206" y="49"/>
                    <a:pt x="204" y="49"/>
                  </a:cubicBezTo>
                  <a:moveTo>
                    <a:pt x="362" y="0"/>
                  </a:moveTo>
                  <a:cubicBezTo>
                    <a:pt x="222" y="30"/>
                    <a:pt x="222" y="30"/>
                    <a:pt x="222" y="30"/>
                  </a:cubicBezTo>
                  <a:cubicBezTo>
                    <a:pt x="222" y="31"/>
                    <a:pt x="222" y="31"/>
                    <a:pt x="222" y="32"/>
                  </a:cubicBezTo>
                  <a:cubicBezTo>
                    <a:pt x="222" y="35"/>
                    <a:pt x="220" y="38"/>
                    <a:pt x="217" y="38"/>
                  </a:cubicBezTo>
                  <a:cubicBezTo>
                    <a:pt x="214" y="38"/>
                    <a:pt x="211" y="35"/>
                    <a:pt x="211" y="33"/>
                  </a:cubicBezTo>
                  <a:cubicBezTo>
                    <a:pt x="0" y="79"/>
                    <a:pt x="0" y="79"/>
                    <a:pt x="0" y="79"/>
                  </a:cubicBezTo>
                  <a:cubicBezTo>
                    <a:pt x="10" y="90"/>
                    <a:pt x="10" y="90"/>
                    <a:pt x="10" y="90"/>
                  </a:cubicBezTo>
                  <a:cubicBezTo>
                    <a:pt x="19" y="122"/>
                    <a:pt x="19" y="122"/>
                    <a:pt x="19" y="122"/>
                  </a:cubicBezTo>
                  <a:cubicBezTo>
                    <a:pt x="129" y="83"/>
                    <a:pt x="129" y="83"/>
                    <a:pt x="129" y="83"/>
                  </a:cubicBezTo>
                  <a:cubicBezTo>
                    <a:pt x="100" y="68"/>
                    <a:pt x="100" y="68"/>
                    <a:pt x="100" y="68"/>
                  </a:cubicBezTo>
                  <a:cubicBezTo>
                    <a:pt x="104" y="63"/>
                    <a:pt x="104" y="63"/>
                    <a:pt x="104" y="63"/>
                  </a:cubicBezTo>
                  <a:cubicBezTo>
                    <a:pt x="129" y="83"/>
                    <a:pt x="129" y="83"/>
                    <a:pt x="129" y="83"/>
                  </a:cubicBezTo>
                  <a:cubicBezTo>
                    <a:pt x="362" y="0"/>
                    <a:pt x="362" y="0"/>
                    <a:pt x="362" y="0"/>
                  </a:cubicBezTo>
                </a:path>
              </a:pathLst>
            </a:custGeom>
            <a:solidFill>
              <a:srgbClr val="656F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5" name="Freeform 296">
              <a:extLst>
                <a:ext uri="{FF2B5EF4-FFF2-40B4-BE49-F238E27FC236}">
                  <a16:creationId xmlns:a16="http://schemas.microsoft.com/office/drawing/2014/main" id="{8A9DB966-B817-4216-9B4F-D39976F51080}"/>
                </a:ext>
              </a:extLst>
            </p:cNvPr>
            <p:cNvSpPr>
              <a:spLocks noEditPoints="1"/>
            </p:cNvSpPr>
            <p:nvPr/>
          </p:nvSpPr>
          <p:spPr bwMode="auto">
            <a:xfrm>
              <a:off x="6197601" y="3471863"/>
              <a:ext cx="150813" cy="133350"/>
            </a:xfrm>
            <a:custGeom>
              <a:avLst/>
              <a:gdLst>
                <a:gd name="T0" fmla="*/ 8 w 80"/>
                <a:gd name="T1" fmla="*/ 54 h 71"/>
                <a:gd name="T2" fmla="*/ 3 w 80"/>
                <a:gd name="T3" fmla="*/ 51 h 71"/>
                <a:gd name="T4" fmla="*/ 16 w 80"/>
                <a:gd name="T5" fmla="*/ 24 h 71"/>
                <a:gd name="T6" fmla="*/ 21 w 80"/>
                <a:gd name="T7" fmla="*/ 26 h 71"/>
                <a:gd name="T8" fmla="*/ 8 w 80"/>
                <a:gd name="T9" fmla="*/ 54 h 71"/>
                <a:gd name="T10" fmla="*/ 33 w 80"/>
                <a:gd name="T11" fmla="*/ 50 h 71"/>
                <a:gd name="T12" fmla="*/ 27 w 80"/>
                <a:gd name="T13" fmla="*/ 48 h 71"/>
                <a:gd name="T14" fmla="*/ 46 w 80"/>
                <a:gd name="T15" fmla="*/ 19 h 71"/>
                <a:gd name="T16" fmla="*/ 52 w 80"/>
                <a:gd name="T17" fmla="*/ 21 h 71"/>
                <a:gd name="T18" fmla="*/ 33 w 80"/>
                <a:gd name="T19" fmla="*/ 50 h 71"/>
                <a:gd name="T20" fmla="*/ 61 w 80"/>
                <a:gd name="T21" fmla="*/ 0 h 71"/>
                <a:gd name="T22" fmla="*/ 0 w 80"/>
                <a:gd name="T23" fmla="*/ 13 h 71"/>
                <a:gd name="T24" fmla="*/ 0 w 80"/>
                <a:gd name="T25" fmla="*/ 71 h 71"/>
                <a:gd name="T26" fmla="*/ 80 w 80"/>
                <a:gd name="T27" fmla="*/ 43 h 71"/>
                <a:gd name="T28" fmla="*/ 71 w 80"/>
                <a:gd name="T29" fmla="*/ 11 h 71"/>
                <a:gd name="T30" fmla="*/ 61 w 80"/>
                <a:gd name="T3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1">
                  <a:moveTo>
                    <a:pt x="8" y="54"/>
                  </a:moveTo>
                  <a:cubicBezTo>
                    <a:pt x="3" y="51"/>
                    <a:pt x="3" y="51"/>
                    <a:pt x="3" y="51"/>
                  </a:cubicBezTo>
                  <a:cubicBezTo>
                    <a:pt x="3" y="51"/>
                    <a:pt x="8" y="42"/>
                    <a:pt x="16" y="24"/>
                  </a:cubicBezTo>
                  <a:cubicBezTo>
                    <a:pt x="21" y="26"/>
                    <a:pt x="21" y="26"/>
                    <a:pt x="21" y="26"/>
                  </a:cubicBezTo>
                  <a:cubicBezTo>
                    <a:pt x="13" y="44"/>
                    <a:pt x="8" y="54"/>
                    <a:pt x="8" y="54"/>
                  </a:cubicBezTo>
                  <a:moveTo>
                    <a:pt x="33" y="50"/>
                  </a:moveTo>
                  <a:cubicBezTo>
                    <a:pt x="27" y="48"/>
                    <a:pt x="27" y="48"/>
                    <a:pt x="27" y="48"/>
                  </a:cubicBezTo>
                  <a:cubicBezTo>
                    <a:pt x="27" y="48"/>
                    <a:pt x="34" y="38"/>
                    <a:pt x="46" y="19"/>
                  </a:cubicBezTo>
                  <a:cubicBezTo>
                    <a:pt x="52" y="21"/>
                    <a:pt x="52" y="21"/>
                    <a:pt x="52" y="21"/>
                  </a:cubicBezTo>
                  <a:cubicBezTo>
                    <a:pt x="40" y="40"/>
                    <a:pt x="33" y="50"/>
                    <a:pt x="33" y="50"/>
                  </a:cubicBezTo>
                  <a:moveTo>
                    <a:pt x="61" y="0"/>
                  </a:moveTo>
                  <a:cubicBezTo>
                    <a:pt x="0" y="13"/>
                    <a:pt x="0" y="13"/>
                    <a:pt x="0" y="13"/>
                  </a:cubicBezTo>
                  <a:cubicBezTo>
                    <a:pt x="0" y="71"/>
                    <a:pt x="0" y="71"/>
                    <a:pt x="0" y="71"/>
                  </a:cubicBezTo>
                  <a:cubicBezTo>
                    <a:pt x="80" y="43"/>
                    <a:pt x="80" y="43"/>
                    <a:pt x="80" y="43"/>
                  </a:cubicBezTo>
                  <a:cubicBezTo>
                    <a:pt x="71" y="11"/>
                    <a:pt x="71" y="11"/>
                    <a:pt x="71" y="11"/>
                  </a:cubicBezTo>
                  <a:cubicBezTo>
                    <a:pt x="61" y="0"/>
                    <a:pt x="61" y="0"/>
                    <a:pt x="61" y="0"/>
                  </a:cubicBezTo>
                </a:path>
              </a:pathLst>
            </a:custGeom>
            <a:solidFill>
              <a:srgbClr val="243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6" name="Freeform 297">
              <a:extLst>
                <a:ext uri="{FF2B5EF4-FFF2-40B4-BE49-F238E27FC236}">
                  <a16:creationId xmlns:a16="http://schemas.microsoft.com/office/drawing/2014/main" id="{C71AB5A6-D198-4F82-816F-112F79FBF02C}"/>
                </a:ext>
              </a:extLst>
            </p:cNvPr>
            <p:cNvSpPr>
              <a:spLocks/>
            </p:cNvSpPr>
            <p:nvPr/>
          </p:nvSpPr>
          <p:spPr bwMode="auto">
            <a:xfrm>
              <a:off x="6499226" y="3441700"/>
              <a:ext cx="53975" cy="38100"/>
            </a:xfrm>
            <a:custGeom>
              <a:avLst/>
              <a:gdLst>
                <a:gd name="T0" fmla="*/ 5 w 34"/>
                <a:gd name="T1" fmla="*/ 0 h 24"/>
                <a:gd name="T2" fmla="*/ 0 w 34"/>
                <a:gd name="T3" fmla="*/ 6 h 24"/>
                <a:gd name="T4" fmla="*/ 34 w 34"/>
                <a:gd name="T5" fmla="*/ 24 h 24"/>
                <a:gd name="T6" fmla="*/ 34 w 34"/>
                <a:gd name="T7" fmla="*/ 24 h 24"/>
                <a:gd name="T8" fmla="*/ 5 w 34"/>
                <a:gd name="T9" fmla="*/ 0 h 24"/>
              </a:gdLst>
              <a:ahLst/>
              <a:cxnLst>
                <a:cxn ang="0">
                  <a:pos x="T0" y="T1"/>
                </a:cxn>
                <a:cxn ang="0">
                  <a:pos x="T2" y="T3"/>
                </a:cxn>
                <a:cxn ang="0">
                  <a:pos x="T4" y="T5"/>
                </a:cxn>
                <a:cxn ang="0">
                  <a:pos x="T6" y="T7"/>
                </a:cxn>
                <a:cxn ang="0">
                  <a:pos x="T8" y="T9"/>
                </a:cxn>
              </a:cxnLst>
              <a:rect l="0" t="0" r="r" b="b"/>
              <a:pathLst>
                <a:path w="34" h="24">
                  <a:moveTo>
                    <a:pt x="5" y="0"/>
                  </a:moveTo>
                  <a:lnTo>
                    <a:pt x="0" y="6"/>
                  </a:lnTo>
                  <a:lnTo>
                    <a:pt x="34" y="24"/>
                  </a:lnTo>
                  <a:lnTo>
                    <a:pt x="34" y="24"/>
                  </a:lnTo>
                  <a:lnTo>
                    <a:pt x="5" y="0"/>
                  </a:lnTo>
                  <a:close/>
                </a:path>
              </a:pathLst>
            </a:custGeom>
            <a:solidFill>
              <a:srgbClr val="243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7" name="Freeform 298">
              <a:extLst>
                <a:ext uri="{FF2B5EF4-FFF2-40B4-BE49-F238E27FC236}">
                  <a16:creationId xmlns:a16="http://schemas.microsoft.com/office/drawing/2014/main" id="{31917758-2A0D-490E-A36A-B608B0F0ADFE}"/>
                </a:ext>
              </a:extLst>
            </p:cNvPr>
            <p:cNvSpPr>
              <a:spLocks/>
            </p:cNvSpPr>
            <p:nvPr/>
          </p:nvSpPr>
          <p:spPr bwMode="auto">
            <a:xfrm>
              <a:off x="6499226" y="3441700"/>
              <a:ext cx="53975" cy="38100"/>
            </a:xfrm>
            <a:custGeom>
              <a:avLst/>
              <a:gdLst>
                <a:gd name="T0" fmla="*/ 5 w 34"/>
                <a:gd name="T1" fmla="*/ 0 h 24"/>
                <a:gd name="T2" fmla="*/ 0 w 34"/>
                <a:gd name="T3" fmla="*/ 6 h 24"/>
                <a:gd name="T4" fmla="*/ 34 w 34"/>
                <a:gd name="T5" fmla="*/ 24 h 24"/>
                <a:gd name="T6" fmla="*/ 34 w 34"/>
                <a:gd name="T7" fmla="*/ 24 h 24"/>
                <a:gd name="T8" fmla="*/ 5 w 34"/>
                <a:gd name="T9" fmla="*/ 0 h 24"/>
              </a:gdLst>
              <a:ahLst/>
              <a:cxnLst>
                <a:cxn ang="0">
                  <a:pos x="T0" y="T1"/>
                </a:cxn>
                <a:cxn ang="0">
                  <a:pos x="T2" y="T3"/>
                </a:cxn>
                <a:cxn ang="0">
                  <a:pos x="T4" y="T5"/>
                </a:cxn>
                <a:cxn ang="0">
                  <a:pos x="T6" y="T7"/>
                </a:cxn>
                <a:cxn ang="0">
                  <a:pos x="T8" y="T9"/>
                </a:cxn>
              </a:cxnLst>
              <a:rect l="0" t="0" r="r" b="b"/>
              <a:pathLst>
                <a:path w="34" h="24">
                  <a:moveTo>
                    <a:pt x="5" y="0"/>
                  </a:moveTo>
                  <a:lnTo>
                    <a:pt x="0" y="6"/>
                  </a:lnTo>
                  <a:lnTo>
                    <a:pt x="34" y="24"/>
                  </a:lnTo>
                  <a:lnTo>
                    <a:pt x="34" y="24"/>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8" name="Oval 299">
              <a:extLst>
                <a:ext uri="{FF2B5EF4-FFF2-40B4-BE49-F238E27FC236}">
                  <a16:creationId xmlns:a16="http://schemas.microsoft.com/office/drawing/2014/main" id="{4EF16AA9-1EC3-4A77-8E80-F365EF8C8254}"/>
                </a:ext>
              </a:extLst>
            </p:cNvPr>
            <p:cNvSpPr>
              <a:spLocks noChangeArrowheads="1"/>
            </p:cNvSpPr>
            <p:nvPr/>
          </p:nvSpPr>
          <p:spPr bwMode="auto">
            <a:xfrm>
              <a:off x="6688138" y="3405188"/>
              <a:ext cx="11113" cy="11113"/>
            </a:xfrm>
            <a:prstGeom prst="ellipse">
              <a:avLst/>
            </a:prstGeom>
            <a:solidFill>
              <a:srgbClr val="243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9" name="Freeform 300">
              <a:extLst>
                <a:ext uri="{FF2B5EF4-FFF2-40B4-BE49-F238E27FC236}">
                  <a16:creationId xmlns:a16="http://schemas.microsoft.com/office/drawing/2014/main" id="{0F613A72-34F0-4640-83A4-BBFC816EA307}"/>
                </a:ext>
              </a:extLst>
            </p:cNvPr>
            <p:cNvSpPr>
              <a:spLocks/>
            </p:cNvSpPr>
            <p:nvPr/>
          </p:nvSpPr>
          <p:spPr bwMode="auto">
            <a:xfrm>
              <a:off x="6707188" y="3379788"/>
              <a:ext cx="20638" cy="15875"/>
            </a:xfrm>
            <a:custGeom>
              <a:avLst/>
              <a:gdLst>
                <a:gd name="T0" fmla="*/ 11 w 11"/>
                <a:gd name="T1" fmla="*/ 0 h 8"/>
                <a:gd name="T2" fmla="*/ 0 w 11"/>
                <a:gd name="T3" fmla="*/ 3 h 8"/>
                <a:gd name="T4" fmla="*/ 6 w 11"/>
                <a:gd name="T5" fmla="*/ 8 h 8"/>
                <a:gd name="T6" fmla="*/ 11 w 11"/>
                <a:gd name="T7" fmla="*/ 2 h 8"/>
                <a:gd name="T8" fmla="*/ 11 w 11"/>
                <a:gd name="T9" fmla="*/ 0 h 8"/>
              </a:gdLst>
              <a:ahLst/>
              <a:cxnLst>
                <a:cxn ang="0">
                  <a:pos x="T0" y="T1"/>
                </a:cxn>
                <a:cxn ang="0">
                  <a:pos x="T2" y="T3"/>
                </a:cxn>
                <a:cxn ang="0">
                  <a:pos x="T4" y="T5"/>
                </a:cxn>
                <a:cxn ang="0">
                  <a:pos x="T6" y="T7"/>
                </a:cxn>
                <a:cxn ang="0">
                  <a:pos x="T8" y="T9"/>
                </a:cxn>
              </a:cxnLst>
              <a:rect l="0" t="0" r="r" b="b"/>
              <a:pathLst>
                <a:path w="11" h="8">
                  <a:moveTo>
                    <a:pt x="11" y="0"/>
                  </a:moveTo>
                  <a:cubicBezTo>
                    <a:pt x="0" y="3"/>
                    <a:pt x="0" y="3"/>
                    <a:pt x="0" y="3"/>
                  </a:cubicBezTo>
                  <a:cubicBezTo>
                    <a:pt x="0" y="5"/>
                    <a:pt x="3" y="8"/>
                    <a:pt x="6" y="8"/>
                  </a:cubicBezTo>
                  <a:cubicBezTo>
                    <a:pt x="9" y="8"/>
                    <a:pt x="11" y="5"/>
                    <a:pt x="11" y="2"/>
                  </a:cubicBezTo>
                  <a:cubicBezTo>
                    <a:pt x="11" y="1"/>
                    <a:pt x="11" y="1"/>
                    <a:pt x="11" y="0"/>
                  </a:cubicBezTo>
                </a:path>
              </a:pathLst>
            </a:custGeom>
            <a:solidFill>
              <a:srgbClr val="243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0" name="Freeform 301">
              <a:extLst>
                <a:ext uri="{FF2B5EF4-FFF2-40B4-BE49-F238E27FC236}">
                  <a16:creationId xmlns:a16="http://schemas.microsoft.com/office/drawing/2014/main" id="{FE1EC44E-7416-4EA9-8AD6-BC18E189C28C}"/>
                </a:ext>
              </a:extLst>
            </p:cNvPr>
            <p:cNvSpPr>
              <a:spLocks/>
            </p:cNvSpPr>
            <p:nvPr/>
          </p:nvSpPr>
          <p:spPr bwMode="auto">
            <a:xfrm>
              <a:off x="6248401" y="3508375"/>
              <a:ext cx="47625" cy="57150"/>
            </a:xfrm>
            <a:custGeom>
              <a:avLst/>
              <a:gdLst>
                <a:gd name="T0" fmla="*/ 19 w 25"/>
                <a:gd name="T1" fmla="*/ 0 h 31"/>
                <a:gd name="T2" fmla="*/ 0 w 25"/>
                <a:gd name="T3" fmla="*/ 29 h 31"/>
                <a:gd name="T4" fmla="*/ 6 w 25"/>
                <a:gd name="T5" fmla="*/ 31 h 31"/>
                <a:gd name="T6" fmla="*/ 25 w 25"/>
                <a:gd name="T7" fmla="*/ 2 h 31"/>
                <a:gd name="T8" fmla="*/ 19 w 25"/>
                <a:gd name="T9" fmla="*/ 0 h 31"/>
              </a:gdLst>
              <a:ahLst/>
              <a:cxnLst>
                <a:cxn ang="0">
                  <a:pos x="T0" y="T1"/>
                </a:cxn>
                <a:cxn ang="0">
                  <a:pos x="T2" y="T3"/>
                </a:cxn>
                <a:cxn ang="0">
                  <a:pos x="T4" y="T5"/>
                </a:cxn>
                <a:cxn ang="0">
                  <a:pos x="T6" y="T7"/>
                </a:cxn>
                <a:cxn ang="0">
                  <a:pos x="T8" y="T9"/>
                </a:cxn>
              </a:cxnLst>
              <a:rect l="0" t="0" r="r" b="b"/>
              <a:pathLst>
                <a:path w="25" h="31">
                  <a:moveTo>
                    <a:pt x="19" y="0"/>
                  </a:moveTo>
                  <a:cubicBezTo>
                    <a:pt x="7" y="19"/>
                    <a:pt x="0" y="29"/>
                    <a:pt x="0" y="29"/>
                  </a:cubicBezTo>
                  <a:cubicBezTo>
                    <a:pt x="6" y="31"/>
                    <a:pt x="6" y="31"/>
                    <a:pt x="6" y="31"/>
                  </a:cubicBezTo>
                  <a:cubicBezTo>
                    <a:pt x="6" y="31"/>
                    <a:pt x="13" y="21"/>
                    <a:pt x="25" y="2"/>
                  </a:cubicBezTo>
                  <a:cubicBezTo>
                    <a:pt x="19" y="0"/>
                    <a:pt x="19" y="0"/>
                    <a:pt x="19" y="0"/>
                  </a:cubicBezTo>
                </a:path>
              </a:pathLst>
            </a:custGeom>
            <a:solidFill>
              <a:srgbClr val="1925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1" name="Freeform 302">
              <a:extLst>
                <a:ext uri="{FF2B5EF4-FFF2-40B4-BE49-F238E27FC236}">
                  <a16:creationId xmlns:a16="http://schemas.microsoft.com/office/drawing/2014/main" id="{A20F232A-E33E-41CD-8C01-19F9A46372C3}"/>
                </a:ext>
              </a:extLst>
            </p:cNvPr>
            <p:cNvSpPr>
              <a:spLocks/>
            </p:cNvSpPr>
            <p:nvPr/>
          </p:nvSpPr>
          <p:spPr bwMode="auto">
            <a:xfrm>
              <a:off x="6203951" y="3517900"/>
              <a:ext cx="33338" cy="55563"/>
            </a:xfrm>
            <a:custGeom>
              <a:avLst/>
              <a:gdLst>
                <a:gd name="T0" fmla="*/ 13 w 18"/>
                <a:gd name="T1" fmla="*/ 0 h 30"/>
                <a:gd name="T2" fmla="*/ 0 w 18"/>
                <a:gd name="T3" fmla="*/ 27 h 30"/>
                <a:gd name="T4" fmla="*/ 5 w 18"/>
                <a:gd name="T5" fmla="*/ 30 h 30"/>
                <a:gd name="T6" fmla="*/ 18 w 18"/>
                <a:gd name="T7" fmla="*/ 2 h 30"/>
                <a:gd name="T8" fmla="*/ 13 w 18"/>
                <a:gd name="T9" fmla="*/ 0 h 30"/>
              </a:gdLst>
              <a:ahLst/>
              <a:cxnLst>
                <a:cxn ang="0">
                  <a:pos x="T0" y="T1"/>
                </a:cxn>
                <a:cxn ang="0">
                  <a:pos x="T2" y="T3"/>
                </a:cxn>
                <a:cxn ang="0">
                  <a:pos x="T4" y="T5"/>
                </a:cxn>
                <a:cxn ang="0">
                  <a:pos x="T6" y="T7"/>
                </a:cxn>
                <a:cxn ang="0">
                  <a:pos x="T8" y="T9"/>
                </a:cxn>
              </a:cxnLst>
              <a:rect l="0" t="0" r="r" b="b"/>
              <a:pathLst>
                <a:path w="18" h="30">
                  <a:moveTo>
                    <a:pt x="13" y="0"/>
                  </a:moveTo>
                  <a:cubicBezTo>
                    <a:pt x="5" y="18"/>
                    <a:pt x="0" y="27"/>
                    <a:pt x="0" y="27"/>
                  </a:cubicBezTo>
                  <a:cubicBezTo>
                    <a:pt x="5" y="30"/>
                    <a:pt x="5" y="30"/>
                    <a:pt x="5" y="30"/>
                  </a:cubicBezTo>
                  <a:cubicBezTo>
                    <a:pt x="5" y="30"/>
                    <a:pt x="10" y="20"/>
                    <a:pt x="18" y="2"/>
                  </a:cubicBezTo>
                  <a:cubicBezTo>
                    <a:pt x="13" y="0"/>
                    <a:pt x="13" y="0"/>
                    <a:pt x="1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272" name="组合 271">
              <a:extLst>
                <a:ext uri="{FF2B5EF4-FFF2-40B4-BE49-F238E27FC236}">
                  <a16:creationId xmlns:a16="http://schemas.microsoft.com/office/drawing/2014/main" id="{87E9EBB8-05FF-4B37-BDC7-C966F6636061}"/>
                </a:ext>
              </a:extLst>
            </p:cNvPr>
            <p:cNvGrpSpPr/>
            <p:nvPr/>
          </p:nvGrpSpPr>
          <p:grpSpPr>
            <a:xfrm>
              <a:off x="6142038" y="3109913"/>
              <a:ext cx="107951" cy="493713"/>
              <a:chOff x="6142038" y="3109913"/>
              <a:chExt cx="107951" cy="493713"/>
            </a:xfrm>
          </p:grpSpPr>
          <p:sp>
            <p:nvSpPr>
              <p:cNvPr id="284" name="Freeform 303">
                <a:extLst>
                  <a:ext uri="{FF2B5EF4-FFF2-40B4-BE49-F238E27FC236}">
                    <a16:creationId xmlns:a16="http://schemas.microsoft.com/office/drawing/2014/main" id="{DB73C87D-D532-4D96-8EC4-4C6E94783D93}"/>
                  </a:ext>
                </a:extLst>
              </p:cNvPr>
              <p:cNvSpPr>
                <a:spLocks/>
              </p:cNvSpPr>
              <p:nvPr/>
            </p:nvSpPr>
            <p:spPr bwMode="auto">
              <a:xfrm>
                <a:off x="6142038" y="3109913"/>
                <a:ext cx="55563" cy="493713"/>
              </a:xfrm>
              <a:custGeom>
                <a:avLst/>
                <a:gdLst>
                  <a:gd name="T0" fmla="*/ 35 w 35"/>
                  <a:gd name="T1" fmla="*/ 0 h 311"/>
                  <a:gd name="T2" fmla="*/ 35 w 35"/>
                  <a:gd name="T3" fmla="*/ 311 h 311"/>
                  <a:gd name="T4" fmla="*/ 0 w 35"/>
                  <a:gd name="T5" fmla="*/ 277 h 311"/>
                  <a:gd name="T6" fmla="*/ 35 w 35"/>
                  <a:gd name="T7" fmla="*/ 0 h 311"/>
                </a:gdLst>
                <a:ahLst/>
                <a:cxnLst>
                  <a:cxn ang="0">
                    <a:pos x="T0" y="T1"/>
                  </a:cxn>
                  <a:cxn ang="0">
                    <a:pos x="T2" y="T3"/>
                  </a:cxn>
                  <a:cxn ang="0">
                    <a:pos x="T4" y="T5"/>
                  </a:cxn>
                  <a:cxn ang="0">
                    <a:pos x="T6" y="T7"/>
                  </a:cxn>
                </a:cxnLst>
                <a:rect l="0" t="0" r="r" b="b"/>
                <a:pathLst>
                  <a:path w="35" h="311">
                    <a:moveTo>
                      <a:pt x="35" y="0"/>
                    </a:moveTo>
                    <a:lnTo>
                      <a:pt x="35" y="311"/>
                    </a:lnTo>
                    <a:lnTo>
                      <a:pt x="0" y="277"/>
                    </a:lnTo>
                    <a:lnTo>
                      <a:pt x="35" y="0"/>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5" name="Freeform 304">
                <a:extLst>
                  <a:ext uri="{FF2B5EF4-FFF2-40B4-BE49-F238E27FC236}">
                    <a16:creationId xmlns:a16="http://schemas.microsoft.com/office/drawing/2014/main" id="{BC05A8D7-200E-4EEF-BADA-B1F73614D340}"/>
                  </a:ext>
                </a:extLst>
              </p:cNvPr>
              <p:cNvSpPr>
                <a:spLocks/>
              </p:cNvSpPr>
              <p:nvPr/>
            </p:nvSpPr>
            <p:spPr bwMode="auto">
              <a:xfrm>
                <a:off x="6197601" y="3109913"/>
                <a:ext cx="52388" cy="493713"/>
              </a:xfrm>
              <a:custGeom>
                <a:avLst/>
                <a:gdLst>
                  <a:gd name="T0" fmla="*/ 0 w 33"/>
                  <a:gd name="T1" fmla="*/ 0 h 311"/>
                  <a:gd name="T2" fmla="*/ 0 w 33"/>
                  <a:gd name="T3" fmla="*/ 311 h 311"/>
                  <a:gd name="T4" fmla="*/ 33 w 33"/>
                  <a:gd name="T5" fmla="*/ 277 h 311"/>
                  <a:gd name="T6" fmla="*/ 0 w 33"/>
                  <a:gd name="T7" fmla="*/ 0 h 311"/>
                </a:gdLst>
                <a:ahLst/>
                <a:cxnLst>
                  <a:cxn ang="0">
                    <a:pos x="T0" y="T1"/>
                  </a:cxn>
                  <a:cxn ang="0">
                    <a:pos x="T2" y="T3"/>
                  </a:cxn>
                  <a:cxn ang="0">
                    <a:pos x="T4" y="T5"/>
                  </a:cxn>
                  <a:cxn ang="0">
                    <a:pos x="T6" y="T7"/>
                  </a:cxn>
                </a:cxnLst>
                <a:rect l="0" t="0" r="r" b="b"/>
                <a:pathLst>
                  <a:path w="33" h="311">
                    <a:moveTo>
                      <a:pt x="0" y="0"/>
                    </a:moveTo>
                    <a:lnTo>
                      <a:pt x="0" y="311"/>
                    </a:lnTo>
                    <a:lnTo>
                      <a:pt x="33" y="277"/>
                    </a:lnTo>
                    <a:lnTo>
                      <a:pt x="0" y="0"/>
                    </a:lnTo>
                    <a:close/>
                  </a:path>
                </a:pathLst>
              </a:cu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73" name="Freeform 305">
              <a:extLst>
                <a:ext uri="{FF2B5EF4-FFF2-40B4-BE49-F238E27FC236}">
                  <a16:creationId xmlns:a16="http://schemas.microsoft.com/office/drawing/2014/main" id="{B4D0C01D-D150-4B17-96FD-A00095C90B21}"/>
                </a:ext>
              </a:extLst>
            </p:cNvPr>
            <p:cNvSpPr>
              <a:spLocks/>
            </p:cNvSpPr>
            <p:nvPr/>
          </p:nvSpPr>
          <p:spPr bwMode="auto">
            <a:xfrm>
              <a:off x="3286126" y="2141538"/>
              <a:ext cx="855663" cy="307975"/>
            </a:xfrm>
            <a:custGeom>
              <a:avLst/>
              <a:gdLst>
                <a:gd name="T0" fmla="*/ 539 w 539"/>
                <a:gd name="T1" fmla="*/ 0 h 194"/>
                <a:gd name="T2" fmla="*/ 132 w 539"/>
                <a:gd name="T3" fmla="*/ 89 h 194"/>
                <a:gd name="T4" fmla="*/ 103 w 539"/>
                <a:gd name="T5" fmla="*/ 123 h 194"/>
                <a:gd name="T6" fmla="*/ 91 w 539"/>
                <a:gd name="T7" fmla="*/ 115 h 194"/>
                <a:gd name="T8" fmla="*/ 98 w 539"/>
                <a:gd name="T9" fmla="*/ 97 h 194"/>
                <a:gd name="T10" fmla="*/ 93 w 539"/>
                <a:gd name="T11" fmla="*/ 98 h 194"/>
                <a:gd name="T12" fmla="*/ 43 w 539"/>
                <a:gd name="T13" fmla="*/ 131 h 194"/>
                <a:gd name="T14" fmla="*/ 56 w 539"/>
                <a:gd name="T15" fmla="*/ 148 h 194"/>
                <a:gd name="T16" fmla="*/ 18 w 539"/>
                <a:gd name="T17" fmla="*/ 155 h 194"/>
                <a:gd name="T18" fmla="*/ 11 w 539"/>
                <a:gd name="T19" fmla="*/ 186 h 194"/>
                <a:gd name="T20" fmla="*/ 0 w 539"/>
                <a:gd name="T21" fmla="*/ 176 h 194"/>
                <a:gd name="T22" fmla="*/ 2 w 539"/>
                <a:gd name="T23" fmla="*/ 194 h 194"/>
                <a:gd name="T24" fmla="*/ 539 w 539"/>
                <a:gd name="T25"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9" h="194">
                  <a:moveTo>
                    <a:pt x="539" y="0"/>
                  </a:moveTo>
                  <a:lnTo>
                    <a:pt x="132" y="89"/>
                  </a:lnTo>
                  <a:lnTo>
                    <a:pt x="103" y="123"/>
                  </a:lnTo>
                  <a:lnTo>
                    <a:pt x="91" y="115"/>
                  </a:lnTo>
                  <a:lnTo>
                    <a:pt x="98" y="97"/>
                  </a:lnTo>
                  <a:lnTo>
                    <a:pt x="93" y="98"/>
                  </a:lnTo>
                  <a:lnTo>
                    <a:pt x="43" y="131"/>
                  </a:lnTo>
                  <a:lnTo>
                    <a:pt x="56" y="148"/>
                  </a:lnTo>
                  <a:lnTo>
                    <a:pt x="18" y="155"/>
                  </a:lnTo>
                  <a:lnTo>
                    <a:pt x="11" y="186"/>
                  </a:lnTo>
                  <a:lnTo>
                    <a:pt x="0" y="176"/>
                  </a:lnTo>
                  <a:lnTo>
                    <a:pt x="2" y="194"/>
                  </a:lnTo>
                  <a:lnTo>
                    <a:pt x="539" y="0"/>
                  </a:lnTo>
                  <a:close/>
                </a:path>
              </a:pathLst>
            </a:custGeom>
            <a:solidFill>
              <a:srgbClr val="656F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4" name="Freeform 306">
              <a:extLst>
                <a:ext uri="{FF2B5EF4-FFF2-40B4-BE49-F238E27FC236}">
                  <a16:creationId xmlns:a16="http://schemas.microsoft.com/office/drawing/2014/main" id="{993605A9-A654-41E7-87A2-2B65A03E3063}"/>
                </a:ext>
              </a:extLst>
            </p:cNvPr>
            <p:cNvSpPr>
              <a:spLocks/>
            </p:cNvSpPr>
            <p:nvPr/>
          </p:nvSpPr>
          <p:spPr bwMode="auto">
            <a:xfrm>
              <a:off x="3286126" y="2141538"/>
              <a:ext cx="855663" cy="307975"/>
            </a:xfrm>
            <a:custGeom>
              <a:avLst/>
              <a:gdLst>
                <a:gd name="T0" fmla="*/ 539 w 539"/>
                <a:gd name="T1" fmla="*/ 0 h 194"/>
                <a:gd name="T2" fmla="*/ 132 w 539"/>
                <a:gd name="T3" fmla="*/ 89 h 194"/>
                <a:gd name="T4" fmla="*/ 103 w 539"/>
                <a:gd name="T5" fmla="*/ 123 h 194"/>
                <a:gd name="T6" fmla="*/ 91 w 539"/>
                <a:gd name="T7" fmla="*/ 115 h 194"/>
                <a:gd name="T8" fmla="*/ 98 w 539"/>
                <a:gd name="T9" fmla="*/ 97 h 194"/>
                <a:gd name="T10" fmla="*/ 93 w 539"/>
                <a:gd name="T11" fmla="*/ 98 h 194"/>
                <a:gd name="T12" fmla="*/ 43 w 539"/>
                <a:gd name="T13" fmla="*/ 131 h 194"/>
                <a:gd name="T14" fmla="*/ 56 w 539"/>
                <a:gd name="T15" fmla="*/ 148 h 194"/>
                <a:gd name="T16" fmla="*/ 18 w 539"/>
                <a:gd name="T17" fmla="*/ 155 h 194"/>
                <a:gd name="T18" fmla="*/ 11 w 539"/>
                <a:gd name="T19" fmla="*/ 186 h 194"/>
                <a:gd name="T20" fmla="*/ 0 w 539"/>
                <a:gd name="T21" fmla="*/ 176 h 194"/>
                <a:gd name="T22" fmla="*/ 2 w 539"/>
                <a:gd name="T23" fmla="*/ 194 h 194"/>
                <a:gd name="T24" fmla="*/ 539 w 539"/>
                <a:gd name="T25"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9" h="194">
                  <a:moveTo>
                    <a:pt x="539" y="0"/>
                  </a:moveTo>
                  <a:lnTo>
                    <a:pt x="132" y="89"/>
                  </a:lnTo>
                  <a:lnTo>
                    <a:pt x="103" y="123"/>
                  </a:lnTo>
                  <a:lnTo>
                    <a:pt x="91" y="115"/>
                  </a:lnTo>
                  <a:lnTo>
                    <a:pt x="98" y="97"/>
                  </a:lnTo>
                  <a:lnTo>
                    <a:pt x="93" y="98"/>
                  </a:lnTo>
                  <a:lnTo>
                    <a:pt x="43" y="131"/>
                  </a:lnTo>
                  <a:lnTo>
                    <a:pt x="56" y="148"/>
                  </a:lnTo>
                  <a:lnTo>
                    <a:pt x="18" y="155"/>
                  </a:lnTo>
                  <a:lnTo>
                    <a:pt x="11" y="186"/>
                  </a:lnTo>
                  <a:lnTo>
                    <a:pt x="0" y="176"/>
                  </a:lnTo>
                  <a:lnTo>
                    <a:pt x="2" y="194"/>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5" name="Freeform 307">
              <a:extLst>
                <a:ext uri="{FF2B5EF4-FFF2-40B4-BE49-F238E27FC236}">
                  <a16:creationId xmlns:a16="http://schemas.microsoft.com/office/drawing/2014/main" id="{E76DF94D-881F-4A34-84A2-55D57C442D8F}"/>
                </a:ext>
              </a:extLst>
            </p:cNvPr>
            <p:cNvSpPr>
              <a:spLocks noEditPoints="1"/>
            </p:cNvSpPr>
            <p:nvPr/>
          </p:nvSpPr>
          <p:spPr bwMode="auto">
            <a:xfrm>
              <a:off x="3190876" y="2282825"/>
              <a:ext cx="304800" cy="198438"/>
            </a:xfrm>
            <a:custGeom>
              <a:avLst/>
              <a:gdLst>
                <a:gd name="T0" fmla="*/ 28 w 163"/>
                <a:gd name="T1" fmla="*/ 42 h 106"/>
                <a:gd name="T2" fmla="*/ 28 w 163"/>
                <a:gd name="T3" fmla="*/ 42 h 106"/>
                <a:gd name="T4" fmla="*/ 28 w 163"/>
                <a:gd name="T5" fmla="*/ 42 h 106"/>
                <a:gd name="T6" fmla="*/ 33 w 163"/>
                <a:gd name="T7" fmla="*/ 46 h 106"/>
                <a:gd name="T8" fmla="*/ 19 w 163"/>
                <a:gd name="T9" fmla="*/ 65 h 106"/>
                <a:gd name="T10" fmla="*/ 19 w 163"/>
                <a:gd name="T11" fmla="*/ 65 h 106"/>
                <a:gd name="T12" fmla="*/ 19 w 163"/>
                <a:gd name="T13" fmla="*/ 65 h 106"/>
                <a:gd name="T14" fmla="*/ 14 w 163"/>
                <a:gd name="T15" fmla="*/ 62 h 106"/>
                <a:gd name="T16" fmla="*/ 14 w 163"/>
                <a:gd name="T17" fmla="*/ 62 h 106"/>
                <a:gd name="T18" fmla="*/ 26 w 163"/>
                <a:gd name="T19" fmla="*/ 44 h 106"/>
                <a:gd name="T20" fmla="*/ 26 w 163"/>
                <a:gd name="T21" fmla="*/ 44 h 106"/>
                <a:gd name="T22" fmla="*/ 26 w 163"/>
                <a:gd name="T23" fmla="*/ 44 h 106"/>
                <a:gd name="T24" fmla="*/ 26 w 163"/>
                <a:gd name="T25" fmla="*/ 44 h 106"/>
                <a:gd name="T26" fmla="*/ 27 w 163"/>
                <a:gd name="T27" fmla="*/ 44 h 106"/>
                <a:gd name="T28" fmla="*/ 28 w 163"/>
                <a:gd name="T29" fmla="*/ 42 h 106"/>
                <a:gd name="T30" fmla="*/ 28 w 163"/>
                <a:gd name="T31" fmla="*/ 42 h 106"/>
                <a:gd name="T32" fmla="*/ 130 w 163"/>
                <a:gd name="T33" fmla="*/ 8 h 106"/>
                <a:gd name="T34" fmla="*/ 0 w 163"/>
                <a:gd name="T35" fmla="*/ 36 h 106"/>
                <a:gd name="T36" fmla="*/ 3 w 163"/>
                <a:gd name="T37" fmla="*/ 106 h 106"/>
                <a:gd name="T38" fmla="*/ 52 w 163"/>
                <a:gd name="T39" fmla="*/ 89 h 106"/>
                <a:gd name="T40" fmla="*/ 51 w 163"/>
                <a:gd name="T41" fmla="*/ 74 h 106"/>
                <a:gd name="T42" fmla="*/ 60 w 163"/>
                <a:gd name="T43" fmla="*/ 82 h 106"/>
                <a:gd name="T44" fmla="*/ 66 w 163"/>
                <a:gd name="T45" fmla="*/ 56 h 106"/>
                <a:gd name="T46" fmla="*/ 98 w 163"/>
                <a:gd name="T47" fmla="*/ 50 h 106"/>
                <a:gd name="T48" fmla="*/ 87 w 163"/>
                <a:gd name="T49" fmla="*/ 36 h 106"/>
                <a:gd name="T50" fmla="*/ 130 w 163"/>
                <a:gd name="T51" fmla="*/ 8 h 106"/>
                <a:gd name="T52" fmla="*/ 163 w 163"/>
                <a:gd name="T53" fmla="*/ 0 h 106"/>
                <a:gd name="T54" fmla="*/ 134 w 163"/>
                <a:gd name="T55" fmla="*/ 7 h 106"/>
                <a:gd name="T56" fmla="*/ 128 w 163"/>
                <a:gd name="T57" fmla="*/ 22 h 106"/>
                <a:gd name="T58" fmla="*/ 138 w 163"/>
                <a:gd name="T59" fmla="*/ 29 h 106"/>
                <a:gd name="T60" fmla="*/ 163 w 163"/>
                <a:gd name="T6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 h="106">
                  <a:moveTo>
                    <a:pt x="28" y="42"/>
                  </a:moveTo>
                  <a:cubicBezTo>
                    <a:pt x="28" y="42"/>
                    <a:pt x="28" y="42"/>
                    <a:pt x="28" y="42"/>
                  </a:cubicBezTo>
                  <a:cubicBezTo>
                    <a:pt x="28" y="42"/>
                    <a:pt x="28" y="42"/>
                    <a:pt x="28" y="42"/>
                  </a:cubicBezTo>
                  <a:cubicBezTo>
                    <a:pt x="33" y="46"/>
                    <a:pt x="33" y="46"/>
                    <a:pt x="33" y="46"/>
                  </a:cubicBezTo>
                  <a:cubicBezTo>
                    <a:pt x="28" y="52"/>
                    <a:pt x="24" y="58"/>
                    <a:pt x="19" y="65"/>
                  </a:cubicBezTo>
                  <a:cubicBezTo>
                    <a:pt x="19" y="65"/>
                    <a:pt x="19" y="65"/>
                    <a:pt x="19" y="65"/>
                  </a:cubicBezTo>
                  <a:cubicBezTo>
                    <a:pt x="19" y="65"/>
                    <a:pt x="19" y="65"/>
                    <a:pt x="19" y="65"/>
                  </a:cubicBezTo>
                  <a:cubicBezTo>
                    <a:pt x="14" y="62"/>
                    <a:pt x="14" y="62"/>
                    <a:pt x="14" y="62"/>
                  </a:cubicBezTo>
                  <a:cubicBezTo>
                    <a:pt x="14" y="62"/>
                    <a:pt x="14" y="62"/>
                    <a:pt x="14" y="62"/>
                  </a:cubicBezTo>
                  <a:cubicBezTo>
                    <a:pt x="18" y="56"/>
                    <a:pt x="22" y="50"/>
                    <a:pt x="26" y="44"/>
                  </a:cubicBezTo>
                  <a:cubicBezTo>
                    <a:pt x="26" y="44"/>
                    <a:pt x="26" y="44"/>
                    <a:pt x="26" y="44"/>
                  </a:cubicBezTo>
                  <a:cubicBezTo>
                    <a:pt x="26" y="44"/>
                    <a:pt x="26" y="44"/>
                    <a:pt x="26" y="44"/>
                  </a:cubicBezTo>
                  <a:cubicBezTo>
                    <a:pt x="26" y="44"/>
                    <a:pt x="26" y="44"/>
                    <a:pt x="26" y="44"/>
                  </a:cubicBezTo>
                  <a:cubicBezTo>
                    <a:pt x="27" y="44"/>
                    <a:pt x="27" y="44"/>
                    <a:pt x="27" y="44"/>
                  </a:cubicBezTo>
                  <a:cubicBezTo>
                    <a:pt x="27" y="44"/>
                    <a:pt x="28" y="43"/>
                    <a:pt x="28" y="42"/>
                  </a:cubicBezTo>
                  <a:cubicBezTo>
                    <a:pt x="28" y="42"/>
                    <a:pt x="28" y="42"/>
                    <a:pt x="28" y="42"/>
                  </a:cubicBezTo>
                  <a:moveTo>
                    <a:pt x="130" y="8"/>
                  </a:moveTo>
                  <a:cubicBezTo>
                    <a:pt x="0" y="36"/>
                    <a:pt x="0" y="36"/>
                    <a:pt x="0" y="36"/>
                  </a:cubicBezTo>
                  <a:cubicBezTo>
                    <a:pt x="3" y="106"/>
                    <a:pt x="3" y="106"/>
                    <a:pt x="3" y="106"/>
                  </a:cubicBezTo>
                  <a:cubicBezTo>
                    <a:pt x="52" y="89"/>
                    <a:pt x="52" y="89"/>
                    <a:pt x="52" y="89"/>
                  </a:cubicBezTo>
                  <a:cubicBezTo>
                    <a:pt x="51" y="74"/>
                    <a:pt x="51" y="74"/>
                    <a:pt x="51" y="74"/>
                  </a:cubicBezTo>
                  <a:cubicBezTo>
                    <a:pt x="60" y="82"/>
                    <a:pt x="60" y="82"/>
                    <a:pt x="60" y="82"/>
                  </a:cubicBezTo>
                  <a:cubicBezTo>
                    <a:pt x="66" y="56"/>
                    <a:pt x="66" y="56"/>
                    <a:pt x="66" y="56"/>
                  </a:cubicBezTo>
                  <a:cubicBezTo>
                    <a:pt x="98" y="50"/>
                    <a:pt x="98" y="50"/>
                    <a:pt x="98" y="50"/>
                  </a:cubicBezTo>
                  <a:cubicBezTo>
                    <a:pt x="87" y="36"/>
                    <a:pt x="87" y="36"/>
                    <a:pt x="87" y="36"/>
                  </a:cubicBezTo>
                  <a:cubicBezTo>
                    <a:pt x="130" y="8"/>
                    <a:pt x="130" y="8"/>
                    <a:pt x="130" y="8"/>
                  </a:cubicBezTo>
                  <a:moveTo>
                    <a:pt x="163" y="0"/>
                  </a:moveTo>
                  <a:cubicBezTo>
                    <a:pt x="134" y="7"/>
                    <a:pt x="134" y="7"/>
                    <a:pt x="134" y="7"/>
                  </a:cubicBezTo>
                  <a:cubicBezTo>
                    <a:pt x="128" y="22"/>
                    <a:pt x="128" y="22"/>
                    <a:pt x="128" y="22"/>
                  </a:cubicBezTo>
                  <a:cubicBezTo>
                    <a:pt x="138" y="29"/>
                    <a:pt x="138" y="29"/>
                    <a:pt x="138" y="29"/>
                  </a:cubicBezTo>
                  <a:cubicBezTo>
                    <a:pt x="163" y="0"/>
                    <a:pt x="163" y="0"/>
                    <a:pt x="163" y="0"/>
                  </a:cubicBezTo>
                </a:path>
              </a:pathLst>
            </a:custGeom>
            <a:solidFill>
              <a:srgbClr val="2432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6" name="Freeform 308">
              <a:extLst>
                <a:ext uri="{FF2B5EF4-FFF2-40B4-BE49-F238E27FC236}">
                  <a16:creationId xmlns:a16="http://schemas.microsoft.com/office/drawing/2014/main" id="{A3542D80-26FE-4FB8-A19B-824575822ACA}"/>
                </a:ext>
              </a:extLst>
            </p:cNvPr>
            <p:cNvSpPr>
              <a:spLocks/>
            </p:cNvSpPr>
            <p:nvPr/>
          </p:nvSpPr>
          <p:spPr bwMode="auto">
            <a:xfrm>
              <a:off x="3227388" y="2360613"/>
              <a:ext cx="25400" cy="42863"/>
            </a:xfrm>
            <a:custGeom>
              <a:avLst/>
              <a:gdLst>
                <a:gd name="T0" fmla="*/ 9 w 14"/>
                <a:gd name="T1" fmla="*/ 0 h 23"/>
                <a:gd name="T2" fmla="*/ 9 w 14"/>
                <a:gd name="T3" fmla="*/ 0 h 23"/>
                <a:gd name="T4" fmla="*/ 8 w 14"/>
                <a:gd name="T5" fmla="*/ 2 h 23"/>
                <a:gd name="T6" fmla="*/ 12 w 14"/>
                <a:gd name="T7" fmla="*/ 6 h 23"/>
                <a:gd name="T8" fmla="*/ 0 w 14"/>
                <a:gd name="T9" fmla="*/ 23 h 23"/>
                <a:gd name="T10" fmla="*/ 0 w 14"/>
                <a:gd name="T11" fmla="*/ 23 h 23"/>
                <a:gd name="T12" fmla="*/ 14 w 14"/>
                <a:gd name="T13" fmla="*/ 4 h 23"/>
                <a:gd name="T14" fmla="*/ 9 w 14"/>
                <a:gd name="T15" fmla="*/ 0 h 23"/>
                <a:gd name="T16" fmla="*/ 9 w 14"/>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3">
                  <a:moveTo>
                    <a:pt x="9" y="0"/>
                  </a:moveTo>
                  <a:cubicBezTo>
                    <a:pt x="9" y="0"/>
                    <a:pt x="9" y="0"/>
                    <a:pt x="9" y="0"/>
                  </a:cubicBezTo>
                  <a:cubicBezTo>
                    <a:pt x="9" y="1"/>
                    <a:pt x="8" y="2"/>
                    <a:pt x="8" y="2"/>
                  </a:cubicBezTo>
                  <a:cubicBezTo>
                    <a:pt x="12" y="6"/>
                    <a:pt x="12" y="6"/>
                    <a:pt x="12" y="6"/>
                  </a:cubicBezTo>
                  <a:cubicBezTo>
                    <a:pt x="8" y="11"/>
                    <a:pt x="4" y="17"/>
                    <a:pt x="0" y="23"/>
                  </a:cubicBezTo>
                  <a:cubicBezTo>
                    <a:pt x="0" y="23"/>
                    <a:pt x="0" y="23"/>
                    <a:pt x="0" y="23"/>
                  </a:cubicBezTo>
                  <a:cubicBezTo>
                    <a:pt x="5" y="16"/>
                    <a:pt x="9" y="10"/>
                    <a:pt x="14" y="4"/>
                  </a:cubicBezTo>
                  <a:cubicBezTo>
                    <a:pt x="9" y="0"/>
                    <a:pt x="9" y="0"/>
                    <a:pt x="9" y="0"/>
                  </a:cubicBezTo>
                  <a:cubicBezTo>
                    <a:pt x="9" y="0"/>
                    <a:pt x="9" y="0"/>
                    <a:pt x="9" y="0"/>
                  </a:cubicBezTo>
                </a:path>
              </a:pathLst>
            </a:custGeom>
            <a:solidFill>
              <a:srgbClr val="121D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7" name="Freeform 309">
              <a:extLst>
                <a:ext uri="{FF2B5EF4-FFF2-40B4-BE49-F238E27FC236}">
                  <a16:creationId xmlns:a16="http://schemas.microsoft.com/office/drawing/2014/main" id="{2652EEC5-3944-459A-A593-4C4D9E3F89D6}"/>
                </a:ext>
              </a:extLst>
            </p:cNvPr>
            <p:cNvSpPr>
              <a:spLocks/>
            </p:cNvSpPr>
            <p:nvPr/>
          </p:nvSpPr>
          <p:spPr bwMode="auto">
            <a:xfrm>
              <a:off x="3217863" y="2365375"/>
              <a:ext cx="31750" cy="38100"/>
            </a:xfrm>
            <a:custGeom>
              <a:avLst/>
              <a:gdLst>
                <a:gd name="T0" fmla="*/ 12 w 17"/>
                <a:gd name="T1" fmla="*/ 0 h 21"/>
                <a:gd name="T2" fmla="*/ 12 w 17"/>
                <a:gd name="T3" fmla="*/ 0 h 21"/>
                <a:gd name="T4" fmla="*/ 0 w 17"/>
                <a:gd name="T5" fmla="*/ 18 h 21"/>
                <a:gd name="T6" fmla="*/ 0 w 17"/>
                <a:gd name="T7" fmla="*/ 18 h 21"/>
                <a:gd name="T8" fmla="*/ 5 w 17"/>
                <a:gd name="T9" fmla="*/ 21 h 21"/>
                <a:gd name="T10" fmla="*/ 5 w 17"/>
                <a:gd name="T11" fmla="*/ 21 h 21"/>
                <a:gd name="T12" fmla="*/ 17 w 17"/>
                <a:gd name="T13" fmla="*/ 4 h 21"/>
                <a:gd name="T14" fmla="*/ 13 w 17"/>
                <a:gd name="T15" fmla="*/ 0 h 21"/>
                <a:gd name="T16" fmla="*/ 12 w 17"/>
                <a:gd name="T17" fmla="*/ 0 h 21"/>
                <a:gd name="T18" fmla="*/ 12 w 17"/>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1">
                  <a:moveTo>
                    <a:pt x="12" y="0"/>
                  </a:moveTo>
                  <a:cubicBezTo>
                    <a:pt x="12" y="0"/>
                    <a:pt x="12" y="0"/>
                    <a:pt x="12" y="0"/>
                  </a:cubicBezTo>
                  <a:cubicBezTo>
                    <a:pt x="8" y="6"/>
                    <a:pt x="4" y="12"/>
                    <a:pt x="0" y="18"/>
                  </a:cubicBezTo>
                  <a:cubicBezTo>
                    <a:pt x="0" y="18"/>
                    <a:pt x="0" y="18"/>
                    <a:pt x="0" y="18"/>
                  </a:cubicBezTo>
                  <a:cubicBezTo>
                    <a:pt x="5" y="21"/>
                    <a:pt x="5" y="21"/>
                    <a:pt x="5" y="21"/>
                  </a:cubicBezTo>
                  <a:cubicBezTo>
                    <a:pt x="5" y="21"/>
                    <a:pt x="5" y="21"/>
                    <a:pt x="5" y="21"/>
                  </a:cubicBezTo>
                  <a:cubicBezTo>
                    <a:pt x="9" y="15"/>
                    <a:pt x="13" y="9"/>
                    <a:pt x="17" y="4"/>
                  </a:cubicBezTo>
                  <a:cubicBezTo>
                    <a:pt x="13" y="0"/>
                    <a:pt x="13" y="0"/>
                    <a:pt x="13" y="0"/>
                  </a:cubicBezTo>
                  <a:cubicBezTo>
                    <a:pt x="12" y="0"/>
                    <a:pt x="12" y="0"/>
                    <a:pt x="12" y="0"/>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8" name="Freeform 311">
              <a:extLst>
                <a:ext uri="{FF2B5EF4-FFF2-40B4-BE49-F238E27FC236}">
                  <a16:creationId xmlns:a16="http://schemas.microsoft.com/office/drawing/2014/main" id="{96B4A51E-3A85-4288-85AE-124C5C4A0E52}"/>
                </a:ext>
              </a:extLst>
            </p:cNvPr>
            <p:cNvSpPr>
              <a:spLocks/>
            </p:cNvSpPr>
            <p:nvPr/>
          </p:nvSpPr>
          <p:spPr bwMode="auto">
            <a:xfrm>
              <a:off x="3197226" y="1703388"/>
              <a:ext cx="84138" cy="777875"/>
            </a:xfrm>
            <a:custGeom>
              <a:avLst/>
              <a:gdLst>
                <a:gd name="T0" fmla="*/ 0 w 53"/>
                <a:gd name="T1" fmla="*/ 0 h 490"/>
                <a:gd name="T2" fmla="*/ 0 w 53"/>
                <a:gd name="T3" fmla="*/ 490 h 490"/>
                <a:gd name="T4" fmla="*/ 53 w 53"/>
                <a:gd name="T5" fmla="*/ 438 h 490"/>
                <a:gd name="T6" fmla="*/ 0 w 53"/>
                <a:gd name="T7" fmla="*/ 0 h 490"/>
              </a:gdLst>
              <a:ahLst/>
              <a:cxnLst>
                <a:cxn ang="0">
                  <a:pos x="T0" y="T1"/>
                </a:cxn>
                <a:cxn ang="0">
                  <a:pos x="T2" y="T3"/>
                </a:cxn>
                <a:cxn ang="0">
                  <a:pos x="T4" y="T5"/>
                </a:cxn>
                <a:cxn ang="0">
                  <a:pos x="T6" y="T7"/>
                </a:cxn>
              </a:cxnLst>
              <a:rect l="0" t="0" r="r" b="b"/>
              <a:pathLst>
                <a:path w="53" h="490">
                  <a:moveTo>
                    <a:pt x="0" y="0"/>
                  </a:moveTo>
                  <a:lnTo>
                    <a:pt x="0" y="490"/>
                  </a:lnTo>
                  <a:lnTo>
                    <a:pt x="53" y="438"/>
                  </a:lnTo>
                  <a:lnTo>
                    <a:pt x="0" y="0"/>
                  </a:lnTo>
                  <a:close/>
                </a:path>
              </a:pathLst>
            </a:custGeom>
            <a:solidFill>
              <a:srgbClr val="91C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279" name="组合 278">
              <a:extLst>
                <a:ext uri="{FF2B5EF4-FFF2-40B4-BE49-F238E27FC236}">
                  <a16:creationId xmlns:a16="http://schemas.microsoft.com/office/drawing/2014/main" id="{C8F1A9F9-7CB6-4508-9604-B5C21E0CFE39}"/>
                </a:ext>
              </a:extLst>
            </p:cNvPr>
            <p:cNvGrpSpPr/>
            <p:nvPr/>
          </p:nvGrpSpPr>
          <p:grpSpPr>
            <a:xfrm>
              <a:off x="3109913" y="1703388"/>
              <a:ext cx="171451" cy="777875"/>
              <a:chOff x="3109913" y="1703388"/>
              <a:chExt cx="171451" cy="777875"/>
            </a:xfrm>
          </p:grpSpPr>
          <p:sp>
            <p:nvSpPr>
              <p:cNvPr id="282" name="Freeform 310">
                <a:extLst>
                  <a:ext uri="{FF2B5EF4-FFF2-40B4-BE49-F238E27FC236}">
                    <a16:creationId xmlns:a16="http://schemas.microsoft.com/office/drawing/2014/main" id="{3A1561DD-5F47-4338-8FE8-8B193B5B9647}"/>
                  </a:ext>
                </a:extLst>
              </p:cNvPr>
              <p:cNvSpPr>
                <a:spLocks/>
              </p:cNvSpPr>
              <p:nvPr/>
            </p:nvSpPr>
            <p:spPr bwMode="auto">
              <a:xfrm>
                <a:off x="3109913" y="1703388"/>
                <a:ext cx="87313" cy="777875"/>
              </a:xfrm>
              <a:custGeom>
                <a:avLst/>
                <a:gdLst>
                  <a:gd name="T0" fmla="*/ 55 w 55"/>
                  <a:gd name="T1" fmla="*/ 0 h 490"/>
                  <a:gd name="T2" fmla="*/ 55 w 55"/>
                  <a:gd name="T3" fmla="*/ 490 h 490"/>
                  <a:gd name="T4" fmla="*/ 0 w 55"/>
                  <a:gd name="T5" fmla="*/ 438 h 490"/>
                  <a:gd name="T6" fmla="*/ 55 w 55"/>
                  <a:gd name="T7" fmla="*/ 0 h 490"/>
                </a:gdLst>
                <a:ahLst/>
                <a:cxnLst>
                  <a:cxn ang="0">
                    <a:pos x="T0" y="T1"/>
                  </a:cxn>
                  <a:cxn ang="0">
                    <a:pos x="T2" y="T3"/>
                  </a:cxn>
                  <a:cxn ang="0">
                    <a:pos x="T4" y="T5"/>
                  </a:cxn>
                  <a:cxn ang="0">
                    <a:pos x="T6" y="T7"/>
                  </a:cxn>
                </a:cxnLst>
                <a:rect l="0" t="0" r="r" b="b"/>
                <a:pathLst>
                  <a:path w="55" h="490">
                    <a:moveTo>
                      <a:pt x="55" y="0"/>
                    </a:moveTo>
                    <a:lnTo>
                      <a:pt x="55" y="490"/>
                    </a:lnTo>
                    <a:lnTo>
                      <a:pt x="0" y="438"/>
                    </a:lnTo>
                    <a:lnTo>
                      <a:pt x="55" y="0"/>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3" name="Freeform 312">
                <a:extLst>
                  <a:ext uri="{FF2B5EF4-FFF2-40B4-BE49-F238E27FC236}">
                    <a16:creationId xmlns:a16="http://schemas.microsoft.com/office/drawing/2014/main" id="{6A0B9469-9360-43CD-9707-597BE0D28CDB}"/>
                  </a:ext>
                </a:extLst>
              </p:cNvPr>
              <p:cNvSpPr>
                <a:spLocks/>
              </p:cNvSpPr>
              <p:nvPr/>
            </p:nvSpPr>
            <p:spPr bwMode="auto">
              <a:xfrm>
                <a:off x="3197226" y="1703388"/>
                <a:ext cx="84138" cy="777875"/>
              </a:xfrm>
              <a:custGeom>
                <a:avLst/>
                <a:gdLst>
                  <a:gd name="T0" fmla="*/ 0 w 53"/>
                  <a:gd name="T1" fmla="*/ 0 h 490"/>
                  <a:gd name="T2" fmla="*/ 0 w 53"/>
                  <a:gd name="T3" fmla="*/ 490 h 490"/>
                  <a:gd name="T4" fmla="*/ 53 w 53"/>
                  <a:gd name="T5" fmla="*/ 438 h 490"/>
                  <a:gd name="T6" fmla="*/ 0 w 53"/>
                  <a:gd name="T7" fmla="*/ 0 h 490"/>
                </a:gdLst>
                <a:ahLst/>
                <a:cxnLst>
                  <a:cxn ang="0">
                    <a:pos x="T0" y="T1"/>
                  </a:cxn>
                  <a:cxn ang="0">
                    <a:pos x="T2" y="T3"/>
                  </a:cxn>
                  <a:cxn ang="0">
                    <a:pos x="T4" y="T5"/>
                  </a:cxn>
                  <a:cxn ang="0">
                    <a:pos x="T6" y="T7"/>
                  </a:cxn>
                </a:cxnLst>
                <a:rect l="0" t="0" r="r" b="b"/>
                <a:pathLst>
                  <a:path w="53" h="490">
                    <a:moveTo>
                      <a:pt x="0" y="0"/>
                    </a:moveTo>
                    <a:lnTo>
                      <a:pt x="0" y="490"/>
                    </a:lnTo>
                    <a:lnTo>
                      <a:pt x="53" y="438"/>
                    </a:lnTo>
                    <a:lnTo>
                      <a:pt x="0" y="0"/>
                    </a:lnTo>
                    <a:close/>
                  </a:path>
                </a:pathLst>
              </a:cu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80" name="Freeform 314">
              <a:extLst>
                <a:ext uri="{FF2B5EF4-FFF2-40B4-BE49-F238E27FC236}">
                  <a16:creationId xmlns:a16="http://schemas.microsoft.com/office/drawing/2014/main" id="{755BAF9C-F9A0-4A5A-8092-BE0BB7EEF08C}"/>
                </a:ext>
              </a:extLst>
            </p:cNvPr>
            <p:cNvSpPr>
              <a:spLocks/>
            </p:cNvSpPr>
            <p:nvPr/>
          </p:nvSpPr>
          <p:spPr bwMode="auto">
            <a:xfrm>
              <a:off x="3303588" y="3792538"/>
              <a:ext cx="157163" cy="301625"/>
            </a:xfrm>
            <a:custGeom>
              <a:avLst/>
              <a:gdLst>
                <a:gd name="T0" fmla="*/ 86 w 99"/>
                <a:gd name="T1" fmla="*/ 0 h 190"/>
                <a:gd name="T2" fmla="*/ 80 w 99"/>
                <a:gd name="T3" fmla="*/ 6 h 190"/>
                <a:gd name="T4" fmla="*/ 6 w 99"/>
                <a:gd name="T5" fmla="*/ 80 h 190"/>
                <a:gd name="T6" fmla="*/ 0 w 99"/>
                <a:gd name="T7" fmla="*/ 108 h 190"/>
                <a:gd name="T8" fmla="*/ 13 w 99"/>
                <a:gd name="T9" fmla="*/ 165 h 190"/>
                <a:gd name="T10" fmla="*/ 48 w 99"/>
                <a:gd name="T11" fmla="*/ 190 h 190"/>
                <a:gd name="T12" fmla="*/ 80 w 99"/>
                <a:gd name="T13" fmla="*/ 182 h 190"/>
                <a:gd name="T14" fmla="*/ 70 w 99"/>
                <a:gd name="T15" fmla="*/ 177 h 190"/>
                <a:gd name="T16" fmla="*/ 51 w 99"/>
                <a:gd name="T17" fmla="*/ 152 h 190"/>
                <a:gd name="T18" fmla="*/ 46 w 99"/>
                <a:gd name="T19" fmla="*/ 135 h 190"/>
                <a:gd name="T20" fmla="*/ 72 w 99"/>
                <a:gd name="T21" fmla="*/ 103 h 190"/>
                <a:gd name="T22" fmla="*/ 78 w 99"/>
                <a:gd name="T23" fmla="*/ 87 h 190"/>
                <a:gd name="T24" fmla="*/ 66 w 99"/>
                <a:gd name="T25" fmla="*/ 66 h 190"/>
                <a:gd name="T26" fmla="*/ 81 w 99"/>
                <a:gd name="T27" fmla="*/ 49 h 190"/>
                <a:gd name="T28" fmla="*/ 90 w 99"/>
                <a:gd name="T29" fmla="*/ 32 h 190"/>
                <a:gd name="T30" fmla="*/ 99 w 99"/>
                <a:gd name="T31" fmla="*/ 28 h 190"/>
                <a:gd name="T32" fmla="*/ 84 w 99"/>
                <a:gd name="T33" fmla="*/ 7 h 190"/>
                <a:gd name="T34" fmla="*/ 92 w 99"/>
                <a:gd name="T35" fmla="*/ 7 h 190"/>
                <a:gd name="T36" fmla="*/ 91 w 99"/>
                <a:gd name="T37" fmla="*/ 6 h 190"/>
                <a:gd name="T38" fmla="*/ 86 w 99"/>
                <a:gd name="T39"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9" h="190">
                  <a:moveTo>
                    <a:pt x="86" y="0"/>
                  </a:moveTo>
                  <a:lnTo>
                    <a:pt x="80" y="6"/>
                  </a:lnTo>
                  <a:lnTo>
                    <a:pt x="6" y="80"/>
                  </a:lnTo>
                  <a:lnTo>
                    <a:pt x="0" y="108"/>
                  </a:lnTo>
                  <a:lnTo>
                    <a:pt x="13" y="165"/>
                  </a:lnTo>
                  <a:lnTo>
                    <a:pt x="48" y="190"/>
                  </a:lnTo>
                  <a:lnTo>
                    <a:pt x="80" y="182"/>
                  </a:lnTo>
                  <a:lnTo>
                    <a:pt x="70" y="177"/>
                  </a:lnTo>
                  <a:lnTo>
                    <a:pt x="51" y="152"/>
                  </a:lnTo>
                  <a:lnTo>
                    <a:pt x="46" y="135"/>
                  </a:lnTo>
                  <a:lnTo>
                    <a:pt x="72" y="103"/>
                  </a:lnTo>
                  <a:lnTo>
                    <a:pt x="78" y="87"/>
                  </a:lnTo>
                  <a:lnTo>
                    <a:pt x="66" y="66"/>
                  </a:lnTo>
                  <a:lnTo>
                    <a:pt x="81" y="49"/>
                  </a:lnTo>
                  <a:lnTo>
                    <a:pt x="90" y="32"/>
                  </a:lnTo>
                  <a:lnTo>
                    <a:pt x="99" y="28"/>
                  </a:lnTo>
                  <a:lnTo>
                    <a:pt x="84" y="7"/>
                  </a:lnTo>
                  <a:lnTo>
                    <a:pt x="92" y="7"/>
                  </a:lnTo>
                  <a:lnTo>
                    <a:pt x="91" y="6"/>
                  </a:lnTo>
                  <a:lnTo>
                    <a:pt x="86" y="0"/>
                  </a:lnTo>
                  <a:close/>
                </a:path>
              </a:pathLst>
            </a:custGeom>
            <a:solidFill>
              <a:srgbClr val="3040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1" name="Freeform 315">
              <a:extLst>
                <a:ext uri="{FF2B5EF4-FFF2-40B4-BE49-F238E27FC236}">
                  <a16:creationId xmlns:a16="http://schemas.microsoft.com/office/drawing/2014/main" id="{26A6DE51-4891-4312-98C1-FA054E752514}"/>
                </a:ext>
              </a:extLst>
            </p:cNvPr>
            <p:cNvSpPr>
              <a:spLocks/>
            </p:cNvSpPr>
            <p:nvPr/>
          </p:nvSpPr>
          <p:spPr bwMode="auto">
            <a:xfrm>
              <a:off x="3303588" y="3792538"/>
              <a:ext cx="157163" cy="301625"/>
            </a:xfrm>
            <a:custGeom>
              <a:avLst/>
              <a:gdLst>
                <a:gd name="T0" fmla="*/ 86 w 99"/>
                <a:gd name="T1" fmla="*/ 0 h 190"/>
                <a:gd name="T2" fmla="*/ 80 w 99"/>
                <a:gd name="T3" fmla="*/ 6 h 190"/>
                <a:gd name="T4" fmla="*/ 6 w 99"/>
                <a:gd name="T5" fmla="*/ 80 h 190"/>
                <a:gd name="T6" fmla="*/ 0 w 99"/>
                <a:gd name="T7" fmla="*/ 108 h 190"/>
                <a:gd name="T8" fmla="*/ 13 w 99"/>
                <a:gd name="T9" fmla="*/ 165 h 190"/>
                <a:gd name="T10" fmla="*/ 48 w 99"/>
                <a:gd name="T11" fmla="*/ 190 h 190"/>
                <a:gd name="T12" fmla="*/ 80 w 99"/>
                <a:gd name="T13" fmla="*/ 182 h 190"/>
                <a:gd name="T14" fmla="*/ 70 w 99"/>
                <a:gd name="T15" fmla="*/ 177 h 190"/>
                <a:gd name="T16" fmla="*/ 51 w 99"/>
                <a:gd name="T17" fmla="*/ 152 h 190"/>
                <a:gd name="T18" fmla="*/ 46 w 99"/>
                <a:gd name="T19" fmla="*/ 135 h 190"/>
                <a:gd name="T20" fmla="*/ 72 w 99"/>
                <a:gd name="T21" fmla="*/ 103 h 190"/>
                <a:gd name="T22" fmla="*/ 78 w 99"/>
                <a:gd name="T23" fmla="*/ 87 h 190"/>
                <a:gd name="T24" fmla="*/ 66 w 99"/>
                <a:gd name="T25" fmla="*/ 66 h 190"/>
                <a:gd name="T26" fmla="*/ 81 w 99"/>
                <a:gd name="T27" fmla="*/ 49 h 190"/>
                <a:gd name="T28" fmla="*/ 90 w 99"/>
                <a:gd name="T29" fmla="*/ 32 h 190"/>
                <a:gd name="T30" fmla="*/ 99 w 99"/>
                <a:gd name="T31" fmla="*/ 28 h 190"/>
                <a:gd name="T32" fmla="*/ 84 w 99"/>
                <a:gd name="T33" fmla="*/ 7 h 190"/>
                <a:gd name="T34" fmla="*/ 92 w 99"/>
                <a:gd name="T35" fmla="*/ 7 h 190"/>
                <a:gd name="T36" fmla="*/ 91 w 99"/>
                <a:gd name="T37" fmla="*/ 6 h 190"/>
                <a:gd name="T38" fmla="*/ 86 w 99"/>
                <a:gd name="T39"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9" h="190">
                  <a:moveTo>
                    <a:pt x="86" y="0"/>
                  </a:moveTo>
                  <a:lnTo>
                    <a:pt x="80" y="6"/>
                  </a:lnTo>
                  <a:lnTo>
                    <a:pt x="6" y="80"/>
                  </a:lnTo>
                  <a:lnTo>
                    <a:pt x="0" y="108"/>
                  </a:lnTo>
                  <a:lnTo>
                    <a:pt x="13" y="165"/>
                  </a:lnTo>
                  <a:lnTo>
                    <a:pt x="48" y="190"/>
                  </a:lnTo>
                  <a:lnTo>
                    <a:pt x="80" y="182"/>
                  </a:lnTo>
                  <a:lnTo>
                    <a:pt x="70" y="177"/>
                  </a:lnTo>
                  <a:lnTo>
                    <a:pt x="51" y="152"/>
                  </a:lnTo>
                  <a:lnTo>
                    <a:pt x="46" y="135"/>
                  </a:lnTo>
                  <a:lnTo>
                    <a:pt x="72" y="103"/>
                  </a:lnTo>
                  <a:lnTo>
                    <a:pt x="78" y="87"/>
                  </a:lnTo>
                  <a:lnTo>
                    <a:pt x="66" y="66"/>
                  </a:lnTo>
                  <a:lnTo>
                    <a:pt x="81" y="49"/>
                  </a:lnTo>
                  <a:lnTo>
                    <a:pt x="90" y="32"/>
                  </a:lnTo>
                  <a:lnTo>
                    <a:pt x="99" y="28"/>
                  </a:lnTo>
                  <a:lnTo>
                    <a:pt x="84" y="7"/>
                  </a:lnTo>
                  <a:lnTo>
                    <a:pt x="92" y="7"/>
                  </a:lnTo>
                  <a:lnTo>
                    <a:pt x="91" y="6"/>
                  </a:lnTo>
                  <a:lnTo>
                    <a:pt x="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312" name="文本框 311">
            <a:extLst>
              <a:ext uri="{FF2B5EF4-FFF2-40B4-BE49-F238E27FC236}">
                <a16:creationId xmlns:a16="http://schemas.microsoft.com/office/drawing/2014/main" id="{D870F3ED-D27F-41AD-9B14-B77565837170}"/>
              </a:ext>
            </a:extLst>
          </p:cNvPr>
          <p:cNvSpPr txBox="1"/>
          <p:nvPr/>
        </p:nvSpPr>
        <p:spPr>
          <a:xfrm>
            <a:off x="825828" y="5353176"/>
            <a:ext cx="2236510"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cs typeface="+mn-ea"/>
                <a:sym typeface="+mn-lt"/>
              </a:rPr>
              <a:t>点击添加您的标题</a:t>
            </a:r>
            <a:endParaRPr lang="en-US" altLang="zh-CN" sz="2000" b="1" dirty="0">
              <a:latin typeface="微软雅黑" panose="020B0503020204020204" pitchFamily="34" charset="-122"/>
              <a:ea typeface="微软雅黑" panose="020B0503020204020204" pitchFamily="34" charset="-122"/>
              <a:cs typeface="+mn-ea"/>
              <a:sym typeface="+mn-lt"/>
            </a:endParaRPr>
          </a:p>
        </p:txBody>
      </p:sp>
      <p:sp>
        <p:nvSpPr>
          <p:cNvPr id="313" name="文本框 312">
            <a:extLst>
              <a:ext uri="{FF2B5EF4-FFF2-40B4-BE49-F238E27FC236}">
                <a16:creationId xmlns:a16="http://schemas.microsoft.com/office/drawing/2014/main" id="{4587904F-5473-450C-8049-CED3D3BC3B79}"/>
              </a:ext>
            </a:extLst>
          </p:cNvPr>
          <p:cNvSpPr txBox="1"/>
          <p:nvPr/>
        </p:nvSpPr>
        <p:spPr>
          <a:xfrm>
            <a:off x="825828" y="5805904"/>
            <a:ext cx="6186347" cy="640496"/>
          </a:xfrm>
          <a:prstGeom prst="rect">
            <a:avLst/>
          </a:prstGeom>
          <a:noFill/>
        </p:spPr>
        <p:txBody>
          <a:bodyPr wrap="square" rtlCol="0">
            <a:spAutoFit/>
          </a:bodyPr>
          <a:lstStyle/>
          <a:p>
            <a:pPr>
              <a:lnSpc>
                <a:spcPct val="150000"/>
              </a:lnSpc>
            </a:pPr>
            <a:r>
              <a:rPr lang="zh-CN" altLang="en-US" sz="1251" dirty="0">
                <a:latin typeface="微软雅黑" panose="020B0503020204020204" pitchFamily="34" charset="-122"/>
                <a:ea typeface="微软雅黑" panose="020B0503020204020204" pitchFamily="34" charset="-122"/>
                <a:cs typeface="+mn-ea"/>
                <a:sym typeface="+mn-lt"/>
              </a:rPr>
              <a:t>点击此处输入相关文本内容点击此处输入相关文本内容点击此处输入相关文本内容点击此处输入相关文本内容点击此处输入相关文本内容</a:t>
            </a:r>
            <a:endParaRPr lang="en-US" altLang="zh-CN" sz="1251" dirty="0">
              <a:latin typeface="微软雅黑" panose="020B0503020204020204" pitchFamily="34" charset="-122"/>
              <a:ea typeface="微软雅黑" panose="020B0503020204020204" pitchFamily="34" charset="-122"/>
              <a:cs typeface="+mn-ea"/>
              <a:sym typeface="+mn-lt"/>
            </a:endParaRPr>
          </a:p>
        </p:txBody>
      </p:sp>
      <p:sp>
        <p:nvSpPr>
          <p:cNvPr id="314" name="矩形 313">
            <a:extLst>
              <a:ext uri="{FF2B5EF4-FFF2-40B4-BE49-F238E27FC236}">
                <a16:creationId xmlns:a16="http://schemas.microsoft.com/office/drawing/2014/main" id="{B9AAFF45-58BC-468F-9935-E6BA3C2B8835}"/>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315" name="组合 314">
            <a:extLst>
              <a:ext uri="{FF2B5EF4-FFF2-40B4-BE49-F238E27FC236}">
                <a16:creationId xmlns:a16="http://schemas.microsoft.com/office/drawing/2014/main" id="{59E9E2AF-EE6A-47A4-8231-3C07F680C08C}"/>
              </a:ext>
            </a:extLst>
          </p:cNvPr>
          <p:cNvGrpSpPr/>
          <p:nvPr/>
        </p:nvGrpSpPr>
        <p:grpSpPr>
          <a:xfrm>
            <a:off x="9302074" y="353222"/>
            <a:ext cx="2372401" cy="697199"/>
            <a:chOff x="2954664" y="741101"/>
            <a:chExt cx="4418941" cy="1332639"/>
          </a:xfrm>
        </p:grpSpPr>
        <p:sp>
          <p:nvSpPr>
            <p:cNvPr id="316" name="椭圆 315">
              <a:extLst>
                <a:ext uri="{FF2B5EF4-FFF2-40B4-BE49-F238E27FC236}">
                  <a16:creationId xmlns:a16="http://schemas.microsoft.com/office/drawing/2014/main" id="{98CC8365-799B-4B51-A39B-2A032E1C0868}"/>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317" name="图片 316">
              <a:extLst>
                <a:ext uri="{FF2B5EF4-FFF2-40B4-BE49-F238E27FC236}">
                  <a16:creationId xmlns:a16="http://schemas.microsoft.com/office/drawing/2014/main" id="{AC21A3DC-2BE5-4974-AC24-5221612F80F0}"/>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3927838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340E018B-C469-4CDE-B723-384BE6D414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0" y="-2182"/>
            <a:ext cx="12198140" cy="6885734"/>
          </a:xfrm>
          <a:prstGeom prst="rect">
            <a:avLst/>
          </a:prstGeom>
        </p:spPr>
      </p:pic>
      <p:grpSp>
        <p:nvGrpSpPr>
          <p:cNvPr id="23" name="组合 22">
            <a:extLst>
              <a:ext uri="{FF2B5EF4-FFF2-40B4-BE49-F238E27FC236}">
                <a16:creationId xmlns:a16="http://schemas.microsoft.com/office/drawing/2014/main" id="{C35B666F-EE34-4DAD-BD8D-2D47D88BC62F}"/>
              </a:ext>
            </a:extLst>
          </p:cNvPr>
          <p:cNvGrpSpPr/>
          <p:nvPr/>
        </p:nvGrpSpPr>
        <p:grpSpPr>
          <a:xfrm>
            <a:off x="0" y="310997"/>
            <a:ext cx="11548864" cy="825807"/>
            <a:chOff x="0" y="310997"/>
            <a:chExt cx="11548864" cy="825807"/>
          </a:xfrm>
        </p:grpSpPr>
        <p:grpSp>
          <p:nvGrpSpPr>
            <p:cNvPr id="26" name="组合 25">
              <a:extLst>
                <a:ext uri="{FF2B5EF4-FFF2-40B4-BE49-F238E27FC236}">
                  <a16:creationId xmlns:a16="http://schemas.microsoft.com/office/drawing/2014/main" id="{18CE39E0-47FE-4102-B0DD-42AC9D9C68A3}"/>
                </a:ext>
              </a:extLst>
            </p:cNvPr>
            <p:cNvGrpSpPr/>
            <p:nvPr/>
          </p:nvGrpSpPr>
          <p:grpSpPr>
            <a:xfrm>
              <a:off x="0" y="310997"/>
              <a:ext cx="11548864" cy="825807"/>
              <a:chOff x="0" y="310997"/>
              <a:chExt cx="11548864" cy="825807"/>
            </a:xfrm>
          </p:grpSpPr>
          <p:sp>
            <p:nvSpPr>
              <p:cNvPr id="28" name="标题 1">
                <a:extLst>
                  <a:ext uri="{FF2B5EF4-FFF2-40B4-BE49-F238E27FC236}">
                    <a16:creationId xmlns:a16="http://schemas.microsoft.com/office/drawing/2014/main" id="{FE911A60-07EC-4A68-A6AB-A2336072FE7C}"/>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两段式内容页</a:t>
                </a:r>
              </a:p>
            </p:txBody>
          </p:sp>
          <p:sp>
            <p:nvSpPr>
              <p:cNvPr id="29" name="矩形 28">
                <a:extLst>
                  <a:ext uri="{FF2B5EF4-FFF2-40B4-BE49-F238E27FC236}">
                    <a16:creationId xmlns:a16="http://schemas.microsoft.com/office/drawing/2014/main" id="{A168D657-8247-4AB0-B398-287C805C6B1B}"/>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CC381DA7-009C-4E61-BCCE-89EF422599AF}"/>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25" name="直接连接符 24">
              <a:extLst>
                <a:ext uri="{FF2B5EF4-FFF2-40B4-BE49-F238E27FC236}">
                  <a16:creationId xmlns:a16="http://schemas.microsoft.com/office/drawing/2014/main" id="{C5EE3CB9-ACFE-4C25-8EB4-A59533343220}"/>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31" name="矩形 30">
            <a:extLst>
              <a:ext uri="{FF2B5EF4-FFF2-40B4-BE49-F238E27FC236}">
                <a16:creationId xmlns:a16="http://schemas.microsoft.com/office/drawing/2014/main" id="{0318B460-6D2B-419C-8D04-E02DCE6D3D72}"/>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2" name="矩形: 圆角 31">
            <a:extLst>
              <a:ext uri="{FF2B5EF4-FFF2-40B4-BE49-F238E27FC236}">
                <a16:creationId xmlns:a16="http://schemas.microsoft.com/office/drawing/2014/main" id="{4730BA4F-368E-4D5C-B4FC-561EABBBD180}"/>
              </a:ext>
            </a:extLst>
          </p:cNvPr>
          <p:cNvSpPr/>
          <p:nvPr/>
        </p:nvSpPr>
        <p:spPr>
          <a:xfrm>
            <a:off x="666750" y="1430695"/>
            <a:ext cx="2424793" cy="615719"/>
          </a:xfrm>
          <a:prstGeom prst="roundRect">
            <a:avLst>
              <a:gd name="adj" fmla="val 13382"/>
            </a:avLst>
          </a:prstGeom>
          <a:solidFill>
            <a:srgbClr val="B8282E"/>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请输入你的标题</a:t>
            </a:r>
          </a:p>
        </p:txBody>
      </p:sp>
      <p:sp>
        <p:nvSpPr>
          <p:cNvPr id="33" name="矩形: 圆角 32">
            <a:extLst>
              <a:ext uri="{FF2B5EF4-FFF2-40B4-BE49-F238E27FC236}">
                <a16:creationId xmlns:a16="http://schemas.microsoft.com/office/drawing/2014/main" id="{B46867A4-DFC1-4C24-9F94-5725178722F4}"/>
              </a:ext>
            </a:extLst>
          </p:cNvPr>
          <p:cNvSpPr/>
          <p:nvPr/>
        </p:nvSpPr>
        <p:spPr>
          <a:xfrm>
            <a:off x="666749" y="2130111"/>
            <a:ext cx="10911143" cy="1601063"/>
          </a:xfrm>
          <a:prstGeom prst="roundRect">
            <a:avLst>
              <a:gd name="adj" fmla="val 5952"/>
            </a:avLst>
          </a:prstGeom>
          <a:noFill/>
          <a:ln w="12700" cap="flat" cmpd="sng" algn="ctr">
            <a:noFill/>
            <a:prstDash val="solid"/>
            <a:miter lim="800000"/>
          </a:ln>
          <a:effectLst/>
        </p:spPr>
        <p:txBody>
          <a:bodyPr wrap="square" lIns="0" tIns="72000" rIns="0" bIns="72000" rtlCol="0" anchor="ctr">
            <a:spAutoFit/>
          </a:bodyPr>
          <a:lstStyle/>
          <a:p>
            <a:pPr lvl="0">
              <a:lnSpc>
                <a:spcPct val="130000"/>
              </a:lnSpc>
            </a:pPr>
            <a:r>
              <a:rPr lang="zh-CN" altLang="en-US" kern="0" dirty="0">
                <a:solidFill>
                  <a:srgbClr val="000000">
                    <a:lumMod val="75000"/>
                    <a:lumOff val="25000"/>
                  </a:srgbClr>
                </a:solidFill>
                <a:latin typeface="微软雅黑" panose="020B0503020204020204" pitchFamily="34" charset="-122"/>
                <a:ea typeface="微软雅黑" panose="020B0503020204020204" pitchFamily="34" charset="-122"/>
              </a:rPr>
              <a:t>烟台大学坐落于“中国最佳魅力城市”</a:t>
            </a:r>
            <a:r>
              <a:rPr lang="en-US" altLang="zh-CN" kern="0" dirty="0">
                <a:solidFill>
                  <a:srgbClr val="000000">
                    <a:lumMod val="75000"/>
                    <a:lumOff val="25000"/>
                  </a:srgbClr>
                </a:solidFill>
                <a:latin typeface="微软雅黑" panose="020B0503020204020204" pitchFamily="34" charset="-122"/>
                <a:ea typeface="微软雅黑" panose="020B0503020204020204" pitchFamily="34" charset="-122"/>
              </a:rPr>
              <a:t>—</a:t>
            </a:r>
            <a:r>
              <a:rPr lang="zh-CN" altLang="en-US" kern="0" dirty="0">
                <a:solidFill>
                  <a:srgbClr val="000000">
                    <a:lumMod val="75000"/>
                    <a:lumOff val="25000"/>
                  </a:srgbClr>
                </a:solidFill>
                <a:latin typeface="微软雅黑" panose="020B0503020204020204" pitchFamily="34" charset="-122"/>
                <a:ea typeface="微软雅黑" panose="020B0503020204020204" pitchFamily="34" charset="-122"/>
              </a:rPr>
              <a:t>烟台，是国内距海最近、拥有海岸线最长的滨海大学，是山东省属重点综合性大学、山东省“一流学科”建设单位。烟台大学创建于</a:t>
            </a:r>
            <a:r>
              <a:rPr lang="en-US" altLang="zh-CN" kern="0" dirty="0">
                <a:solidFill>
                  <a:srgbClr val="000000">
                    <a:lumMod val="75000"/>
                    <a:lumOff val="25000"/>
                  </a:srgbClr>
                </a:solidFill>
                <a:latin typeface="微软雅黑" panose="020B0503020204020204" pitchFamily="34" charset="-122"/>
                <a:ea typeface="微软雅黑" panose="020B0503020204020204" pitchFamily="34" charset="-122"/>
              </a:rPr>
              <a:t>1984</a:t>
            </a:r>
            <a:r>
              <a:rPr lang="zh-CN" altLang="en-US" kern="0" dirty="0">
                <a:solidFill>
                  <a:srgbClr val="000000">
                    <a:lumMod val="75000"/>
                    <a:lumOff val="25000"/>
                  </a:srgbClr>
                </a:solidFill>
                <a:latin typeface="微软雅黑" panose="020B0503020204020204" pitchFamily="34" charset="-122"/>
                <a:ea typeface="微软雅黑" panose="020B0503020204020204" pitchFamily="34" charset="-122"/>
              </a:rPr>
              <a:t>年</a:t>
            </a:r>
            <a:r>
              <a:rPr lang="en-US" altLang="zh-CN" kern="0" dirty="0">
                <a:solidFill>
                  <a:srgbClr val="000000">
                    <a:lumMod val="75000"/>
                    <a:lumOff val="25000"/>
                  </a:srgbClr>
                </a:solidFill>
                <a:latin typeface="微软雅黑" panose="020B0503020204020204" pitchFamily="34" charset="-122"/>
                <a:ea typeface="微软雅黑" panose="020B0503020204020204" pitchFamily="34" charset="-122"/>
              </a:rPr>
              <a:t>7</a:t>
            </a:r>
            <a:r>
              <a:rPr lang="zh-CN" altLang="en-US" kern="0" dirty="0">
                <a:solidFill>
                  <a:srgbClr val="000000">
                    <a:lumMod val="75000"/>
                    <a:lumOff val="25000"/>
                  </a:srgbClr>
                </a:solidFill>
                <a:latin typeface="微软雅黑" panose="020B0503020204020204" pitchFamily="34" charset="-122"/>
                <a:ea typeface="微软雅黑" panose="020B0503020204020204" pitchFamily="34" charset="-122"/>
              </a:rPr>
              <a:t>月，经教育部特批，北京大学、清华大学共同选派教学、科研、管理骨干来校援建。</a:t>
            </a:r>
            <a:r>
              <a:rPr lang="en-US" altLang="zh-CN" kern="0" dirty="0">
                <a:solidFill>
                  <a:srgbClr val="000000">
                    <a:lumMod val="75000"/>
                    <a:lumOff val="25000"/>
                  </a:srgbClr>
                </a:solidFill>
                <a:latin typeface="微软雅黑" panose="020B0503020204020204" pitchFamily="34" charset="-122"/>
                <a:ea typeface="微软雅黑" panose="020B0503020204020204" pitchFamily="34" charset="-122"/>
              </a:rPr>
              <a:t>1990</a:t>
            </a:r>
            <a:r>
              <a:rPr lang="zh-CN" altLang="en-US" kern="0" dirty="0">
                <a:solidFill>
                  <a:srgbClr val="000000">
                    <a:lumMod val="75000"/>
                    <a:lumOff val="25000"/>
                  </a:srgbClr>
                </a:solidFill>
                <a:latin typeface="微软雅黑" panose="020B0503020204020204" pitchFamily="34" charset="-122"/>
                <a:ea typeface="微软雅黑" panose="020B0503020204020204" pitchFamily="34" charset="-122"/>
              </a:rPr>
              <a:t>年成立了“北大、清华支援烟台大学建设委员会”，定期研究指导烟台大学的教学、科研、学科建设及改革发展。</a:t>
            </a:r>
            <a:endParaRPr kumimoji="0" lang="zh-CN" altLang="en-US" sz="1800" b="0"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34" name="矩形: 圆角 33">
            <a:extLst>
              <a:ext uri="{FF2B5EF4-FFF2-40B4-BE49-F238E27FC236}">
                <a16:creationId xmlns:a16="http://schemas.microsoft.com/office/drawing/2014/main" id="{0E0CE22E-9E3C-4493-8EB4-2C2780B01868}"/>
              </a:ext>
            </a:extLst>
          </p:cNvPr>
          <p:cNvSpPr/>
          <p:nvPr/>
        </p:nvSpPr>
        <p:spPr>
          <a:xfrm>
            <a:off x="666750" y="3988453"/>
            <a:ext cx="2424793" cy="615719"/>
          </a:xfrm>
          <a:prstGeom prst="roundRect">
            <a:avLst>
              <a:gd name="adj" fmla="val 13382"/>
            </a:avLst>
          </a:prstGeom>
          <a:solidFill>
            <a:srgbClr val="B8282E"/>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请输入你的标题</a:t>
            </a:r>
          </a:p>
        </p:txBody>
      </p:sp>
      <p:sp>
        <p:nvSpPr>
          <p:cNvPr id="35" name="矩形: 圆角 34">
            <a:extLst>
              <a:ext uri="{FF2B5EF4-FFF2-40B4-BE49-F238E27FC236}">
                <a16:creationId xmlns:a16="http://schemas.microsoft.com/office/drawing/2014/main" id="{1C6D99B0-FC20-48AE-A66C-4BD3C87BABE4}"/>
              </a:ext>
            </a:extLst>
          </p:cNvPr>
          <p:cNvSpPr/>
          <p:nvPr/>
        </p:nvSpPr>
        <p:spPr>
          <a:xfrm>
            <a:off x="666750" y="4687869"/>
            <a:ext cx="10852150" cy="1601063"/>
          </a:xfrm>
          <a:prstGeom prst="roundRect">
            <a:avLst>
              <a:gd name="adj" fmla="val 5952"/>
            </a:avLst>
          </a:prstGeom>
          <a:noFill/>
          <a:ln w="12700" cap="flat" cmpd="sng" algn="ctr">
            <a:noFill/>
            <a:prstDash val="solid"/>
            <a:miter lim="800000"/>
          </a:ln>
          <a:effectLst/>
        </p:spPr>
        <p:txBody>
          <a:bodyPr wrap="square" lIns="0" tIns="72000" rIns="0" bIns="72000" rtlCol="0" anchor="ctr">
            <a:spAutoFit/>
          </a:bodyPr>
          <a:lstStyle/>
          <a:p>
            <a:pPr lvl="0">
              <a:lnSpc>
                <a:spcPct val="130000"/>
              </a:lnSpc>
            </a:pPr>
            <a:r>
              <a:rPr lang="zh-CN" altLang="en-US" kern="0" dirty="0">
                <a:solidFill>
                  <a:srgbClr val="000000">
                    <a:lumMod val="75000"/>
                    <a:lumOff val="25000"/>
                  </a:srgbClr>
                </a:solidFill>
                <a:latin typeface="微软雅黑" panose="020B0503020204020204" pitchFamily="34" charset="-122"/>
                <a:ea typeface="微软雅黑" panose="020B0503020204020204" pitchFamily="34" charset="-122"/>
              </a:rPr>
              <a:t>烟台大学坐落于“中国最佳魅力城市”</a:t>
            </a:r>
            <a:r>
              <a:rPr lang="en-US" altLang="zh-CN" kern="0" dirty="0">
                <a:solidFill>
                  <a:srgbClr val="000000">
                    <a:lumMod val="75000"/>
                    <a:lumOff val="25000"/>
                  </a:srgbClr>
                </a:solidFill>
                <a:latin typeface="微软雅黑" panose="020B0503020204020204" pitchFamily="34" charset="-122"/>
                <a:ea typeface="微软雅黑" panose="020B0503020204020204" pitchFamily="34" charset="-122"/>
              </a:rPr>
              <a:t>—</a:t>
            </a:r>
            <a:r>
              <a:rPr lang="zh-CN" altLang="en-US" kern="0" dirty="0">
                <a:solidFill>
                  <a:srgbClr val="000000">
                    <a:lumMod val="75000"/>
                    <a:lumOff val="25000"/>
                  </a:srgbClr>
                </a:solidFill>
                <a:latin typeface="微软雅黑" panose="020B0503020204020204" pitchFamily="34" charset="-122"/>
                <a:ea typeface="微软雅黑" panose="020B0503020204020204" pitchFamily="34" charset="-122"/>
              </a:rPr>
              <a:t>烟台，是国内距海最近、拥有海岸线最长的滨海大学，是山东省属重点综合性大学、山东省“一流学科”建设单位。烟台大学创建于</a:t>
            </a:r>
            <a:r>
              <a:rPr lang="en-US" altLang="zh-CN" kern="0" dirty="0">
                <a:solidFill>
                  <a:srgbClr val="000000">
                    <a:lumMod val="75000"/>
                    <a:lumOff val="25000"/>
                  </a:srgbClr>
                </a:solidFill>
                <a:latin typeface="微软雅黑" panose="020B0503020204020204" pitchFamily="34" charset="-122"/>
                <a:ea typeface="微软雅黑" panose="020B0503020204020204" pitchFamily="34" charset="-122"/>
              </a:rPr>
              <a:t>1984</a:t>
            </a:r>
            <a:r>
              <a:rPr lang="zh-CN" altLang="en-US" kern="0" dirty="0">
                <a:solidFill>
                  <a:srgbClr val="000000">
                    <a:lumMod val="75000"/>
                    <a:lumOff val="25000"/>
                  </a:srgbClr>
                </a:solidFill>
                <a:latin typeface="微软雅黑" panose="020B0503020204020204" pitchFamily="34" charset="-122"/>
                <a:ea typeface="微软雅黑" panose="020B0503020204020204" pitchFamily="34" charset="-122"/>
              </a:rPr>
              <a:t>年</a:t>
            </a:r>
            <a:r>
              <a:rPr lang="en-US" altLang="zh-CN" kern="0" dirty="0">
                <a:solidFill>
                  <a:srgbClr val="000000">
                    <a:lumMod val="75000"/>
                    <a:lumOff val="25000"/>
                  </a:srgbClr>
                </a:solidFill>
                <a:latin typeface="微软雅黑" panose="020B0503020204020204" pitchFamily="34" charset="-122"/>
                <a:ea typeface="微软雅黑" panose="020B0503020204020204" pitchFamily="34" charset="-122"/>
              </a:rPr>
              <a:t>7</a:t>
            </a:r>
            <a:r>
              <a:rPr lang="zh-CN" altLang="en-US" kern="0" dirty="0">
                <a:solidFill>
                  <a:srgbClr val="000000">
                    <a:lumMod val="75000"/>
                    <a:lumOff val="25000"/>
                  </a:srgbClr>
                </a:solidFill>
                <a:latin typeface="微软雅黑" panose="020B0503020204020204" pitchFamily="34" charset="-122"/>
                <a:ea typeface="微软雅黑" panose="020B0503020204020204" pitchFamily="34" charset="-122"/>
              </a:rPr>
              <a:t>月，经教育部特批，北京大学、清华大学共同选派教学、科研、管理骨干来校援建。</a:t>
            </a:r>
            <a:r>
              <a:rPr lang="en-US" altLang="zh-CN" kern="0" dirty="0">
                <a:solidFill>
                  <a:srgbClr val="000000">
                    <a:lumMod val="75000"/>
                    <a:lumOff val="25000"/>
                  </a:srgbClr>
                </a:solidFill>
                <a:latin typeface="微软雅黑" panose="020B0503020204020204" pitchFamily="34" charset="-122"/>
                <a:ea typeface="微软雅黑" panose="020B0503020204020204" pitchFamily="34" charset="-122"/>
              </a:rPr>
              <a:t>1990</a:t>
            </a:r>
            <a:r>
              <a:rPr lang="zh-CN" altLang="en-US" kern="0" dirty="0">
                <a:solidFill>
                  <a:srgbClr val="000000">
                    <a:lumMod val="75000"/>
                    <a:lumOff val="25000"/>
                  </a:srgbClr>
                </a:solidFill>
                <a:latin typeface="微软雅黑" panose="020B0503020204020204" pitchFamily="34" charset="-122"/>
                <a:ea typeface="微软雅黑" panose="020B0503020204020204" pitchFamily="34" charset="-122"/>
              </a:rPr>
              <a:t>年成立了“北大、清华支援烟台大学建设委员会”，定期研究指导烟台大学的教学、科研、学科建设及改革发展。</a:t>
            </a:r>
          </a:p>
        </p:txBody>
      </p:sp>
      <p:grpSp>
        <p:nvGrpSpPr>
          <p:cNvPr id="16" name="组合 15">
            <a:extLst>
              <a:ext uri="{FF2B5EF4-FFF2-40B4-BE49-F238E27FC236}">
                <a16:creationId xmlns:a16="http://schemas.microsoft.com/office/drawing/2014/main" id="{27A05604-887E-4150-882D-1124337C97D8}"/>
              </a:ext>
            </a:extLst>
          </p:cNvPr>
          <p:cNvGrpSpPr/>
          <p:nvPr/>
        </p:nvGrpSpPr>
        <p:grpSpPr>
          <a:xfrm>
            <a:off x="9302074" y="353222"/>
            <a:ext cx="2372401" cy="697199"/>
            <a:chOff x="2954664" y="741101"/>
            <a:chExt cx="4418941" cy="1332639"/>
          </a:xfrm>
        </p:grpSpPr>
        <p:sp>
          <p:nvSpPr>
            <p:cNvPr id="17" name="椭圆 16">
              <a:extLst>
                <a:ext uri="{FF2B5EF4-FFF2-40B4-BE49-F238E27FC236}">
                  <a16:creationId xmlns:a16="http://schemas.microsoft.com/office/drawing/2014/main" id="{47BBD1CC-7176-4172-87CC-B526FB3B927C}"/>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8" name="图片 17">
              <a:extLst>
                <a:ext uri="{FF2B5EF4-FFF2-40B4-BE49-F238E27FC236}">
                  <a16:creationId xmlns:a16="http://schemas.microsoft.com/office/drawing/2014/main" id="{D1C67942-86BC-49D2-8BE1-80BADDCE88B7}"/>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402582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两段式内容页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grpSp>
        <p:nvGrpSpPr>
          <p:cNvPr id="11" name="组合 10">
            <a:extLst>
              <a:ext uri="{FF2B5EF4-FFF2-40B4-BE49-F238E27FC236}">
                <a16:creationId xmlns:a16="http://schemas.microsoft.com/office/drawing/2014/main" id="{C6C5219E-4DFF-4036-B8D0-4C1F5D387115}"/>
              </a:ext>
            </a:extLst>
          </p:cNvPr>
          <p:cNvGrpSpPr/>
          <p:nvPr/>
        </p:nvGrpSpPr>
        <p:grpSpPr>
          <a:xfrm>
            <a:off x="6622907" y="2048737"/>
            <a:ext cx="1183392" cy="4002723"/>
            <a:chOff x="6817678" y="1544638"/>
            <a:chExt cx="860425" cy="3311525"/>
          </a:xfrm>
        </p:grpSpPr>
        <p:sp>
          <p:nvSpPr>
            <p:cNvPr id="12" name="Freeform 6">
              <a:extLst>
                <a:ext uri="{FF2B5EF4-FFF2-40B4-BE49-F238E27FC236}">
                  <a16:creationId xmlns:a16="http://schemas.microsoft.com/office/drawing/2014/main" id="{7AEF72C5-691B-402C-82DA-D086B1334902}"/>
                </a:ext>
              </a:extLst>
            </p:cNvPr>
            <p:cNvSpPr>
              <a:spLocks/>
            </p:cNvSpPr>
            <p:nvPr/>
          </p:nvSpPr>
          <p:spPr bwMode="auto">
            <a:xfrm>
              <a:off x="6817678" y="2325688"/>
              <a:ext cx="860425" cy="2530475"/>
            </a:xfrm>
            <a:custGeom>
              <a:avLst/>
              <a:gdLst>
                <a:gd name="T0" fmla="*/ 231 w 291"/>
                <a:gd name="T1" fmla="*/ 85 h 858"/>
                <a:gd name="T2" fmla="*/ 231 w 291"/>
                <a:gd name="T3" fmla="*/ 744 h 858"/>
                <a:gd name="T4" fmla="*/ 59 w 291"/>
                <a:gd name="T5" fmla="*/ 744 h 858"/>
                <a:gd name="T6" fmla="*/ 59 w 291"/>
                <a:gd name="T7" fmla="*/ 85 h 858"/>
                <a:gd name="T8" fmla="*/ 56 w 291"/>
                <a:gd name="T9" fmla="*/ 85 h 858"/>
                <a:gd name="T10" fmla="*/ 56 w 291"/>
                <a:gd name="T11" fmla="*/ 0 h 858"/>
                <a:gd name="T12" fmla="*/ 235 w 291"/>
                <a:gd name="T13" fmla="*/ 0 h 858"/>
                <a:gd name="T14" fmla="*/ 235 w 291"/>
                <a:gd name="T15" fmla="*/ 85 h 858"/>
                <a:gd name="T16" fmla="*/ 231 w 291"/>
                <a:gd name="T17" fmla="*/ 85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858">
                  <a:moveTo>
                    <a:pt x="231" y="85"/>
                  </a:moveTo>
                  <a:cubicBezTo>
                    <a:pt x="231" y="744"/>
                    <a:pt x="231" y="744"/>
                    <a:pt x="231" y="744"/>
                  </a:cubicBezTo>
                  <a:cubicBezTo>
                    <a:pt x="231" y="858"/>
                    <a:pt x="59" y="858"/>
                    <a:pt x="59" y="744"/>
                  </a:cubicBezTo>
                  <a:cubicBezTo>
                    <a:pt x="59" y="85"/>
                    <a:pt x="59" y="85"/>
                    <a:pt x="59" y="85"/>
                  </a:cubicBezTo>
                  <a:cubicBezTo>
                    <a:pt x="56" y="85"/>
                    <a:pt x="56" y="85"/>
                    <a:pt x="56" y="85"/>
                  </a:cubicBezTo>
                  <a:cubicBezTo>
                    <a:pt x="0" y="85"/>
                    <a:pt x="0" y="0"/>
                    <a:pt x="56" y="0"/>
                  </a:cubicBezTo>
                  <a:cubicBezTo>
                    <a:pt x="235" y="0"/>
                    <a:pt x="235" y="0"/>
                    <a:pt x="235" y="0"/>
                  </a:cubicBezTo>
                  <a:cubicBezTo>
                    <a:pt x="291" y="0"/>
                    <a:pt x="291" y="85"/>
                    <a:pt x="235" y="85"/>
                  </a:cubicBezTo>
                  <a:lnTo>
                    <a:pt x="231" y="85"/>
                  </a:lnTo>
                  <a:close/>
                </a:path>
              </a:pathLst>
            </a:custGeom>
            <a:solidFill>
              <a:srgbClr val="7F5F5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 name="Freeform 8">
              <a:extLst>
                <a:ext uri="{FF2B5EF4-FFF2-40B4-BE49-F238E27FC236}">
                  <a16:creationId xmlns:a16="http://schemas.microsoft.com/office/drawing/2014/main" id="{11E4F983-DF1F-4E51-9FF8-9164CD347D32}"/>
                </a:ext>
              </a:extLst>
            </p:cNvPr>
            <p:cNvSpPr>
              <a:spLocks/>
            </p:cNvSpPr>
            <p:nvPr/>
          </p:nvSpPr>
          <p:spPr bwMode="auto">
            <a:xfrm>
              <a:off x="7047865" y="2576513"/>
              <a:ext cx="400050" cy="2206625"/>
            </a:xfrm>
            <a:custGeom>
              <a:avLst/>
              <a:gdLst>
                <a:gd name="T0" fmla="*/ 0 w 135"/>
                <a:gd name="T1" fmla="*/ 0 h 748"/>
                <a:gd name="T2" fmla="*/ 135 w 135"/>
                <a:gd name="T3" fmla="*/ 0 h 748"/>
                <a:gd name="T4" fmla="*/ 135 w 135"/>
                <a:gd name="T5" fmla="*/ 659 h 748"/>
                <a:gd name="T6" fmla="*/ 0 w 135"/>
                <a:gd name="T7" fmla="*/ 659 h 748"/>
                <a:gd name="T8" fmla="*/ 0 w 135"/>
                <a:gd name="T9" fmla="*/ 0 h 748"/>
              </a:gdLst>
              <a:ahLst/>
              <a:cxnLst>
                <a:cxn ang="0">
                  <a:pos x="T0" y="T1"/>
                </a:cxn>
                <a:cxn ang="0">
                  <a:pos x="T2" y="T3"/>
                </a:cxn>
                <a:cxn ang="0">
                  <a:pos x="T4" y="T5"/>
                </a:cxn>
                <a:cxn ang="0">
                  <a:pos x="T6" y="T7"/>
                </a:cxn>
                <a:cxn ang="0">
                  <a:pos x="T8" y="T9"/>
                </a:cxn>
              </a:cxnLst>
              <a:rect l="0" t="0" r="r" b="b"/>
              <a:pathLst>
                <a:path w="135" h="748">
                  <a:moveTo>
                    <a:pt x="0" y="0"/>
                  </a:moveTo>
                  <a:cubicBezTo>
                    <a:pt x="135" y="0"/>
                    <a:pt x="135" y="0"/>
                    <a:pt x="135" y="0"/>
                  </a:cubicBezTo>
                  <a:cubicBezTo>
                    <a:pt x="135" y="659"/>
                    <a:pt x="135" y="659"/>
                    <a:pt x="135" y="659"/>
                  </a:cubicBezTo>
                  <a:cubicBezTo>
                    <a:pt x="135" y="748"/>
                    <a:pt x="0" y="748"/>
                    <a:pt x="0" y="659"/>
                  </a:cubicBezTo>
                  <a:lnTo>
                    <a:pt x="0" y="0"/>
                  </a:lnTo>
                  <a:close/>
                </a:path>
              </a:pathLst>
            </a:custGeom>
            <a:solidFill>
              <a:srgbClr val="B19C7D"/>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 name="Freeform 10">
              <a:extLst>
                <a:ext uri="{FF2B5EF4-FFF2-40B4-BE49-F238E27FC236}">
                  <a16:creationId xmlns:a16="http://schemas.microsoft.com/office/drawing/2014/main" id="{08590BC4-0281-4CE8-B0F2-1501905D58A5}"/>
                </a:ext>
              </a:extLst>
            </p:cNvPr>
            <p:cNvSpPr>
              <a:spLocks/>
            </p:cNvSpPr>
            <p:nvPr/>
          </p:nvSpPr>
          <p:spPr bwMode="auto">
            <a:xfrm>
              <a:off x="7047865" y="3394076"/>
              <a:ext cx="400050" cy="1389063"/>
            </a:xfrm>
            <a:custGeom>
              <a:avLst/>
              <a:gdLst>
                <a:gd name="T0" fmla="*/ 135 w 135"/>
                <a:gd name="T1" fmla="*/ 0 h 471"/>
                <a:gd name="T2" fmla="*/ 0 w 135"/>
                <a:gd name="T3" fmla="*/ 0 h 471"/>
                <a:gd name="T4" fmla="*/ 0 w 135"/>
                <a:gd name="T5" fmla="*/ 382 h 471"/>
                <a:gd name="T6" fmla="*/ 135 w 135"/>
                <a:gd name="T7" fmla="*/ 382 h 471"/>
                <a:gd name="T8" fmla="*/ 135 w 135"/>
                <a:gd name="T9" fmla="*/ 0 h 471"/>
              </a:gdLst>
              <a:ahLst/>
              <a:cxnLst>
                <a:cxn ang="0">
                  <a:pos x="T0" y="T1"/>
                </a:cxn>
                <a:cxn ang="0">
                  <a:pos x="T2" y="T3"/>
                </a:cxn>
                <a:cxn ang="0">
                  <a:pos x="T4" y="T5"/>
                </a:cxn>
                <a:cxn ang="0">
                  <a:pos x="T6" y="T7"/>
                </a:cxn>
                <a:cxn ang="0">
                  <a:pos x="T8" y="T9"/>
                </a:cxn>
              </a:cxnLst>
              <a:rect l="0" t="0" r="r" b="b"/>
              <a:pathLst>
                <a:path w="135" h="471">
                  <a:moveTo>
                    <a:pt x="135" y="0"/>
                  </a:moveTo>
                  <a:cubicBezTo>
                    <a:pt x="0" y="0"/>
                    <a:pt x="0" y="0"/>
                    <a:pt x="0" y="0"/>
                  </a:cubicBezTo>
                  <a:cubicBezTo>
                    <a:pt x="0" y="382"/>
                    <a:pt x="0" y="382"/>
                    <a:pt x="0" y="382"/>
                  </a:cubicBezTo>
                  <a:cubicBezTo>
                    <a:pt x="0" y="471"/>
                    <a:pt x="135" y="471"/>
                    <a:pt x="135" y="382"/>
                  </a:cubicBezTo>
                  <a:lnTo>
                    <a:pt x="135" y="0"/>
                  </a:lnTo>
                  <a:close/>
                </a:path>
              </a:pathLst>
            </a:cu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 name="Freeform 12">
              <a:extLst>
                <a:ext uri="{FF2B5EF4-FFF2-40B4-BE49-F238E27FC236}">
                  <a16:creationId xmlns:a16="http://schemas.microsoft.com/office/drawing/2014/main" id="{296036FF-F41D-4F6E-B6E1-D4781D3BCA2A}"/>
                </a:ext>
              </a:extLst>
            </p:cNvPr>
            <p:cNvSpPr>
              <a:spLocks noEditPoints="1"/>
            </p:cNvSpPr>
            <p:nvPr/>
          </p:nvSpPr>
          <p:spPr bwMode="auto">
            <a:xfrm>
              <a:off x="7151053" y="2706688"/>
              <a:ext cx="193675" cy="1450975"/>
            </a:xfrm>
            <a:custGeom>
              <a:avLst/>
              <a:gdLst>
                <a:gd name="T0" fmla="*/ 0 w 122"/>
                <a:gd name="T1" fmla="*/ 0 h 914"/>
                <a:gd name="T2" fmla="*/ 122 w 122"/>
                <a:gd name="T3" fmla="*/ 0 h 914"/>
                <a:gd name="T4" fmla="*/ 122 w 122"/>
                <a:gd name="T5" fmla="*/ 11 h 914"/>
                <a:gd name="T6" fmla="*/ 0 w 122"/>
                <a:gd name="T7" fmla="*/ 11 h 914"/>
                <a:gd name="T8" fmla="*/ 0 w 122"/>
                <a:gd name="T9" fmla="*/ 0 h 914"/>
                <a:gd name="T10" fmla="*/ 0 w 122"/>
                <a:gd name="T11" fmla="*/ 0 h 914"/>
                <a:gd name="T12" fmla="*/ 0 w 122"/>
                <a:gd name="T13" fmla="*/ 904 h 914"/>
                <a:gd name="T14" fmla="*/ 122 w 122"/>
                <a:gd name="T15" fmla="*/ 904 h 914"/>
                <a:gd name="T16" fmla="*/ 122 w 122"/>
                <a:gd name="T17" fmla="*/ 914 h 914"/>
                <a:gd name="T18" fmla="*/ 0 w 122"/>
                <a:gd name="T19" fmla="*/ 914 h 914"/>
                <a:gd name="T20" fmla="*/ 0 w 122"/>
                <a:gd name="T21" fmla="*/ 904 h 914"/>
                <a:gd name="T22" fmla="*/ 0 w 122"/>
                <a:gd name="T23" fmla="*/ 904 h 914"/>
                <a:gd name="T24" fmla="*/ 0 w 122"/>
                <a:gd name="T25" fmla="*/ 722 h 914"/>
                <a:gd name="T26" fmla="*/ 122 w 122"/>
                <a:gd name="T27" fmla="*/ 722 h 914"/>
                <a:gd name="T28" fmla="*/ 122 w 122"/>
                <a:gd name="T29" fmla="*/ 734 h 914"/>
                <a:gd name="T30" fmla="*/ 0 w 122"/>
                <a:gd name="T31" fmla="*/ 734 h 914"/>
                <a:gd name="T32" fmla="*/ 0 w 122"/>
                <a:gd name="T33" fmla="*/ 722 h 914"/>
                <a:gd name="T34" fmla="*/ 0 w 122"/>
                <a:gd name="T35" fmla="*/ 722 h 914"/>
                <a:gd name="T36" fmla="*/ 0 w 122"/>
                <a:gd name="T37" fmla="*/ 542 h 914"/>
                <a:gd name="T38" fmla="*/ 122 w 122"/>
                <a:gd name="T39" fmla="*/ 542 h 914"/>
                <a:gd name="T40" fmla="*/ 122 w 122"/>
                <a:gd name="T41" fmla="*/ 553 h 914"/>
                <a:gd name="T42" fmla="*/ 0 w 122"/>
                <a:gd name="T43" fmla="*/ 553 h 914"/>
                <a:gd name="T44" fmla="*/ 0 w 122"/>
                <a:gd name="T45" fmla="*/ 542 h 914"/>
                <a:gd name="T46" fmla="*/ 0 w 122"/>
                <a:gd name="T47" fmla="*/ 542 h 914"/>
                <a:gd name="T48" fmla="*/ 0 w 122"/>
                <a:gd name="T49" fmla="*/ 362 h 914"/>
                <a:gd name="T50" fmla="*/ 122 w 122"/>
                <a:gd name="T51" fmla="*/ 362 h 914"/>
                <a:gd name="T52" fmla="*/ 122 w 122"/>
                <a:gd name="T53" fmla="*/ 373 h 914"/>
                <a:gd name="T54" fmla="*/ 0 w 122"/>
                <a:gd name="T55" fmla="*/ 373 h 914"/>
                <a:gd name="T56" fmla="*/ 0 w 122"/>
                <a:gd name="T57" fmla="*/ 362 h 914"/>
                <a:gd name="T58" fmla="*/ 0 w 122"/>
                <a:gd name="T59" fmla="*/ 362 h 914"/>
                <a:gd name="T60" fmla="*/ 0 w 122"/>
                <a:gd name="T61" fmla="*/ 182 h 914"/>
                <a:gd name="T62" fmla="*/ 122 w 122"/>
                <a:gd name="T63" fmla="*/ 182 h 914"/>
                <a:gd name="T64" fmla="*/ 122 w 122"/>
                <a:gd name="T65" fmla="*/ 191 h 914"/>
                <a:gd name="T66" fmla="*/ 0 w 122"/>
                <a:gd name="T67" fmla="*/ 191 h 914"/>
                <a:gd name="T68" fmla="*/ 0 w 122"/>
                <a:gd name="T69" fmla="*/ 182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 h="914">
                  <a:moveTo>
                    <a:pt x="0" y="0"/>
                  </a:moveTo>
                  <a:lnTo>
                    <a:pt x="122" y="0"/>
                  </a:lnTo>
                  <a:lnTo>
                    <a:pt x="122" y="11"/>
                  </a:lnTo>
                  <a:lnTo>
                    <a:pt x="0" y="11"/>
                  </a:lnTo>
                  <a:lnTo>
                    <a:pt x="0" y="0"/>
                  </a:lnTo>
                  <a:lnTo>
                    <a:pt x="0" y="0"/>
                  </a:lnTo>
                  <a:close/>
                  <a:moveTo>
                    <a:pt x="0" y="904"/>
                  </a:moveTo>
                  <a:lnTo>
                    <a:pt x="122" y="904"/>
                  </a:lnTo>
                  <a:lnTo>
                    <a:pt x="122" y="914"/>
                  </a:lnTo>
                  <a:lnTo>
                    <a:pt x="0" y="914"/>
                  </a:lnTo>
                  <a:lnTo>
                    <a:pt x="0" y="904"/>
                  </a:lnTo>
                  <a:lnTo>
                    <a:pt x="0" y="904"/>
                  </a:lnTo>
                  <a:close/>
                  <a:moveTo>
                    <a:pt x="0" y="722"/>
                  </a:moveTo>
                  <a:lnTo>
                    <a:pt x="122" y="722"/>
                  </a:lnTo>
                  <a:lnTo>
                    <a:pt x="122" y="734"/>
                  </a:lnTo>
                  <a:lnTo>
                    <a:pt x="0" y="734"/>
                  </a:lnTo>
                  <a:lnTo>
                    <a:pt x="0" y="722"/>
                  </a:lnTo>
                  <a:lnTo>
                    <a:pt x="0" y="722"/>
                  </a:lnTo>
                  <a:close/>
                  <a:moveTo>
                    <a:pt x="0" y="542"/>
                  </a:moveTo>
                  <a:lnTo>
                    <a:pt x="122" y="542"/>
                  </a:lnTo>
                  <a:lnTo>
                    <a:pt x="122" y="553"/>
                  </a:lnTo>
                  <a:lnTo>
                    <a:pt x="0" y="553"/>
                  </a:lnTo>
                  <a:lnTo>
                    <a:pt x="0" y="542"/>
                  </a:lnTo>
                  <a:lnTo>
                    <a:pt x="0" y="542"/>
                  </a:lnTo>
                  <a:close/>
                  <a:moveTo>
                    <a:pt x="0" y="362"/>
                  </a:moveTo>
                  <a:lnTo>
                    <a:pt x="122" y="362"/>
                  </a:lnTo>
                  <a:lnTo>
                    <a:pt x="122" y="373"/>
                  </a:lnTo>
                  <a:lnTo>
                    <a:pt x="0" y="373"/>
                  </a:lnTo>
                  <a:lnTo>
                    <a:pt x="0" y="362"/>
                  </a:lnTo>
                  <a:lnTo>
                    <a:pt x="0" y="362"/>
                  </a:lnTo>
                  <a:close/>
                  <a:moveTo>
                    <a:pt x="0" y="182"/>
                  </a:moveTo>
                  <a:lnTo>
                    <a:pt x="122" y="182"/>
                  </a:lnTo>
                  <a:lnTo>
                    <a:pt x="122" y="191"/>
                  </a:lnTo>
                  <a:lnTo>
                    <a:pt x="0" y="191"/>
                  </a:lnTo>
                  <a:lnTo>
                    <a:pt x="0" y="1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 name="Freeform 13">
              <a:extLst>
                <a:ext uri="{FF2B5EF4-FFF2-40B4-BE49-F238E27FC236}">
                  <a16:creationId xmlns:a16="http://schemas.microsoft.com/office/drawing/2014/main" id="{28BA02A5-2F0D-4A8A-95FA-F17E4137CA3D}"/>
                </a:ext>
              </a:extLst>
            </p:cNvPr>
            <p:cNvSpPr>
              <a:spLocks noEditPoints="1"/>
            </p:cNvSpPr>
            <p:nvPr/>
          </p:nvSpPr>
          <p:spPr bwMode="auto">
            <a:xfrm>
              <a:off x="6941503" y="1544638"/>
              <a:ext cx="609600" cy="677863"/>
            </a:xfrm>
            <a:custGeom>
              <a:avLst/>
              <a:gdLst>
                <a:gd name="T0" fmla="*/ 112 w 206"/>
                <a:gd name="T1" fmla="*/ 165 h 230"/>
                <a:gd name="T2" fmla="*/ 117 w 206"/>
                <a:gd name="T3" fmla="*/ 179 h 230"/>
                <a:gd name="T4" fmla="*/ 128 w 206"/>
                <a:gd name="T5" fmla="*/ 186 h 230"/>
                <a:gd name="T6" fmla="*/ 153 w 206"/>
                <a:gd name="T7" fmla="*/ 188 h 230"/>
                <a:gd name="T8" fmla="*/ 177 w 206"/>
                <a:gd name="T9" fmla="*/ 189 h 230"/>
                <a:gd name="T10" fmla="*/ 192 w 206"/>
                <a:gd name="T11" fmla="*/ 193 h 230"/>
                <a:gd name="T12" fmla="*/ 200 w 206"/>
                <a:gd name="T13" fmla="*/ 199 h 230"/>
                <a:gd name="T14" fmla="*/ 205 w 206"/>
                <a:gd name="T15" fmla="*/ 209 h 230"/>
                <a:gd name="T16" fmla="*/ 206 w 206"/>
                <a:gd name="T17" fmla="*/ 223 h 230"/>
                <a:gd name="T18" fmla="*/ 206 w 206"/>
                <a:gd name="T19" fmla="*/ 230 h 230"/>
                <a:gd name="T20" fmla="*/ 189 w 206"/>
                <a:gd name="T21" fmla="*/ 230 h 230"/>
                <a:gd name="T22" fmla="*/ 189 w 206"/>
                <a:gd name="T23" fmla="*/ 226 h 230"/>
                <a:gd name="T24" fmla="*/ 185 w 206"/>
                <a:gd name="T25" fmla="*/ 211 h 230"/>
                <a:gd name="T26" fmla="*/ 168 w 206"/>
                <a:gd name="T27" fmla="*/ 207 h 230"/>
                <a:gd name="T28" fmla="*/ 132 w 206"/>
                <a:gd name="T29" fmla="*/ 206 h 230"/>
                <a:gd name="T30" fmla="*/ 114 w 206"/>
                <a:gd name="T31" fmla="*/ 199 h 230"/>
                <a:gd name="T32" fmla="*/ 103 w 206"/>
                <a:gd name="T33" fmla="*/ 184 h 230"/>
                <a:gd name="T34" fmla="*/ 88 w 206"/>
                <a:gd name="T35" fmla="*/ 201 h 230"/>
                <a:gd name="T36" fmla="*/ 55 w 206"/>
                <a:gd name="T37" fmla="*/ 207 h 230"/>
                <a:gd name="T38" fmla="*/ 30 w 206"/>
                <a:gd name="T39" fmla="*/ 207 h 230"/>
                <a:gd name="T40" fmla="*/ 20 w 206"/>
                <a:gd name="T41" fmla="*/ 212 h 230"/>
                <a:gd name="T42" fmla="*/ 17 w 206"/>
                <a:gd name="T43" fmla="*/ 226 h 230"/>
                <a:gd name="T44" fmla="*/ 17 w 206"/>
                <a:gd name="T45" fmla="*/ 230 h 230"/>
                <a:gd name="T46" fmla="*/ 0 w 206"/>
                <a:gd name="T47" fmla="*/ 230 h 230"/>
                <a:gd name="T48" fmla="*/ 0 w 206"/>
                <a:gd name="T49" fmla="*/ 223 h 230"/>
                <a:gd name="T50" fmla="*/ 2 w 206"/>
                <a:gd name="T51" fmla="*/ 207 h 230"/>
                <a:gd name="T52" fmla="*/ 10 w 206"/>
                <a:gd name="T53" fmla="*/ 196 h 230"/>
                <a:gd name="T54" fmla="*/ 24 w 206"/>
                <a:gd name="T55" fmla="*/ 190 h 230"/>
                <a:gd name="T56" fmla="*/ 52 w 206"/>
                <a:gd name="T57" fmla="*/ 188 h 230"/>
                <a:gd name="T58" fmla="*/ 79 w 206"/>
                <a:gd name="T59" fmla="*/ 186 h 230"/>
                <a:gd name="T60" fmla="*/ 90 w 206"/>
                <a:gd name="T61" fmla="*/ 179 h 230"/>
                <a:gd name="T62" fmla="*/ 95 w 206"/>
                <a:gd name="T63" fmla="*/ 165 h 230"/>
                <a:gd name="T64" fmla="*/ 112 w 206"/>
                <a:gd name="T65" fmla="*/ 165 h 230"/>
                <a:gd name="T66" fmla="*/ 173 w 206"/>
                <a:gd name="T67" fmla="*/ 69 h 230"/>
                <a:gd name="T68" fmla="*/ 103 w 206"/>
                <a:gd name="T69" fmla="*/ 139 h 230"/>
                <a:gd name="T70" fmla="*/ 34 w 206"/>
                <a:gd name="T71" fmla="*/ 69 h 230"/>
                <a:gd name="T72" fmla="*/ 103 w 206"/>
                <a:gd name="T73" fmla="*/ 0 h 230"/>
                <a:gd name="T74" fmla="*/ 173 w 206"/>
                <a:gd name="T75" fmla="*/ 69 h 230"/>
                <a:gd name="T76" fmla="*/ 83 w 206"/>
                <a:gd name="T77" fmla="*/ 63 h 230"/>
                <a:gd name="T78" fmla="*/ 67 w 206"/>
                <a:gd name="T79" fmla="*/ 63 h 230"/>
                <a:gd name="T80" fmla="*/ 67 w 206"/>
                <a:gd name="T81" fmla="*/ 79 h 230"/>
                <a:gd name="T82" fmla="*/ 94 w 206"/>
                <a:gd name="T83" fmla="*/ 106 h 230"/>
                <a:gd name="T84" fmla="*/ 94 w 206"/>
                <a:gd name="T85" fmla="*/ 106 h 230"/>
                <a:gd name="T86" fmla="*/ 111 w 206"/>
                <a:gd name="T87" fmla="*/ 106 h 230"/>
                <a:gd name="T88" fmla="*/ 113 w 206"/>
                <a:gd name="T89" fmla="*/ 103 h 230"/>
                <a:gd name="T90" fmla="*/ 142 w 206"/>
                <a:gd name="T91" fmla="*/ 53 h 230"/>
                <a:gd name="T92" fmla="*/ 137 w 206"/>
                <a:gd name="T93" fmla="*/ 37 h 230"/>
                <a:gd name="T94" fmla="*/ 122 w 206"/>
                <a:gd name="T95" fmla="*/ 42 h 230"/>
                <a:gd name="T96" fmla="*/ 100 w 206"/>
                <a:gd name="T97" fmla="*/ 79 h 230"/>
                <a:gd name="T98" fmla="*/ 83 w 206"/>
                <a:gd name="T99" fmla="*/ 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6" h="230">
                  <a:moveTo>
                    <a:pt x="112" y="165"/>
                  </a:moveTo>
                  <a:cubicBezTo>
                    <a:pt x="112" y="171"/>
                    <a:pt x="114" y="176"/>
                    <a:pt x="117" y="179"/>
                  </a:cubicBezTo>
                  <a:cubicBezTo>
                    <a:pt x="119" y="183"/>
                    <a:pt x="123" y="185"/>
                    <a:pt x="128" y="186"/>
                  </a:cubicBezTo>
                  <a:cubicBezTo>
                    <a:pt x="133" y="188"/>
                    <a:pt x="142" y="188"/>
                    <a:pt x="153" y="188"/>
                  </a:cubicBezTo>
                  <a:cubicBezTo>
                    <a:pt x="165" y="188"/>
                    <a:pt x="173" y="189"/>
                    <a:pt x="177" y="189"/>
                  </a:cubicBezTo>
                  <a:cubicBezTo>
                    <a:pt x="183" y="190"/>
                    <a:pt x="188" y="191"/>
                    <a:pt x="192" y="193"/>
                  </a:cubicBezTo>
                  <a:cubicBezTo>
                    <a:pt x="195" y="194"/>
                    <a:pt x="198" y="197"/>
                    <a:pt x="200" y="199"/>
                  </a:cubicBezTo>
                  <a:cubicBezTo>
                    <a:pt x="202" y="202"/>
                    <a:pt x="204" y="205"/>
                    <a:pt x="205" y="209"/>
                  </a:cubicBezTo>
                  <a:cubicBezTo>
                    <a:pt x="206" y="212"/>
                    <a:pt x="206" y="217"/>
                    <a:pt x="206" y="223"/>
                  </a:cubicBezTo>
                  <a:cubicBezTo>
                    <a:pt x="206" y="230"/>
                    <a:pt x="206" y="230"/>
                    <a:pt x="206" y="230"/>
                  </a:cubicBezTo>
                  <a:cubicBezTo>
                    <a:pt x="189" y="230"/>
                    <a:pt x="189" y="230"/>
                    <a:pt x="189" y="230"/>
                  </a:cubicBezTo>
                  <a:cubicBezTo>
                    <a:pt x="189" y="226"/>
                    <a:pt x="189" y="226"/>
                    <a:pt x="189" y="226"/>
                  </a:cubicBezTo>
                  <a:cubicBezTo>
                    <a:pt x="189" y="218"/>
                    <a:pt x="188" y="213"/>
                    <a:pt x="185" y="211"/>
                  </a:cubicBezTo>
                  <a:cubicBezTo>
                    <a:pt x="183" y="208"/>
                    <a:pt x="177" y="207"/>
                    <a:pt x="168" y="207"/>
                  </a:cubicBezTo>
                  <a:cubicBezTo>
                    <a:pt x="149" y="207"/>
                    <a:pt x="137" y="206"/>
                    <a:pt x="132" y="206"/>
                  </a:cubicBezTo>
                  <a:cubicBezTo>
                    <a:pt x="124" y="204"/>
                    <a:pt x="119" y="202"/>
                    <a:pt x="114" y="199"/>
                  </a:cubicBezTo>
                  <a:cubicBezTo>
                    <a:pt x="110" y="196"/>
                    <a:pt x="107" y="191"/>
                    <a:pt x="103" y="184"/>
                  </a:cubicBezTo>
                  <a:cubicBezTo>
                    <a:pt x="100" y="192"/>
                    <a:pt x="95" y="198"/>
                    <a:pt x="88" y="201"/>
                  </a:cubicBezTo>
                  <a:cubicBezTo>
                    <a:pt x="82" y="205"/>
                    <a:pt x="71" y="207"/>
                    <a:pt x="55" y="207"/>
                  </a:cubicBezTo>
                  <a:cubicBezTo>
                    <a:pt x="41" y="207"/>
                    <a:pt x="33" y="207"/>
                    <a:pt x="30" y="207"/>
                  </a:cubicBezTo>
                  <a:cubicBezTo>
                    <a:pt x="26" y="208"/>
                    <a:pt x="22" y="209"/>
                    <a:pt x="20" y="212"/>
                  </a:cubicBezTo>
                  <a:cubicBezTo>
                    <a:pt x="18" y="214"/>
                    <a:pt x="17" y="219"/>
                    <a:pt x="17" y="226"/>
                  </a:cubicBezTo>
                  <a:cubicBezTo>
                    <a:pt x="17" y="230"/>
                    <a:pt x="17" y="230"/>
                    <a:pt x="17" y="230"/>
                  </a:cubicBezTo>
                  <a:cubicBezTo>
                    <a:pt x="0" y="230"/>
                    <a:pt x="0" y="230"/>
                    <a:pt x="0" y="230"/>
                  </a:cubicBezTo>
                  <a:cubicBezTo>
                    <a:pt x="0" y="223"/>
                    <a:pt x="0" y="223"/>
                    <a:pt x="0" y="223"/>
                  </a:cubicBezTo>
                  <a:cubicBezTo>
                    <a:pt x="0" y="216"/>
                    <a:pt x="1" y="211"/>
                    <a:pt x="2" y="207"/>
                  </a:cubicBezTo>
                  <a:cubicBezTo>
                    <a:pt x="4" y="203"/>
                    <a:pt x="7" y="199"/>
                    <a:pt x="10" y="196"/>
                  </a:cubicBezTo>
                  <a:cubicBezTo>
                    <a:pt x="14" y="193"/>
                    <a:pt x="18" y="191"/>
                    <a:pt x="24" y="190"/>
                  </a:cubicBezTo>
                  <a:cubicBezTo>
                    <a:pt x="30" y="189"/>
                    <a:pt x="39" y="188"/>
                    <a:pt x="52" y="188"/>
                  </a:cubicBezTo>
                  <a:cubicBezTo>
                    <a:pt x="65" y="188"/>
                    <a:pt x="74" y="188"/>
                    <a:pt x="79" y="186"/>
                  </a:cubicBezTo>
                  <a:cubicBezTo>
                    <a:pt x="83" y="185"/>
                    <a:pt x="87" y="183"/>
                    <a:pt x="90" y="179"/>
                  </a:cubicBezTo>
                  <a:cubicBezTo>
                    <a:pt x="93" y="176"/>
                    <a:pt x="95" y="171"/>
                    <a:pt x="95" y="165"/>
                  </a:cubicBezTo>
                  <a:cubicBezTo>
                    <a:pt x="112" y="165"/>
                    <a:pt x="112" y="165"/>
                    <a:pt x="112" y="165"/>
                  </a:cubicBezTo>
                  <a:close/>
                  <a:moveTo>
                    <a:pt x="173" y="69"/>
                  </a:moveTo>
                  <a:cubicBezTo>
                    <a:pt x="173" y="108"/>
                    <a:pt x="142" y="139"/>
                    <a:pt x="103" y="139"/>
                  </a:cubicBezTo>
                  <a:cubicBezTo>
                    <a:pt x="65" y="139"/>
                    <a:pt x="34" y="108"/>
                    <a:pt x="34" y="69"/>
                  </a:cubicBezTo>
                  <a:cubicBezTo>
                    <a:pt x="34" y="31"/>
                    <a:pt x="65" y="0"/>
                    <a:pt x="103" y="0"/>
                  </a:cubicBezTo>
                  <a:cubicBezTo>
                    <a:pt x="142" y="0"/>
                    <a:pt x="173" y="31"/>
                    <a:pt x="173" y="69"/>
                  </a:cubicBezTo>
                  <a:close/>
                  <a:moveTo>
                    <a:pt x="83" y="63"/>
                  </a:moveTo>
                  <a:cubicBezTo>
                    <a:pt x="79" y="58"/>
                    <a:pt x="71" y="58"/>
                    <a:pt x="67" y="63"/>
                  </a:cubicBezTo>
                  <a:cubicBezTo>
                    <a:pt x="62" y="67"/>
                    <a:pt x="62" y="74"/>
                    <a:pt x="67" y="79"/>
                  </a:cubicBezTo>
                  <a:cubicBezTo>
                    <a:pt x="94" y="106"/>
                    <a:pt x="94" y="106"/>
                    <a:pt x="94" y="106"/>
                  </a:cubicBezTo>
                  <a:cubicBezTo>
                    <a:pt x="94" y="106"/>
                    <a:pt x="94" y="106"/>
                    <a:pt x="94" y="106"/>
                  </a:cubicBezTo>
                  <a:cubicBezTo>
                    <a:pt x="99" y="111"/>
                    <a:pt x="106" y="111"/>
                    <a:pt x="111" y="106"/>
                  </a:cubicBezTo>
                  <a:cubicBezTo>
                    <a:pt x="112" y="105"/>
                    <a:pt x="113" y="104"/>
                    <a:pt x="113" y="103"/>
                  </a:cubicBezTo>
                  <a:cubicBezTo>
                    <a:pt x="142" y="53"/>
                    <a:pt x="142" y="53"/>
                    <a:pt x="142" y="53"/>
                  </a:cubicBezTo>
                  <a:cubicBezTo>
                    <a:pt x="145" y="48"/>
                    <a:pt x="143" y="41"/>
                    <a:pt x="137" y="37"/>
                  </a:cubicBezTo>
                  <a:cubicBezTo>
                    <a:pt x="132" y="34"/>
                    <a:pt x="125" y="36"/>
                    <a:pt x="122" y="42"/>
                  </a:cubicBezTo>
                  <a:cubicBezTo>
                    <a:pt x="100" y="79"/>
                    <a:pt x="100" y="79"/>
                    <a:pt x="100" y="79"/>
                  </a:cubicBezTo>
                  <a:lnTo>
                    <a:pt x="83" y="63"/>
                  </a:lnTo>
                  <a:close/>
                </a:path>
              </a:pathLst>
            </a:custGeom>
            <a:solidFill>
              <a:srgbClr val="7F5F5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19C5C7C3-517B-4F31-9105-E8D5B2726FC2}"/>
              </a:ext>
            </a:extLst>
          </p:cNvPr>
          <p:cNvGrpSpPr/>
          <p:nvPr/>
        </p:nvGrpSpPr>
        <p:grpSpPr>
          <a:xfrm>
            <a:off x="1217978" y="2048737"/>
            <a:ext cx="1187759" cy="4002723"/>
            <a:chOff x="1085850" y="1544638"/>
            <a:chExt cx="863600" cy="3311525"/>
          </a:xfrm>
        </p:grpSpPr>
        <p:sp>
          <p:nvSpPr>
            <p:cNvPr id="18" name="Freeform 5">
              <a:extLst>
                <a:ext uri="{FF2B5EF4-FFF2-40B4-BE49-F238E27FC236}">
                  <a16:creationId xmlns:a16="http://schemas.microsoft.com/office/drawing/2014/main" id="{89D99339-1DFF-46DD-992F-E5D6EBD05318}"/>
                </a:ext>
              </a:extLst>
            </p:cNvPr>
            <p:cNvSpPr>
              <a:spLocks/>
            </p:cNvSpPr>
            <p:nvPr/>
          </p:nvSpPr>
          <p:spPr bwMode="auto">
            <a:xfrm>
              <a:off x="1085850" y="2325688"/>
              <a:ext cx="863600" cy="2530475"/>
            </a:xfrm>
            <a:custGeom>
              <a:avLst/>
              <a:gdLst>
                <a:gd name="T0" fmla="*/ 232 w 292"/>
                <a:gd name="T1" fmla="*/ 85 h 858"/>
                <a:gd name="T2" fmla="*/ 232 w 292"/>
                <a:gd name="T3" fmla="*/ 744 h 858"/>
                <a:gd name="T4" fmla="*/ 60 w 292"/>
                <a:gd name="T5" fmla="*/ 744 h 858"/>
                <a:gd name="T6" fmla="*/ 60 w 292"/>
                <a:gd name="T7" fmla="*/ 85 h 858"/>
                <a:gd name="T8" fmla="*/ 56 w 292"/>
                <a:gd name="T9" fmla="*/ 85 h 858"/>
                <a:gd name="T10" fmla="*/ 56 w 292"/>
                <a:gd name="T11" fmla="*/ 0 h 858"/>
                <a:gd name="T12" fmla="*/ 236 w 292"/>
                <a:gd name="T13" fmla="*/ 0 h 858"/>
                <a:gd name="T14" fmla="*/ 236 w 292"/>
                <a:gd name="T15" fmla="*/ 85 h 858"/>
                <a:gd name="T16" fmla="*/ 232 w 292"/>
                <a:gd name="T17" fmla="*/ 85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2" h="858">
                  <a:moveTo>
                    <a:pt x="232" y="85"/>
                  </a:moveTo>
                  <a:cubicBezTo>
                    <a:pt x="232" y="744"/>
                    <a:pt x="232" y="744"/>
                    <a:pt x="232" y="744"/>
                  </a:cubicBezTo>
                  <a:cubicBezTo>
                    <a:pt x="232" y="858"/>
                    <a:pt x="60" y="858"/>
                    <a:pt x="60" y="744"/>
                  </a:cubicBezTo>
                  <a:cubicBezTo>
                    <a:pt x="60" y="85"/>
                    <a:pt x="60" y="85"/>
                    <a:pt x="60" y="85"/>
                  </a:cubicBezTo>
                  <a:cubicBezTo>
                    <a:pt x="56" y="85"/>
                    <a:pt x="56" y="85"/>
                    <a:pt x="56" y="85"/>
                  </a:cubicBezTo>
                  <a:cubicBezTo>
                    <a:pt x="0" y="85"/>
                    <a:pt x="0" y="0"/>
                    <a:pt x="56" y="0"/>
                  </a:cubicBezTo>
                  <a:cubicBezTo>
                    <a:pt x="236" y="0"/>
                    <a:pt x="236" y="0"/>
                    <a:pt x="236" y="0"/>
                  </a:cubicBezTo>
                  <a:cubicBezTo>
                    <a:pt x="292" y="0"/>
                    <a:pt x="292" y="85"/>
                    <a:pt x="236" y="85"/>
                  </a:cubicBezTo>
                  <a:lnTo>
                    <a:pt x="232" y="85"/>
                  </a:lnTo>
                  <a:close/>
                </a:path>
              </a:pathLst>
            </a:custGeom>
            <a:solidFill>
              <a:srgbClr val="D55816"/>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 name="Freeform 7">
              <a:extLst>
                <a:ext uri="{FF2B5EF4-FFF2-40B4-BE49-F238E27FC236}">
                  <a16:creationId xmlns:a16="http://schemas.microsoft.com/office/drawing/2014/main" id="{CE2D31E6-8078-42EF-B3EE-6903478D2A27}"/>
                </a:ext>
              </a:extLst>
            </p:cNvPr>
            <p:cNvSpPr>
              <a:spLocks/>
            </p:cNvSpPr>
            <p:nvPr/>
          </p:nvSpPr>
          <p:spPr bwMode="auto">
            <a:xfrm>
              <a:off x="1316038" y="2576513"/>
              <a:ext cx="403225" cy="2206625"/>
            </a:xfrm>
            <a:custGeom>
              <a:avLst/>
              <a:gdLst>
                <a:gd name="T0" fmla="*/ 0 w 136"/>
                <a:gd name="T1" fmla="*/ 0 h 748"/>
                <a:gd name="T2" fmla="*/ 136 w 136"/>
                <a:gd name="T3" fmla="*/ 0 h 748"/>
                <a:gd name="T4" fmla="*/ 136 w 136"/>
                <a:gd name="T5" fmla="*/ 659 h 748"/>
                <a:gd name="T6" fmla="*/ 0 w 136"/>
                <a:gd name="T7" fmla="*/ 659 h 748"/>
                <a:gd name="T8" fmla="*/ 0 w 136"/>
                <a:gd name="T9" fmla="*/ 0 h 748"/>
              </a:gdLst>
              <a:ahLst/>
              <a:cxnLst>
                <a:cxn ang="0">
                  <a:pos x="T0" y="T1"/>
                </a:cxn>
                <a:cxn ang="0">
                  <a:pos x="T2" y="T3"/>
                </a:cxn>
                <a:cxn ang="0">
                  <a:pos x="T4" y="T5"/>
                </a:cxn>
                <a:cxn ang="0">
                  <a:pos x="T6" y="T7"/>
                </a:cxn>
                <a:cxn ang="0">
                  <a:pos x="T8" y="T9"/>
                </a:cxn>
              </a:cxnLst>
              <a:rect l="0" t="0" r="r" b="b"/>
              <a:pathLst>
                <a:path w="136" h="748">
                  <a:moveTo>
                    <a:pt x="0" y="0"/>
                  </a:moveTo>
                  <a:cubicBezTo>
                    <a:pt x="136" y="0"/>
                    <a:pt x="136" y="0"/>
                    <a:pt x="136" y="0"/>
                  </a:cubicBezTo>
                  <a:cubicBezTo>
                    <a:pt x="136" y="659"/>
                    <a:pt x="136" y="659"/>
                    <a:pt x="136" y="659"/>
                  </a:cubicBezTo>
                  <a:cubicBezTo>
                    <a:pt x="136" y="748"/>
                    <a:pt x="0" y="748"/>
                    <a:pt x="0" y="659"/>
                  </a:cubicBezTo>
                  <a:lnTo>
                    <a:pt x="0" y="0"/>
                  </a:lnTo>
                  <a:close/>
                </a:path>
              </a:pathLst>
            </a:cu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Freeform 9">
              <a:extLst>
                <a:ext uri="{FF2B5EF4-FFF2-40B4-BE49-F238E27FC236}">
                  <a16:creationId xmlns:a16="http://schemas.microsoft.com/office/drawing/2014/main" id="{EC7D64B6-A843-450E-B47D-52E45F384C29}"/>
                </a:ext>
              </a:extLst>
            </p:cNvPr>
            <p:cNvSpPr>
              <a:spLocks/>
            </p:cNvSpPr>
            <p:nvPr/>
          </p:nvSpPr>
          <p:spPr bwMode="auto">
            <a:xfrm>
              <a:off x="1316038" y="3821113"/>
              <a:ext cx="403225" cy="962025"/>
            </a:xfrm>
            <a:custGeom>
              <a:avLst/>
              <a:gdLst>
                <a:gd name="T0" fmla="*/ 136 w 136"/>
                <a:gd name="T1" fmla="*/ 0 h 326"/>
                <a:gd name="T2" fmla="*/ 0 w 136"/>
                <a:gd name="T3" fmla="*/ 0 h 326"/>
                <a:gd name="T4" fmla="*/ 0 w 136"/>
                <a:gd name="T5" fmla="*/ 237 h 326"/>
                <a:gd name="T6" fmla="*/ 136 w 136"/>
                <a:gd name="T7" fmla="*/ 237 h 326"/>
                <a:gd name="T8" fmla="*/ 136 w 136"/>
                <a:gd name="T9" fmla="*/ 0 h 326"/>
              </a:gdLst>
              <a:ahLst/>
              <a:cxnLst>
                <a:cxn ang="0">
                  <a:pos x="T0" y="T1"/>
                </a:cxn>
                <a:cxn ang="0">
                  <a:pos x="T2" y="T3"/>
                </a:cxn>
                <a:cxn ang="0">
                  <a:pos x="T4" y="T5"/>
                </a:cxn>
                <a:cxn ang="0">
                  <a:pos x="T6" y="T7"/>
                </a:cxn>
                <a:cxn ang="0">
                  <a:pos x="T8" y="T9"/>
                </a:cxn>
              </a:cxnLst>
              <a:rect l="0" t="0" r="r" b="b"/>
              <a:pathLst>
                <a:path w="136" h="326">
                  <a:moveTo>
                    <a:pt x="136" y="0"/>
                  </a:moveTo>
                  <a:cubicBezTo>
                    <a:pt x="0" y="0"/>
                    <a:pt x="0" y="0"/>
                    <a:pt x="0" y="0"/>
                  </a:cubicBezTo>
                  <a:cubicBezTo>
                    <a:pt x="0" y="237"/>
                    <a:pt x="0" y="237"/>
                    <a:pt x="0" y="237"/>
                  </a:cubicBezTo>
                  <a:cubicBezTo>
                    <a:pt x="0" y="326"/>
                    <a:pt x="136" y="326"/>
                    <a:pt x="136" y="237"/>
                  </a:cubicBezTo>
                  <a:lnTo>
                    <a:pt x="136" y="0"/>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 name="Freeform 11">
              <a:extLst>
                <a:ext uri="{FF2B5EF4-FFF2-40B4-BE49-F238E27FC236}">
                  <a16:creationId xmlns:a16="http://schemas.microsoft.com/office/drawing/2014/main" id="{175865E2-5C7B-4B0F-A9BB-A467CAF58388}"/>
                </a:ext>
              </a:extLst>
            </p:cNvPr>
            <p:cNvSpPr>
              <a:spLocks noEditPoints="1"/>
            </p:cNvSpPr>
            <p:nvPr/>
          </p:nvSpPr>
          <p:spPr bwMode="auto">
            <a:xfrm>
              <a:off x="1422400" y="2706688"/>
              <a:ext cx="192088" cy="1450975"/>
            </a:xfrm>
            <a:custGeom>
              <a:avLst/>
              <a:gdLst>
                <a:gd name="T0" fmla="*/ 0 w 121"/>
                <a:gd name="T1" fmla="*/ 0 h 914"/>
                <a:gd name="T2" fmla="*/ 121 w 121"/>
                <a:gd name="T3" fmla="*/ 0 h 914"/>
                <a:gd name="T4" fmla="*/ 121 w 121"/>
                <a:gd name="T5" fmla="*/ 11 h 914"/>
                <a:gd name="T6" fmla="*/ 0 w 121"/>
                <a:gd name="T7" fmla="*/ 11 h 914"/>
                <a:gd name="T8" fmla="*/ 0 w 121"/>
                <a:gd name="T9" fmla="*/ 0 h 914"/>
                <a:gd name="T10" fmla="*/ 0 w 121"/>
                <a:gd name="T11" fmla="*/ 0 h 914"/>
                <a:gd name="T12" fmla="*/ 0 w 121"/>
                <a:gd name="T13" fmla="*/ 904 h 914"/>
                <a:gd name="T14" fmla="*/ 121 w 121"/>
                <a:gd name="T15" fmla="*/ 904 h 914"/>
                <a:gd name="T16" fmla="*/ 121 w 121"/>
                <a:gd name="T17" fmla="*/ 914 h 914"/>
                <a:gd name="T18" fmla="*/ 0 w 121"/>
                <a:gd name="T19" fmla="*/ 914 h 914"/>
                <a:gd name="T20" fmla="*/ 0 w 121"/>
                <a:gd name="T21" fmla="*/ 904 h 914"/>
                <a:gd name="T22" fmla="*/ 0 w 121"/>
                <a:gd name="T23" fmla="*/ 904 h 914"/>
                <a:gd name="T24" fmla="*/ 0 w 121"/>
                <a:gd name="T25" fmla="*/ 722 h 914"/>
                <a:gd name="T26" fmla="*/ 121 w 121"/>
                <a:gd name="T27" fmla="*/ 722 h 914"/>
                <a:gd name="T28" fmla="*/ 121 w 121"/>
                <a:gd name="T29" fmla="*/ 734 h 914"/>
                <a:gd name="T30" fmla="*/ 0 w 121"/>
                <a:gd name="T31" fmla="*/ 734 h 914"/>
                <a:gd name="T32" fmla="*/ 0 w 121"/>
                <a:gd name="T33" fmla="*/ 722 h 914"/>
                <a:gd name="T34" fmla="*/ 0 w 121"/>
                <a:gd name="T35" fmla="*/ 722 h 914"/>
                <a:gd name="T36" fmla="*/ 0 w 121"/>
                <a:gd name="T37" fmla="*/ 542 h 914"/>
                <a:gd name="T38" fmla="*/ 121 w 121"/>
                <a:gd name="T39" fmla="*/ 542 h 914"/>
                <a:gd name="T40" fmla="*/ 121 w 121"/>
                <a:gd name="T41" fmla="*/ 553 h 914"/>
                <a:gd name="T42" fmla="*/ 0 w 121"/>
                <a:gd name="T43" fmla="*/ 553 h 914"/>
                <a:gd name="T44" fmla="*/ 0 w 121"/>
                <a:gd name="T45" fmla="*/ 542 h 914"/>
                <a:gd name="T46" fmla="*/ 0 w 121"/>
                <a:gd name="T47" fmla="*/ 542 h 914"/>
                <a:gd name="T48" fmla="*/ 0 w 121"/>
                <a:gd name="T49" fmla="*/ 362 h 914"/>
                <a:gd name="T50" fmla="*/ 121 w 121"/>
                <a:gd name="T51" fmla="*/ 362 h 914"/>
                <a:gd name="T52" fmla="*/ 121 w 121"/>
                <a:gd name="T53" fmla="*/ 373 h 914"/>
                <a:gd name="T54" fmla="*/ 0 w 121"/>
                <a:gd name="T55" fmla="*/ 373 h 914"/>
                <a:gd name="T56" fmla="*/ 0 w 121"/>
                <a:gd name="T57" fmla="*/ 362 h 914"/>
                <a:gd name="T58" fmla="*/ 0 w 121"/>
                <a:gd name="T59" fmla="*/ 362 h 914"/>
                <a:gd name="T60" fmla="*/ 0 w 121"/>
                <a:gd name="T61" fmla="*/ 182 h 914"/>
                <a:gd name="T62" fmla="*/ 121 w 121"/>
                <a:gd name="T63" fmla="*/ 182 h 914"/>
                <a:gd name="T64" fmla="*/ 121 w 121"/>
                <a:gd name="T65" fmla="*/ 191 h 914"/>
                <a:gd name="T66" fmla="*/ 0 w 121"/>
                <a:gd name="T67" fmla="*/ 191 h 914"/>
                <a:gd name="T68" fmla="*/ 0 w 121"/>
                <a:gd name="T69" fmla="*/ 182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 h="914">
                  <a:moveTo>
                    <a:pt x="0" y="0"/>
                  </a:moveTo>
                  <a:lnTo>
                    <a:pt x="121" y="0"/>
                  </a:lnTo>
                  <a:lnTo>
                    <a:pt x="121" y="11"/>
                  </a:lnTo>
                  <a:lnTo>
                    <a:pt x="0" y="11"/>
                  </a:lnTo>
                  <a:lnTo>
                    <a:pt x="0" y="0"/>
                  </a:lnTo>
                  <a:lnTo>
                    <a:pt x="0" y="0"/>
                  </a:lnTo>
                  <a:close/>
                  <a:moveTo>
                    <a:pt x="0" y="904"/>
                  </a:moveTo>
                  <a:lnTo>
                    <a:pt x="121" y="904"/>
                  </a:lnTo>
                  <a:lnTo>
                    <a:pt x="121" y="914"/>
                  </a:lnTo>
                  <a:lnTo>
                    <a:pt x="0" y="914"/>
                  </a:lnTo>
                  <a:lnTo>
                    <a:pt x="0" y="904"/>
                  </a:lnTo>
                  <a:lnTo>
                    <a:pt x="0" y="904"/>
                  </a:lnTo>
                  <a:close/>
                  <a:moveTo>
                    <a:pt x="0" y="722"/>
                  </a:moveTo>
                  <a:lnTo>
                    <a:pt x="121" y="722"/>
                  </a:lnTo>
                  <a:lnTo>
                    <a:pt x="121" y="734"/>
                  </a:lnTo>
                  <a:lnTo>
                    <a:pt x="0" y="734"/>
                  </a:lnTo>
                  <a:lnTo>
                    <a:pt x="0" y="722"/>
                  </a:lnTo>
                  <a:lnTo>
                    <a:pt x="0" y="722"/>
                  </a:lnTo>
                  <a:close/>
                  <a:moveTo>
                    <a:pt x="0" y="542"/>
                  </a:moveTo>
                  <a:lnTo>
                    <a:pt x="121" y="542"/>
                  </a:lnTo>
                  <a:lnTo>
                    <a:pt x="121" y="553"/>
                  </a:lnTo>
                  <a:lnTo>
                    <a:pt x="0" y="553"/>
                  </a:lnTo>
                  <a:lnTo>
                    <a:pt x="0" y="542"/>
                  </a:lnTo>
                  <a:lnTo>
                    <a:pt x="0" y="542"/>
                  </a:lnTo>
                  <a:close/>
                  <a:moveTo>
                    <a:pt x="0" y="362"/>
                  </a:moveTo>
                  <a:lnTo>
                    <a:pt x="121" y="362"/>
                  </a:lnTo>
                  <a:lnTo>
                    <a:pt x="121" y="373"/>
                  </a:lnTo>
                  <a:lnTo>
                    <a:pt x="0" y="373"/>
                  </a:lnTo>
                  <a:lnTo>
                    <a:pt x="0" y="362"/>
                  </a:lnTo>
                  <a:lnTo>
                    <a:pt x="0" y="362"/>
                  </a:lnTo>
                  <a:close/>
                  <a:moveTo>
                    <a:pt x="0" y="182"/>
                  </a:moveTo>
                  <a:lnTo>
                    <a:pt x="121" y="182"/>
                  </a:lnTo>
                  <a:lnTo>
                    <a:pt x="121" y="191"/>
                  </a:lnTo>
                  <a:lnTo>
                    <a:pt x="0" y="191"/>
                  </a:lnTo>
                  <a:lnTo>
                    <a:pt x="0" y="1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 name="Freeform 14">
              <a:extLst>
                <a:ext uri="{FF2B5EF4-FFF2-40B4-BE49-F238E27FC236}">
                  <a16:creationId xmlns:a16="http://schemas.microsoft.com/office/drawing/2014/main" id="{EB9DF310-56C8-45C9-96DD-0FD635835B35}"/>
                </a:ext>
              </a:extLst>
            </p:cNvPr>
            <p:cNvSpPr>
              <a:spLocks noEditPoints="1"/>
            </p:cNvSpPr>
            <p:nvPr/>
          </p:nvSpPr>
          <p:spPr bwMode="auto">
            <a:xfrm>
              <a:off x="1212850" y="1544638"/>
              <a:ext cx="609600" cy="677863"/>
            </a:xfrm>
            <a:custGeom>
              <a:avLst/>
              <a:gdLst>
                <a:gd name="T0" fmla="*/ 103 w 206"/>
                <a:gd name="T1" fmla="*/ 0 h 230"/>
                <a:gd name="T2" fmla="*/ 103 w 206"/>
                <a:gd name="T3" fmla="*/ 139 h 230"/>
                <a:gd name="T4" fmla="*/ 112 w 206"/>
                <a:gd name="T5" fmla="*/ 165 h 230"/>
                <a:gd name="T6" fmla="*/ 128 w 206"/>
                <a:gd name="T7" fmla="*/ 186 h 230"/>
                <a:gd name="T8" fmla="*/ 177 w 206"/>
                <a:gd name="T9" fmla="*/ 189 h 230"/>
                <a:gd name="T10" fmla="*/ 200 w 206"/>
                <a:gd name="T11" fmla="*/ 199 h 230"/>
                <a:gd name="T12" fmla="*/ 206 w 206"/>
                <a:gd name="T13" fmla="*/ 223 h 230"/>
                <a:gd name="T14" fmla="*/ 189 w 206"/>
                <a:gd name="T15" fmla="*/ 230 h 230"/>
                <a:gd name="T16" fmla="*/ 185 w 206"/>
                <a:gd name="T17" fmla="*/ 211 h 230"/>
                <a:gd name="T18" fmla="*/ 132 w 206"/>
                <a:gd name="T19" fmla="*/ 206 h 230"/>
                <a:gd name="T20" fmla="*/ 103 w 206"/>
                <a:gd name="T21" fmla="*/ 184 h 230"/>
                <a:gd name="T22" fmla="*/ 55 w 206"/>
                <a:gd name="T23" fmla="*/ 207 h 230"/>
                <a:gd name="T24" fmla="*/ 20 w 206"/>
                <a:gd name="T25" fmla="*/ 212 h 230"/>
                <a:gd name="T26" fmla="*/ 17 w 206"/>
                <a:gd name="T27" fmla="*/ 230 h 230"/>
                <a:gd name="T28" fmla="*/ 0 w 206"/>
                <a:gd name="T29" fmla="*/ 223 h 230"/>
                <a:gd name="T30" fmla="*/ 10 w 206"/>
                <a:gd name="T31" fmla="*/ 196 h 230"/>
                <a:gd name="T32" fmla="*/ 52 w 206"/>
                <a:gd name="T33" fmla="*/ 188 h 230"/>
                <a:gd name="T34" fmla="*/ 90 w 206"/>
                <a:gd name="T35" fmla="*/ 179 h 230"/>
                <a:gd name="T36" fmla="*/ 112 w 206"/>
                <a:gd name="T37" fmla="*/ 165 h 230"/>
                <a:gd name="T38" fmla="*/ 103 w 206"/>
                <a:gd name="T39" fmla="*/ 85 h 230"/>
                <a:gd name="T40" fmla="*/ 103 w 206"/>
                <a:gd name="T41" fmla="*/ 54 h 230"/>
                <a:gd name="T42" fmla="*/ 61 w 206"/>
                <a:gd name="T43" fmla="*/ 60 h 230"/>
                <a:gd name="T44" fmla="*/ 51 w 206"/>
                <a:gd name="T45" fmla="*/ 64 h 230"/>
                <a:gd name="T46" fmla="*/ 55 w 206"/>
                <a:gd name="T47" fmla="*/ 79 h 230"/>
                <a:gd name="T48" fmla="*/ 67 w 206"/>
                <a:gd name="T49" fmla="*/ 92 h 230"/>
                <a:gd name="T50" fmla="*/ 62 w 206"/>
                <a:gd name="T51" fmla="*/ 103 h 230"/>
                <a:gd name="T52" fmla="*/ 76 w 206"/>
                <a:gd name="T53" fmla="*/ 110 h 230"/>
                <a:gd name="T54" fmla="*/ 93 w 206"/>
                <a:gd name="T55" fmla="*/ 111 h 230"/>
                <a:gd name="T56" fmla="*/ 98 w 206"/>
                <a:gd name="T57" fmla="*/ 122 h 230"/>
                <a:gd name="T58" fmla="*/ 113 w 206"/>
                <a:gd name="T59" fmla="*/ 117 h 230"/>
                <a:gd name="T60" fmla="*/ 126 w 206"/>
                <a:gd name="T61" fmla="*/ 106 h 230"/>
                <a:gd name="T62" fmla="*/ 136 w 206"/>
                <a:gd name="T63" fmla="*/ 110 h 230"/>
                <a:gd name="T64" fmla="*/ 144 w 206"/>
                <a:gd name="T65" fmla="*/ 96 h 230"/>
                <a:gd name="T66" fmla="*/ 145 w 206"/>
                <a:gd name="T67" fmla="*/ 79 h 230"/>
                <a:gd name="T68" fmla="*/ 155 w 206"/>
                <a:gd name="T69" fmla="*/ 75 h 230"/>
                <a:gd name="T70" fmla="*/ 151 w 206"/>
                <a:gd name="T71" fmla="*/ 60 h 230"/>
                <a:gd name="T72" fmla="*/ 140 w 206"/>
                <a:gd name="T73" fmla="*/ 47 h 230"/>
                <a:gd name="T74" fmla="*/ 144 w 206"/>
                <a:gd name="T75" fmla="*/ 36 h 230"/>
                <a:gd name="T76" fmla="*/ 130 w 206"/>
                <a:gd name="T77" fmla="*/ 29 h 230"/>
                <a:gd name="T78" fmla="*/ 113 w 206"/>
                <a:gd name="T79" fmla="*/ 27 h 230"/>
                <a:gd name="T80" fmla="*/ 108 w 206"/>
                <a:gd name="T81" fmla="*/ 17 h 230"/>
                <a:gd name="T82" fmla="*/ 93 w 206"/>
                <a:gd name="T83" fmla="*/ 22 h 230"/>
                <a:gd name="T84" fmla="*/ 80 w 206"/>
                <a:gd name="T85" fmla="*/ 33 h 230"/>
                <a:gd name="T86" fmla="*/ 70 w 206"/>
                <a:gd name="T87" fmla="*/ 29 h 230"/>
                <a:gd name="T88" fmla="*/ 62 w 206"/>
                <a:gd name="T89" fmla="*/ 42 h 230"/>
                <a:gd name="T90" fmla="*/ 61 w 206"/>
                <a:gd name="T91" fmla="*/ 60 h 230"/>
                <a:gd name="T92" fmla="*/ 103 w 206"/>
                <a:gd name="T93" fmla="*/ 98 h 230"/>
                <a:gd name="T94" fmla="*/ 103 w 206"/>
                <a:gd name="T95" fmla="*/ 41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230">
                  <a:moveTo>
                    <a:pt x="34" y="69"/>
                  </a:moveTo>
                  <a:cubicBezTo>
                    <a:pt x="34" y="31"/>
                    <a:pt x="65" y="0"/>
                    <a:pt x="103" y="0"/>
                  </a:cubicBezTo>
                  <a:cubicBezTo>
                    <a:pt x="141" y="0"/>
                    <a:pt x="172" y="31"/>
                    <a:pt x="172" y="69"/>
                  </a:cubicBezTo>
                  <a:cubicBezTo>
                    <a:pt x="172" y="108"/>
                    <a:pt x="141" y="139"/>
                    <a:pt x="103" y="139"/>
                  </a:cubicBezTo>
                  <a:cubicBezTo>
                    <a:pt x="65" y="139"/>
                    <a:pt x="34" y="108"/>
                    <a:pt x="34" y="69"/>
                  </a:cubicBezTo>
                  <a:close/>
                  <a:moveTo>
                    <a:pt x="112" y="165"/>
                  </a:moveTo>
                  <a:cubicBezTo>
                    <a:pt x="112" y="171"/>
                    <a:pt x="113" y="176"/>
                    <a:pt x="116" y="179"/>
                  </a:cubicBezTo>
                  <a:cubicBezTo>
                    <a:pt x="119" y="183"/>
                    <a:pt x="123" y="185"/>
                    <a:pt x="128" y="186"/>
                  </a:cubicBezTo>
                  <a:cubicBezTo>
                    <a:pt x="133" y="188"/>
                    <a:pt x="141" y="188"/>
                    <a:pt x="153" y="188"/>
                  </a:cubicBezTo>
                  <a:cubicBezTo>
                    <a:pt x="165" y="188"/>
                    <a:pt x="173" y="189"/>
                    <a:pt x="177" y="189"/>
                  </a:cubicBezTo>
                  <a:cubicBezTo>
                    <a:pt x="183" y="190"/>
                    <a:pt x="188" y="191"/>
                    <a:pt x="191" y="193"/>
                  </a:cubicBezTo>
                  <a:cubicBezTo>
                    <a:pt x="195" y="194"/>
                    <a:pt x="198" y="197"/>
                    <a:pt x="200" y="199"/>
                  </a:cubicBezTo>
                  <a:cubicBezTo>
                    <a:pt x="202" y="202"/>
                    <a:pt x="204" y="205"/>
                    <a:pt x="205" y="209"/>
                  </a:cubicBezTo>
                  <a:cubicBezTo>
                    <a:pt x="206" y="212"/>
                    <a:pt x="206" y="217"/>
                    <a:pt x="206" y="223"/>
                  </a:cubicBezTo>
                  <a:cubicBezTo>
                    <a:pt x="206" y="230"/>
                    <a:pt x="206" y="230"/>
                    <a:pt x="206" y="230"/>
                  </a:cubicBezTo>
                  <a:cubicBezTo>
                    <a:pt x="189" y="230"/>
                    <a:pt x="189" y="230"/>
                    <a:pt x="189" y="230"/>
                  </a:cubicBezTo>
                  <a:cubicBezTo>
                    <a:pt x="189" y="226"/>
                    <a:pt x="189" y="226"/>
                    <a:pt x="189" y="226"/>
                  </a:cubicBezTo>
                  <a:cubicBezTo>
                    <a:pt x="189" y="218"/>
                    <a:pt x="188" y="213"/>
                    <a:pt x="185" y="211"/>
                  </a:cubicBezTo>
                  <a:cubicBezTo>
                    <a:pt x="182" y="208"/>
                    <a:pt x="176" y="207"/>
                    <a:pt x="167" y="207"/>
                  </a:cubicBezTo>
                  <a:cubicBezTo>
                    <a:pt x="148" y="207"/>
                    <a:pt x="137" y="206"/>
                    <a:pt x="132" y="206"/>
                  </a:cubicBezTo>
                  <a:cubicBezTo>
                    <a:pt x="124" y="204"/>
                    <a:pt x="118" y="202"/>
                    <a:pt x="114" y="199"/>
                  </a:cubicBezTo>
                  <a:cubicBezTo>
                    <a:pt x="110" y="196"/>
                    <a:pt x="106" y="191"/>
                    <a:pt x="103" y="184"/>
                  </a:cubicBezTo>
                  <a:cubicBezTo>
                    <a:pt x="100" y="192"/>
                    <a:pt x="95" y="198"/>
                    <a:pt x="88" y="201"/>
                  </a:cubicBezTo>
                  <a:cubicBezTo>
                    <a:pt x="81" y="205"/>
                    <a:pt x="70" y="207"/>
                    <a:pt x="55" y="207"/>
                  </a:cubicBezTo>
                  <a:cubicBezTo>
                    <a:pt x="41" y="207"/>
                    <a:pt x="33" y="207"/>
                    <a:pt x="30" y="207"/>
                  </a:cubicBezTo>
                  <a:cubicBezTo>
                    <a:pt x="25" y="208"/>
                    <a:pt x="22" y="209"/>
                    <a:pt x="20" y="212"/>
                  </a:cubicBezTo>
                  <a:cubicBezTo>
                    <a:pt x="18" y="214"/>
                    <a:pt x="17" y="219"/>
                    <a:pt x="17" y="226"/>
                  </a:cubicBezTo>
                  <a:cubicBezTo>
                    <a:pt x="17" y="230"/>
                    <a:pt x="17" y="230"/>
                    <a:pt x="17" y="230"/>
                  </a:cubicBezTo>
                  <a:cubicBezTo>
                    <a:pt x="0" y="230"/>
                    <a:pt x="0" y="230"/>
                    <a:pt x="0" y="230"/>
                  </a:cubicBezTo>
                  <a:cubicBezTo>
                    <a:pt x="0" y="223"/>
                    <a:pt x="0" y="223"/>
                    <a:pt x="0" y="223"/>
                  </a:cubicBezTo>
                  <a:cubicBezTo>
                    <a:pt x="0" y="216"/>
                    <a:pt x="1" y="211"/>
                    <a:pt x="2" y="207"/>
                  </a:cubicBezTo>
                  <a:cubicBezTo>
                    <a:pt x="3" y="203"/>
                    <a:pt x="6" y="199"/>
                    <a:pt x="10" y="196"/>
                  </a:cubicBezTo>
                  <a:cubicBezTo>
                    <a:pt x="13" y="193"/>
                    <a:pt x="18" y="191"/>
                    <a:pt x="24" y="190"/>
                  </a:cubicBezTo>
                  <a:cubicBezTo>
                    <a:pt x="29" y="189"/>
                    <a:pt x="39" y="188"/>
                    <a:pt x="52" y="188"/>
                  </a:cubicBezTo>
                  <a:cubicBezTo>
                    <a:pt x="64" y="188"/>
                    <a:pt x="73" y="188"/>
                    <a:pt x="78" y="186"/>
                  </a:cubicBezTo>
                  <a:cubicBezTo>
                    <a:pt x="83" y="185"/>
                    <a:pt x="87" y="183"/>
                    <a:pt x="90" y="179"/>
                  </a:cubicBezTo>
                  <a:cubicBezTo>
                    <a:pt x="93" y="176"/>
                    <a:pt x="94" y="171"/>
                    <a:pt x="94" y="165"/>
                  </a:cubicBezTo>
                  <a:cubicBezTo>
                    <a:pt x="112" y="165"/>
                    <a:pt x="112" y="165"/>
                    <a:pt x="112" y="165"/>
                  </a:cubicBezTo>
                  <a:close/>
                  <a:moveTo>
                    <a:pt x="87" y="69"/>
                  </a:moveTo>
                  <a:cubicBezTo>
                    <a:pt x="87" y="78"/>
                    <a:pt x="94" y="85"/>
                    <a:pt x="103" y="85"/>
                  </a:cubicBezTo>
                  <a:cubicBezTo>
                    <a:pt x="112" y="85"/>
                    <a:pt x="119" y="78"/>
                    <a:pt x="119" y="69"/>
                  </a:cubicBezTo>
                  <a:cubicBezTo>
                    <a:pt x="119" y="61"/>
                    <a:pt x="112" y="54"/>
                    <a:pt x="103" y="54"/>
                  </a:cubicBezTo>
                  <a:cubicBezTo>
                    <a:pt x="94" y="54"/>
                    <a:pt x="87" y="61"/>
                    <a:pt x="87" y="69"/>
                  </a:cubicBezTo>
                  <a:close/>
                  <a:moveTo>
                    <a:pt x="61" y="60"/>
                  </a:moveTo>
                  <a:cubicBezTo>
                    <a:pt x="55" y="60"/>
                    <a:pt x="55" y="60"/>
                    <a:pt x="55" y="60"/>
                  </a:cubicBezTo>
                  <a:cubicBezTo>
                    <a:pt x="53" y="60"/>
                    <a:pt x="51" y="62"/>
                    <a:pt x="51" y="64"/>
                  </a:cubicBezTo>
                  <a:cubicBezTo>
                    <a:pt x="51" y="75"/>
                    <a:pt x="51" y="75"/>
                    <a:pt x="51" y="75"/>
                  </a:cubicBezTo>
                  <a:cubicBezTo>
                    <a:pt x="51" y="77"/>
                    <a:pt x="53" y="79"/>
                    <a:pt x="55" y="79"/>
                  </a:cubicBezTo>
                  <a:cubicBezTo>
                    <a:pt x="61" y="79"/>
                    <a:pt x="61" y="79"/>
                    <a:pt x="61" y="79"/>
                  </a:cubicBezTo>
                  <a:cubicBezTo>
                    <a:pt x="62" y="84"/>
                    <a:pt x="64" y="88"/>
                    <a:pt x="67" y="92"/>
                  </a:cubicBezTo>
                  <a:cubicBezTo>
                    <a:pt x="62" y="96"/>
                    <a:pt x="62" y="96"/>
                    <a:pt x="62" y="96"/>
                  </a:cubicBezTo>
                  <a:cubicBezTo>
                    <a:pt x="61" y="98"/>
                    <a:pt x="61" y="101"/>
                    <a:pt x="62" y="103"/>
                  </a:cubicBezTo>
                  <a:cubicBezTo>
                    <a:pt x="70" y="110"/>
                    <a:pt x="70" y="110"/>
                    <a:pt x="70" y="110"/>
                  </a:cubicBezTo>
                  <a:cubicBezTo>
                    <a:pt x="72" y="112"/>
                    <a:pt x="74" y="112"/>
                    <a:pt x="76" y="110"/>
                  </a:cubicBezTo>
                  <a:cubicBezTo>
                    <a:pt x="80" y="106"/>
                    <a:pt x="80" y="106"/>
                    <a:pt x="80" y="106"/>
                  </a:cubicBezTo>
                  <a:cubicBezTo>
                    <a:pt x="84" y="108"/>
                    <a:pt x="89" y="110"/>
                    <a:pt x="93" y="111"/>
                  </a:cubicBezTo>
                  <a:cubicBezTo>
                    <a:pt x="93" y="117"/>
                    <a:pt x="93" y="117"/>
                    <a:pt x="93" y="117"/>
                  </a:cubicBezTo>
                  <a:cubicBezTo>
                    <a:pt x="93" y="120"/>
                    <a:pt x="95" y="122"/>
                    <a:pt x="98" y="122"/>
                  </a:cubicBezTo>
                  <a:cubicBezTo>
                    <a:pt x="108" y="122"/>
                    <a:pt x="108" y="122"/>
                    <a:pt x="108" y="122"/>
                  </a:cubicBezTo>
                  <a:cubicBezTo>
                    <a:pt x="111" y="122"/>
                    <a:pt x="113" y="120"/>
                    <a:pt x="113" y="117"/>
                  </a:cubicBezTo>
                  <a:cubicBezTo>
                    <a:pt x="113" y="111"/>
                    <a:pt x="113" y="111"/>
                    <a:pt x="113" y="111"/>
                  </a:cubicBezTo>
                  <a:cubicBezTo>
                    <a:pt x="117" y="110"/>
                    <a:pt x="122" y="108"/>
                    <a:pt x="126" y="106"/>
                  </a:cubicBezTo>
                  <a:cubicBezTo>
                    <a:pt x="130" y="110"/>
                    <a:pt x="130" y="110"/>
                    <a:pt x="130" y="110"/>
                  </a:cubicBezTo>
                  <a:cubicBezTo>
                    <a:pt x="132" y="112"/>
                    <a:pt x="134" y="112"/>
                    <a:pt x="136" y="110"/>
                  </a:cubicBezTo>
                  <a:cubicBezTo>
                    <a:pt x="144" y="103"/>
                    <a:pt x="144" y="103"/>
                    <a:pt x="144" y="103"/>
                  </a:cubicBezTo>
                  <a:cubicBezTo>
                    <a:pt x="145" y="101"/>
                    <a:pt x="145" y="98"/>
                    <a:pt x="144" y="96"/>
                  </a:cubicBezTo>
                  <a:cubicBezTo>
                    <a:pt x="140" y="92"/>
                    <a:pt x="140" y="92"/>
                    <a:pt x="140" y="92"/>
                  </a:cubicBezTo>
                  <a:cubicBezTo>
                    <a:pt x="142" y="88"/>
                    <a:pt x="144" y="84"/>
                    <a:pt x="145" y="79"/>
                  </a:cubicBezTo>
                  <a:cubicBezTo>
                    <a:pt x="151" y="79"/>
                    <a:pt x="151" y="79"/>
                    <a:pt x="151" y="79"/>
                  </a:cubicBezTo>
                  <a:cubicBezTo>
                    <a:pt x="153" y="79"/>
                    <a:pt x="155" y="77"/>
                    <a:pt x="155" y="75"/>
                  </a:cubicBezTo>
                  <a:cubicBezTo>
                    <a:pt x="155" y="64"/>
                    <a:pt x="155" y="64"/>
                    <a:pt x="155" y="64"/>
                  </a:cubicBezTo>
                  <a:cubicBezTo>
                    <a:pt x="155" y="62"/>
                    <a:pt x="153" y="60"/>
                    <a:pt x="151" y="60"/>
                  </a:cubicBezTo>
                  <a:cubicBezTo>
                    <a:pt x="145" y="60"/>
                    <a:pt x="145" y="60"/>
                    <a:pt x="145" y="60"/>
                  </a:cubicBezTo>
                  <a:cubicBezTo>
                    <a:pt x="144" y="55"/>
                    <a:pt x="142" y="51"/>
                    <a:pt x="140" y="47"/>
                  </a:cubicBezTo>
                  <a:cubicBezTo>
                    <a:pt x="144" y="42"/>
                    <a:pt x="144" y="42"/>
                    <a:pt x="144" y="42"/>
                  </a:cubicBezTo>
                  <a:cubicBezTo>
                    <a:pt x="145" y="41"/>
                    <a:pt x="145" y="38"/>
                    <a:pt x="144" y="36"/>
                  </a:cubicBezTo>
                  <a:cubicBezTo>
                    <a:pt x="136" y="29"/>
                    <a:pt x="136" y="29"/>
                    <a:pt x="136" y="29"/>
                  </a:cubicBezTo>
                  <a:cubicBezTo>
                    <a:pt x="134" y="27"/>
                    <a:pt x="132" y="27"/>
                    <a:pt x="130" y="29"/>
                  </a:cubicBezTo>
                  <a:cubicBezTo>
                    <a:pt x="126" y="33"/>
                    <a:pt x="126" y="33"/>
                    <a:pt x="126" y="33"/>
                  </a:cubicBezTo>
                  <a:cubicBezTo>
                    <a:pt x="122" y="30"/>
                    <a:pt x="117" y="28"/>
                    <a:pt x="113" y="27"/>
                  </a:cubicBezTo>
                  <a:cubicBezTo>
                    <a:pt x="113" y="22"/>
                    <a:pt x="113" y="22"/>
                    <a:pt x="113" y="22"/>
                  </a:cubicBezTo>
                  <a:cubicBezTo>
                    <a:pt x="113" y="19"/>
                    <a:pt x="111" y="17"/>
                    <a:pt x="108" y="17"/>
                  </a:cubicBezTo>
                  <a:cubicBezTo>
                    <a:pt x="98" y="17"/>
                    <a:pt x="98" y="17"/>
                    <a:pt x="98" y="17"/>
                  </a:cubicBezTo>
                  <a:cubicBezTo>
                    <a:pt x="95" y="17"/>
                    <a:pt x="93" y="19"/>
                    <a:pt x="93" y="22"/>
                  </a:cubicBezTo>
                  <a:cubicBezTo>
                    <a:pt x="93" y="27"/>
                    <a:pt x="93" y="27"/>
                    <a:pt x="93" y="27"/>
                  </a:cubicBezTo>
                  <a:cubicBezTo>
                    <a:pt x="89" y="28"/>
                    <a:pt x="84" y="30"/>
                    <a:pt x="80" y="33"/>
                  </a:cubicBezTo>
                  <a:cubicBezTo>
                    <a:pt x="76" y="29"/>
                    <a:pt x="76" y="29"/>
                    <a:pt x="76" y="29"/>
                  </a:cubicBezTo>
                  <a:cubicBezTo>
                    <a:pt x="74" y="27"/>
                    <a:pt x="72" y="27"/>
                    <a:pt x="70" y="29"/>
                  </a:cubicBezTo>
                  <a:cubicBezTo>
                    <a:pt x="62" y="36"/>
                    <a:pt x="62" y="36"/>
                    <a:pt x="62" y="36"/>
                  </a:cubicBezTo>
                  <a:cubicBezTo>
                    <a:pt x="61" y="38"/>
                    <a:pt x="61" y="41"/>
                    <a:pt x="62" y="42"/>
                  </a:cubicBezTo>
                  <a:cubicBezTo>
                    <a:pt x="67" y="47"/>
                    <a:pt x="67" y="47"/>
                    <a:pt x="67" y="47"/>
                  </a:cubicBezTo>
                  <a:cubicBezTo>
                    <a:pt x="64" y="51"/>
                    <a:pt x="62" y="55"/>
                    <a:pt x="61" y="60"/>
                  </a:cubicBezTo>
                  <a:close/>
                  <a:moveTo>
                    <a:pt x="74" y="69"/>
                  </a:moveTo>
                  <a:cubicBezTo>
                    <a:pt x="74" y="85"/>
                    <a:pt x="87" y="98"/>
                    <a:pt x="103" y="98"/>
                  </a:cubicBezTo>
                  <a:cubicBezTo>
                    <a:pt x="119" y="98"/>
                    <a:pt x="132" y="85"/>
                    <a:pt x="132" y="69"/>
                  </a:cubicBezTo>
                  <a:cubicBezTo>
                    <a:pt x="132" y="54"/>
                    <a:pt x="119" y="41"/>
                    <a:pt x="103" y="41"/>
                  </a:cubicBezTo>
                  <a:cubicBezTo>
                    <a:pt x="87" y="41"/>
                    <a:pt x="74" y="54"/>
                    <a:pt x="74" y="69"/>
                  </a:cubicBezTo>
                  <a:close/>
                </a:path>
              </a:pathLst>
            </a:custGeom>
            <a:solidFill>
              <a:srgbClr val="D55816"/>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id="{FBA17EF4-EDA5-47C2-9C1E-61D43E5F6438}"/>
              </a:ext>
            </a:extLst>
          </p:cNvPr>
          <p:cNvGrpSpPr/>
          <p:nvPr/>
        </p:nvGrpSpPr>
        <p:grpSpPr>
          <a:xfrm>
            <a:off x="3264978" y="3067139"/>
            <a:ext cx="1751974" cy="1562452"/>
            <a:chOff x="2459444" y="5184046"/>
            <a:chExt cx="1751974" cy="1562452"/>
          </a:xfrm>
        </p:grpSpPr>
        <p:sp>
          <p:nvSpPr>
            <p:cNvPr id="24" name="文本框 23">
              <a:extLst>
                <a:ext uri="{FF2B5EF4-FFF2-40B4-BE49-F238E27FC236}">
                  <a16:creationId xmlns:a16="http://schemas.microsoft.com/office/drawing/2014/main" id="{EA8D84E2-FAED-4553-91CE-8A79B045E751}"/>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标题一</a:t>
              </a:r>
            </a:p>
          </p:txBody>
        </p:sp>
        <p:sp>
          <p:nvSpPr>
            <p:cNvPr id="25" name="文本框 24">
              <a:extLst>
                <a:ext uri="{FF2B5EF4-FFF2-40B4-BE49-F238E27FC236}">
                  <a16:creationId xmlns:a16="http://schemas.microsoft.com/office/drawing/2014/main" id="{CC264495-61F4-4AA0-AF99-BC1B1CCE49BE}"/>
                </a:ext>
              </a:extLst>
            </p:cNvPr>
            <p:cNvSpPr txBox="1"/>
            <p:nvPr/>
          </p:nvSpPr>
          <p:spPr>
            <a:xfrm>
              <a:off x="2459444" y="5669280"/>
              <a:ext cx="161916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p:txBody>
        </p:sp>
      </p:grpSp>
      <p:grpSp>
        <p:nvGrpSpPr>
          <p:cNvPr id="26" name="组合 25">
            <a:extLst>
              <a:ext uri="{FF2B5EF4-FFF2-40B4-BE49-F238E27FC236}">
                <a16:creationId xmlns:a16="http://schemas.microsoft.com/office/drawing/2014/main" id="{3EC2954E-5B10-4A96-B0B5-32A4C23AA39D}"/>
              </a:ext>
            </a:extLst>
          </p:cNvPr>
          <p:cNvGrpSpPr/>
          <p:nvPr/>
        </p:nvGrpSpPr>
        <p:grpSpPr>
          <a:xfrm>
            <a:off x="8669072" y="3067139"/>
            <a:ext cx="1751974" cy="1562452"/>
            <a:chOff x="2459444" y="5184046"/>
            <a:chExt cx="1751974" cy="1562452"/>
          </a:xfrm>
        </p:grpSpPr>
        <p:sp>
          <p:nvSpPr>
            <p:cNvPr id="27" name="文本框 26">
              <a:extLst>
                <a:ext uri="{FF2B5EF4-FFF2-40B4-BE49-F238E27FC236}">
                  <a16:creationId xmlns:a16="http://schemas.microsoft.com/office/drawing/2014/main" id="{C46C4207-CA93-4266-B5BB-FC018776104F}"/>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标题二</a:t>
              </a:r>
            </a:p>
          </p:txBody>
        </p:sp>
        <p:sp>
          <p:nvSpPr>
            <p:cNvPr id="28" name="文本框 27">
              <a:extLst>
                <a:ext uri="{FF2B5EF4-FFF2-40B4-BE49-F238E27FC236}">
                  <a16:creationId xmlns:a16="http://schemas.microsoft.com/office/drawing/2014/main" id="{A36842E0-CD8D-4078-9021-B2B4C3275323}"/>
                </a:ext>
              </a:extLst>
            </p:cNvPr>
            <p:cNvSpPr txBox="1"/>
            <p:nvPr/>
          </p:nvSpPr>
          <p:spPr>
            <a:xfrm>
              <a:off x="2459444" y="5669280"/>
              <a:ext cx="161916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p:txBody>
        </p:sp>
      </p:grpSp>
      <p:sp>
        <p:nvSpPr>
          <p:cNvPr id="29" name="矩形 28">
            <a:extLst>
              <a:ext uri="{FF2B5EF4-FFF2-40B4-BE49-F238E27FC236}">
                <a16:creationId xmlns:a16="http://schemas.microsoft.com/office/drawing/2014/main" id="{1463951F-0F0E-4293-A22E-7EA8E01645B1}"/>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30" name="组合 29">
            <a:extLst>
              <a:ext uri="{FF2B5EF4-FFF2-40B4-BE49-F238E27FC236}">
                <a16:creationId xmlns:a16="http://schemas.microsoft.com/office/drawing/2014/main" id="{0260F768-3027-4357-AF99-4406DD5E136F}"/>
              </a:ext>
            </a:extLst>
          </p:cNvPr>
          <p:cNvGrpSpPr/>
          <p:nvPr/>
        </p:nvGrpSpPr>
        <p:grpSpPr>
          <a:xfrm>
            <a:off x="9302074" y="353222"/>
            <a:ext cx="2372401" cy="697199"/>
            <a:chOff x="2954664" y="741101"/>
            <a:chExt cx="4418941" cy="1332639"/>
          </a:xfrm>
        </p:grpSpPr>
        <p:sp>
          <p:nvSpPr>
            <p:cNvPr id="31" name="椭圆 30">
              <a:extLst>
                <a:ext uri="{FF2B5EF4-FFF2-40B4-BE49-F238E27FC236}">
                  <a16:creationId xmlns:a16="http://schemas.microsoft.com/office/drawing/2014/main" id="{7C261BF4-ED93-437C-8713-708BB6A9B9B9}"/>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32" name="图片 31">
              <a:extLst>
                <a:ext uri="{FF2B5EF4-FFF2-40B4-BE49-F238E27FC236}">
                  <a16:creationId xmlns:a16="http://schemas.microsoft.com/office/drawing/2014/main" id="{20C06A84-F89E-45C5-A4ED-9ABE6F42EE01}"/>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8267824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两段式内容页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29" name="矩形 28">
            <a:extLst>
              <a:ext uri="{FF2B5EF4-FFF2-40B4-BE49-F238E27FC236}">
                <a16:creationId xmlns:a16="http://schemas.microsoft.com/office/drawing/2014/main" id="{1463951F-0F0E-4293-A22E-7EA8E01645B1}"/>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30" name="组合 29">
            <a:extLst>
              <a:ext uri="{FF2B5EF4-FFF2-40B4-BE49-F238E27FC236}">
                <a16:creationId xmlns:a16="http://schemas.microsoft.com/office/drawing/2014/main" id="{E8E81CF1-B1D5-4FF1-BE0A-9BAF5E207307}"/>
              </a:ext>
            </a:extLst>
          </p:cNvPr>
          <p:cNvGrpSpPr/>
          <p:nvPr/>
        </p:nvGrpSpPr>
        <p:grpSpPr>
          <a:xfrm>
            <a:off x="658813" y="1436916"/>
            <a:ext cx="10860087" cy="3077025"/>
            <a:chOff x="658813" y="1436916"/>
            <a:chExt cx="10860087" cy="3077025"/>
          </a:xfrm>
        </p:grpSpPr>
        <p:cxnSp>
          <p:nvCxnSpPr>
            <p:cNvPr id="31" name="直接连接符 30">
              <a:extLst>
                <a:ext uri="{FF2B5EF4-FFF2-40B4-BE49-F238E27FC236}">
                  <a16:creationId xmlns:a16="http://schemas.microsoft.com/office/drawing/2014/main" id="{965FFF8D-C039-4D25-A5F1-0C6B526C884D}"/>
                </a:ext>
              </a:extLst>
            </p:cNvPr>
            <p:cNvCxnSpPr/>
            <p:nvPr/>
          </p:nvCxnSpPr>
          <p:spPr>
            <a:xfrm>
              <a:off x="658813" y="1436916"/>
              <a:ext cx="10860087" cy="0"/>
            </a:xfrm>
            <a:prstGeom prst="line">
              <a:avLst/>
            </a:prstGeom>
            <a:noFill/>
            <a:ln w="12700" cap="flat" cmpd="sng" algn="ctr">
              <a:solidFill>
                <a:srgbClr val="B8282E"/>
              </a:solidFill>
              <a:prstDash val="solid"/>
              <a:miter lim="800000"/>
            </a:ln>
            <a:effectLst/>
          </p:spPr>
        </p:cxnSp>
        <p:cxnSp>
          <p:nvCxnSpPr>
            <p:cNvPr id="32" name="直接连接符 31">
              <a:extLst>
                <a:ext uri="{FF2B5EF4-FFF2-40B4-BE49-F238E27FC236}">
                  <a16:creationId xmlns:a16="http://schemas.microsoft.com/office/drawing/2014/main" id="{8165B364-1208-4DF8-87B3-212CAD9A4372}"/>
                </a:ext>
              </a:extLst>
            </p:cNvPr>
            <p:cNvCxnSpPr/>
            <p:nvPr/>
          </p:nvCxnSpPr>
          <p:spPr>
            <a:xfrm>
              <a:off x="658813" y="4513941"/>
              <a:ext cx="10860087" cy="0"/>
            </a:xfrm>
            <a:prstGeom prst="line">
              <a:avLst/>
            </a:prstGeom>
            <a:noFill/>
            <a:ln w="12700" cap="flat" cmpd="sng" algn="ctr">
              <a:solidFill>
                <a:srgbClr val="B8282E"/>
              </a:solidFill>
              <a:prstDash val="solid"/>
              <a:miter lim="800000"/>
            </a:ln>
            <a:effectLst/>
          </p:spPr>
        </p:cxnSp>
      </p:grpSp>
      <p:sp>
        <p:nvSpPr>
          <p:cNvPr id="33" name="矩形: 圆角 32">
            <a:extLst>
              <a:ext uri="{FF2B5EF4-FFF2-40B4-BE49-F238E27FC236}">
                <a16:creationId xmlns:a16="http://schemas.microsoft.com/office/drawing/2014/main" id="{3510D281-3297-457B-A20E-B720E9390A9C}"/>
              </a:ext>
            </a:extLst>
          </p:cNvPr>
          <p:cNvSpPr/>
          <p:nvPr/>
        </p:nvSpPr>
        <p:spPr>
          <a:xfrm>
            <a:off x="666750" y="4687869"/>
            <a:ext cx="10852150" cy="1601063"/>
          </a:xfrm>
          <a:prstGeom prst="roundRect">
            <a:avLst>
              <a:gd name="adj" fmla="val 5952"/>
            </a:avLst>
          </a:prstGeom>
          <a:noFill/>
          <a:ln w="12700" cap="flat" cmpd="sng" algn="ctr">
            <a:noFill/>
            <a:prstDash val="solid"/>
            <a:miter lim="800000"/>
          </a:ln>
          <a:effectLst/>
        </p:spPr>
        <p:txBody>
          <a:bodyPr wrap="square" lIns="0" tIns="72000" rIns="0" bIns="72000" rtlCol="0" anchor="ctr">
            <a:spAutoFit/>
          </a:bodyPr>
          <a:lstStyle/>
          <a:p>
            <a:pPr lvl="0">
              <a:lnSpc>
                <a:spcPct val="130000"/>
              </a:lnSpc>
            </a:pPr>
            <a:r>
              <a:rPr lang="zh-CN" altLang="en-US" kern="0" dirty="0">
                <a:latin typeface="微软雅黑" panose="020B0503020204020204" pitchFamily="34" charset="-122"/>
                <a:ea typeface="微软雅黑" panose="020B0503020204020204" pitchFamily="34" charset="-122"/>
              </a:rPr>
              <a:t>烟台大学创建于</a:t>
            </a:r>
            <a:r>
              <a:rPr lang="en-US" altLang="zh-CN" kern="0" dirty="0">
                <a:latin typeface="微软雅黑" panose="020B0503020204020204" pitchFamily="34" charset="-122"/>
                <a:ea typeface="微软雅黑" panose="020B0503020204020204" pitchFamily="34" charset="-122"/>
              </a:rPr>
              <a:t>1984</a:t>
            </a:r>
            <a:r>
              <a:rPr lang="zh-CN" altLang="en-US" kern="0" dirty="0">
                <a:latin typeface="微软雅黑" panose="020B0503020204020204" pitchFamily="34" charset="-122"/>
                <a:ea typeface="微软雅黑" panose="020B0503020204020204" pitchFamily="34" charset="-122"/>
              </a:rPr>
              <a:t>年</a:t>
            </a:r>
            <a:r>
              <a:rPr lang="en-US" altLang="zh-CN" kern="0" dirty="0">
                <a:latin typeface="微软雅黑" panose="020B0503020204020204" pitchFamily="34" charset="-122"/>
                <a:ea typeface="微软雅黑" panose="020B0503020204020204" pitchFamily="34" charset="-122"/>
              </a:rPr>
              <a:t>7</a:t>
            </a:r>
            <a:r>
              <a:rPr lang="zh-CN" altLang="en-US" kern="0" dirty="0">
                <a:latin typeface="微软雅黑" panose="020B0503020204020204" pitchFamily="34" charset="-122"/>
                <a:ea typeface="微软雅黑" panose="020B0503020204020204" pitchFamily="34" charset="-122"/>
              </a:rPr>
              <a:t>月，经教育部特批，北京大学、清华大学共同选派教学、科研、管理骨干来校援建。</a:t>
            </a:r>
            <a:r>
              <a:rPr lang="en-US" altLang="zh-CN" kern="0" dirty="0">
                <a:latin typeface="微软雅黑" panose="020B0503020204020204" pitchFamily="34" charset="-122"/>
                <a:ea typeface="微软雅黑" panose="020B0503020204020204" pitchFamily="34" charset="-122"/>
              </a:rPr>
              <a:t>1990</a:t>
            </a:r>
            <a:r>
              <a:rPr lang="zh-CN" altLang="en-US" kern="0" dirty="0">
                <a:latin typeface="微软雅黑" panose="020B0503020204020204" pitchFamily="34" charset="-122"/>
                <a:ea typeface="微软雅黑" panose="020B0503020204020204" pitchFamily="34" charset="-122"/>
              </a:rPr>
              <a:t>年成立了“北大、清华支援烟台大学建设委员会”，定期研究指导烟台大学的教学、科研、学科建设及改革发展。</a:t>
            </a:r>
            <a:r>
              <a:rPr lang="en-US" altLang="zh-CN" kern="0" dirty="0">
                <a:latin typeface="微软雅黑" panose="020B0503020204020204" pitchFamily="34" charset="-122"/>
                <a:ea typeface="微软雅黑" panose="020B0503020204020204" pitchFamily="34" charset="-122"/>
              </a:rPr>
              <a:t>1995</a:t>
            </a:r>
            <a:r>
              <a:rPr lang="zh-CN" altLang="en-US" kern="0" dirty="0">
                <a:latin typeface="微软雅黑" panose="020B0503020204020204" pitchFamily="34" charset="-122"/>
                <a:ea typeface="微软雅黑" panose="020B0503020204020204" pitchFamily="34" charset="-122"/>
              </a:rPr>
              <a:t>年，学校顺利通过原国家教委本科教学水平合格评价。</a:t>
            </a:r>
            <a:r>
              <a:rPr lang="en-US" altLang="zh-CN" kern="0" dirty="0">
                <a:latin typeface="微软雅黑" panose="020B0503020204020204" pitchFamily="34" charset="-122"/>
                <a:ea typeface="微软雅黑" panose="020B0503020204020204" pitchFamily="34" charset="-122"/>
              </a:rPr>
              <a:t>1998</a:t>
            </a:r>
            <a:r>
              <a:rPr lang="zh-CN" altLang="en-US" kern="0" dirty="0">
                <a:latin typeface="微软雅黑" panose="020B0503020204020204" pitchFamily="34" charset="-122"/>
                <a:ea typeface="微软雅黑" panose="020B0503020204020204" pitchFamily="34" charset="-122"/>
              </a:rPr>
              <a:t>年成为硕士学位授予权单位。</a:t>
            </a:r>
            <a:r>
              <a:rPr lang="en-US" altLang="zh-CN" kern="0" dirty="0">
                <a:latin typeface="微软雅黑" panose="020B0503020204020204" pitchFamily="34" charset="-122"/>
                <a:ea typeface="微软雅黑" panose="020B0503020204020204" pitchFamily="34" charset="-122"/>
              </a:rPr>
              <a:t>2004</a:t>
            </a:r>
            <a:r>
              <a:rPr lang="zh-CN" altLang="en-US" kern="0" dirty="0">
                <a:latin typeface="微软雅黑" panose="020B0503020204020204" pitchFamily="34" charset="-122"/>
                <a:ea typeface="微软雅黑" panose="020B0503020204020204" pitchFamily="34" charset="-122"/>
              </a:rPr>
              <a:t>年在教育部本科教学工作水平评估中获得“优秀”等次。</a:t>
            </a:r>
            <a:endParaRPr kumimoji="0" lang="zh-CN" altLang="en-US" sz="18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35" name="图片 34">
            <a:extLst>
              <a:ext uri="{FF2B5EF4-FFF2-40B4-BE49-F238E27FC236}">
                <a16:creationId xmlns:a16="http://schemas.microsoft.com/office/drawing/2014/main" id="{79864D70-E208-49DB-BBC5-7804534F4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8562" y="1536283"/>
            <a:ext cx="5151636" cy="2882463"/>
          </a:xfrm>
          <a:prstGeom prst="rect">
            <a:avLst/>
          </a:prstGeom>
          <a:ln>
            <a:noFill/>
          </a:ln>
          <a:effectLst>
            <a:outerShdw blurRad="292100" dist="139700" dir="2700000" algn="tl" rotWithShape="0">
              <a:srgbClr val="333333">
                <a:alpha val="65000"/>
              </a:srgbClr>
            </a:outerShdw>
          </a:effectLst>
        </p:spPr>
      </p:pic>
      <p:pic>
        <p:nvPicPr>
          <p:cNvPr id="37" name="图片 36">
            <a:extLst>
              <a:ext uri="{FF2B5EF4-FFF2-40B4-BE49-F238E27FC236}">
                <a16:creationId xmlns:a16="http://schemas.microsoft.com/office/drawing/2014/main" id="{BA952A07-1206-424E-8B9E-81191A9EBA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804" y="1536283"/>
            <a:ext cx="5151636" cy="2882463"/>
          </a:xfrm>
          <a:prstGeom prst="rect">
            <a:avLst/>
          </a:prstGeom>
          <a:ln>
            <a:noFill/>
          </a:ln>
          <a:effectLst>
            <a:outerShdw blurRad="292100" dist="139700" dir="2700000" algn="tl" rotWithShape="0">
              <a:srgbClr val="333333">
                <a:alpha val="65000"/>
              </a:srgbClr>
            </a:outerShdw>
          </a:effectLst>
        </p:spPr>
      </p:pic>
      <p:grpSp>
        <p:nvGrpSpPr>
          <p:cNvPr id="18" name="组合 17">
            <a:extLst>
              <a:ext uri="{FF2B5EF4-FFF2-40B4-BE49-F238E27FC236}">
                <a16:creationId xmlns:a16="http://schemas.microsoft.com/office/drawing/2014/main" id="{4FE2BA55-E8E2-4C20-8A18-C7DC10943C43}"/>
              </a:ext>
            </a:extLst>
          </p:cNvPr>
          <p:cNvGrpSpPr/>
          <p:nvPr/>
        </p:nvGrpSpPr>
        <p:grpSpPr>
          <a:xfrm>
            <a:off x="9302074" y="353222"/>
            <a:ext cx="2372401" cy="697199"/>
            <a:chOff x="2954664" y="741101"/>
            <a:chExt cx="4418941" cy="1332639"/>
          </a:xfrm>
        </p:grpSpPr>
        <p:sp>
          <p:nvSpPr>
            <p:cNvPr id="19" name="椭圆 18">
              <a:extLst>
                <a:ext uri="{FF2B5EF4-FFF2-40B4-BE49-F238E27FC236}">
                  <a16:creationId xmlns:a16="http://schemas.microsoft.com/office/drawing/2014/main" id="{70D4C733-FD6D-47FD-9342-E3C2023E1329}"/>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20" name="图片 19">
              <a:extLst>
                <a:ext uri="{FF2B5EF4-FFF2-40B4-BE49-F238E27FC236}">
                  <a16:creationId xmlns:a16="http://schemas.microsoft.com/office/drawing/2014/main" id="{E64298E0-092C-423C-BEB5-F3897659BF3B}"/>
                </a:ext>
              </a:extLst>
            </p:cNvPr>
            <p:cNvPicPr>
              <a:picLocks noChangeAspect="1"/>
            </p:cNvPicPr>
            <p:nvPr/>
          </p:nvPicPr>
          <p:blipFill rotWithShape="1">
            <a:blip r:embed="rId5">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1749466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两段式内容页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29" name="矩形 28">
            <a:extLst>
              <a:ext uri="{FF2B5EF4-FFF2-40B4-BE49-F238E27FC236}">
                <a16:creationId xmlns:a16="http://schemas.microsoft.com/office/drawing/2014/main" id="{1463951F-0F0E-4293-A22E-7EA8E01645B1}"/>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0" name="TextBox 10">
            <a:extLst>
              <a:ext uri="{FF2B5EF4-FFF2-40B4-BE49-F238E27FC236}">
                <a16:creationId xmlns:a16="http://schemas.microsoft.com/office/drawing/2014/main" id="{623BF82D-20DD-4B13-8F2B-36E134934EDD}"/>
              </a:ext>
            </a:extLst>
          </p:cNvPr>
          <p:cNvSpPr txBox="1"/>
          <p:nvPr/>
        </p:nvSpPr>
        <p:spPr>
          <a:xfrm>
            <a:off x="666750" y="2850204"/>
            <a:ext cx="4723397" cy="2217851"/>
          </a:xfrm>
          <a:prstGeom prst="rect">
            <a:avLst/>
          </a:prstGeom>
          <a:noFill/>
        </p:spPr>
        <p:txBody>
          <a:bodyPr wrap="square" rtlCol="0">
            <a:spAutoFit/>
          </a:bodyPr>
          <a:lstStyle/>
          <a:p>
            <a:pPr marL="285750" indent="-285750">
              <a:lnSpc>
                <a:spcPct val="130000"/>
              </a:lnSpc>
              <a:buClr>
                <a:srgbClr val="000000">
                  <a:lumMod val="85000"/>
                  <a:lumOff val="15000"/>
                </a:srgbClr>
              </a:buClr>
              <a:buFont typeface="Arial" panose="020B0604020202020204" pitchFamily="34" charset="0"/>
              <a:buChar char="•"/>
              <a:defRPr/>
            </a:pP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烟台大学现具有博士生、硕士生、本科生招生资格及相应学位授予权。</a:t>
            </a:r>
            <a:endParaRPr lang="en-US" altLang="zh-CN" dirty="0">
              <a:solidFill>
                <a:srgbClr val="000000">
                  <a:lumMod val="85000"/>
                  <a:lumOff val="15000"/>
                </a:srgbClr>
              </a:solidFill>
              <a:latin typeface="微软雅黑" panose="020B0503020204020204" pitchFamily="34" charset="-122"/>
              <a:ea typeface="微软雅黑" panose="020B0503020204020204" pitchFamily="34" charset="-122"/>
            </a:endParaRPr>
          </a:p>
          <a:p>
            <a:pPr marL="285750" indent="-285750">
              <a:lnSpc>
                <a:spcPct val="130000"/>
              </a:lnSpc>
              <a:buClr>
                <a:srgbClr val="000000">
                  <a:lumMod val="85000"/>
                  <a:lumOff val="15000"/>
                </a:srgbClr>
              </a:buClr>
              <a:buFont typeface="Arial" panose="020B0604020202020204" pitchFamily="34" charset="0"/>
              <a:buChar char="•"/>
              <a:defRPr/>
            </a:pP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学校现设</a:t>
            </a:r>
            <a:r>
              <a:rPr lang="en-US" altLang="zh-CN" dirty="0">
                <a:solidFill>
                  <a:srgbClr val="000000">
                    <a:lumMod val="85000"/>
                    <a:lumOff val="15000"/>
                  </a:srgbClr>
                </a:solidFill>
                <a:latin typeface="微软雅黑" panose="020B0503020204020204" pitchFamily="34" charset="-122"/>
                <a:ea typeface="微软雅黑" panose="020B0503020204020204" pitchFamily="34" charset="-122"/>
              </a:rPr>
              <a:t>22</a:t>
            </a: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个学院（部），</a:t>
            </a:r>
            <a:r>
              <a:rPr lang="en-US" altLang="zh-CN" dirty="0">
                <a:solidFill>
                  <a:srgbClr val="000000">
                    <a:lumMod val="85000"/>
                    <a:lumOff val="15000"/>
                  </a:srgbClr>
                </a:solidFill>
                <a:latin typeface="微软雅黑" panose="020B0503020204020204" pitchFamily="34" charset="-122"/>
                <a:ea typeface="微软雅黑" panose="020B0503020204020204" pitchFamily="34" charset="-122"/>
              </a:rPr>
              <a:t>65</a:t>
            </a: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个研究院所，</a:t>
            </a:r>
            <a:r>
              <a:rPr lang="en-US" altLang="zh-CN" dirty="0">
                <a:solidFill>
                  <a:srgbClr val="000000">
                    <a:lumMod val="85000"/>
                    <a:lumOff val="15000"/>
                  </a:srgbClr>
                </a:solidFill>
                <a:latin typeface="微软雅黑" panose="020B0503020204020204" pitchFamily="34" charset="-122"/>
                <a:ea typeface="微软雅黑" panose="020B0503020204020204" pitchFamily="34" charset="-122"/>
              </a:rPr>
              <a:t>64</a:t>
            </a: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个本科</a:t>
            </a:r>
            <a:endParaRPr lang="en-US" altLang="zh-CN" dirty="0">
              <a:solidFill>
                <a:srgbClr val="000000">
                  <a:lumMod val="85000"/>
                  <a:lumOff val="15000"/>
                </a:srgbClr>
              </a:solidFill>
              <a:latin typeface="微软雅黑" panose="020B0503020204020204" pitchFamily="34" charset="-122"/>
              <a:ea typeface="微软雅黑" panose="020B0503020204020204" pitchFamily="34" charset="-122"/>
            </a:endParaRPr>
          </a:p>
          <a:p>
            <a:pPr marL="285750" indent="-285750">
              <a:lnSpc>
                <a:spcPct val="130000"/>
              </a:lnSpc>
              <a:buClr>
                <a:srgbClr val="000000">
                  <a:lumMod val="85000"/>
                  <a:lumOff val="15000"/>
                </a:srgbClr>
              </a:buClr>
              <a:buFont typeface="Arial" panose="020B0604020202020204" pitchFamily="34" charset="0"/>
              <a:buChar char="•"/>
              <a:defRPr/>
            </a:pP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涵盖文、理、工、法、农、医、经济、管理、教育、艺术等</a:t>
            </a:r>
            <a:r>
              <a:rPr lang="en-US" altLang="zh-CN" dirty="0">
                <a:solidFill>
                  <a:srgbClr val="000000">
                    <a:lumMod val="85000"/>
                    <a:lumOff val="15000"/>
                  </a:srgbClr>
                </a:solidFill>
                <a:latin typeface="微软雅黑" panose="020B0503020204020204" pitchFamily="34" charset="-122"/>
                <a:ea typeface="微软雅黑" panose="020B0503020204020204" pitchFamily="34" charset="-122"/>
              </a:rPr>
              <a:t>10</a:t>
            </a: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个学科门类</a:t>
            </a:r>
          </a:p>
        </p:txBody>
      </p:sp>
      <p:cxnSp>
        <p:nvCxnSpPr>
          <p:cNvPr id="31" name="直接连接符 30">
            <a:extLst>
              <a:ext uri="{FF2B5EF4-FFF2-40B4-BE49-F238E27FC236}">
                <a16:creationId xmlns:a16="http://schemas.microsoft.com/office/drawing/2014/main" id="{F421E0DA-B374-4B4C-9BEE-93D6C1FEA4B4}"/>
              </a:ext>
            </a:extLst>
          </p:cNvPr>
          <p:cNvCxnSpPr>
            <a:cxnSpLocks/>
          </p:cNvCxnSpPr>
          <p:nvPr/>
        </p:nvCxnSpPr>
        <p:spPr>
          <a:xfrm>
            <a:off x="722929" y="2634937"/>
            <a:ext cx="4560271" cy="0"/>
          </a:xfrm>
          <a:prstGeom prst="line">
            <a:avLst/>
          </a:prstGeom>
          <a:noFill/>
          <a:ln w="19050" cap="flat" cmpd="sng" algn="ctr">
            <a:solidFill>
              <a:srgbClr val="B8282E"/>
            </a:solidFill>
            <a:prstDash val="solid"/>
            <a:miter lim="800000"/>
          </a:ln>
          <a:effectLst/>
        </p:spPr>
      </p:cxnSp>
      <p:sp>
        <p:nvSpPr>
          <p:cNvPr id="32" name="矩形 31">
            <a:extLst>
              <a:ext uri="{FF2B5EF4-FFF2-40B4-BE49-F238E27FC236}">
                <a16:creationId xmlns:a16="http://schemas.microsoft.com/office/drawing/2014/main" id="{727650A2-4FC8-4C25-A61E-46949EC832EB}"/>
              </a:ext>
            </a:extLst>
          </p:cNvPr>
          <p:cNvSpPr/>
          <p:nvPr/>
        </p:nvSpPr>
        <p:spPr>
          <a:xfrm>
            <a:off x="1116393" y="2029812"/>
            <a:ext cx="1415772" cy="461665"/>
          </a:xfrm>
          <a:prstGeom prst="rect">
            <a:avLst/>
          </a:prstGeom>
        </p:spPr>
        <p:txBody>
          <a:bodyPr wrap="none">
            <a:spAutoFit/>
          </a:bodyPr>
          <a:lstStyle/>
          <a:p>
            <a:r>
              <a:rPr lang="zh-CN" altLang="en-US" sz="2400" b="1" dirty="0">
                <a:solidFill>
                  <a:srgbClr val="B8282E"/>
                </a:solidFill>
                <a:latin typeface="微软雅黑" panose="020B0503020204020204" pitchFamily="34" charset="-122"/>
                <a:ea typeface="微软雅黑" panose="020B0503020204020204" pitchFamily="34" charset="-122"/>
              </a:rPr>
              <a:t>烟台大学</a:t>
            </a:r>
          </a:p>
        </p:txBody>
      </p:sp>
      <p:sp>
        <p:nvSpPr>
          <p:cNvPr id="33" name="矩形 32">
            <a:extLst>
              <a:ext uri="{FF2B5EF4-FFF2-40B4-BE49-F238E27FC236}">
                <a16:creationId xmlns:a16="http://schemas.microsoft.com/office/drawing/2014/main" id="{41DECA52-F960-4687-929D-28D25AD626DF}"/>
              </a:ext>
            </a:extLst>
          </p:cNvPr>
          <p:cNvSpPr/>
          <p:nvPr/>
        </p:nvSpPr>
        <p:spPr>
          <a:xfrm>
            <a:off x="722929" y="2074472"/>
            <a:ext cx="368064" cy="368064"/>
          </a:xfrm>
          <a:prstGeom prst="rect">
            <a:avLst/>
          </a:prstGeom>
          <a:solidFill>
            <a:srgbClr val="B8282E"/>
          </a:solidFill>
          <a:ln w="12700" cap="flat" cmpd="sng" algn="ctr">
            <a:solidFill>
              <a:srgbClr val="B8282E">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A8630951-B9FC-4898-848F-5B8003CFE3D6}"/>
              </a:ext>
            </a:extLst>
          </p:cNvPr>
          <p:cNvSpPr/>
          <p:nvPr/>
        </p:nvSpPr>
        <p:spPr>
          <a:xfrm>
            <a:off x="666750" y="5631543"/>
            <a:ext cx="10858500" cy="604157"/>
          </a:xfrm>
          <a:prstGeom prst="rect">
            <a:avLst/>
          </a:prstGeom>
          <a:solidFill>
            <a:srgbClr val="B8282E"/>
          </a:solidFill>
          <a:ln w="12700" cap="flat" cmpd="sng" algn="ctr">
            <a:noFill/>
            <a:prstDash val="solid"/>
            <a:miter lim="800000"/>
          </a:ln>
          <a:effectLst/>
        </p:spPr>
        <p:txBody>
          <a:bodyPr lIns="144000" rIns="7200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可以在此输入你的结论  可以在此输入你的结论  可以在此输入你的结论  可以在此输入你的结论    </a:t>
            </a:r>
          </a:p>
        </p:txBody>
      </p:sp>
      <p:cxnSp>
        <p:nvCxnSpPr>
          <p:cNvPr id="36" name="直接连接符 35">
            <a:extLst>
              <a:ext uri="{FF2B5EF4-FFF2-40B4-BE49-F238E27FC236}">
                <a16:creationId xmlns:a16="http://schemas.microsoft.com/office/drawing/2014/main" id="{9EF36E1E-91D6-4FA4-A59C-E893B5F1985C}"/>
              </a:ext>
            </a:extLst>
          </p:cNvPr>
          <p:cNvCxnSpPr>
            <a:cxnSpLocks/>
          </p:cNvCxnSpPr>
          <p:nvPr/>
        </p:nvCxnSpPr>
        <p:spPr>
          <a:xfrm>
            <a:off x="6851682" y="2634937"/>
            <a:ext cx="4560271" cy="0"/>
          </a:xfrm>
          <a:prstGeom prst="line">
            <a:avLst/>
          </a:prstGeom>
          <a:noFill/>
          <a:ln w="19050" cap="flat" cmpd="sng" algn="ctr">
            <a:solidFill>
              <a:srgbClr val="B8282E"/>
            </a:solidFill>
            <a:prstDash val="solid"/>
            <a:miter lim="800000"/>
          </a:ln>
          <a:effectLst/>
        </p:spPr>
      </p:cxnSp>
      <p:sp>
        <p:nvSpPr>
          <p:cNvPr id="37" name="矩形 36">
            <a:extLst>
              <a:ext uri="{FF2B5EF4-FFF2-40B4-BE49-F238E27FC236}">
                <a16:creationId xmlns:a16="http://schemas.microsoft.com/office/drawing/2014/main" id="{C0AE3DF7-22E0-420E-9FA4-07FE24A7CFFE}"/>
              </a:ext>
            </a:extLst>
          </p:cNvPr>
          <p:cNvSpPr/>
          <p:nvPr/>
        </p:nvSpPr>
        <p:spPr>
          <a:xfrm>
            <a:off x="7245146" y="2029812"/>
            <a:ext cx="1415772" cy="461665"/>
          </a:xfrm>
          <a:prstGeom prst="rect">
            <a:avLst/>
          </a:prstGeom>
        </p:spPr>
        <p:txBody>
          <a:bodyPr wrap="none">
            <a:spAutoFit/>
          </a:bodyPr>
          <a:lstStyle/>
          <a:p>
            <a:r>
              <a:rPr lang="zh-CN" altLang="en-US" sz="2400" b="1" dirty="0">
                <a:solidFill>
                  <a:srgbClr val="B8282E"/>
                </a:solidFill>
                <a:latin typeface="微软雅黑" panose="020B0503020204020204" pitchFamily="34" charset="-122"/>
                <a:ea typeface="微软雅黑" panose="020B0503020204020204" pitchFamily="34" charset="-122"/>
              </a:rPr>
              <a:t>烟台大学</a:t>
            </a:r>
          </a:p>
        </p:txBody>
      </p:sp>
      <p:sp>
        <p:nvSpPr>
          <p:cNvPr id="38" name="矩形 37">
            <a:extLst>
              <a:ext uri="{FF2B5EF4-FFF2-40B4-BE49-F238E27FC236}">
                <a16:creationId xmlns:a16="http://schemas.microsoft.com/office/drawing/2014/main" id="{02139CD8-BC35-4ACF-B782-9DB6501B4249}"/>
              </a:ext>
            </a:extLst>
          </p:cNvPr>
          <p:cNvSpPr/>
          <p:nvPr/>
        </p:nvSpPr>
        <p:spPr>
          <a:xfrm>
            <a:off x="6851682" y="2074472"/>
            <a:ext cx="368064" cy="368064"/>
          </a:xfrm>
          <a:prstGeom prst="rect">
            <a:avLst/>
          </a:prstGeom>
          <a:solidFill>
            <a:srgbClr val="B8282E"/>
          </a:solidFill>
          <a:ln w="12700" cap="flat" cmpd="sng" algn="ctr">
            <a:solidFill>
              <a:srgbClr val="B8282E">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9" name="TextBox 10">
            <a:extLst>
              <a:ext uri="{FF2B5EF4-FFF2-40B4-BE49-F238E27FC236}">
                <a16:creationId xmlns:a16="http://schemas.microsoft.com/office/drawing/2014/main" id="{DF0F848B-DD6C-4BDB-B8C1-E463782661CE}"/>
              </a:ext>
            </a:extLst>
          </p:cNvPr>
          <p:cNvSpPr txBox="1"/>
          <p:nvPr/>
        </p:nvSpPr>
        <p:spPr>
          <a:xfrm>
            <a:off x="6770118" y="2850204"/>
            <a:ext cx="4723397" cy="2217851"/>
          </a:xfrm>
          <a:prstGeom prst="rect">
            <a:avLst/>
          </a:prstGeom>
          <a:noFill/>
        </p:spPr>
        <p:txBody>
          <a:bodyPr wrap="square" rtlCol="0">
            <a:spAutoFit/>
          </a:bodyPr>
          <a:lstStyle/>
          <a:p>
            <a:pPr marL="285750" indent="-285750">
              <a:lnSpc>
                <a:spcPct val="130000"/>
              </a:lnSpc>
              <a:buClr>
                <a:srgbClr val="000000">
                  <a:lumMod val="85000"/>
                  <a:lumOff val="15000"/>
                </a:srgbClr>
              </a:buClr>
              <a:buFont typeface="Arial" panose="020B0604020202020204" pitchFamily="34" charset="0"/>
              <a:buChar char="•"/>
              <a:defRPr/>
            </a:pP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烟台大学现具有博士生、硕士生、本科生招生资格及相应学位授予权。</a:t>
            </a:r>
            <a:endParaRPr lang="en-US" altLang="zh-CN" dirty="0">
              <a:solidFill>
                <a:srgbClr val="000000">
                  <a:lumMod val="85000"/>
                  <a:lumOff val="15000"/>
                </a:srgbClr>
              </a:solidFill>
              <a:latin typeface="微软雅黑" panose="020B0503020204020204" pitchFamily="34" charset="-122"/>
              <a:ea typeface="微软雅黑" panose="020B0503020204020204" pitchFamily="34" charset="-122"/>
            </a:endParaRPr>
          </a:p>
          <a:p>
            <a:pPr marL="285750" indent="-285750">
              <a:lnSpc>
                <a:spcPct val="130000"/>
              </a:lnSpc>
              <a:buClr>
                <a:srgbClr val="000000">
                  <a:lumMod val="85000"/>
                  <a:lumOff val="15000"/>
                </a:srgbClr>
              </a:buClr>
              <a:buFont typeface="Arial" panose="020B0604020202020204" pitchFamily="34" charset="0"/>
              <a:buChar char="•"/>
              <a:defRPr/>
            </a:pP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学校现设</a:t>
            </a:r>
            <a:r>
              <a:rPr lang="en-US" altLang="zh-CN" dirty="0">
                <a:solidFill>
                  <a:srgbClr val="000000">
                    <a:lumMod val="85000"/>
                    <a:lumOff val="15000"/>
                  </a:srgbClr>
                </a:solidFill>
                <a:latin typeface="微软雅黑" panose="020B0503020204020204" pitchFamily="34" charset="-122"/>
                <a:ea typeface="微软雅黑" panose="020B0503020204020204" pitchFamily="34" charset="-122"/>
              </a:rPr>
              <a:t>22</a:t>
            </a: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个学院（部），</a:t>
            </a:r>
            <a:r>
              <a:rPr lang="en-US" altLang="zh-CN" dirty="0">
                <a:solidFill>
                  <a:srgbClr val="000000">
                    <a:lumMod val="85000"/>
                    <a:lumOff val="15000"/>
                  </a:srgbClr>
                </a:solidFill>
                <a:latin typeface="微软雅黑" panose="020B0503020204020204" pitchFamily="34" charset="-122"/>
                <a:ea typeface="微软雅黑" panose="020B0503020204020204" pitchFamily="34" charset="-122"/>
              </a:rPr>
              <a:t>65</a:t>
            </a: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个研究院所，</a:t>
            </a:r>
            <a:r>
              <a:rPr lang="en-US" altLang="zh-CN" dirty="0">
                <a:solidFill>
                  <a:srgbClr val="000000">
                    <a:lumMod val="85000"/>
                    <a:lumOff val="15000"/>
                  </a:srgbClr>
                </a:solidFill>
                <a:latin typeface="微软雅黑" panose="020B0503020204020204" pitchFamily="34" charset="-122"/>
                <a:ea typeface="微软雅黑" panose="020B0503020204020204" pitchFamily="34" charset="-122"/>
              </a:rPr>
              <a:t>64</a:t>
            </a: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个本科</a:t>
            </a:r>
            <a:endParaRPr lang="en-US" altLang="zh-CN" dirty="0">
              <a:solidFill>
                <a:srgbClr val="000000">
                  <a:lumMod val="85000"/>
                  <a:lumOff val="15000"/>
                </a:srgbClr>
              </a:solidFill>
              <a:latin typeface="微软雅黑" panose="020B0503020204020204" pitchFamily="34" charset="-122"/>
              <a:ea typeface="微软雅黑" panose="020B0503020204020204" pitchFamily="34" charset="-122"/>
            </a:endParaRPr>
          </a:p>
          <a:p>
            <a:pPr marL="285750" indent="-285750">
              <a:lnSpc>
                <a:spcPct val="130000"/>
              </a:lnSpc>
              <a:buClr>
                <a:srgbClr val="000000">
                  <a:lumMod val="85000"/>
                  <a:lumOff val="15000"/>
                </a:srgbClr>
              </a:buClr>
              <a:buFont typeface="Arial" panose="020B0604020202020204" pitchFamily="34" charset="0"/>
              <a:buChar char="•"/>
              <a:defRPr/>
            </a:pP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涵盖文、理、工、法、农、医、经济、管理、教育、艺术等</a:t>
            </a:r>
            <a:r>
              <a:rPr lang="en-US" altLang="zh-CN" dirty="0">
                <a:solidFill>
                  <a:srgbClr val="000000">
                    <a:lumMod val="85000"/>
                    <a:lumOff val="15000"/>
                  </a:srgbClr>
                </a:solidFill>
                <a:latin typeface="微软雅黑" panose="020B0503020204020204" pitchFamily="34" charset="-122"/>
                <a:ea typeface="微软雅黑" panose="020B0503020204020204" pitchFamily="34" charset="-122"/>
              </a:rPr>
              <a:t>10</a:t>
            </a: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个学科门类</a:t>
            </a:r>
          </a:p>
        </p:txBody>
      </p:sp>
      <p:grpSp>
        <p:nvGrpSpPr>
          <p:cNvPr id="21" name="组合 20">
            <a:extLst>
              <a:ext uri="{FF2B5EF4-FFF2-40B4-BE49-F238E27FC236}">
                <a16:creationId xmlns:a16="http://schemas.microsoft.com/office/drawing/2014/main" id="{BACEB032-D6F5-4EE0-BED3-1728B4C10237}"/>
              </a:ext>
            </a:extLst>
          </p:cNvPr>
          <p:cNvGrpSpPr/>
          <p:nvPr/>
        </p:nvGrpSpPr>
        <p:grpSpPr>
          <a:xfrm>
            <a:off x="9302074" y="353222"/>
            <a:ext cx="2372401" cy="697199"/>
            <a:chOff x="2954664" y="741101"/>
            <a:chExt cx="4418941" cy="1332639"/>
          </a:xfrm>
        </p:grpSpPr>
        <p:sp>
          <p:nvSpPr>
            <p:cNvPr id="22" name="椭圆 21">
              <a:extLst>
                <a:ext uri="{FF2B5EF4-FFF2-40B4-BE49-F238E27FC236}">
                  <a16:creationId xmlns:a16="http://schemas.microsoft.com/office/drawing/2014/main" id="{63EB92C8-EDC6-4EB6-8D86-42EC66B6C1B7}"/>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23" name="图片 22">
              <a:extLst>
                <a:ext uri="{FF2B5EF4-FFF2-40B4-BE49-F238E27FC236}">
                  <a16:creationId xmlns:a16="http://schemas.microsoft.com/office/drawing/2014/main" id="{756A5A66-B570-42A5-B12E-9AECD54F8C21}"/>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288916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id="{DABA0EF1-D42A-48BF-90DA-2B243974C7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0" y="0"/>
            <a:ext cx="12198140" cy="6885734"/>
          </a:xfrm>
          <a:prstGeom prst="rect">
            <a:avLst/>
          </a:prstGeom>
        </p:spPr>
      </p:pic>
      <p:grpSp>
        <p:nvGrpSpPr>
          <p:cNvPr id="2" name="组合 1">
            <a:extLst>
              <a:ext uri="{FF2B5EF4-FFF2-40B4-BE49-F238E27FC236}">
                <a16:creationId xmlns:a16="http://schemas.microsoft.com/office/drawing/2014/main" id="{0C314575-BB95-433B-8D64-B02EBB9988F3}"/>
              </a:ext>
            </a:extLst>
          </p:cNvPr>
          <p:cNvGrpSpPr/>
          <p:nvPr/>
        </p:nvGrpSpPr>
        <p:grpSpPr>
          <a:xfrm>
            <a:off x="5708046" y="1400566"/>
            <a:ext cx="5917139" cy="4791944"/>
            <a:chOff x="3053223" y="1116823"/>
            <a:chExt cx="6086570" cy="4929156"/>
          </a:xfrm>
        </p:grpSpPr>
        <p:sp>
          <p:nvSpPr>
            <p:cNvPr id="3" name="Freeform 6">
              <a:extLst>
                <a:ext uri="{FF2B5EF4-FFF2-40B4-BE49-F238E27FC236}">
                  <a16:creationId xmlns:a16="http://schemas.microsoft.com/office/drawing/2014/main" id="{93560814-01F1-44FD-B9A8-C548D92B1EE8}"/>
                </a:ext>
              </a:extLst>
            </p:cNvPr>
            <p:cNvSpPr>
              <a:spLocks noChangeArrowheads="1"/>
            </p:cNvSpPr>
            <p:nvPr/>
          </p:nvSpPr>
          <p:spPr bwMode="auto">
            <a:xfrm>
              <a:off x="7314506" y="1491177"/>
              <a:ext cx="760007" cy="765249"/>
            </a:xfrm>
            <a:custGeom>
              <a:avLst/>
              <a:gdLst>
                <a:gd name="T0" fmla="*/ 249 w 260"/>
                <a:gd name="T1" fmla="*/ 110 h 261"/>
                <a:gd name="T2" fmla="*/ 150 w 260"/>
                <a:gd name="T3" fmla="*/ 249 h 261"/>
                <a:gd name="T4" fmla="*/ 11 w 260"/>
                <a:gd name="T5" fmla="*/ 151 h 261"/>
                <a:gd name="T6" fmla="*/ 110 w 260"/>
                <a:gd name="T7" fmla="*/ 11 h 261"/>
                <a:gd name="T8" fmla="*/ 249 w 260"/>
                <a:gd name="T9" fmla="*/ 11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rgbClr val="C00000"/>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 name="Freeform 8">
              <a:extLst>
                <a:ext uri="{FF2B5EF4-FFF2-40B4-BE49-F238E27FC236}">
                  <a16:creationId xmlns:a16="http://schemas.microsoft.com/office/drawing/2014/main" id="{38F0105B-3FD3-4BDE-B0C8-4E3DCB6C5259}"/>
                </a:ext>
              </a:extLst>
            </p:cNvPr>
            <p:cNvSpPr>
              <a:spLocks noChangeArrowheads="1"/>
            </p:cNvSpPr>
            <p:nvPr/>
          </p:nvSpPr>
          <p:spPr bwMode="auto">
            <a:xfrm>
              <a:off x="5493307" y="1116823"/>
              <a:ext cx="796697" cy="791456"/>
            </a:xfrm>
            <a:custGeom>
              <a:avLst/>
              <a:gdLst>
                <a:gd name="T0" fmla="*/ 214 w 271"/>
                <a:gd name="T1" fmla="*/ 44 h 271"/>
                <a:gd name="T2" fmla="*/ 228 w 271"/>
                <a:gd name="T3" fmla="*/ 214 h 271"/>
                <a:gd name="T4" fmla="*/ 57 w 271"/>
                <a:gd name="T5" fmla="*/ 228 h 271"/>
                <a:gd name="T6" fmla="*/ 44 w 271"/>
                <a:gd name="T7" fmla="*/ 57 h 271"/>
                <a:gd name="T8" fmla="*/ 214 w 271"/>
                <a:gd name="T9" fmla="*/ 44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tx1">
                <a:lumMod val="95000"/>
                <a:lumOff val="5000"/>
              </a:schemeClr>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 name="Freeform 10">
              <a:extLst>
                <a:ext uri="{FF2B5EF4-FFF2-40B4-BE49-F238E27FC236}">
                  <a16:creationId xmlns:a16="http://schemas.microsoft.com/office/drawing/2014/main" id="{48C5FF1E-E7EA-4662-BC36-76DD4ED34E0F}"/>
                </a:ext>
              </a:extLst>
            </p:cNvPr>
            <p:cNvSpPr>
              <a:spLocks noChangeArrowheads="1"/>
            </p:cNvSpPr>
            <p:nvPr/>
          </p:nvSpPr>
          <p:spPr bwMode="auto">
            <a:xfrm>
              <a:off x="3891852" y="1795180"/>
              <a:ext cx="710215" cy="712834"/>
            </a:xfrm>
            <a:custGeom>
              <a:avLst/>
              <a:gdLst>
                <a:gd name="T0" fmla="*/ 122 w 242"/>
                <a:gd name="T1" fmla="*/ 1 h 243"/>
                <a:gd name="T2" fmla="*/ 242 w 242"/>
                <a:gd name="T3" fmla="*/ 122 h 243"/>
                <a:gd name="T4" fmla="*/ 120 w 242"/>
                <a:gd name="T5" fmla="*/ 242 h 243"/>
                <a:gd name="T6" fmla="*/ 0 w 242"/>
                <a:gd name="T7" fmla="*/ 121 h 243"/>
                <a:gd name="T8" fmla="*/ 122 w 242"/>
                <a:gd name="T9" fmla="*/ 1 h 243"/>
                <a:gd name="T10" fmla="*/ 0 60000 65536"/>
                <a:gd name="T11" fmla="*/ 0 60000 65536"/>
                <a:gd name="T12" fmla="*/ 0 60000 65536"/>
                <a:gd name="T13" fmla="*/ 0 60000 65536"/>
                <a:gd name="T14" fmla="*/ 0 60000 65536"/>
                <a:gd name="T15" fmla="*/ 0 w 242"/>
                <a:gd name="T16" fmla="*/ 0 h 243"/>
                <a:gd name="T17" fmla="*/ 242 w 242"/>
                <a:gd name="T18" fmla="*/ 243 h 243"/>
              </a:gdLst>
              <a:ahLst/>
              <a:cxnLst>
                <a:cxn ang="T10">
                  <a:pos x="T0" y="T1"/>
                </a:cxn>
                <a:cxn ang="T11">
                  <a:pos x="T2" y="T3"/>
                </a:cxn>
                <a:cxn ang="T12">
                  <a:pos x="T4" y="T5"/>
                </a:cxn>
                <a:cxn ang="T13">
                  <a:pos x="T6" y="T7"/>
                </a:cxn>
                <a:cxn ang="T14">
                  <a:pos x="T8" y="T9"/>
                </a:cxn>
              </a:cxnLst>
              <a:rect l="T15" t="T16" r="T17" b="T18"/>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C00000"/>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 name="Freeform 12">
              <a:extLst>
                <a:ext uri="{FF2B5EF4-FFF2-40B4-BE49-F238E27FC236}">
                  <a16:creationId xmlns:a16="http://schemas.microsoft.com/office/drawing/2014/main" id="{0D209FFA-8ECF-4E14-AFF1-32E3B1CF3F62}"/>
                </a:ext>
              </a:extLst>
            </p:cNvPr>
            <p:cNvSpPr>
              <a:spLocks noChangeArrowheads="1"/>
            </p:cNvSpPr>
            <p:nvPr/>
          </p:nvSpPr>
          <p:spPr bwMode="auto">
            <a:xfrm>
              <a:off x="3053223" y="3063606"/>
              <a:ext cx="794077" cy="796697"/>
            </a:xfrm>
            <a:custGeom>
              <a:avLst/>
              <a:gdLst>
                <a:gd name="T0" fmla="*/ 59 w 271"/>
                <a:gd name="T1" fmla="*/ 42 h 271"/>
                <a:gd name="T2" fmla="*/ 229 w 271"/>
                <a:gd name="T3" fmla="*/ 58 h 271"/>
                <a:gd name="T4" fmla="*/ 213 w 271"/>
                <a:gd name="T5" fmla="*/ 228 h 271"/>
                <a:gd name="T6" fmla="*/ 43 w 271"/>
                <a:gd name="T7" fmla="*/ 212 h 271"/>
                <a:gd name="T8" fmla="*/ 59 w 271"/>
                <a:gd name="T9" fmla="*/ 42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tx1">
                <a:lumMod val="85000"/>
                <a:lumOff val="15000"/>
              </a:schemeClr>
            </a:solidFill>
            <a:ln>
              <a:noFill/>
            </a:ln>
          </p:spPr>
          <p:txBody>
            <a:bodyPr/>
            <a:lstStyle/>
            <a:p>
              <a:endParaRPr lang="zh-CN" altLang="zh-CN"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 name="Freeform 14">
              <a:extLst>
                <a:ext uri="{FF2B5EF4-FFF2-40B4-BE49-F238E27FC236}">
                  <a16:creationId xmlns:a16="http://schemas.microsoft.com/office/drawing/2014/main" id="{70C4264F-F9F4-4550-940D-1ADFB4D7D9B6}"/>
                </a:ext>
              </a:extLst>
            </p:cNvPr>
            <p:cNvSpPr>
              <a:spLocks noChangeArrowheads="1"/>
            </p:cNvSpPr>
            <p:nvPr/>
          </p:nvSpPr>
          <p:spPr bwMode="auto">
            <a:xfrm>
              <a:off x="3367709" y="4457826"/>
              <a:ext cx="765249" cy="762629"/>
            </a:xfrm>
            <a:custGeom>
              <a:avLst/>
              <a:gdLst>
                <a:gd name="T0" fmla="*/ 12 w 262"/>
                <a:gd name="T1" fmla="*/ 109 h 261"/>
                <a:gd name="T2" fmla="*/ 153 w 262"/>
                <a:gd name="T3" fmla="*/ 12 h 261"/>
                <a:gd name="T4" fmla="*/ 250 w 262"/>
                <a:gd name="T5" fmla="*/ 152 h 261"/>
                <a:gd name="T6" fmla="*/ 109 w 262"/>
                <a:gd name="T7" fmla="*/ 249 h 261"/>
                <a:gd name="T8" fmla="*/ 12 w 262"/>
                <a:gd name="T9" fmla="*/ 109 h 261"/>
                <a:gd name="T10" fmla="*/ 0 60000 65536"/>
                <a:gd name="T11" fmla="*/ 0 60000 65536"/>
                <a:gd name="T12" fmla="*/ 0 60000 65536"/>
                <a:gd name="T13" fmla="*/ 0 60000 65536"/>
                <a:gd name="T14" fmla="*/ 0 60000 65536"/>
                <a:gd name="T15" fmla="*/ 0 w 262"/>
                <a:gd name="T16" fmla="*/ 0 h 261"/>
                <a:gd name="T17" fmla="*/ 262 w 262"/>
                <a:gd name="T18" fmla="*/ 261 h 261"/>
              </a:gdLst>
              <a:ahLst/>
              <a:cxnLst>
                <a:cxn ang="T10">
                  <a:pos x="T0" y="T1"/>
                </a:cxn>
                <a:cxn ang="T11">
                  <a:pos x="T2" y="T3"/>
                </a:cxn>
                <a:cxn ang="T12">
                  <a:pos x="T4" y="T5"/>
                </a:cxn>
                <a:cxn ang="T13">
                  <a:pos x="T6" y="T7"/>
                </a:cxn>
                <a:cxn ang="T14">
                  <a:pos x="T8" y="T9"/>
                </a:cxn>
              </a:cxnLst>
              <a:rect l="T15" t="T16" r="T17" b="T18"/>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rgbClr val="C00000"/>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 name="Freeform 16">
              <a:extLst>
                <a:ext uri="{FF2B5EF4-FFF2-40B4-BE49-F238E27FC236}">
                  <a16:creationId xmlns:a16="http://schemas.microsoft.com/office/drawing/2014/main" id="{41693B9B-160A-48CD-A5BD-9AFEC0433645}"/>
                </a:ext>
              </a:extLst>
            </p:cNvPr>
            <p:cNvSpPr>
              <a:spLocks noChangeArrowheads="1"/>
            </p:cNvSpPr>
            <p:nvPr/>
          </p:nvSpPr>
          <p:spPr bwMode="auto">
            <a:xfrm>
              <a:off x="5210072" y="5236179"/>
              <a:ext cx="807180" cy="809800"/>
            </a:xfrm>
            <a:custGeom>
              <a:avLst/>
              <a:gdLst>
                <a:gd name="T0" fmla="*/ 33 w 276"/>
                <a:gd name="T1" fmla="*/ 198 h 276"/>
                <a:gd name="T2" fmla="*/ 79 w 276"/>
                <a:gd name="T3" fmla="*/ 33 h 276"/>
                <a:gd name="T4" fmla="*/ 243 w 276"/>
                <a:gd name="T5" fmla="*/ 79 h 276"/>
                <a:gd name="T6" fmla="*/ 198 w 276"/>
                <a:gd name="T7" fmla="*/ 243 h 276"/>
                <a:gd name="T8" fmla="*/ 33 w 276"/>
                <a:gd name="T9" fmla="*/ 198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33" y="198"/>
                  </a:moveTo>
                  <a:cubicBezTo>
                    <a:pt x="0" y="140"/>
                    <a:pt x="21" y="66"/>
                    <a:pt x="79" y="33"/>
                  </a:cubicBezTo>
                  <a:cubicBezTo>
                    <a:pt x="137" y="0"/>
                    <a:pt x="210" y="21"/>
                    <a:pt x="243" y="79"/>
                  </a:cubicBezTo>
                  <a:cubicBezTo>
                    <a:pt x="276" y="137"/>
                    <a:pt x="256" y="210"/>
                    <a:pt x="198" y="243"/>
                  </a:cubicBezTo>
                  <a:cubicBezTo>
                    <a:pt x="140" y="276"/>
                    <a:pt x="66" y="256"/>
                    <a:pt x="33" y="198"/>
                  </a:cubicBezTo>
                  <a:close/>
                </a:path>
              </a:pathLst>
            </a:custGeom>
            <a:solidFill>
              <a:schemeClr val="tx1">
                <a:lumMod val="85000"/>
                <a:lumOff val="15000"/>
              </a:schemeClr>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9" name="Freeform 18">
              <a:extLst>
                <a:ext uri="{FF2B5EF4-FFF2-40B4-BE49-F238E27FC236}">
                  <a16:creationId xmlns:a16="http://schemas.microsoft.com/office/drawing/2014/main" id="{34204E43-C205-4597-8474-FD4E741B4714}"/>
                </a:ext>
              </a:extLst>
            </p:cNvPr>
            <p:cNvSpPr>
              <a:spLocks noChangeArrowheads="1"/>
            </p:cNvSpPr>
            <p:nvPr/>
          </p:nvSpPr>
          <p:spPr bwMode="auto">
            <a:xfrm>
              <a:off x="6638361" y="5092039"/>
              <a:ext cx="799319" cy="799319"/>
            </a:xfrm>
            <a:custGeom>
              <a:avLst/>
              <a:gdLst>
                <a:gd name="T0" fmla="*/ 95 w 273"/>
                <a:gd name="T1" fmla="*/ 250 h 273"/>
                <a:gd name="T2" fmla="*/ 23 w 273"/>
                <a:gd name="T3" fmla="*/ 95 h 273"/>
                <a:gd name="T4" fmla="*/ 179 w 273"/>
                <a:gd name="T5" fmla="*/ 23 h 273"/>
                <a:gd name="T6" fmla="*/ 250 w 273"/>
                <a:gd name="T7" fmla="*/ 179 h 273"/>
                <a:gd name="T8" fmla="*/ 95 w 273"/>
                <a:gd name="T9" fmla="*/ 250 h 273"/>
                <a:gd name="T10" fmla="*/ 0 60000 65536"/>
                <a:gd name="T11" fmla="*/ 0 60000 65536"/>
                <a:gd name="T12" fmla="*/ 0 60000 65536"/>
                <a:gd name="T13" fmla="*/ 0 60000 65536"/>
                <a:gd name="T14" fmla="*/ 0 60000 65536"/>
                <a:gd name="T15" fmla="*/ 0 w 273"/>
                <a:gd name="T16" fmla="*/ 0 h 273"/>
                <a:gd name="T17" fmla="*/ 273 w 273"/>
                <a:gd name="T18" fmla="*/ 273 h 273"/>
              </a:gdLst>
              <a:ahLst/>
              <a:cxnLst>
                <a:cxn ang="T10">
                  <a:pos x="T0" y="T1"/>
                </a:cxn>
                <a:cxn ang="T11">
                  <a:pos x="T2" y="T3"/>
                </a:cxn>
                <a:cxn ang="T12">
                  <a:pos x="T4" y="T5"/>
                </a:cxn>
                <a:cxn ang="T13">
                  <a:pos x="T6" y="T7"/>
                </a:cxn>
                <a:cxn ang="T14">
                  <a:pos x="T8" y="T9"/>
                </a:cxn>
              </a:cxnLst>
              <a:rect l="T15" t="T16" r="T17" b="T18"/>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C00000"/>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Freeform 20">
              <a:extLst>
                <a:ext uri="{FF2B5EF4-FFF2-40B4-BE49-F238E27FC236}">
                  <a16:creationId xmlns:a16="http://schemas.microsoft.com/office/drawing/2014/main" id="{8F5E4BA2-7951-4B20-B8C6-746AC7E9FAB8}"/>
                </a:ext>
              </a:extLst>
            </p:cNvPr>
            <p:cNvSpPr>
              <a:spLocks noChangeArrowheads="1"/>
            </p:cNvSpPr>
            <p:nvPr/>
          </p:nvSpPr>
          <p:spPr bwMode="auto">
            <a:xfrm>
              <a:off x="8247480" y="4064719"/>
              <a:ext cx="796697" cy="794077"/>
            </a:xfrm>
            <a:custGeom>
              <a:avLst/>
              <a:gdLst>
                <a:gd name="T0" fmla="*/ 176 w 272"/>
                <a:gd name="T1" fmla="*/ 250 h 272"/>
                <a:gd name="T2" fmla="*/ 22 w 272"/>
                <a:gd name="T3" fmla="*/ 177 h 272"/>
                <a:gd name="T4" fmla="*/ 95 w 272"/>
                <a:gd name="T5" fmla="*/ 22 h 272"/>
                <a:gd name="T6" fmla="*/ 249 w 272"/>
                <a:gd name="T7" fmla="*/ 96 h 272"/>
                <a:gd name="T8" fmla="*/ 176 w 272"/>
                <a:gd name="T9" fmla="*/ 250 h 272"/>
                <a:gd name="T10" fmla="*/ 0 60000 65536"/>
                <a:gd name="T11" fmla="*/ 0 60000 65536"/>
                <a:gd name="T12" fmla="*/ 0 60000 65536"/>
                <a:gd name="T13" fmla="*/ 0 60000 65536"/>
                <a:gd name="T14" fmla="*/ 0 60000 65536"/>
                <a:gd name="T15" fmla="*/ 0 w 272"/>
                <a:gd name="T16" fmla="*/ 0 h 272"/>
                <a:gd name="T17" fmla="*/ 272 w 272"/>
                <a:gd name="T18" fmla="*/ 272 h 272"/>
              </a:gdLst>
              <a:ahLst/>
              <a:cxnLst>
                <a:cxn ang="T10">
                  <a:pos x="T0" y="T1"/>
                </a:cxn>
                <a:cxn ang="T11">
                  <a:pos x="T2" y="T3"/>
                </a:cxn>
                <a:cxn ang="T12">
                  <a:pos x="T4" y="T5"/>
                </a:cxn>
                <a:cxn ang="T13">
                  <a:pos x="T6" y="T7"/>
                </a:cxn>
                <a:cxn ang="T14">
                  <a:pos x="T8" y="T9"/>
                </a:cxn>
              </a:cxnLst>
              <a:rect l="T15" t="T16" r="T17" b="T18"/>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chemeClr val="tx1">
                <a:lumMod val="85000"/>
                <a:lumOff val="15000"/>
              </a:schemeClr>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Freeform 22">
              <a:extLst>
                <a:ext uri="{FF2B5EF4-FFF2-40B4-BE49-F238E27FC236}">
                  <a16:creationId xmlns:a16="http://schemas.microsoft.com/office/drawing/2014/main" id="{A9592CDE-A3A7-459D-A786-43280525EA63}"/>
                </a:ext>
              </a:extLst>
            </p:cNvPr>
            <p:cNvSpPr>
              <a:spLocks noChangeArrowheads="1"/>
            </p:cNvSpPr>
            <p:nvPr/>
          </p:nvSpPr>
          <p:spPr bwMode="auto">
            <a:xfrm>
              <a:off x="8332613" y="2670498"/>
              <a:ext cx="807180" cy="807180"/>
            </a:xfrm>
            <a:custGeom>
              <a:avLst/>
              <a:gdLst>
                <a:gd name="T0" fmla="*/ 242 w 276"/>
                <a:gd name="T1" fmla="*/ 199 h 276"/>
                <a:gd name="T2" fmla="*/ 77 w 276"/>
                <a:gd name="T3" fmla="*/ 242 h 276"/>
                <a:gd name="T4" fmla="*/ 34 w 276"/>
                <a:gd name="T5" fmla="*/ 77 h 276"/>
                <a:gd name="T6" fmla="*/ 199 w 276"/>
                <a:gd name="T7" fmla="*/ 34 h 276"/>
                <a:gd name="T8" fmla="*/ 242 w 276"/>
                <a:gd name="T9" fmla="*/ 199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rgbClr val="C00000"/>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Freeform 23">
              <a:extLst>
                <a:ext uri="{FF2B5EF4-FFF2-40B4-BE49-F238E27FC236}">
                  <a16:creationId xmlns:a16="http://schemas.microsoft.com/office/drawing/2014/main" id="{AA9F0C89-72A5-4886-8AF3-51CDFA0644FE}"/>
                </a:ext>
              </a:extLst>
            </p:cNvPr>
            <p:cNvSpPr>
              <a:spLocks noChangeArrowheads="1"/>
            </p:cNvSpPr>
            <p:nvPr/>
          </p:nvSpPr>
          <p:spPr bwMode="auto">
            <a:xfrm>
              <a:off x="6116840" y="2264288"/>
              <a:ext cx="1312977" cy="1349667"/>
            </a:xfrm>
            <a:custGeom>
              <a:avLst/>
              <a:gdLst>
                <a:gd name="T0" fmla="*/ 5 w 491"/>
                <a:gd name="T1" fmla="*/ 723 h 723"/>
                <a:gd name="T2" fmla="*/ 0 w 491"/>
                <a:gd name="T3" fmla="*/ 719 h 723"/>
                <a:gd name="T4" fmla="*/ 486 w 491"/>
                <a:gd name="T5" fmla="*/ 0 h 723"/>
                <a:gd name="T6" fmla="*/ 491 w 491"/>
                <a:gd name="T7" fmla="*/ 3 h 723"/>
                <a:gd name="T8" fmla="*/ 5 w 491"/>
                <a:gd name="T9" fmla="*/ 723 h 723"/>
                <a:gd name="T10" fmla="*/ 0 60000 65536"/>
                <a:gd name="T11" fmla="*/ 0 60000 65536"/>
                <a:gd name="T12" fmla="*/ 0 60000 65536"/>
                <a:gd name="T13" fmla="*/ 0 60000 65536"/>
                <a:gd name="T14" fmla="*/ 0 60000 65536"/>
                <a:gd name="T15" fmla="*/ 0 w 491"/>
                <a:gd name="T16" fmla="*/ 0 h 723"/>
                <a:gd name="T17" fmla="*/ 491 w 491"/>
                <a:gd name="T18" fmla="*/ 723 h 723"/>
              </a:gdLst>
              <a:ahLst/>
              <a:cxnLst>
                <a:cxn ang="T10">
                  <a:pos x="T0" y="T1"/>
                </a:cxn>
                <a:cxn ang="T11">
                  <a:pos x="T2" y="T3"/>
                </a:cxn>
                <a:cxn ang="T12">
                  <a:pos x="T4" y="T5"/>
                </a:cxn>
                <a:cxn ang="T13">
                  <a:pos x="T6" y="T7"/>
                </a:cxn>
                <a:cxn ang="T14">
                  <a:pos x="T8" y="T9"/>
                </a:cxn>
              </a:cxnLst>
              <a:rect l="T15" t="T16" r="T17" b="T18"/>
              <a:pathLst>
                <a:path w="491" h="723">
                  <a:moveTo>
                    <a:pt x="5" y="723"/>
                  </a:moveTo>
                  <a:lnTo>
                    <a:pt x="0" y="719"/>
                  </a:lnTo>
                  <a:lnTo>
                    <a:pt x="486" y="0"/>
                  </a:lnTo>
                  <a:lnTo>
                    <a:pt x="491" y="3"/>
                  </a:lnTo>
                  <a:lnTo>
                    <a:pt x="5" y="723"/>
                  </a:lnTo>
                  <a:close/>
                </a:path>
              </a:pathLst>
            </a:custGeom>
            <a:solidFill>
              <a:srgbClr val="EAAB22"/>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3" name="Freeform 25">
              <a:extLst>
                <a:ext uri="{FF2B5EF4-FFF2-40B4-BE49-F238E27FC236}">
                  <a16:creationId xmlns:a16="http://schemas.microsoft.com/office/drawing/2014/main" id="{0AC5CFE8-4350-4A50-BD4B-1BC1CEF5D640}"/>
                </a:ext>
              </a:extLst>
            </p:cNvPr>
            <p:cNvSpPr>
              <a:spLocks noChangeArrowheads="1"/>
            </p:cNvSpPr>
            <p:nvPr/>
          </p:nvSpPr>
          <p:spPr bwMode="auto">
            <a:xfrm>
              <a:off x="5946492" y="1978630"/>
              <a:ext cx="180830" cy="1630085"/>
            </a:xfrm>
            <a:custGeom>
              <a:avLst/>
              <a:gdLst>
                <a:gd name="T0" fmla="*/ 90 w 95"/>
                <a:gd name="T1" fmla="*/ 864 h 864"/>
                <a:gd name="T2" fmla="*/ 0 w 95"/>
                <a:gd name="T3" fmla="*/ 0 h 864"/>
                <a:gd name="T4" fmla="*/ 5 w 95"/>
                <a:gd name="T5" fmla="*/ 0 h 864"/>
                <a:gd name="T6" fmla="*/ 95 w 95"/>
                <a:gd name="T7" fmla="*/ 864 h 864"/>
                <a:gd name="T8" fmla="*/ 90 w 95"/>
                <a:gd name="T9" fmla="*/ 864 h 864"/>
                <a:gd name="T10" fmla="*/ 0 60000 65536"/>
                <a:gd name="T11" fmla="*/ 0 60000 65536"/>
                <a:gd name="T12" fmla="*/ 0 60000 65536"/>
                <a:gd name="T13" fmla="*/ 0 60000 65536"/>
                <a:gd name="T14" fmla="*/ 0 60000 65536"/>
                <a:gd name="T15" fmla="*/ 0 w 95"/>
                <a:gd name="T16" fmla="*/ 0 h 864"/>
                <a:gd name="T17" fmla="*/ 95 w 95"/>
                <a:gd name="T18" fmla="*/ 864 h 864"/>
              </a:gdLst>
              <a:ahLst/>
              <a:cxnLst>
                <a:cxn ang="T10">
                  <a:pos x="T0" y="T1"/>
                </a:cxn>
                <a:cxn ang="T11">
                  <a:pos x="T2" y="T3"/>
                </a:cxn>
                <a:cxn ang="T12">
                  <a:pos x="T4" y="T5"/>
                </a:cxn>
                <a:cxn ang="T13">
                  <a:pos x="T6" y="T7"/>
                </a:cxn>
                <a:cxn ang="T14">
                  <a:pos x="T8" y="T9"/>
                </a:cxn>
              </a:cxnLst>
              <a:rect l="T15" t="T16" r="T17" b="T18"/>
              <a:pathLst>
                <a:path w="95" h="864">
                  <a:moveTo>
                    <a:pt x="90" y="864"/>
                  </a:moveTo>
                  <a:lnTo>
                    <a:pt x="0" y="0"/>
                  </a:lnTo>
                  <a:lnTo>
                    <a:pt x="5" y="0"/>
                  </a:lnTo>
                  <a:lnTo>
                    <a:pt x="95" y="864"/>
                  </a:lnTo>
                  <a:lnTo>
                    <a:pt x="90" y="864"/>
                  </a:lnTo>
                  <a:close/>
                </a:path>
              </a:pathLst>
            </a:custGeom>
            <a:solidFill>
              <a:srgbClr val="EAAB22"/>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Freeform 27">
              <a:extLst>
                <a:ext uri="{FF2B5EF4-FFF2-40B4-BE49-F238E27FC236}">
                  <a16:creationId xmlns:a16="http://schemas.microsoft.com/office/drawing/2014/main" id="{BE6E4B37-DF1D-4229-9C53-6F2B1304DE4F}"/>
                </a:ext>
              </a:extLst>
            </p:cNvPr>
            <p:cNvSpPr>
              <a:spLocks noChangeArrowheads="1"/>
            </p:cNvSpPr>
            <p:nvPr/>
          </p:nvSpPr>
          <p:spPr bwMode="auto">
            <a:xfrm>
              <a:off x="4588962" y="2487048"/>
              <a:ext cx="1538360" cy="1126907"/>
            </a:xfrm>
            <a:custGeom>
              <a:avLst/>
              <a:gdLst>
                <a:gd name="T0" fmla="*/ 625 w 628"/>
                <a:gd name="T1" fmla="*/ 608 h 608"/>
                <a:gd name="T2" fmla="*/ 0 w 628"/>
                <a:gd name="T3" fmla="*/ 3 h 608"/>
                <a:gd name="T4" fmla="*/ 3 w 628"/>
                <a:gd name="T5" fmla="*/ 0 h 608"/>
                <a:gd name="T6" fmla="*/ 628 w 628"/>
                <a:gd name="T7" fmla="*/ 604 h 608"/>
                <a:gd name="T8" fmla="*/ 625 w 628"/>
                <a:gd name="T9" fmla="*/ 608 h 608"/>
                <a:gd name="T10" fmla="*/ 0 60000 65536"/>
                <a:gd name="T11" fmla="*/ 0 60000 65536"/>
                <a:gd name="T12" fmla="*/ 0 60000 65536"/>
                <a:gd name="T13" fmla="*/ 0 60000 65536"/>
                <a:gd name="T14" fmla="*/ 0 60000 65536"/>
                <a:gd name="T15" fmla="*/ 0 w 628"/>
                <a:gd name="T16" fmla="*/ 0 h 608"/>
                <a:gd name="T17" fmla="*/ 628 w 628"/>
                <a:gd name="T18" fmla="*/ 608 h 608"/>
              </a:gdLst>
              <a:ahLst/>
              <a:cxnLst>
                <a:cxn ang="T10">
                  <a:pos x="T0" y="T1"/>
                </a:cxn>
                <a:cxn ang="T11">
                  <a:pos x="T2" y="T3"/>
                </a:cxn>
                <a:cxn ang="T12">
                  <a:pos x="T4" y="T5"/>
                </a:cxn>
                <a:cxn ang="T13">
                  <a:pos x="T6" y="T7"/>
                </a:cxn>
                <a:cxn ang="T14">
                  <a:pos x="T8" y="T9"/>
                </a:cxn>
              </a:cxnLst>
              <a:rect l="T15" t="T16" r="T17" b="T18"/>
              <a:pathLst>
                <a:path w="628" h="608">
                  <a:moveTo>
                    <a:pt x="625" y="608"/>
                  </a:moveTo>
                  <a:lnTo>
                    <a:pt x="0" y="3"/>
                  </a:lnTo>
                  <a:lnTo>
                    <a:pt x="3" y="0"/>
                  </a:lnTo>
                  <a:lnTo>
                    <a:pt x="628" y="604"/>
                  </a:lnTo>
                  <a:lnTo>
                    <a:pt x="625" y="608"/>
                  </a:lnTo>
                  <a:close/>
                </a:path>
              </a:pathLst>
            </a:custGeom>
            <a:solidFill>
              <a:srgbClr val="EAAB22"/>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Freeform 29">
              <a:extLst>
                <a:ext uri="{FF2B5EF4-FFF2-40B4-BE49-F238E27FC236}">
                  <a16:creationId xmlns:a16="http://schemas.microsoft.com/office/drawing/2014/main" id="{58B3B8C3-E18C-4E77-968D-273866B1A799}"/>
                </a:ext>
              </a:extLst>
            </p:cNvPr>
            <p:cNvSpPr>
              <a:spLocks noChangeArrowheads="1"/>
            </p:cNvSpPr>
            <p:nvPr/>
          </p:nvSpPr>
          <p:spPr bwMode="auto">
            <a:xfrm>
              <a:off x="3944266" y="3493403"/>
              <a:ext cx="2177815" cy="120553"/>
            </a:xfrm>
            <a:custGeom>
              <a:avLst/>
              <a:gdLst>
                <a:gd name="T0" fmla="*/ 865 w 866"/>
                <a:gd name="T1" fmla="*/ 66 h 66"/>
                <a:gd name="T2" fmla="*/ 0 w 866"/>
                <a:gd name="T3" fmla="*/ 5 h 66"/>
                <a:gd name="T4" fmla="*/ 0 w 866"/>
                <a:gd name="T5" fmla="*/ 0 h 66"/>
                <a:gd name="T6" fmla="*/ 866 w 866"/>
                <a:gd name="T7" fmla="*/ 61 h 66"/>
                <a:gd name="T8" fmla="*/ 865 w 866"/>
                <a:gd name="T9" fmla="*/ 66 h 66"/>
                <a:gd name="T10" fmla="*/ 0 60000 65536"/>
                <a:gd name="T11" fmla="*/ 0 60000 65536"/>
                <a:gd name="T12" fmla="*/ 0 60000 65536"/>
                <a:gd name="T13" fmla="*/ 0 60000 65536"/>
                <a:gd name="T14" fmla="*/ 0 60000 65536"/>
                <a:gd name="T15" fmla="*/ 0 w 866"/>
                <a:gd name="T16" fmla="*/ 0 h 66"/>
                <a:gd name="T17" fmla="*/ 866 w 866"/>
                <a:gd name="T18" fmla="*/ 66 h 66"/>
              </a:gdLst>
              <a:ahLst/>
              <a:cxnLst>
                <a:cxn ang="T10">
                  <a:pos x="T0" y="T1"/>
                </a:cxn>
                <a:cxn ang="T11">
                  <a:pos x="T2" y="T3"/>
                </a:cxn>
                <a:cxn ang="T12">
                  <a:pos x="T4" y="T5"/>
                </a:cxn>
                <a:cxn ang="T13">
                  <a:pos x="T6" y="T7"/>
                </a:cxn>
                <a:cxn ang="T14">
                  <a:pos x="T8" y="T9"/>
                </a:cxn>
              </a:cxnLst>
              <a:rect l="T15" t="T16" r="T17" b="T18"/>
              <a:pathLst>
                <a:path w="866" h="66">
                  <a:moveTo>
                    <a:pt x="865" y="66"/>
                  </a:moveTo>
                  <a:lnTo>
                    <a:pt x="0" y="5"/>
                  </a:lnTo>
                  <a:lnTo>
                    <a:pt x="0" y="0"/>
                  </a:lnTo>
                  <a:lnTo>
                    <a:pt x="866" y="61"/>
                  </a:lnTo>
                  <a:lnTo>
                    <a:pt x="865" y="66"/>
                  </a:lnTo>
                  <a:close/>
                </a:path>
              </a:pathLst>
            </a:custGeom>
            <a:solidFill>
              <a:srgbClr val="EAAB22"/>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Freeform 31">
              <a:extLst>
                <a:ext uri="{FF2B5EF4-FFF2-40B4-BE49-F238E27FC236}">
                  <a16:creationId xmlns:a16="http://schemas.microsoft.com/office/drawing/2014/main" id="{E67147E9-7E0D-4C90-AA56-BDBDD5410CD4}"/>
                </a:ext>
              </a:extLst>
            </p:cNvPr>
            <p:cNvSpPr>
              <a:spLocks noChangeArrowheads="1"/>
            </p:cNvSpPr>
            <p:nvPr/>
          </p:nvSpPr>
          <p:spPr bwMode="auto">
            <a:xfrm>
              <a:off x="4132958" y="3606094"/>
              <a:ext cx="1989123" cy="953940"/>
            </a:xfrm>
            <a:custGeom>
              <a:avLst/>
              <a:gdLst>
                <a:gd name="T0" fmla="*/ 3 w 705"/>
                <a:gd name="T1" fmla="*/ 513 h 513"/>
                <a:gd name="T2" fmla="*/ 0 w 705"/>
                <a:gd name="T3" fmla="*/ 510 h 513"/>
                <a:gd name="T4" fmla="*/ 704 w 705"/>
                <a:gd name="T5" fmla="*/ 0 h 513"/>
                <a:gd name="T6" fmla="*/ 705 w 705"/>
                <a:gd name="T7" fmla="*/ 4 h 513"/>
                <a:gd name="T8" fmla="*/ 3 w 705"/>
                <a:gd name="T9" fmla="*/ 513 h 513"/>
                <a:gd name="T10" fmla="*/ 0 60000 65536"/>
                <a:gd name="T11" fmla="*/ 0 60000 65536"/>
                <a:gd name="T12" fmla="*/ 0 60000 65536"/>
                <a:gd name="T13" fmla="*/ 0 60000 65536"/>
                <a:gd name="T14" fmla="*/ 0 60000 65536"/>
                <a:gd name="T15" fmla="*/ 0 w 705"/>
                <a:gd name="T16" fmla="*/ 0 h 513"/>
                <a:gd name="T17" fmla="*/ 705 w 705"/>
                <a:gd name="T18" fmla="*/ 513 h 513"/>
              </a:gdLst>
              <a:ahLst/>
              <a:cxnLst>
                <a:cxn ang="T10">
                  <a:pos x="T0" y="T1"/>
                </a:cxn>
                <a:cxn ang="T11">
                  <a:pos x="T2" y="T3"/>
                </a:cxn>
                <a:cxn ang="T12">
                  <a:pos x="T4" y="T5"/>
                </a:cxn>
                <a:cxn ang="T13">
                  <a:pos x="T6" y="T7"/>
                </a:cxn>
                <a:cxn ang="T14">
                  <a:pos x="T8" y="T9"/>
                </a:cxn>
              </a:cxnLst>
              <a:rect l="T15" t="T16" r="T17" b="T18"/>
              <a:pathLst>
                <a:path w="705" h="513">
                  <a:moveTo>
                    <a:pt x="3" y="513"/>
                  </a:moveTo>
                  <a:lnTo>
                    <a:pt x="0" y="510"/>
                  </a:lnTo>
                  <a:lnTo>
                    <a:pt x="704" y="0"/>
                  </a:lnTo>
                  <a:lnTo>
                    <a:pt x="705" y="4"/>
                  </a:lnTo>
                  <a:lnTo>
                    <a:pt x="3" y="513"/>
                  </a:lnTo>
                  <a:close/>
                </a:path>
              </a:pathLst>
            </a:custGeom>
            <a:solidFill>
              <a:srgbClr val="EAAB22"/>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Freeform 33">
              <a:extLst>
                <a:ext uri="{FF2B5EF4-FFF2-40B4-BE49-F238E27FC236}">
                  <a16:creationId xmlns:a16="http://schemas.microsoft.com/office/drawing/2014/main" id="{BAEB686D-7716-469F-92F5-A8073614A4B6}"/>
                </a:ext>
              </a:extLst>
            </p:cNvPr>
            <p:cNvSpPr>
              <a:spLocks noChangeArrowheads="1"/>
            </p:cNvSpPr>
            <p:nvPr/>
          </p:nvSpPr>
          <p:spPr bwMode="auto">
            <a:xfrm>
              <a:off x="5718491" y="3608714"/>
              <a:ext cx="408832" cy="1588153"/>
            </a:xfrm>
            <a:custGeom>
              <a:avLst/>
              <a:gdLst>
                <a:gd name="T0" fmla="*/ 4 w 216"/>
                <a:gd name="T1" fmla="*/ 842 h 842"/>
                <a:gd name="T2" fmla="*/ 0 w 216"/>
                <a:gd name="T3" fmla="*/ 842 h 842"/>
                <a:gd name="T4" fmla="*/ 211 w 216"/>
                <a:gd name="T5" fmla="*/ 0 h 842"/>
                <a:gd name="T6" fmla="*/ 216 w 216"/>
                <a:gd name="T7" fmla="*/ 0 h 842"/>
                <a:gd name="T8" fmla="*/ 4 w 216"/>
                <a:gd name="T9" fmla="*/ 842 h 842"/>
                <a:gd name="T10" fmla="*/ 0 60000 65536"/>
                <a:gd name="T11" fmla="*/ 0 60000 65536"/>
                <a:gd name="T12" fmla="*/ 0 60000 65536"/>
                <a:gd name="T13" fmla="*/ 0 60000 65536"/>
                <a:gd name="T14" fmla="*/ 0 60000 65536"/>
                <a:gd name="T15" fmla="*/ 0 w 216"/>
                <a:gd name="T16" fmla="*/ 0 h 842"/>
                <a:gd name="T17" fmla="*/ 216 w 216"/>
                <a:gd name="T18" fmla="*/ 842 h 842"/>
              </a:gdLst>
              <a:ahLst/>
              <a:cxnLst>
                <a:cxn ang="T10">
                  <a:pos x="T0" y="T1"/>
                </a:cxn>
                <a:cxn ang="T11">
                  <a:pos x="T2" y="T3"/>
                </a:cxn>
                <a:cxn ang="T12">
                  <a:pos x="T4" y="T5"/>
                </a:cxn>
                <a:cxn ang="T13">
                  <a:pos x="T6" y="T7"/>
                </a:cxn>
                <a:cxn ang="T14">
                  <a:pos x="T8" y="T9"/>
                </a:cxn>
              </a:cxnLst>
              <a:rect l="T15" t="T16" r="T17" b="T18"/>
              <a:pathLst>
                <a:path w="216" h="842">
                  <a:moveTo>
                    <a:pt x="4" y="842"/>
                  </a:moveTo>
                  <a:lnTo>
                    <a:pt x="0" y="842"/>
                  </a:lnTo>
                  <a:lnTo>
                    <a:pt x="211" y="0"/>
                  </a:lnTo>
                  <a:lnTo>
                    <a:pt x="216" y="0"/>
                  </a:lnTo>
                  <a:lnTo>
                    <a:pt x="4" y="842"/>
                  </a:lnTo>
                  <a:close/>
                </a:path>
              </a:pathLst>
            </a:custGeom>
            <a:solidFill>
              <a:srgbClr val="EAAB22"/>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Freeform 35">
              <a:extLst>
                <a:ext uri="{FF2B5EF4-FFF2-40B4-BE49-F238E27FC236}">
                  <a16:creationId xmlns:a16="http://schemas.microsoft.com/office/drawing/2014/main" id="{EFF3D61B-52A9-4AF9-969B-99761B3324FD}"/>
                </a:ext>
              </a:extLst>
            </p:cNvPr>
            <p:cNvSpPr>
              <a:spLocks noChangeArrowheads="1"/>
            </p:cNvSpPr>
            <p:nvPr/>
          </p:nvSpPr>
          <p:spPr bwMode="auto">
            <a:xfrm>
              <a:off x="6116840" y="3606094"/>
              <a:ext cx="725937" cy="1475462"/>
            </a:xfrm>
            <a:custGeom>
              <a:avLst/>
              <a:gdLst>
                <a:gd name="T0" fmla="*/ 380 w 384"/>
                <a:gd name="T1" fmla="*/ 783 h 783"/>
                <a:gd name="T2" fmla="*/ 0 w 384"/>
                <a:gd name="T3" fmla="*/ 4 h 783"/>
                <a:gd name="T4" fmla="*/ 5 w 384"/>
                <a:gd name="T5" fmla="*/ 0 h 783"/>
                <a:gd name="T6" fmla="*/ 384 w 384"/>
                <a:gd name="T7" fmla="*/ 782 h 783"/>
                <a:gd name="T8" fmla="*/ 380 w 384"/>
                <a:gd name="T9" fmla="*/ 783 h 783"/>
                <a:gd name="T10" fmla="*/ 0 60000 65536"/>
                <a:gd name="T11" fmla="*/ 0 60000 65536"/>
                <a:gd name="T12" fmla="*/ 0 60000 65536"/>
                <a:gd name="T13" fmla="*/ 0 60000 65536"/>
                <a:gd name="T14" fmla="*/ 0 60000 65536"/>
                <a:gd name="T15" fmla="*/ 0 w 384"/>
                <a:gd name="T16" fmla="*/ 0 h 783"/>
                <a:gd name="T17" fmla="*/ 384 w 384"/>
                <a:gd name="T18" fmla="*/ 783 h 783"/>
              </a:gdLst>
              <a:ahLst/>
              <a:cxnLst>
                <a:cxn ang="T10">
                  <a:pos x="T0" y="T1"/>
                </a:cxn>
                <a:cxn ang="T11">
                  <a:pos x="T2" y="T3"/>
                </a:cxn>
                <a:cxn ang="T12">
                  <a:pos x="T4" y="T5"/>
                </a:cxn>
                <a:cxn ang="T13">
                  <a:pos x="T6" y="T7"/>
                </a:cxn>
                <a:cxn ang="T14">
                  <a:pos x="T8" y="T9"/>
                </a:cxn>
              </a:cxnLst>
              <a:rect l="T15" t="T16" r="T17" b="T18"/>
              <a:pathLst>
                <a:path w="384" h="783">
                  <a:moveTo>
                    <a:pt x="380" y="783"/>
                  </a:moveTo>
                  <a:lnTo>
                    <a:pt x="0" y="4"/>
                  </a:lnTo>
                  <a:lnTo>
                    <a:pt x="5" y="0"/>
                  </a:lnTo>
                  <a:lnTo>
                    <a:pt x="384" y="782"/>
                  </a:lnTo>
                  <a:lnTo>
                    <a:pt x="380" y="783"/>
                  </a:lnTo>
                  <a:close/>
                </a:path>
              </a:pathLst>
            </a:custGeom>
            <a:solidFill>
              <a:srgbClr val="EAAB22"/>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Freeform 37">
              <a:extLst>
                <a:ext uri="{FF2B5EF4-FFF2-40B4-BE49-F238E27FC236}">
                  <a16:creationId xmlns:a16="http://schemas.microsoft.com/office/drawing/2014/main" id="{772AF063-5427-4256-8232-E128472821BC}"/>
                </a:ext>
              </a:extLst>
            </p:cNvPr>
            <p:cNvSpPr>
              <a:spLocks noChangeArrowheads="1"/>
            </p:cNvSpPr>
            <p:nvPr/>
          </p:nvSpPr>
          <p:spPr bwMode="auto">
            <a:xfrm>
              <a:off x="6119460" y="3606094"/>
              <a:ext cx="2078228" cy="663040"/>
            </a:xfrm>
            <a:custGeom>
              <a:avLst/>
              <a:gdLst>
                <a:gd name="T0" fmla="*/ 791 w 793"/>
                <a:gd name="T1" fmla="*/ 358 h 358"/>
                <a:gd name="T2" fmla="*/ 0 w 793"/>
                <a:gd name="T3" fmla="*/ 4 h 358"/>
                <a:gd name="T4" fmla="*/ 1 w 793"/>
                <a:gd name="T5" fmla="*/ 0 h 358"/>
                <a:gd name="T6" fmla="*/ 793 w 793"/>
                <a:gd name="T7" fmla="*/ 353 h 358"/>
                <a:gd name="T8" fmla="*/ 791 w 793"/>
                <a:gd name="T9" fmla="*/ 358 h 358"/>
                <a:gd name="T10" fmla="*/ 0 60000 65536"/>
                <a:gd name="T11" fmla="*/ 0 60000 65536"/>
                <a:gd name="T12" fmla="*/ 0 60000 65536"/>
                <a:gd name="T13" fmla="*/ 0 60000 65536"/>
                <a:gd name="T14" fmla="*/ 0 60000 65536"/>
                <a:gd name="T15" fmla="*/ 0 w 793"/>
                <a:gd name="T16" fmla="*/ 0 h 358"/>
                <a:gd name="T17" fmla="*/ 793 w 793"/>
                <a:gd name="T18" fmla="*/ 358 h 358"/>
              </a:gdLst>
              <a:ahLst/>
              <a:cxnLst>
                <a:cxn ang="T10">
                  <a:pos x="T0" y="T1"/>
                </a:cxn>
                <a:cxn ang="T11">
                  <a:pos x="T2" y="T3"/>
                </a:cxn>
                <a:cxn ang="T12">
                  <a:pos x="T4" y="T5"/>
                </a:cxn>
                <a:cxn ang="T13">
                  <a:pos x="T6" y="T7"/>
                </a:cxn>
                <a:cxn ang="T14">
                  <a:pos x="T8" y="T9"/>
                </a:cxn>
              </a:cxnLst>
              <a:rect l="T15" t="T16" r="T17" b="T18"/>
              <a:pathLst>
                <a:path w="793" h="358">
                  <a:moveTo>
                    <a:pt x="791" y="358"/>
                  </a:moveTo>
                  <a:lnTo>
                    <a:pt x="0" y="4"/>
                  </a:lnTo>
                  <a:lnTo>
                    <a:pt x="1" y="0"/>
                  </a:lnTo>
                  <a:lnTo>
                    <a:pt x="793" y="353"/>
                  </a:lnTo>
                  <a:lnTo>
                    <a:pt x="791" y="358"/>
                  </a:lnTo>
                  <a:close/>
                </a:path>
              </a:pathLst>
            </a:custGeom>
            <a:solidFill>
              <a:srgbClr val="EAAB22"/>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Freeform 39">
              <a:extLst>
                <a:ext uri="{FF2B5EF4-FFF2-40B4-BE49-F238E27FC236}">
                  <a16:creationId xmlns:a16="http://schemas.microsoft.com/office/drawing/2014/main" id="{71190451-F3C4-4167-BE01-B971A7EFA126}"/>
                </a:ext>
              </a:extLst>
            </p:cNvPr>
            <p:cNvSpPr>
              <a:spLocks noChangeArrowheads="1"/>
            </p:cNvSpPr>
            <p:nvPr/>
          </p:nvSpPr>
          <p:spPr bwMode="auto">
            <a:xfrm>
              <a:off x="6119460" y="3157951"/>
              <a:ext cx="2196159" cy="456004"/>
            </a:xfrm>
            <a:custGeom>
              <a:avLst/>
              <a:gdLst>
                <a:gd name="T0" fmla="*/ 1 w 835"/>
                <a:gd name="T1" fmla="*/ 243 h 243"/>
                <a:gd name="T2" fmla="*/ 0 w 835"/>
                <a:gd name="T3" fmla="*/ 239 h 243"/>
                <a:gd name="T4" fmla="*/ 833 w 835"/>
                <a:gd name="T5" fmla="*/ 0 h 243"/>
                <a:gd name="T6" fmla="*/ 835 w 835"/>
                <a:gd name="T7" fmla="*/ 5 h 243"/>
                <a:gd name="T8" fmla="*/ 1 w 835"/>
                <a:gd name="T9" fmla="*/ 243 h 243"/>
                <a:gd name="T10" fmla="*/ 0 60000 65536"/>
                <a:gd name="T11" fmla="*/ 0 60000 65536"/>
                <a:gd name="T12" fmla="*/ 0 60000 65536"/>
                <a:gd name="T13" fmla="*/ 0 60000 65536"/>
                <a:gd name="T14" fmla="*/ 0 60000 65536"/>
                <a:gd name="T15" fmla="*/ 0 w 835"/>
                <a:gd name="T16" fmla="*/ 0 h 243"/>
                <a:gd name="T17" fmla="*/ 835 w 835"/>
                <a:gd name="T18" fmla="*/ 243 h 243"/>
              </a:gdLst>
              <a:ahLst/>
              <a:cxnLst>
                <a:cxn ang="T10">
                  <a:pos x="T0" y="T1"/>
                </a:cxn>
                <a:cxn ang="T11">
                  <a:pos x="T2" y="T3"/>
                </a:cxn>
                <a:cxn ang="T12">
                  <a:pos x="T4" y="T5"/>
                </a:cxn>
                <a:cxn ang="T13">
                  <a:pos x="T6" y="T7"/>
                </a:cxn>
                <a:cxn ang="T14">
                  <a:pos x="T8" y="T9"/>
                </a:cxn>
              </a:cxnLst>
              <a:rect l="T15" t="T16" r="T17" b="T18"/>
              <a:pathLst>
                <a:path w="835" h="243">
                  <a:moveTo>
                    <a:pt x="1" y="243"/>
                  </a:moveTo>
                  <a:lnTo>
                    <a:pt x="0" y="239"/>
                  </a:lnTo>
                  <a:lnTo>
                    <a:pt x="833" y="0"/>
                  </a:lnTo>
                  <a:lnTo>
                    <a:pt x="835" y="5"/>
                  </a:lnTo>
                  <a:lnTo>
                    <a:pt x="1" y="243"/>
                  </a:lnTo>
                  <a:close/>
                </a:path>
              </a:pathLst>
            </a:custGeom>
            <a:solidFill>
              <a:srgbClr val="EAAB22"/>
            </a:solidFill>
            <a:ln>
              <a:noFill/>
            </a:ln>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 name="Oval 41">
              <a:extLst>
                <a:ext uri="{FF2B5EF4-FFF2-40B4-BE49-F238E27FC236}">
                  <a16:creationId xmlns:a16="http://schemas.microsoft.com/office/drawing/2014/main" id="{3BE3557B-DA9D-4D06-AC6A-3A2EDC7F728D}"/>
                </a:ext>
              </a:extLst>
            </p:cNvPr>
            <p:cNvSpPr>
              <a:spLocks noChangeArrowheads="1"/>
            </p:cNvSpPr>
            <p:nvPr/>
          </p:nvSpPr>
          <p:spPr bwMode="auto">
            <a:xfrm>
              <a:off x="5215314" y="2704568"/>
              <a:ext cx="1808293" cy="1805672"/>
            </a:xfrm>
            <a:prstGeom prst="ellipse">
              <a:avLst/>
            </a:prstGeom>
            <a:solidFill>
              <a:schemeClr val="tx1">
                <a:lumMod val="85000"/>
                <a:lumOff val="1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Freeform 42">
              <a:extLst>
                <a:ext uri="{FF2B5EF4-FFF2-40B4-BE49-F238E27FC236}">
                  <a16:creationId xmlns:a16="http://schemas.microsoft.com/office/drawing/2014/main" id="{846EC5A6-151B-4F5F-8374-BAAD730823A0}"/>
                </a:ext>
              </a:extLst>
            </p:cNvPr>
            <p:cNvSpPr>
              <a:spLocks noEditPoints="1" noChangeArrowheads="1"/>
            </p:cNvSpPr>
            <p:nvPr/>
          </p:nvSpPr>
          <p:spPr bwMode="auto">
            <a:xfrm>
              <a:off x="5076415" y="2565670"/>
              <a:ext cx="2083469" cy="2080847"/>
            </a:xfrm>
            <a:custGeom>
              <a:avLst/>
              <a:gdLst>
                <a:gd name="T0" fmla="*/ 355 w 711"/>
                <a:gd name="T1" fmla="*/ 710 h 710"/>
                <a:gd name="T2" fmla="*/ 0 w 711"/>
                <a:gd name="T3" fmla="*/ 355 h 710"/>
                <a:gd name="T4" fmla="*/ 355 w 711"/>
                <a:gd name="T5" fmla="*/ 0 h 710"/>
                <a:gd name="T6" fmla="*/ 711 w 711"/>
                <a:gd name="T7" fmla="*/ 355 h 710"/>
                <a:gd name="T8" fmla="*/ 355 w 711"/>
                <a:gd name="T9" fmla="*/ 710 h 710"/>
                <a:gd name="T10" fmla="*/ 355 w 711"/>
                <a:gd name="T11" fmla="*/ 9 h 710"/>
                <a:gd name="T12" fmla="*/ 9 w 711"/>
                <a:gd name="T13" fmla="*/ 355 h 710"/>
                <a:gd name="T14" fmla="*/ 355 w 711"/>
                <a:gd name="T15" fmla="*/ 701 h 710"/>
                <a:gd name="T16" fmla="*/ 701 w 711"/>
                <a:gd name="T17" fmla="*/ 355 h 710"/>
                <a:gd name="T18" fmla="*/ 355 w 711"/>
                <a:gd name="T19" fmla="*/ 9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solidFill>
              <a:srgbClr val="584F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 name="Freeform 43">
              <a:extLst>
                <a:ext uri="{FF2B5EF4-FFF2-40B4-BE49-F238E27FC236}">
                  <a16:creationId xmlns:a16="http://schemas.microsoft.com/office/drawing/2014/main" id="{688846EB-E4F0-4636-A920-8CB98197DBFD}"/>
                </a:ext>
              </a:extLst>
            </p:cNvPr>
            <p:cNvSpPr>
              <a:spLocks noChangeArrowheads="1"/>
            </p:cNvSpPr>
            <p:nvPr/>
          </p:nvSpPr>
          <p:spPr bwMode="auto">
            <a:xfrm>
              <a:off x="3210800" y="3262780"/>
              <a:ext cx="471729" cy="421936"/>
            </a:xfrm>
            <a:custGeom>
              <a:avLst/>
              <a:gdLst>
                <a:gd name="T0" fmla="*/ 80 w 161"/>
                <a:gd name="T1" fmla="*/ 31 h 144"/>
                <a:gd name="T2" fmla="*/ 40 w 161"/>
                <a:gd name="T3" fmla="*/ 1 h 144"/>
                <a:gd name="T4" fmla="*/ 3 w 161"/>
                <a:gd name="T5" fmla="*/ 50 h 144"/>
                <a:gd name="T6" fmla="*/ 79 w 161"/>
                <a:gd name="T7" fmla="*/ 144 h 144"/>
                <a:gd name="T8" fmla="*/ 158 w 161"/>
                <a:gd name="T9" fmla="*/ 51 h 144"/>
                <a:gd name="T10" fmla="*/ 121 w 161"/>
                <a:gd name="T11" fmla="*/ 2 h 144"/>
                <a:gd name="T12" fmla="*/ 80 w 161"/>
                <a:gd name="T13" fmla="*/ 31 h 144"/>
                <a:gd name="T14" fmla="*/ 0 60000 65536"/>
                <a:gd name="T15" fmla="*/ 0 60000 65536"/>
                <a:gd name="T16" fmla="*/ 0 60000 65536"/>
                <a:gd name="T17" fmla="*/ 0 60000 65536"/>
                <a:gd name="T18" fmla="*/ 0 60000 65536"/>
                <a:gd name="T19" fmla="*/ 0 60000 65536"/>
                <a:gd name="T20" fmla="*/ 0 60000 65536"/>
                <a:gd name="T21" fmla="*/ 0 w 161"/>
                <a:gd name="T22" fmla="*/ 0 h 144"/>
                <a:gd name="T23" fmla="*/ 161 w 161"/>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Freeform 46">
              <a:extLst>
                <a:ext uri="{FF2B5EF4-FFF2-40B4-BE49-F238E27FC236}">
                  <a16:creationId xmlns:a16="http://schemas.microsoft.com/office/drawing/2014/main" id="{C77ADA97-DE25-4D1D-B797-D0DF99E30577}"/>
                </a:ext>
              </a:extLst>
            </p:cNvPr>
            <p:cNvSpPr>
              <a:spLocks noEditPoints="1" noChangeArrowheads="1"/>
            </p:cNvSpPr>
            <p:nvPr/>
          </p:nvSpPr>
          <p:spPr bwMode="auto">
            <a:xfrm>
              <a:off x="4109372" y="1910491"/>
              <a:ext cx="275174" cy="482211"/>
            </a:xfrm>
            <a:custGeom>
              <a:avLst/>
              <a:gdLst>
                <a:gd name="T0" fmla="*/ 83 w 94"/>
                <a:gd name="T1" fmla="*/ 0 h 165"/>
                <a:gd name="T2" fmla="*/ 10 w 94"/>
                <a:gd name="T3" fmla="*/ 0 h 165"/>
                <a:gd name="T4" fmla="*/ 0 w 94"/>
                <a:gd name="T5" fmla="*/ 11 h 165"/>
                <a:gd name="T6" fmla="*/ 0 w 94"/>
                <a:gd name="T7" fmla="*/ 154 h 165"/>
                <a:gd name="T8" fmla="*/ 10 w 94"/>
                <a:gd name="T9" fmla="*/ 165 h 165"/>
                <a:gd name="T10" fmla="*/ 83 w 94"/>
                <a:gd name="T11" fmla="*/ 165 h 165"/>
                <a:gd name="T12" fmla="*/ 94 w 94"/>
                <a:gd name="T13" fmla="*/ 154 h 165"/>
                <a:gd name="T14" fmla="*/ 94 w 94"/>
                <a:gd name="T15" fmla="*/ 11 h 165"/>
                <a:gd name="T16" fmla="*/ 83 w 94"/>
                <a:gd name="T17" fmla="*/ 0 h 165"/>
                <a:gd name="T18" fmla="*/ 32 w 94"/>
                <a:gd name="T19" fmla="*/ 12 h 165"/>
                <a:gd name="T20" fmla="*/ 62 w 94"/>
                <a:gd name="T21" fmla="*/ 12 h 165"/>
                <a:gd name="T22" fmla="*/ 62 w 94"/>
                <a:gd name="T23" fmla="*/ 16 h 165"/>
                <a:gd name="T24" fmla="*/ 32 w 94"/>
                <a:gd name="T25" fmla="*/ 16 h 165"/>
                <a:gd name="T26" fmla="*/ 32 w 94"/>
                <a:gd name="T27" fmla="*/ 12 h 165"/>
                <a:gd name="T28" fmla="*/ 47 w 94"/>
                <a:gd name="T29" fmla="*/ 158 h 165"/>
                <a:gd name="T30" fmla="*/ 41 w 94"/>
                <a:gd name="T31" fmla="*/ 152 h 165"/>
                <a:gd name="T32" fmla="*/ 47 w 94"/>
                <a:gd name="T33" fmla="*/ 147 h 165"/>
                <a:gd name="T34" fmla="*/ 53 w 94"/>
                <a:gd name="T35" fmla="*/ 152 h 165"/>
                <a:gd name="T36" fmla="*/ 47 w 94"/>
                <a:gd name="T37" fmla="*/ 158 h 165"/>
                <a:gd name="T38" fmla="*/ 87 w 94"/>
                <a:gd name="T39" fmla="*/ 138 h 165"/>
                <a:gd name="T40" fmla="*/ 7 w 94"/>
                <a:gd name="T41" fmla="*/ 138 h 165"/>
                <a:gd name="T42" fmla="*/ 7 w 94"/>
                <a:gd name="T43" fmla="*/ 26 h 165"/>
                <a:gd name="T44" fmla="*/ 87 w 94"/>
                <a:gd name="T45" fmla="*/ 26 h 165"/>
                <a:gd name="T46" fmla="*/ 87 w 94"/>
                <a:gd name="T47" fmla="*/ 138 h 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
                <a:gd name="T73" fmla="*/ 0 h 165"/>
                <a:gd name="T74" fmla="*/ 94 w 94"/>
                <a:gd name="T75" fmla="*/ 165 h 1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5" name="Freeform 47">
              <a:extLst>
                <a:ext uri="{FF2B5EF4-FFF2-40B4-BE49-F238E27FC236}">
                  <a16:creationId xmlns:a16="http://schemas.microsoft.com/office/drawing/2014/main" id="{DB852321-F1FE-47A5-A1B8-0C261745A5C6}"/>
                </a:ext>
              </a:extLst>
            </p:cNvPr>
            <p:cNvSpPr>
              <a:spLocks noChangeArrowheads="1"/>
            </p:cNvSpPr>
            <p:nvPr/>
          </p:nvSpPr>
          <p:spPr bwMode="auto">
            <a:xfrm>
              <a:off x="5466902" y="5506112"/>
              <a:ext cx="322347" cy="73380"/>
            </a:xfrm>
            <a:custGeom>
              <a:avLst/>
              <a:gdLst>
                <a:gd name="T0" fmla="*/ 98 w 110"/>
                <a:gd name="T1" fmla="*/ 0 h 25"/>
                <a:gd name="T2" fmla="*/ 11 w 110"/>
                <a:gd name="T3" fmla="*/ 0 h 25"/>
                <a:gd name="T4" fmla="*/ 0 w 110"/>
                <a:gd name="T5" fmla="*/ 12 h 25"/>
                <a:gd name="T6" fmla="*/ 0 w 110"/>
                <a:gd name="T7" fmla="*/ 25 h 25"/>
                <a:gd name="T8" fmla="*/ 110 w 110"/>
                <a:gd name="T9" fmla="*/ 25 h 25"/>
                <a:gd name="T10" fmla="*/ 110 w 110"/>
                <a:gd name="T11" fmla="*/ 12 h 25"/>
                <a:gd name="T12" fmla="*/ 98 w 110"/>
                <a:gd name="T13" fmla="*/ 0 h 25"/>
                <a:gd name="T14" fmla="*/ 0 60000 65536"/>
                <a:gd name="T15" fmla="*/ 0 60000 65536"/>
                <a:gd name="T16" fmla="*/ 0 60000 65536"/>
                <a:gd name="T17" fmla="*/ 0 60000 65536"/>
                <a:gd name="T18" fmla="*/ 0 60000 65536"/>
                <a:gd name="T19" fmla="*/ 0 60000 65536"/>
                <a:gd name="T20" fmla="*/ 0 60000 65536"/>
                <a:gd name="T21" fmla="*/ 0 w 110"/>
                <a:gd name="T22" fmla="*/ 0 h 25"/>
                <a:gd name="T23" fmla="*/ 110 w 11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25">
                  <a:moveTo>
                    <a:pt x="98" y="0"/>
                  </a:moveTo>
                  <a:cubicBezTo>
                    <a:pt x="11" y="0"/>
                    <a:pt x="11" y="0"/>
                    <a:pt x="11" y="0"/>
                  </a:cubicBezTo>
                  <a:cubicBezTo>
                    <a:pt x="5" y="0"/>
                    <a:pt x="0" y="5"/>
                    <a:pt x="0" y="12"/>
                  </a:cubicBezTo>
                  <a:cubicBezTo>
                    <a:pt x="0" y="25"/>
                    <a:pt x="0" y="25"/>
                    <a:pt x="0" y="25"/>
                  </a:cubicBezTo>
                  <a:cubicBezTo>
                    <a:pt x="110" y="25"/>
                    <a:pt x="110" y="25"/>
                    <a:pt x="110" y="25"/>
                  </a:cubicBezTo>
                  <a:cubicBezTo>
                    <a:pt x="110" y="12"/>
                    <a:pt x="110" y="12"/>
                    <a:pt x="110" y="12"/>
                  </a:cubicBezTo>
                  <a:cubicBezTo>
                    <a:pt x="110" y="5"/>
                    <a:pt x="105" y="0"/>
                    <a:pt x="98"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 name="Rectangle 48">
              <a:extLst>
                <a:ext uri="{FF2B5EF4-FFF2-40B4-BE49-F238E27FC236}">
                  <a16:creationId xmlns:a16="http://schemas.microsoft.com/office/drawing/2014/main" id="{7F1E4C58-9E13-4789-89F2-51B7996CA85A}"/>
                </a:ext>
              </a:extLst>
            </p:cNvPr>
            <p:cNvSpPr>
              <a:spLocks noChangeArrowheads="1"/>
            </p:cNvSpPr>
            <p:nvPr/>
          </p:nvSpPr>
          <p:spPr bwMode="auto">
            <a:xfrm>
              <a:off x="5464281" y="5589975"/>
              <a:ext cx="128416" cy="26207"/>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7" name="Oval 49">
              <a:extLst>
                <a:ext uri="{FF2B5EF4-FFF2-40B4-BE49-F238E27FC236}">
                  <a16:creationId xmlns:a16="http://schemas.microsoft.com/office/drawing/2014/main" id="{06E68C21-4F7B-4A1B-8552-84FD10971928}"/>
                </a:ext>
              </a:extLst>
            </p:cNvPr>
            <p:cNvSpPr>
              <a:spLocks noChangeArrowheads="1"/>
            </p:cNvSpPr>
            <p:nvPr/>
          </p:nvSpPr>
          <p:spPr bwMode="auto">
            <a:xfrm>
              <a:off x="5603180" y="5427490"/>
              <a:ext cx="68139" cy="68139"/>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8" name="Oval 50">
              <a:extLst>
                <a:ext uri="{FF2B5EF4-FFF2-40B4-BE49-F238E27FC236}">
                  <a16:creationId xmlns:a16="http://schemas.microsoft.com/office/drawing/2014/main" id="{E1DE8621-27BA-46A0-B781-676337F84BE3}"/>
                </a:ext>
              </a:extLst>
            </p:cNvPr>
            <p:cNvSpPr>
              <a:spLocks noChangeArrowheads="1"/>
            </p:cNvSpPr>
            <p:nvPr/>
          </p:nvSpPr>
          <p:spPr bwMode="auto">
            <a:xfrm>
              <a:off x="5708008" y="5427490"/>
              <a:ext cx="65517" cy="68139"/>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9" name="Oval 51">
              <a:extLst>
                <a:ext uri="{FF2B5EF4-FFF2-40B4-BE49-F238E27FC236}">
                  <a16:creationId xmlns:a16="http://schemas.microsoft.com/office/drawing/2014/main" id="{DBA225C6-AD31-4617-801C-BE1469C42F68}"/>
                </a:ext>
              </a:extLst>
            </p:cNvPr>
            <p:cNvSpPr>
              <a:spLocks noChangeArrowheads="1"/>
            </p:cNvSpPr>
            <p:nvPr/>
          </p:nvSpPr>
          <p:spPr bwMode="auto">
            <a:xfrm>
              <a:off x="5676560" y="5443214"/>
              <a:ext cx="31449" cy="31449"/>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Freeform 52">
              <a:extLst>
                <a:ext uri="{FF2B5EF4-FFF2-40B4-BE49-F238E27FC236}">
                  <a16:creationId xmlns:a16="http://schemas.microsoft.com/office/drawing/2014/main" id="{215CF484-CCD7-4885-B3E0-111782D63996}"/>
                </a:ext>
              </a:extLst>
            </p:cNvPr>
            <p:cNvSpPr>
              <a:spLocks noChangeArrowheads="1"/>
            </p:cNvSpPr>
            <p:nvPr/>
          </p:nvSpPr>
          <p:spPr bwMode="auto">
            <a:xfrm>
              <a:off x="5417108" y="5642389"/>
              <a:ext cx="222762" cy="272554"/>
            </a:xfrm>
            <a:custGeom>
              <a:avLst/>
              <a:gdLst>
                <a:gd name="T0" fmla="*/ 63 w 76"/>
                <a:gd name="T1" fmla="*/ 46 h 93"/>
                <a:gd name="T2" fmla="*/ 38 w 76"/>
                <a:gd name="T3" fmla="*/ 93 h 93"/>
                <a:gd name="T4" fmla="*/ 13 w 76"/>
                <a:gd name="T5" fmla="*/ 46 h 93"/>
                <a:gd name="T6" fmla="*/ 38 w 76"/>
                <a:gd name="T7" fmla="*/ 0 h 93"/>
                <a:gd name="T8" fmla="*/ 63 w 76"/>
                <a:gd name="T9" fmla="*/ 46 h 93"/>
                <a:gd name="T10" fmla="*/ 0 60000 65536"/>
                <a:gd name="T11" fmla="*/ 0 60000 65536"/>
                <a:gd name="T12" fmla="*/ 0 60000 65536"/>
                <a:gd name="T13" fmla="*/ 0 60000 65536"/>
                <a:gd name="T14" fmla="*/ 0 60000 65536"/>
                <a:gd name="T15" fmla="*/ 0 w 76"/>
                <a:gd name="T16" fmla="*/ 0 h 93"/>
                <a:gd name="T17" fmla="*/ 76 w 76"/>
                <a:gd name="T18" fmla="*/ 93 h 93"/>
              </a:gdLst>
              <a:ahLst/>
              <a:cxnLst>
                <a:cxn ang="T10">
                  <a:pos x="T0" y="T1"/>
                </a:cxn>
                <a:cxn ang="T11">
                  <a:pos x="T2" y="T3"/>
                </a:cxn>
                <a:cxn ang="T12">
                  <a:pos x="T4" y="T5"/>
                </a:cxn>
                <a:cxn ang="T13">
                  <a:pos x="T6" y="T7"/>
                </a:cxn>
                <a:cxn ang="T14">
                  <a:pos x="T8" y="T9"/>
                </a:cxn>
              </a:cxnLst>
              <a:rect l="T15" t="T16" r="T17" b="T18"/>
              <a:pathLst>
                <a:path w="76" h="93">
                  <a:moveTo>
                    <a:pt x="63" y="46"/>
                  </a:moveTo>
                  <a:cubicBezTo>
                    <a:pt x="76" y="72"/>
                    <a:pt x="65" y="93"/>
                    <a:pt x="38" y="93"/>
                  </a:cubicBezTo>
                  <a:cubicBezTo>
                    <a:pt x="11" y="93"/>
                    <a:pt x="0" y="72"/>
                    <a:pt x="13" y="46"/>
                  </a:cubicBezTo>
                  <a:cubicBezTo>
                    <a:pt x="26" y="21"/>
                    <a:pt x="37" y="0"/>
                    <a:pt x="38" y="0"/>
                  </a:cubicBezTo>
                  <a:cubicBezTo>
                    <a:pt x="39" y="0"/>
                    <a:pt x="50" y="21"/>
                    <a:pt x="63" y="46"/>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Freeform 53">
              <a:extLst>
                <a:ext uri="{FF2B5EF4-FFF2-40B4-BE49-F238E27FC236}">
                  <a16:creationId xmlns:a16="http://schemas.microsoft.com/office/drawing/2014/main" id="{86C3E37F-6A5E-4506-94FE-A3018657BC2C}"/>
                </a:ext>
              </a:extLst>
            </p:cNvPr>
            <p:cNvSpPr>
              <a:spLocks noChangeArrowheads="1"/>
            </p:cNvSpPr>
            <p:nvPr/>
          </p:nvSpPr>
          <p:spPr bwMode="auto">
            <a:xfrm>
              <a:off x="6842777" y="5293835"/>
              <a:ext cx="359039" cy="241106"/>
            </a:xfrm>
            <a:custGeom>
              <a:avLst/>
              <a:gdLst>
                <a:gd name="T0" fmla="*/ 116 w 123"/>
                <a:gd name="T1" fmla="*/ 26 h 82"/>
                <a:gd name="T2" fmla="*/ 22 w 123"/>
                <a:gd name="T3" fmla="*/ 26 h 82"/>
                <a:gd name="T4" fmla="*/ 3 w 123"/>
                <a:gd name="T5" fmla="*/ 82 h 82"/>
                <a:gd name="T6" fmla="*/ 18 w 123"/>
                <a:gd name="T7" fmla="*/ 53 h 82"/>
                <a:gd name="T8" fmla="*/ 94 w 123"/>
                <a:gd name="T9" fmla="*/ 48 h 82"/>
                <a:gd name="T10" fmla="*/ 86 w 123"/>
                <a:gd name="T11" fmla="*/ 56 h 82"/>
                <a:gd name="T12" fmla="*/ 123 w 123"/>
                <a:gd name="T13" fmla="*/ 56 h 82"/>
                <a:gd name="T14" fmla="*/ 123 w 123"/>
                <a:gd name="T15" fmla="*/ 18 h 82"/>
                <a:gd name="T16" fmla="*/ 116 w 123"/>
                <a:gd name="T17" fmla="*/ 26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2"/>
                <a:gd name="T29" fmla="*/ 123 w 1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Freeform 54">
              <a:extLst>
                <a:ext uri="{FF2B5EF4-FFF2-40B4-BE49-F238E27FC236}">
                  <a16:creationId xmlns:a16="http://schemas.microsoft.com/office/drawing/2014/main" id="{E2E8D0F9-56F5-49D5-B78D-5CE80F4E9EFF}"/>
                </a:ext>
              </a:extLst>
            </p:cNvPr>
            <p:cNvSpPr>
              <a:spLocks noChangeArrowheads="1"/>
            </p:cNvSpPr>
            <p:nvPr/>
          </p:nvSpPr>
          <p:spPr bwMode="auto">
            <a:xfrm>
              <a:off x="6882088" y="5485146"/>
              <a:ext cx="359037" cy="238486"/>
            </a:xfrm>
            <a:custGeom>
              <a:avLst/>
              <a:gdLst>
                <a:gd name="T0" fmla="*/ 8 w 123"/>
                <a:gd name="T1" fmla="*/ 55 h 81"/>
                <a:gd name="T2" fmla="*/ 102 w 123"/>
                <a:gd name="T3" fmla="*/ 55 h 81"/>
                <a:gd name="T4" fmla="*/ 121 w 123"/>
                <a:gd name="T5" fmla="*/ 0 h 81"/>
                <a:gd name="T6" fmla="*/ 105 w 123"/>
                <a:gd name="T7" fmla="*/ 28 h 81"/>
                <a:gd name="T8" fmla="*/ 30 w 123"/>
                <a:gd name="T9" fmla="*/ 33 h 81"/>
                <a:gd name="T10" fmla="*/ 38 w 123"/>
                <a:gd name="T11" fmla="*/ 25 h 81"/>
                <a:gd name="T12" fmla="*/ 0 w 123"/>
                <a:gd name="T13" fmla="*/ 25 h 81"/>
                <a:gd name="T14" fmla="*/ 0 w 123"/>
                <a:gd name="T15" fmla="*/ 63 h 81"/>
                <a:gd name="T16" fmla="*/ 8 w 123"/>
                <a:gd name="T17" fmla="*/ 55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Freeform 55">
              <a:extLst>
                <a:ext uri="{FF2B5EF4-FFF2-40B4-BE49-F238E27FC236}">
                  <a16:creationId xmlns:a16="http://schemas.microsoft.com/office/drawing/2014/main" id="{AB8A3DA7-DDA3-4917-BD44-0C17814F8E4E}"/>
                </a:ext>
              </a:extLst>
            </p:cNvPr>
            <p:cNvSpPr>
              <a:spLocks noChangeArrowheads="1"/>
            </p:cNvSpPr>
            <p:nvPr/>
          </p:nvSpPr>
          <p:spPr bwMode="auto">
            <a:xfrm>
              <a:off x="8640587" y="4245549"/>
              <a:ext cx="107450" cy="117931"/>
            </a:xfrm>
            <a:custGeom>
              <a:avLst/>
              <a:gdLst>
                <a:gd name="T0" fmla="*/ 18 w 37"/>
                <a:gd name="T1" fmla="*/ 14 h 40"/>
                <a:gd name="T2" fmla="*/ 2 w 37"/>
                <a:gd name="T3" fmla="*/ 34 h 40"/>
                <a:gd name="T4" fmla="*/ 37 w 37"/>
                <a:gd name="T5" fmla="*/ 0 h 40"/>
                <a:gd name="T6" fmla="*/ 24 w 37"/>
                <a:gd name="T7" fmla="*/ 28 h 40"/>
                <a:gd name="T8" fmla="*/ 4 w 37"/>
                <a:gd name="T9" fmla="*/ 34 h 40"/>
                <a:gd name="T10" fmla="*/ 18 w 37"/>
                <a:gd name="T11" fmla="*/ 14 h 40"/>
                <a:gd name="T12" fmla="*/ 0 60000 65536"/>
                <a:gd name="T13" fmla="*/ 0 60000 65536"/>
                <a:gd name="T14" fmla="*/ 0 60000 65536"/>
                <a:gd name="T15" fmla="*/ 0 60000 65536"/>
                <a:gd name="T16" fmla="*/ 0 60000 65536"/>
                <a:gd name="T17" fmla="*/ 0 60000 65536"/>
                <a:gd name="T18" fmla="*/ 0 w 37"/>
                <a:gd name="T19" fmla="*/ 0 h 40"/>
                <a:gd name="T20" fmla="*/ 37 w 3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Freeform 56">
              <a:extLst>
                <a:ext uri="{FF2B5EF4-FFF2-40B4-BE49-F238E27FC236}">
                  <a16:creationId xmlns:a16="http://schemas.microsoft.com/office/drawing/2014/main" id="{D05065C7-B5B6-40BA-B6B6-69748E448E91}"/>
                </a:ext>
              </a:extLst>
            </p:cNvPr>
            <p:cNvSpPr>
              <a:spLocks noEditPoints="1" noChangeArrowheads="1"/>
            </p:cNvSpPr>
            <p:nvPr/>
          </p:nvSpPr>
          <p:spPr bwMode="auto">
            <a:xfrm>
              <a:off x="8470242" y="4355619"/>
              <a:ext cx="351176" cy="296140"/>
            </a:xfrm>
            <a:custGeom>
              <a:avLst/>
              <a:gdLst>
                <a:gd name="T0" fmla="*/ 84 w 120"/>
                <a:gd name="T1" fmla="*/ 0 h 101"/>
                <a:gd name="T2" fmla="*/ 60 w 120"/>
                <a:gd name="T3" fmla="*/ 5 h 101"/>
                <a:gd name="T4" fmla="*/ 37 w 120"/>
                <a:gd name="T5" fmla="*/ 0 h 101"/>
                <a:gd name="T6" fmla="*/ 0 w 120"/>
                <a:gd name="T7" fmla="*/ 50 h 101"/>
                <a:gd name="T8" fmla="*/ 50 w 120"/>
                <a:gd name="T9" fmla="*/ 101 h 101"/>
                <a:gd name="T10" fmla="*/ 60 w 120"/>
                <a:gd name="T11" fmla="*/ 100 h 101"/>
                <a:gd name="T12" fmla="*/ 70 w 120"/>
                <a:gd name="T13" fmla="*/ 101 h 101"/>
                <a:gd name="T14" fmla="*/ 120 w 120"/>
                <a:gd name="T15" fmla="*/ 50 h 101"/>
                <a:gd name="T16" fmla="*/ 84 w 120"/>
                <a:gd name="T17" fmla="*/ 0 h 101"/>
                <a:gd name="T18" fmla="*/ 49 w 120"/>
                <a:gd name="T19" fmla="*/ 58 h 101"/>
                <a:gd name="T20" fmla="*/ 44 w 120"/>
                <a:gd name="T21" fmla="*/ 53 h 101"/>
                <a:gd name="T22" fmla="*/ 49 w 120"/>
                <a:gd name="T23" fmla="*/ 48 h 101"/>
                <a:gd name="T24" fmla="*/ 54 w 120"/>
                <a:gd name="T25" fmla="*/ 53 h 101"/>
                <a:gd name="T26" fmla="*/ 49 w 120"/>
                <a:gd name="T27" fmla="*/ 58 h 101"/>
                <a:gd name="T28" fmla="*/ 67 w 120"/>
                <a:gd name="T29" fmla="*/ 58 h 101"/>
                <a:gd name="T30" fmla="*/ 62 w 120"/>
                <a:gd name="T31" fmla="*/ 53 h 101"/>
                <a:gd name="T32" fmla="*/ 67 w 120"/>
                <a:gd name="T33" fmla="*/ 48 h 101"/>
                <a:gd name="T34" fmla="*/ 72 w 120"/>
                <a:gd name="T35" fmla="*/ 53 h 101"/>
                <a:gd name="T36" fmla="*/ 67 w 120"/>
                <a:gd name="T37" fmla="*/ 58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01"/>
                <a:gd name="T59" fmla="*/ 120 w 120"/>
                <a:gd name="T60" fmla="*/ 101 h 1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Freeform 57">
              <a:extLst>
                <a:ext uri="{FF2B5EF4-FFF2-40B4-BE49-F238E27FC236}">
                  <a16:creationId xmlns:a16="http://schemas.microsoft.com/office/drawing/2014/main" id="{560E633D-6AEC-40C6-AD61-50F38DA949C6}"/>
                </a:ext>
              </a:extLst>
            </p:cNvPr>
            <p:cNvSpPr>
              <a:spLocks noChangeArrowheads="1"/>
            </p:cNvSpPr>
            <p:nvPr/>
          </p:nvSpPr>
          <p:spPr bwMode="auto">
            <a:xfrm>
              <a:off x="8800452" y="2969260"/>
              <a:ext cx="73380" cy="52414"/>
            </a:xfrm>
            <a:custGeom>
              <a:avLst/>
              <a:gdLst>
                <a:gd name="T0" fmla="*/ 0 w 39"/>
                <a:gd name="T1" fmla="*/ 0 h 28"/>
                <a:gd name="T2" fmla="*/ 39 w 39"/>
                <a:gd name="T3" fmla="*/ 0 h 28"/>
                <a:gd name="T4" fmla="*/ 39 w 39"/>
                <a:gd name="T5" fmla="*/ 4 h 28"/>
                <a:gd name="T6" fmla="*/ 9 w 39"/>
                <a:gd name="T7" fmla="*/ 24 h 28"/>
                <a:gd name="T8" fmla="*/ 39 w 39"/>
                <a:gd name="T9" fmla="*/ 24 h 28"/>
                <a:gd name="T10" fmla="*/ 39 w 39"/>
                <a:gd name="T11" fmla="*/ 28 h 28"/>
                <a:gd name="T12" fmla="*/ 0 w 39"/>
                <a:gd name="T13" fmla="*/ 28 h 28"/>
                <a:gd name="T14" fmla="*/ 0 w 39"/>
                <a:gd name="T15" fmla="*/ 25 h 28"/>
                <a:gd name="T16" fmla="*/ 28 w 39"/>
                <a:gd name="T17" fmla="*/ 5 h 28"/>
                <a:gd name="T18" fmla="*/ 0 w 39"/>
                <a:gd name="T19" fmla="*/ 5 h 28"/>
                <a:gd name="T20" fmla="*/ 0 w 3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28"/>
                <a:gd name="T35" fmla="*/ 39 w 3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Freeform 58">
              <a:extLst>
                <a:ext uri="{FF2B5EF4-FFF2-40B4-BE49-F238E27FC236}">
                  <a16:creationId xmlns:a16="http://schemas.microsoft.com/office/drawing/2014/main" id="{2B17F591-3037-46ED-B188-67C276B0AE89}"/>
                </a:ext>
              </a:extLst>
            </p:cNvPr>
            <p:cNvSpPr>
              <a:spLocks noChangeArrowheads="1"/>
            </p:cNvSpPr>
            <p:nvPr/>
          </p:nvSpPr>
          <p:spPr bwMode="auto">
            <a:xfrm>
              <a:off x="8624863" y="2793673"/>
              <a:ext cx="196554" cy="146760"/>
            </a:xfrm>
            <a:custGeom>
              <a:avLst/>
              <a:gdLst>
                <a:gd name="T0" fmla="*/ 0 w 104"/>
                <a:gd name="T1" fmla="*/ 0 h 78"/>
                <a:gd name="T2" fmla="*/ 104 w 104"/>
                <a:gd name="T3" fmla="*/ 0 h 78"/>
                <a:gd name="T4" fmla="*/ 104 w 104"/>
                <a:gd name="T5" fmla="*/ 10 h 78"/>
                <a:gd name="T6" fmla="*/ 25 w 104"/>
                <a:gd name="T7" fmla="*/ 65 h 78"/>
                <a:gd name="T8" fmla="*/ 104 w 104"/>
                <a:gd name="T9" fmla="*/ 65 h 78"/>
                <a:gd name="T10" fmla="*/ 104 w 104"/>
                <a:gd name="T11" fmla="*/ 78 h 78"/>
                <a:gd name="T12" fmla="*/ 0 w 104"/>
                <a:gd name="T13" fmla="*/ 78 h 78"/>
                <a:gd name="T14" fmla="*/ 0 w 104"/>
                <a:gd name="T15" fmla="*/ 67 h 78"/>
                <a:gd name="T16" fmla="*/ 77 w 104"/>
                <a:gd name="T17" fmla="*/ 13 h 78"/>
                <a:gd name="T18" fmla="*/ 0 w 104"/>
                <a:gd name="T19" fmla="*/ 13 h 78"/>
                <a:gd name="T20" fmla="*/ 0 w 104"/>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78"/>
                <a:gd name="T35" fmla="*/ 104 w 10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Freeform 59">
              <a:extLst>
                <a:ext uri="{FF2B5EF4-FFF2-40B4-BE49-F238E27FC236}">
                  <a16:creationId xmlns:a16="http://schemas.microsoft.com/office/drawing/2014/main" id="{802EDFFA-7AB8-4131-8051-E337717F2D49}"/>
                </a:ext>
              </a:extLst>
            </p:cNvPr>
            <p:cNvSpPr>
              <a:spLocks noEditPoints="1" noChangeArrowheads="1"/>
            </p:cNvSpPr>
            <p:nvPr/>
          </p:nvSpPr>
          <p:spPr bwMode="auto">
            <a:xfrm>
              <a:off x="8548863" y="3037398"/>
              <a:ext cx="453383" cy="201796"/>
            </a:xfrm>
            <a:custGeom>
              <a:avLst/>
              <a:gdLst>
                <a:gd name="T0" fmla="*/ 219 w 241"/>
                <a:gd name="T1" fmla="*/ 0 h 107"/>
                <a:gd name="T2" fmla="*/ 219 w 241"/>
                <a:gd name="T3" fmla="*/ 43 h 107"/>
                <a:gd name="T4" fmla="*/ 24 w 241"/>
                <a:gd name="T5" fmla="*/ 43 h 107"/>
                <a:gd name="T6" fmla="*/ 24 w 241"/>
                <a:gd name="T7" fmla="*/ 0 h 107"/>
                <a:gd name="T8" fmla="*/ 0 w 241"/>
                <a:gd name="T9" fmla="*/ 0 h 107"/>
                <a:gd name="T10" fmla="*/ 0 w 241"/>
                <a:gd name="T11" fmla="*/ 43 h 107"/>
                <a:gd name="T12" fmla="*/ 0 w 241"/>
                <a:gd name="T13" fmla="*/ 71 h 107"/>
                <a:gd name="T14" fmla="*/ 0 w 241"/>
                <a:gd name="T15" fmla="*/ 76 h 107"/>
                <a:gd name="T16" fmla="*/ 0 w 241"/>
                <a:gd name="T17" fmla="*/ 87 h 107"/>
                <a:gd name="T18" fmla="*/ 0 w 241"/>
                <a:gd name="T19" fmla="*/ 107 h 107"/>
                <a:gd name="T20" fmla="*/ 24 w 241"/>
                <a:gd name="T21" fmla="*/ 107 h 107"/>
                <a:gd name="T22" fmla="*/ 24 w 241"/>
                <a:gd name="T23" fmla="*/ 87 h 107"/>
                <a:gd name="T24" fmla="*/ 219 w 241"/>
                <a:gd name="T25" fmla="*/ 87 h 107"/>
                <a:gd name="T26" fmla="*/ 219 w 241"/>
                <a:gd name="T27" fmla="*/ 107 h 107"/>
                <a:gd name="T28" fmla="*/ 241 w 241"/>
                <a:gd name="T29" fmla="*/ 107 h 107"/>
                <a:gd name="T30" fmla="*/ 241 w 241"/>
                <a:gd name="T31" fmla="*/ 0 h 107"/>
                <a:gd name="T32" fmla="*/ 219 w 241"/>
                <a:gd name="T33" fmla="*/ 0 h 107"/>
                <a:gd name="T34" fmla="*/ 24 w 241"/>
                <a:gd name="T35" fmla="*/ 76 h 107"/>
                <a:gd name="T36" fmla="*/ 24 w 241"/>
                <a:gd name="T37" fmla="*/ 71 h 107"/>
                <a:gd name="T38" fmla="*/ 219 w 241"/>
                <a:gd name="T39" fmla="*/ 71 h 107"/>
                <a:gd name="T40" fmla="*/ 219 w 241"/>
                <a:gd name="T41" fmla="*/ 76 h 107"/>
                <a:gd name="T42" fmla="*/ 24 w 241"/>
                <a:gd name="T43" fmla="*/ 7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107"/>
                <a:gd name="T68" fmla="*/ 241 w 241"/>
                <a:gd name="T69" fmla="*/ 107 h 1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Freeform 60">
              <a:extLst>
                <a:ext uri="{FF2B5EF4-FFF2-40B4-BE49-F238E27FC236}">
                  <a16:creationId xmlns:a16="http://schemas.microsoft.com/office/drawing/2014/main" id="{4349C480-599C-4A29-9AE2-A55E62CA9A07}"/>
                </a:ext>
              </a:extLst>
            </p:cNvPr>
            <p:cNvSpPr>
              <a:spLocks noChangeArrowheads="1"/>
            </p:cNvSpPr>
            <p:nvPr/>
          </p:nvSpPr>
          <p:spPr bwMode="auto">
            <a:xfrm>
              <a:off x="8821417" y="3074088"/>
              <a:ext cx="133656" cy="36690"/>
            </a:xfrm>
            <a:custGeom>
              <a:avLst/>
              <a:gdLst>
                <a:gd name="T0" fmla="*/ 46 w 46"/>
                <a:gd name="T1" fmla="*/ 0 h 13"/>
                <a:gd name="T2" fmla="*/ 0 w 46"/>
                <a:gd name="T3" fmla="*/ 13 h 13"/>
                <a:gd name="T4" fmla="*/ 46 w 46"/>
                <a:gd name="T5" fmla="*/ 13 h 13"/>
                <a:gd name="T6" fmla="*/ 46 w 46"/>
                <a:gd name="T7" fmla="*/ 0 h 13"/>
                <a:gd name="T8" fmla="*/ 0 60000 65536"/>
                <a:gd name="T9" fmla="*/ 0 60000 65536"/>
                <a:gd name="T10" fmla="*/ 0 60000 65536"/>
                <a:gd name="T11" fmla="*/ 0 60000 65536"/>
                <a:gd name="T12" fmla="*/ 0 w 46"/>
                <a:gd name="T13" fmla="*/ 0 h 13"/>
                <a:gd name="T14" fmla="*/ 46 w 46"/>
                <a:gd name="T15" fmla="*/ 13 h 13"/>
              </a:gdLst>
              <a:ahLst/>
              <a:cxnLst>
                <a:cxn ang="T8">
                  <a:pos x="T0" y="T1"/>
                </a:cxn>
                <a:cxn ang="T9">
                  <a:pos x="T2" y="T3"/>
                </a:cxn>
                <a:cxn ang="T10">
                  <a:pos x="T4" y="T5"/>
                </a:cxn>
                <a:cxn ang="T11">
                  <a:pos x="T6" y="T7"/>
                </a:cxn>
              </a:cxnLst>
              <a:rect l="T12" t="T13" r="T14" b="T15"/>
              <a:pathLst>
                <a:path w="46" h="13">
                  <a:moveTo>
                    <a:pt x="46" y="0"/>
                  </a:moveTo>
                  <a:cubicBezTo>
                    <a:pt x="24" y="0"/>
                    <a:pt x="6" y="6"/>
                    <a:pt x="0" y="13"/>
                  </a:cubicBezTo>
                  <a:cubicBezTo>
                    <a:pt x="46" y="13"/>
                    <a:pt x="46" y="13"/>
                    <a:pt x="46" y="13"/>
                  </a:cubicBezTo>
                  <a:lnTo>
                    <a:pt x="46"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Oval 61">
              <a:extLst>
                <a:ext uri="{FF2B5EF4-FFF2-40B4-BE49-F238E27FC236}">
                  <a16:creationId xmlns:a16="http://schemas.microsoft.com/office/drawing/2014/main" id="{21D4FA33-AE9A-4494-A779-DCB9B28154AB}"/>
                </a:ext>
              </a:extLst>
            </p:cNvPr>
            <p:cNvSpPr>
              <a:spLocks noChangeArrowheads="1"/>
            </p:cNvSpPr>
            <p:nvPr/>
          </p:nvSpPr>
          <p:spPr bwMode="auto">
            <a:xfrm>
              <a:off x="7508438" y="1910491"/>
              <a:ext cx="94346" cy="94346"/>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Freeform 62">
              <a:extLst>
                <a:ext uri="{FF2B5EF4-FFF2-40B4-BE49-F238E27FC236}">
                  <a16:creationId xmlns:a16="http://schemas.microsoft.com/office/drawing/2014/main" id="{2441AF50-9D2A-4B99-9F79-A297A2A0A89D}"/>
                </a:ext>
              </a:extLst>
            </p:cNvPr>
            <p:cNvSpPr>
              <a:spLocks noChangeArrowheads="1"/>
            </p:cNvSpPr>
            <p:nvPr/>
          </p:nvSpPr>
          <p:spPr bwMode="auto">
            <a:xfrm>
              <a:off x="7442921" y="1740145"/>
              <a:ext cx="505797" cy="220140"/>
            </a:xfrm>
            <a:custGeom>
              <a:avLst/>
              <a:gdLst>
                <a:gd name="T0" fmla="*/ 164 w 172"/>
                <a:gd name="T1" fmla="*/ 41 h 75"/>
                <a:gd name="T2" fmla="*/ 144 w 172"/>
                <a:gd name="T3" fmla="*/ 33 h 75"/>
                <a:gd name="T4" fmla="*/ 132 w 172"/>
                <a:gd name="T5" fmla="*/ 21 h 75"/>
                <a:gd name="T6" fmla="*/ 127 w 172"/>
                <a:gd name="T7" fmla="*/ 8 h 75"/>
                <a:gd name="T8" fmla="*/ 114 w 172"/>
                <a:gd name="T9" fmla="*/ 0 h 75"/>
                <a:gd name="T10" fmla="*/ 54 w 172"/>
                <a:gd name="T11" fmla="*/ 0 h 75"/>
                <a:gd name="T12" fmla="*/ 39 w 172"/>
                <a:gd name="T13" fmla="*/ 7 h 75"/>
                <a:gd name="T14" fmla="*/ 6 w 172"/>
                <a:gd name="T15" fmla="*/ 41 h 75"/>
                <a:gd name="T16" fmla="*/ 0 w 172"/>
                <a:gd name="T17" fmla="*/ 57 h 75"/>
                <a:gd name="T18" fmla="*/ 0 w 172"/>
                <a:gd name="T19" fmla="*/ 65 h 75"/>
                <a:gd name="T20" fmla="*/ 9 w 172"/>
                <a:gd name="T21" fmla="*/ 75 h 75"/>
                <a:gd name="T22" fmla="*/ 17 w 172"/>
                <a:gd name="T23" fmla="*/ 75 h 75"/>
                <a:gd name="T24" fmla="*/ 39 w 172"/>
                <a:gd name="T25" fmla="*/ 53 h 75"/>
                <a:gd name="T26" fmla="*/ 61 w 172"/>
                <a:gd name="T27" fmla="*/ 75 h 75"/>
                <a:gd name="T28" fmla="*/ 105 w 172"/>
                <a:gd name="T29" fmla="*/ 75 h 75"/>
                <a:gd name="T30" fmla="*/ 127 w 172"/>
                <a:gd name="T31" fmla="*/ 53 h 75"/>
                <a:gd name="T32" fmla="*/ 149 w 172"/>
                <a:gd name="T33" fmla="*/ 75 h 75"/>
                <a:gd name="T34" fmla="*/ 163 w 172"/>
                <a:gd name="T35" fmla="*/ 75 h 75"/>
                <a:gd name="T36" fmla="*/ 172 w 172"/>
                <a:gd name="T37" fmla="*/ 65 h 75"/>
                <a:gd name="T38" fmla="*/ 172 w 172"/>
                <a:gd name="T39" fmla="*/ 53 h 75"/>
                <a:gd name="T40" fmla="*/ 164 w 172"/>
                <a:gd name="T41" fmla="*/ 41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
                <a:gd name="T64" fmla="*/ 0 h 75"/>
                <a:gd name="T65" fmla="*/ 172 w 172"/>
                <a:gd name="T66" fmla="*/ 75 h 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1" name="Oval 63">
              <a:extLst>
                <a:ext uri="{FF2B5EF4-FFF2-40B4-BE49-F238E27FC236}">
                  <a16:creationId xmlns:a16="http://schemas.microsoft.com/office/drawing/2014/main" id="{DDA4A67F-0FEF-4CF1-AEF7-89E906205EBE}"/>
                </a:ext>
              </a:extLst>
            </p:cNvPr>
            <p:cNvSpPr>
              <a:spLocks noChangeArrowheads="1"/>
            </p:cNvSpPr>
            <p:nvPr/>
          </p:nvSpPr>
          <p:spPr bwMode="auto">
            <a:xfrm>
              <a:off x="7767890" y="1910491"/>
              <a:ext cx="94346" cy="94346"/>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Freeform 82">
              <a:extLst>
                <a:ext uri="{FF2B5EF4-FFF2-40B4-BE49-F238E27FC236}">
                  <a16:creationId xmlns:a16="http://schemas.microsoft.com/office/drawing/2014/main" id="{DF3A7A6E-AEB2-4701-854F-938E2F270856}"/>
                </a:ext>
              </a:extLst>
            </p:cNvPr>
            <p:cNvSpPr>
              <a:spLocks noEditPoints="1" noChangeArrowheads="1"/>
            </p:cNvSpPr>
            <p:nvPr/>
          </p:nvSpPr>
          <p:spPr bwMode="auto">
            <a:xfrm>
              <a:off x="3587849" y="4515481"/>
              <a:ext cx="356417" cy="550350"/>
            </a:xfrm>
            <a:custGeom>
              <a:avLst/>
              <a:gdLst>
                <a:gd name="T0" fmla="*/ 79 w 138"/>
                <a:gd name="T1" fmla="*/ 116 h 212"/>
                <a:gd name="T2" fmla="*/ 43 w 138"/>
                <a:gd name="T3" fmla="*/ 116 h 212"/>
                <a:gd name="T4" fmla="*/ 30 w 138"/>
                <a:gd name="T5" fmla="*/ 39 h 212"/>
                <a:gd name="T6" fmla="*/ 55 w 138"/>
                <a:gd name="T7" fmla="*/ 34 h 212"/>
                <a:gd name="T8" fmla="*/ 79 w 138"/>
                <a:gd name="T9" fmla="*/ 116 h 212"/>
                <a:gd name="T10" fmla="*/ 83 w 138"/>
                <a:gd name="T11" fmla="*/ 129 h 212"/>
                <a:gd name="T12" fmla="*/ 109 w 138"/>
                <a:gd name="T13" fmla="*/ 137 h 212"/>
                <a:gd name="T14" fmla="*/ 120 w 138"/>
                <a:gd name="T15" fmla="*/ 194 h 212"/>
                <a:gd name="T16" fmla="*/ 107 w 138"/>
                <a:gd name="T17" fmla="*/ 201 h 212"/>
                <a:gd name="T18" fmla="*/ 105 w 138"/>
                <a:gd name="T19" fmla="*/ 182 h 212"/>
                <a:gd name="T20" fmla="*/ 103 w 138"/>
                <a:gd name="T21" fmla="*/ 183 h 212"/>
                <a:gd name="T22" fmla="*/ 99 w 138"/>
                <a:gd name="T23" fmla="*/ 204 h 212"/>
                <a:gd name="T24" fmla="*/ 23 w 138"/>
                <a:gd name="T25" fmla="*/ 204 h 212"/>
                <a:gd name="T26" fmla="*/ 19 w 138"/>
                <a:gd name="T27" fmla="*/ 183 h 212"/>
                <a:gd name="T28" fmla="*/ 17 w 138"/>
                <a:gd name="T29" fmla="*/ 182 h 212"/>
                <a:gd name="T30" fmla="*/ 16 w 138"/>
                <a:gd name="T31" fmla="*/ 201 h 212"/>
                <a:gd name="T32" fmla="*/ 2 w 138"/>
                <a:gd name="T33" fmla="*/ 194 h 212"/>
                <a:gd name="T34" fmla="*/ 14 w 138"/>
                <a:gd name="T35" fmla="*/ 137 h 212"/>
                <a:gd name="T36" fmla="*/ 40 w 138"/>
                <a:gd name="T37" fmla="*/ 129 h 212"/>
                <a:gd name="T38" fmla="*/ 61 w 138"/>
                <a:gd name="T39" fmla="*/ 170 h 212"/>
                <a:gd name="T40" fmla="*/ 83 w 138"/>
                <a:gd name="T41" fmla="*/ 129 h 212"/>
                <a:gd name="T42" fmla="*/ 88 w 138"/>
                <a:gd name="T43" fmla="*/ 74 h 212"/>
                <a:gd name="T44" fmla="*/ 50 w 138"/>
                <a:gd name="T45" fmla="*/ 68 h 212"/>
                <a:gd name="T46" fmla="*/ 34 w 138"/>
                <a:gd name="T47" fmla="*/ 77 h 212"/>
                <a:gd name="T48" fmla="*/ 37 w 138"/>
                <a:gd name="T49" fmla="*/ 91 h 212"/>
                <a:gd name="T50" fmla="*/ 86 w 138"/>
                <a:gd name="T51" fmla="*/ 90 h 212"/>
                <a:gd name="T52" fmla="*/ 88 w 138"/>
                <a:gd name="T53" fmla="*/ 74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212"/>
                <a:gd name="T83" fmla="*/ 138 w 138"/>
                <a:gd name="T84" fmla="*/ 212 h 21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3" name="Freeform 87">
              <a:extLst>
                <a:ext uri="{FF2B5EF4-FFF2-40B4-BE49-F238E27FC236}">
                  <a16:creationId xmlns:a16="http://schemas.microsoft.com/office/drawing/2014/main" id="{14FDD826-7453-44CF-B934-94EC5092D545}"/>
                </a:ext>
              </a:extLst>
            </p:cNvPr>
            <p:cNvSpPr>
              <a:spLocks noEditPoints="1" noChangeArrowheads="1"/>
            </p:cNvSpPr>
            <p:nvPr/>
          </p:nvSpPr>
          <p:spPr bwMode="auto">
            <a:xfrm>
              <a:off x="5655594" y="1349658"/>
              <a:ext cx="534626" cy="351176"/>
            </a:xfrm>
            <a:custGeom>
              <a:avLst/>
              <a:gdLst>
                <a:gd name="T0" fmla="*/ 162 w 162"/>
                <a:gd name="T1" fmla="*/ 12 h 106"/>
                <a:gd name="T2" fmla="*/ 87 w 162"/>
                <a:gd name="T3" fmla="*/ 0 h 106"/>
                <a:gd name="T4" fmla="*/ 5 w 162"/>
                <a:gd name="T5" fmla="*/ 12 h 106"/>
                <a:gd name="T6" fmla="*/ 5 w 162"/>
                <a:gd name="T7" fmla="*/ 55 h 106"/>
                <a:gd name="T8" fmla="*/ 3 w 162"/>
                <a:gd name="T9" fmla="*/ 60 h 106"/>
                <a:gd name="T10" fmla="*/ 8 w 162"/>
                <a:gd name="T11" fmla="*/ 66 h 106"/>
                <a:gd name="T12" fmla="*/ 14 w 162"/>
                <a:gd name="T13" fmla="*/ 60 h 106"/>
                <a:gd name="T14" fmla="*/ 11 w 162"/>
                <a:gd name="T15" fmla="*/ 55 h 106"/>
                <a:gd name="T16" fmla="*/ 11 w 162"/>
                <a:gd name="T17" fmla="*/ 28 h 106"/>
                <a:gd name="T18" fmla="*/ 87 w 162"/>
                <a:gd name="T19" fmla="*/ 39 h 106"/>
                <a:gd name="T20" fmla="*/ 162 w 162"/>
                <a:gd name="T21" fmla="*/ 27 h 106"/>
                <a:gd name="T22" fmla="*/ 162 w 162"/>
                <a:gd name="T23" fmla="*/ 12 h 106"/>
                <a:gd name="T24" fmla="*/ 13 w 162"/>
                <a:gd name="T25" fmla="*/ 68 h 106"/>
                <a:gd name="T26" fmla="*/ 4 w 162"/>
                <a:gd name="T27" fmla="*/ 68 h 106"/>
                <a:gd name="T28" fmla="*/ 0 w 162"/>
                <a:gd name="T29" fmla="*/ 94 h 106"/>
                <a:gd name="T30" fmla="*/ 3 w 162"/>
                <a:gd name="T31" fmla="*/ 95 h 106"/>
                <a:gd name="T32" fmla="*/ 4 w 162"/>
                <a:gd name="T33" fmla="*/ 92 h 106"/>
                <a:gd name="T34" fmla="*/ 4 w 162"/>
                <a:gd name="T35" fmla="*/ 95 h 106"/>
                <a:gd name="T36" fmla="*/ 9 w 162"/>
                <a:gd name="T37" fmla="*/ 96 h 106"/>
                <a:gd name="T38" fmla="*/ 10 w 162"/>
                <a:gd name="T39" fmla="*/ 93 h 106"/>
                <a:gd name="T40" fmla="*/ 11 w 162"/>
                <a:gd name="T41" fmla="*/ 95 h 106"/>
                <a:gd name="T42" fmla="*/ 12 w 162"/>
                <a:gd name="T43" fmla="*/ 95 h 106"/>
                <a:gd name="T44" fmla="*/ 13 w 162"/>
                <a:gd name="T45" fmla="*/ 83 h 106"/>
                <a:gd name="T46" fmla="*/ 14 w 162"/>
                <a:gd name="T47" fmla="*/ 95 h 106"/>
                <a:gd name="T48" fmla="*/ 17 w 162"/>
                <a:gd name="T49" fmla="*/ 94 h 106"/>
                <a:gd name="T50" fmla="*/ 13 w 162"/>
                <a:gd name="T51" fmla="*/ 68 h 106"/>
                <a:gd name="T52" fmla="*/ 30 w 162"/>
                <a:gd name="T53" fmla="*/ 94 h 106"/>
                <a:gd name="T54" fmla="*/ 30 w 162"/>
                <a:gd name="T55" fmla="*/ 37 h 106"/>
                <a:gd name="T56" fmla="*/ 87 w 162"/>
                <a:gd name="T57" fmla="*/ 45 h 106"/>
                <a:gd name="T58" fmla="*/ 141 w 162"/>
                <a:gd name="T59" fmla="*/ 37 h 106"/>
                <a:gd name="T60" fmla="*/ 141 w 162"/>
                <a:gd name="T61" fmla="*/ 93 h 106"/>
                <a:gd name="T62" fmla="*/ 86 w 162"/>
                <a:gd name="T63" fmla="*/ 106 h 106"/>
                <a:gd name="T64" fmla="*/ 30 w 162"/>
                <a:gd name="T65" fmla="*/ 94 h 1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2"/>
                <a:gd name="T100" fmla="*/ 0 h 106"/>
                <a:gd name="T101" fmla="*/ 162 w 162"/>
                <a:gd name="T102" fmla="*/ 106 h 1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4" name="KSO_Shape">
              <a:extLst>
                <a:ext uri="{FF2B5EF4-FFF2-40B4-BE49-F238E27FC236}">
                  <a16:creationId xmlns:a16="http://schemas.microsoft.com/office/drawing/2014/main" id="{151E39AC-B287-4872-89E6-8164292A78A0}"/>
                </a:ext>
              </a:extLst>
            </p:cNvPr>
            <p:cNvSpPr>
              <a:spLocks/>
            </p:cNvSpPr>
            <p:nvPr/>
          </p:nvSpPr>
          <p:spPr bwMode="auto">
            <a:xfrm>
              <a:off x="5687194" y="3188572"/>
              <a:ext cx="848027" cy="848027"/>
            </a:xfrm>
            <a:custGeom>
              <a:avLst/>
              <a:gdLst>
                <a:gd name="T0" fmla="*/ 1619048 w 3279"/>
                <a:gd name="T1" fmla="*/ 1800397 h 3280"/>
                <a:gd name="T2" fmla="*/ 179955 w 3279"/>
                <a:gd name="T3" fmla="*/ 1800397 h 3280"/>
                <a:gd name="T4" fmla="*/ 0 w 3279"/>
                <a:gd name="T5" fmla="*/ 1619808 h 3280"/>
                <a:gd name="T6" fmla="*/ 0 w 3279"/>
                <a:gd name="T7" fmla="*/ 180040 h 3280"/>
                <a:gd name="T8" fmla="*/ 179955 w 3279"/>
                <a:gd name="T9" fmla="*/ 0 h 3280"/>
                <a:gd name="T10" fmla="*/ 1619048 w 3279"/>
                <a:gd name="T11" fmla="*/ 0 h 3280"/>
                <a:gd name="T12" fmla="*/ 1799003 w 3279"/>
                <a:gd name="T13" fmla="*/ 180040 h 3280"/>
                <a:gd name="T14" fmla="*/ 1799003 w 3279"/>
                <a:gd name="T15" fmla="*/ 1619808 h 3280"/>
                <a:gd name="T16" fmla="*/ 1619048 w 3279"/>
                <a:gd name="T17" fmla="*/ 1800397 h 3280"/>
                <a:gd name="T18" fmla="*/ 1593262 w 3279"/>
                <a:gd name="T19" fmla="*/ 933681 h 3280"/>
                <a:gd name="T20" fmla="*/ 1588872 w 3279"/>
                <a:gd name="T21" fmla="*/ 924350 h 3280"/>
                <a:gd name="T22" fmla="*/ 1588872 w 3279"/>
                <a:gd name="T23" fmla="*/ 906236 h 3280"/>
                <a:gd name="T24" fmla="*/ 913492 w 3279"/>
                <a:gd name="T25" fmla="*/ 230539 h 3280"/>
                <a:gd name="T26" fmla="*/ 802666 w 3279"/>
                <a:gd name="T27" fmla="*/ 239321 h 3280"/>
                <a:gd name="T28" fmla="*/ 798825 w 3279"/>
                <a:gd name="T29" fmla="*/ 242066 h 3280"/>
                <a:gd name="T30" fmla="*/ 583757 w 3279"/>
                <a:gd name="T31" fmla="*/ 184980 h 3280"/>
                <a:gd name="T32" fmla="*/ 150328 w 3279"/>
                <a:gd name="T33" fmla="*/ 618612 h 3280"/>
                <a:gd name="T34" fmla="*/ 241403 w 3279"/>
                <a:gd name="T35" fmla="*/ 885378 h 3280"/>
                <a:gd name="T36" fmla="*/ 237563 w 3279"/>
                <a:gd name="T37" fmla="*/ 906236 h 3280"/>
                <a:gd name="T38" fmla="*/ 913492 w 3279"/>
                <a:gd name="T39" fmla="*/ 1582483 h 3280"/>
                <a:gd name="T40" fmla="*/ 1021575 w 3279"/>
                <a:gd name="T41" fmla="*/ 1573701 h 3280"/>
                <a:gd name="T42" fmla="*/ 1028158 w 3279"/>
                <a:gd name="T43" fmla="*/ 1576994 h 3280"/>
                <a:gd name="T44" fmla="*/ 1243227 w 3279"/>
                <a:gd name="T45" fmla="*/ 1634080 h 3280"/>
                <a:gd name="T46" fmla="*/ 1676655 w 3279"/>
                <a:gd name="T47" fmla="*/ 1200448 h 3280"/>
                <a:gd name="T48" fmla="*/ 1593262 w 3279"/>
                <a:gd name="T49" fmla="*/ 933681 h 3280"/>
                <a:gd name="T50" fmla="*/ 973843 w 3279"/>
                <a:gd name="T51" fmla="*/ 821157 h 3280"/>
                <a:gd name="T52" fmla="*/ 1219087 w 3279"/>
                <a:gd name="T53" fmla="*/ 898552 h 3280"/>
                <a:gd name="T54" fmla="*/ 1328815 w 3279"/>
                <a:gd name="T55" fmla="*/ 1106037 h 3280"/>
                <a:gd name="T56" fmla="*/ 1211405 w 3279"/>
                <a:gd name="T57" fmla="*/ 1297603 h 3280"/>
                <a:gd name="T58" fmla="*/ 937632 w 3279"/>
                <a:gd name="T59" fmla="*/ 1377743 h 3280"/>
                <a:gd name="T60" fmla="*/ 689645 w 3279"/>
                <a:gd name="T61" fmla="*/ 1340966 h 3280"/>
                <a:gd name="T62" fmla="*/ 533830 w 3279"/>
                <a:gd name="T63" fmla="*/ 1235577 h 3280"/>
                <a:gd name="T64" fmla="*/ 549192 w 3279"/>
                <a:gd name="T65" fmla="*/ 1119210 h 3280"/>
                <a:gd name="T66" fmla="*/ 661116 w 3279"/>
                <a:gd name="T67" fmla="*/ 1118112 h 3280"/>
                <a:gd name="T68" fmla="*/ 907457 w 3279"/>
                <a:gd name="T69" fmla="*/ 1224050 h 3280"/>
                <a:gd name="T70" fmla="*/ 1081377 w 3279"/>
                <a:gd name="T71" fmla="*/ 1163671 h 3280"/>
                <a:gd name="T72" fmla="*/ 1081377 w 3279"/>
                <a:gd name="T73" fmla="*/ 1058282 h 3280"/>
                <a:gd name="T74" fmla="*/ 902519 w 3279"/>
                <a:gd name="T75" fmla="*/ 981985 h 3280"/>
                <a:gd name="T76" fmla="*/ 668248 w 3279"/>
                <a:gd name="T77" fmla="*/ 913921 h 3280"/>
                <a:gd name="T78" fmla="*/ 551936 w 3279"/>
                <a:gd name="T79" fmla="*/ 722354 h 3280"/>
                <a:gd name="T80" fmla="*/ 679770 w 3279"/>
                <a:gd name="T81" fmla="*/ 514870 h 3280"/>
                <a:gd name="T82" fmla="*/ 931597 w 3279"/>
                <a:gd name="T83" fmla="*/ 440768 h 3280"/>
                <a:gd name="T84" fmla="*/ 1162028 w 3279"/>
                <a:gd name="T85" fmla="*/ 480838 h 3280"/>
                <a:gd name="T86" fmla="*/ 1261332 w 3279"/>
                <a:gd name="T87" fmla="*/ 556037 h 3280"/>
                <a:gd name="T88" fmla="*/ 1262429 w 3279"/>
                <a:gd name="T89" fmla="*/ 666915 h 3280"/>
                <a:gd name="T90" fmla="*/ 1161479 w 3279"/>
                <a:gd name="T91" fmla="*/ 691067 h 3280"/>
                <a:gd name="T92" fmla="*/ 977135 w 3279"/>
                <a:gd name="T93" fmla="*/ 595558 h 3280"/>
                <a:gd name="T94" fmla="*/ 788950 w 3279"/>
                <a:gd name="T95" fmla="*/ 646606 h 3280"/>
                <a:gd name="T96" fmla="*/ 793888 w 3279"/>
                <a:gd name="T97" fmla="*/ 760778 h 3280"/>
                <a:gd name="T98" fmla="*/ 973843 w 3279"/>
                <a:gd name="T99" fmla="*/ 821157 h 328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279" h="3280">
                  <a:moveTo>
                    <a:pt x="2951" y="3280"/>
                  </a:moveTo>
                  <a:cubicBezTo>
                    <a:pt x="328" y="3280"/>
                    <a:pt x="328" y="3280"/>
                    <a:pt x="328" y="3280"/>
                  </a:cubicBezTo>
                  <a:cubicBezTo>
                    <a:pt x="146" y="3280"/>
                    <a:pt x="0" y="3133"/>
                    <a:pt x="0" y="2951"/>
                  </a:cubicBezTo>
                  <a:cubicBezTo>
                    <a:pt x="0" y="328"/>
                    <a:pt x="0" y="328"/>
                    <a:pt x="0" y="328"/>
                  </a:cubicBezTo>
                  <a:cubicBezTo>
                    <a:pt x="0" y="147"/>
                    <a:pt x="146" y="0"/>
                    <a:pt x="328" y="0"/>
                  </a:cubicBezTo>
                  <a:cubicBezTo>
                    <a:pt x="2951" y="0"/>
                    <a:pt x="2951" y="0"/>
                    <a:pt x="2951" y="0"/>
                  </a:cubicBezTo>
                  <a:cubicBezTo>
                    <a:pt x="3133" y="0"/>
                    <a:pt x="3279" y="147"/>
                    <a:pt x="3279" y="328"/>
                  </a:cubicBezTo>
                  <a:cubicBezTo>
                    <a:pt x="3279" y="2951"/>
                    <a:pt x="3279" y="2951"/>
                    <a:pt x="3279" y="2951"/>
                  </a:cubicBezTo>
                  <a:cubicBezTo>
                    <a:pt x="3279" y="3133"/>
                    <a:pt x="3133" y="3280"/>
                    <a:pt x="2951" y="3280"/>
                  </a:cubicBezTo>
                  <a:close/>
                  <a:moveTo>
                    <a:pt x="2904" y="1701"/>
                  </a:moveTo>
                  <a:cubicBezTo>
                    <a:pt x="2896" y="1684"/>
                    <a:pt x="2896" y="1684"/>
                    <a:pt x="2896" y="1684"/>
                  </a:cubicBezTo>
                  <a:cubicBezTo>
                    <a:pt x="2896" y="1673"/>
                    <a:pt x="2896" y="1662"/>
                    <a:pt x="2896" y="1651"/>
                  </a:cubicBezTo>
                  <a:cubicBezTo>
                    <a:pt x="2896" y="971"/>
                    <a:pt x="2345" y="420"/>
                    <a:pt x="1665" y="420"/>
                  </a:cubicBezTo>
                  <a:cubicBezTo>
                    <a:pt x="1596" y="420"/>
                    <a:pt x="1529" y="425"/>
                    <a:pt x="1463" y="436"/>
                  </a:cubicBezTo>
                  <a:cubicBezTo>
                    <a:pt x="1456" y="441"/>
                    <a:pt x="1456" y="441"/>
                    <a:pt x="1456" y="441"/>
                  </a:cubicBezTo>
                  <a:cubicBezTo>
                    <a:pt x="1340" y="375"/>
                    <a:pt x="1207" y="337"/>
                    <a:pt x="1064" y="337"/>
                  </a:cubicBezTo>
                  <a:cubicBezTo>
                    <a:pt x="628" y="337"/>
                    <a:pt x="274" y="691"/>
                    <a:pt x="274" y="1127"/>
                  </a:cubicBezTo>
                  <a:cubicBezTo>
                    <a:pt x="274" y="1310"/>
                    <a:pt x="336" y="1479"/>
                    <a:pt x="440" y="1613"/>
                  </a:cubicBezTo>
                  <a:cubicBezTo>
                    <a:pt x="440" y="1613"/>
                    <a:pt x="433" y="1634"/>
                    <a:pt x="433" y="1651"/>
                  </a:cubicBezTo>
                  <a:cubicBezTo>
                    <a:pt x="433" y="2331"/>
                    <a:pt x="985" y="2883"/>
                    <a:pt x="1665" y="2883"/>
                  </a:cubicBezTo>
                  <a:cubicBezTo>
                    <a:pt x="1725" y="2883"/>
                    <a:pt x="1862" y="2867"/>
                    <a:pt x="1862" y="2867"/>
                  </a:cubicBezTo>
                  <a:cubicBezTo>
                    <a:pt x="1874" y="2873"/>
                    <a:pt x="1874" y="2873"/>
                    <a:pt x="1874" y="2873"/>
                  </a:cubicBezTo>
                  <a:cubicBezTo>
                    <a:pt x="1874" y="2873"/>
                    <a:pt x="2014" y="2980"/>
                    <a:pt x="2266" y="2977"/>
                  </a:cubicBezTo>
                  <a:cubicBezTo>
                    <a:pt x="2702" y="2977"/>
                    <a:pt x="3056" y="2623"/>
                    <a:pt x="3056" y="2187"/>
                  </a:cubicBezTo>
                  <a:cubicBezTo>
                    <a:pt x="3056" y="2004"/>
                    <a:pt x="3009" y="1835"/>
                    <a:pt x="2904" y="1701"/>
                  </a:cubicBezTo>
                  <a:close/>
                  <a:moveTo>
                    <a:pt x="1775" y="1496"/>
                  </a:moveTo>
                  <a:cubicBezTo>
                    <a:pt x="1939" y="1511"/>
                    <a:pt x="2088" y="1558"/>
                    <a:pt x="2222" y="1637"/>
                  </a:cubicBezTo>
                  <a:cubicBezTo>
                    <a:pt x="2355" y="1716"/>
                    <a:pt x="2422" y="1842"/>
                    <a:pt x="2422" y="2015"/>
                  </a:cubicBezTo>
                  <a:cubicBezTo>
                    <a:pt x="2422" y="2150"/>
                    <a:pt x="2351" y="2266"/>
                    <a:pt x="2208" y="2364"/>
                  </a:cubicBezTo>
                  <a:cubicBezTo>
                    <a:pt x="2065" y="2462"/>
                    <a:pt x="1899" y="2510"/>
                    <a:pt x="1709" y="2510"/>
                  </a:cubicBezTo>
                  <a:cubicBezTo>
                    <a:pt x="1528" y="2510"/>
                    <a:pt x="1378" y="2488"/>
                    <a:pt x="1257" y="2443"/>
                  </a:cubicBezTo>
                  <a:cubicBezTo>
                    <a:pt x="1136" y="2398"/>
                    <a:pt x="1059" y="2326"/>
                    <a:pt x="973" y="2251"/>
                  </a:cubicBezTo>
                  <a:cubicBezTo>
                    <a:pt x="973" y="2251"/>
                    <a:pt x="867" y="2150"/>
                    <a:pt x="1001" y="2039"/>
                  </a:cubicBezTo>
                  <a:cubicBezTo>
                    <a:pt x="1114" y="1940"/>
                    <a:pt x="1205" y="2037"/>
                    <a:pt x="1205" y="2037"/>
                  </a:cubicBezTo>
                  <a:cubicBezTo>
                    <a:pt x="1291" y="2127"/>
                    <a:pt x="1447" y="2215"/>
                    <a:pt x="1654" y="2230"/>
                  </a:cubicBezTo>
                  <a:cubicBezTo>
                    <a:pt x="1827" y="2230"/>
                    <a:pt x="1929" y="2184"/>
                    <a:pt x="1971" y="2120"/>
                  </a:cubicBezTo>
                  <a:cubicBezTo>
                    <a:pt x="2014" y="2056"/>
                    <a:pt x="2014" y="1992"/>
                    <a:pt x="1971" y="1928"/>
                  </a:cubicBezTo>
                  <a:cubicBezTo>
                    <a:pt x="1929" y="1864"/>
                    <a:pt x="1818" y="1804"/>
                    <a:pt x="1645" y="1789"/>
                  </a:cubicBezTo>
                  <a:cubicBezTo>
                    <a:pt x="1490" y="1774"/>
                    <a:pt x="1347" y="1733"/>
                    <a:pt x="1218" y="1665"/>
                  </a:cubicBezTo>
                  <a:cubicBezTo>
                    <a:pt x="1088" y="1598"/>
                    <a:pt x="1006" y="1481"/>
                    <a:pt x="1006" y="1316"/>
                  </a:cubicBezTo>
                  <a:cubicBezTo>
                    <a:pt x="1006" y="1167"/>
                    <a:pt x="1091" y="1029"/>
                    <a:pt x="1239" y="938"/>
                  </a:cubicBezTo>
                  <a:cubicBezTo>
                    <a:pt x="1386" y="848"/>
                    <a:pt x="1543" y="803"/>
                    <a:pt x="1698" y="803"/>
                  </a:cubicBezTo>
                  <a:cubicBezTo>
                    <a:pt x="1879" y="803"/>
                    <a:pt x="2019" y="839"/>
                    <a:pt x="2118" y="876"/>
                  </a:cubicBezTo>
                  <a:cubicBezTo>
                    <a:pt x="2217" y="914"/>
                    <a:pt x="2299" y="1013"/>
                    <a:pt x="2299" y="1013"/>
                  </a:cubicBezTo>
                  <a:cubicBezTo>
                    <a:pt x="2299" y="1013"/>
                    <a:pt x="2384" y="1100"/>
                    <a:pt x="2301" y="1215"/>
                  </a:cubicBezTo>
                  <a:cubicBezTo>
                    <a:pt x="2230" y="1303"/>
                    <a:pt x="2117" y="1259"/>
                    <a:pt x="2117" y="1259"/>
                  </a:cubicBezTo>
                  <a:cubicBezTo>
                    <a:pt x="2013" y="1184"/>
                    <a:pt x="1921" y="1115"/>
                    <a:pt x="1781" y="1085"/>
                  </a:cubicBezTo>
                  <a:cubicBezTo>
                    <a:pt x="1596" y="1065"/>
                    <a:pt x="1481" y="1114"/>
                    <a:pt x="1438" y="1178"/>
                  </a:cubicBezTo>
                  <a:cubicBezTo>
                    <a:pt x="1395" y="1242"/>
                    <a:pt x="1404" y="1341"/>
                    <a:pt x="1447" y="1386"/>
                  </a:cubicBezTo>
                  <a:cubicBezTo>
                    <a:pt x="1490" y="1431"/>
                    <a:pt x="1619" y="1474"/>
                    <a:pt x="1775" y="1496"/>
                  </a:cubicBezTo>
                  <a:close/>
                </a:path>
              </a:pathLst>
            </a:custGeom>
            <a:solidFill>
              <a:srgbClr val="EAAB22"/>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anose="020B0503020204020204" pitchFamily="34" charset="-122"/>
                <a:ea typeface="微软雅黑" panose="020B0503020204020204" pitchFamily="34" charset="-122"/>
              </a:endParaRPr>
            </a:p>
          </p:txBody>
        </p:sp>
      </p:grpSp>
      <p:sp>
        <p:nvSpPr>
          <p:cNvPr id="45" name="矩形 44">
            <a:extLst>
              <a:ext uri="{FF2B5EF4-FFF2-40B4-BE49-F238E27FC236}">
                <a16:creationId xmlns:a16="http://schemas.microsoft.com/office/drawing/2014/main" id="{D5C07DEA-C604-457F-8C5B-A5B0E1BD0A35}"/>
              </a:ext>
            </a:extLst>
          </p:cNvPr>
          <p:cNvSpPr/>
          <p:nvPr/>
        </p:nvSpPr>
        <p:spPr>
          <a:xfrm>
            <a:off x="592988" y="1684715"/>
            <a:ext cx="326572" cy="8551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5CA2C165-4373-4A95-9554-7549E8466979}"/>
              </a:ext>
            </a:extLst>
          </p:cNvPr>
          <p:cNvSpPr/>
          <p:nvPr/>
        </p:nvSpPr>
        <p:spPr>
          <a:xfrm>
            <a:off x="1461023" y="4435789"/>
            <a:ext cx="326572" cy="8551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7" name="1">
            <a:extLst>
              <a:ext uri="{FF2B5EF4-FFF2-40B4-BE49-F238E27FC236}">
                <a16:creationId xmlns:a16="http://schemas.microsoft.com/office/drawing/2014/main" id="{D122CC9B-E9E2-4734-AA80-CB93B1035CB3}"/>
              </a:ext>
            </a:extLst>
          </p:cNvPr>
          <p:cNvSpPr>
            <a:spLocks noChangeArrowheads="1"/>
          </p:cNvSpPr>
          <p:nvPr>
            <p:custDataLst>
              <p:tags r:id="rId1"/>
            </p:custDataLst>
          </p:nvPr>
        </p:nvSpPr>
        <p:spPr bwMode="auto">
          <a:xfrm>
            <a:off x="938080" y="1986621"/>
            <a:ext cx="3252468" cy="1301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编辑标题</a:t>
            </a:r>
          </a:p>
          <a:p>
            <a:pPr defTabSz="1219170">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点击编辑你想替换的内容点击编辑你想替换的内容点击编辑你想替换的内容点击编辑你想替换的内容</a:t>
            </a:r>
          </a:p>
        </p:txBody>
      </p:sp>
      <p:sp>
        <p:nvSpPr>
          <p:cNvPr id="48" name="1">
            <a:extLst>
              <a:ext uri="{FF2B5EF4-FFF2-40B4-BE49-F238E27FC236}">
                <a16:creationId xmlns:a16="http://schemas.microsoft.com/office/drawing/2014/main" id="{F746F66D-7EFA-4621-8E13-BFFD72C8FF82}"/>
              </a:ext>
            </a:extLst>
          </p:cNvPr>
          <p:cNvSpPr>
            <a:spLocks noChangeArrowheads="1"/>
          </p:cNvSpPr>
          <p:nvPr>
            <p:custDataLst>
              <p:tags r:id="rId2"/>
            </p:custDataLst>
          </p:nvPr>
        </p:nvSpPr>
        <p:spPr bwMode="auto">
          <a:xfrm>
            <a:off x="1814186" y="4729026"/>
            <a:ext cx="3252468" cy="1301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编辑标题</a:t>
            </a:r>
          </a:p>
          <a:p>
            <a:pPr defTabSz="1219170">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点击编辑你想替换的内容点击编辑你想替换的内容点击编辑你想替换的内容点击编辑你想替换的内容</a:t>
            </a:r>
          </a:p>
        </p:txBody>
      </p:sp>
      <p:grpSp>
        <p:nvGrpSpPr>
          <p:cNvPr id="49" name="组合 48">
            <a:extLst>
              <a:ext uri="{FF2B5EF4-FFF2-40B4-BE49-F238E27FC236}">
                <a16:creationId xmlns:a16="http://schemas.microsoft.com/office/drawing/2014/main" id="{F0342B7F-541E-495F-801A-61F0C03BBF40}"/>
              </a:ext>
            </a:extLst>
          </p:cNvPr>
          <p:cNvGrpSpPr/>
          <p:nvPr/>
        </p:nvGrpSpPr>
        <p:grpSpPr>
          <a:xfrm>
            <a:off x="0" y="310997"/>
            <a:ext cx="11548864" cy="825807"/>
            <a:chOff x="0" y="310997"/>
            <a:chExt cx="11548864" cy="825807"/>
          </a:xfrm>
        </p:grpSpPr>
        <p:grpSp>
          <p:nvGrpSpPr>
            <p:cNvPr id="52" name="组合 51">
              <a:extLst>
                <a:ext uri="{FF2B5EF4-FFF2-40B4-BE49-F238E27FC236}">
                  <a16:creationId xmlns:a16="http://schemas.microsoft.com/office/drawing/2014/main" id="{724C8230-071F-456E-BA4E-BB4054E7EDFF}"/>
                </a:ext>
              </a:extLst>
            </p:cNvPr>
            <p:cNvGrpSpPr/>
            <p:nvPr/>
          </p:nvGrpSpPr>
          <p:grpSpPr>
            <a:xfrm>
              <a:off x="0" y="310997"/>
              <a:ext cx="11548864" cy="825807"/>
              <a:chOff x="0" y="310997"/>
              <a:chExt cx="11548864" cy="825807"/>
            </a:xfrm>
          </p:grpSpPr>
          <p:sp>
            <p:nvSpPr>
              <p:cNvPr id="54" name="标题 1">
                <a:extLst>
                  <a:ext uri="{FF2B5EF4-FFF2-40B4-BE49-F238E27FC236}">
                    <a16:creationId xmlns:a16="http://schemas.microsoft.com/office/drawing/2014/main" id="{2B776995-A597-4F2A-BE54-74B65C250557}"/>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两段式内容页</a:t>
                </a:r>
              </a:p>
            </p:txBody>
          </p:sp>
          <p:sp>
            <p:nvSpPr>
              <p:cNvPr id="55" name="矩形 54">
                <a:extLst>
                  <a:ext uri="{FF2B5EF4-FFF2-40B4-BE49-F238E27FC236}">
                    <a16:creationId xmlns:a16="http://schemas.microsoft.com/office/drawing/2014/main" id="{2E852CC4-4CC0-4CD8-AA80-B9F83F20880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6" name="矩形 55">
                <a:extLst>
                  <a:ext uri="{FF2B5EF4-FFF2-40B4-BE49-F238E27FC236}">
                    <a16:creationId xmlns:a16="http://schemas.microsoft.com/office/drawing/2014/main" id="{52F5D10F-DD8D-449A-9391-E8F7887E1FE7}"/>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1" name="直接连接符 50">
              <a:extLst>
                <a:ext uri="{FF2B5EF4-FFF2-40B4-BE49-F238E27FC236}">
                  <a16:creationId xmlns:a16="http://schemas.microsoft.com/office/drawing/2014/main" id="{5DB0C527-DDB5-48C4-9B13-A000D2D9F233}"/>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58" name="矩形 57">
            <a:extLst>
              <a:ext uri="{FF2B5EF4-FFF2-40B4-BE49-F238E27FC236}">
                <a16:creationId xmlns:a16="http://schemas.microsoft.com/office/drawing/2014/main" id="{7DDF1223-490D-4EA4-B601-0473E3DB4F29}"/>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59" name="组合 58">
            <a:extLst>
              <a:ext uri="{FF2B5EF4-FFF2-40B4-BE49-F238E27FC236}">
                <a16:creationId xmlns:a16="http://schemas.microsoft.com/office/drawing/2014/main" id="{E3EBC7AC-30DE-48EC-9AC8-C60AC8463538}"/>
              </a:ext>
            </a:extLst>
          </p:cNvPr>
          <p:cNvGrpSpPr/>
          <p:nvPr/>
        </p:nvGrpSpPr>
        <p:grpSpPr>
          <a:xfrm>
            <a:off x="9302074" y="353222"/>
            <a:ext cx="2372401" cy="697199"/>
            <a:chOff x="2954664" y="741101"/>
            <a:chExt cx="4418941" cy="1332639"/>
          </a:xfrm>
        </p:grpSpPr>
        <p:sp>
          <p:nvSpPr>
            <p:cNvPr id="60" name="椭圆 59">
              <a:extLst>
                <a:ext uri="{FF2B5EF4-FFF2-40B4-BE49-F238E27FC236}">
                  <a16:creationId xmlns:a16="http://schemas.microsoft.com/office/drawing/2014/main" id="{7FBFB236-02A4-4B7D-AC7F-00999A90C2C8}"/>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61" name="图片 60">
              <a:extLst>
                <a:ext uri="{FF2B5EF4-FFF2-40B4-BE49-F238E27FC236}">
                  <a16:creationId xmlns:a16="http://schemas.microsoft.com/office/drawing/2014/main" id="{4186EB14-F666-4DF8-A13A-F8CC0022625B}"/>
                </a:ext>
              </a:extLst>
            </p:cNvPr>
            <p:cNvPicPr>
              <a:picLocks noChangeAspect="1"/>
            </p:cNvPicPr>
            <p:nvPr/>
          </p:nvPicPr>
          <p:blipFill rotWithShape="1">
            <a:blip r:embed="rId5">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15137587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A825192-47A1-432A-93DA-78D6C5DF4B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97"/>
            <a:ext cx="12192000" cy="6858000"/>
          </a:xfrm>
          <a:prstGeom prst="rect">
            <a:avLst/>
          </a:prstGeom>
        </p:spPr>
      </p:pic>
      <p:grpSp>
        <p:nvGrpSpPr>
          <p:cNvPr id="93" name="组合 92">
            <a:extLst>
              <a:ext uri="{FF2B5EF4-FFF2-40B4-BE49-F238E27FC236}">
                <a16:creationId xmlns:a16="http://schemas.microsoft.com/office/drawing/2014/main" id="{836F023F-7D8D-4A16-A538-992D76FDAA72}"/>
              </a:ext>
            </a:extLst>
          </p:cNvPr>
          <p:cNvGrpSpPr/>
          <p:nvPr/>
        </p:nvGrpSpPr>
        <p:grpSpPr>
          <a:xfrm>
            <a:off x="690364" y="1942613"/>
            <a:ext cx="7216232" cy="3999372"/>
            <a:chOff x="839662" y="1577371"/>
            <a:chExt cx="5580176" cy="2782629"/>
          </a:xfrm>
        </p:grpSpPr>
        <p:sp>
          <p:nvSpPr>
            <p:cNvPr id="4" name="Rectangle 5">
              <a:extLst>
                <a:ext uri="{FF2B5EF4-FFF2-40B4-BE49-F238E27FC236}">
                  <a16:creationId xmlns:a16="http://schemas.microsoft.com/office/drawing/2014/main" id="{74803476-5AA7-44A3-9A74-EF751FCD598A}"/>
                </a:ext>
              </a:extLst>
            </p:cNvPr>
            <p:cNvSpPr>
              <a:spLocks noChangeArrowheads="1"/>
            </p:cNvSpPr>
            <p:nvPr/>
          </p:nvSpPr>
          <p:spPr bwMode="auto">
            <a:xfrm>
              <a:off x="2000250" y="1624013"/>
              <a:ext cx="322263" cy="133350"/>
            </a:xfrm>
            <a:prstGeom prst="rect">
              <a:avLst/>
            </a:pr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 name="Rectangle 6">
              <a:extLst>
                <a:ext uri="{FF2B5EF4-FFF2-40B4-BE49-F238E27FC236}">
                  <a16:creationId xmlns:a16="http://schemas.microsoft.com/office/drawing/2014/main" id="{6D6F70B9-B28D-43CE-AFFE-7E3597E8A645}"/>
                </a:ext>
              </a:extLst>
            </p:cNvPr>
            <p:cNvSpPr>
              <a:spLocks noChangeArrowheads="1"/>
            </p:cNvSpPr>
            <p:nvPr/>
          </p:nvSpPr>
          <p:spPr bwMode="auto">
            <a:xfrm>
              <a:off x="3449638" y="1624013"/>
              <a:ext cx="322263" cy="133350"/>
            </a:xfrm>
            <a:prstGeom prst="rect">
              <a:avLst/>
            </a:pr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 name="Rectangle 29">
              <a:extLst>
                <a:ext uri="{FF2B5EF4-FFF2-40B4-BE49-F238E27FC236}">
                  <a16:creationId xmlns:a16="http://schemas.microsoft.com/office/drawing/2014/main" id="{90123882-D0F4-46F6-B480-3A62EC778E86}"/>
                </a:ext>
              </a:extLst>
            </p:cNvPr>
            <p:cNvSpPr>
              <a:spLocks noChangeArrowheads="1"/>
            </p:cNvSpPr>
            <p:nvPr/>
          </p:nvSpPr>
          <p:spPr bwMode="auto">
            <a:xfrm>
              <a:off x="1327150" y="2139951"/>
              <a:ext cx="4763" cy="2028825"/>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 name="Rectangle 30">
              <a:extLst>
                <a:ext uri="{FF2B5EF4-FFF2-40B4-BE49-F238E27FC236}">
                  <a16:creationId xmlns:a16="http://schemas.microsoft.com/office/drawing/2014/main" id="{36553D1F-AE2F-44C2-B21D-FCAB868C3416}"/>
                </a:ext>
              </a:extLst>
            </p:cNvPr>
            <p:cNvSpPr>
              <a:spLocks noChangeArrowheads="1"/>
            </p:cNvSpPr>
            <p:nvPr/>
          </p:nvSpPr>
          <p:spPr bwMode="auto">
            <a:xfrm>
              <a:off x="1327150" y="4046538"/>
              <a:ext cx="4897438" cy="7938"/>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8" name="Rectangle 31">
              <a:extLst>
                <a:ext uri="{FF2B5EF4-FFF2-40B4-BE49-F238E27FC236}">
                  <a16:creationId xmlns:a16="http://schemas.microsoft.com/office/drawing/2014/main" id="{7B5C2C7B-3F40-4507-8423-E9A7B822C7B5}"/>
                </a:ext>
              </a:extLst>
            </p:cNvPr>
            <p:cNvSpPr>
              <a:spLocks noChangeArrowheads="1"/>
            </p:cNvSpPr>
            <p:nvPr/>
          </p:nvSpPr>
          <p:spPr bwMode="auto">
            <a:xfrm>
              <a:off x="1771650" y="2139951"/>
              <a:ext cx="4763" cy="2028825"/>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9" name="Rectangle 32">
              <a:extLst>
                <a:ext uri="{FF2B5EF4-FFF2-40B4-BE49-F238E27FC236}">
                  <a16:creationId xmlns:a16="http://schemas.microsoft.com/office/drawing/2014/main" id="{0978D144-4695-4D54-B68D-58DC28FB6136}"/>
                </a:ext>
              </a:extLst>
            </p:cNvPr>
            <p:cNvSpPr>
              <a:spLocks noChangeArrowheads="1"/>
            </p:cNvSpPr>
            <p:nvPr/>
          </p:nvSpPr>
          <p:spPr bwMode="auto">
            <a:xfrm>
              <a:off x="2211388" y="2139951"/>
              <a:ext cx="7938" cy="2028825"/>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 name="Rectangle 33">
              <a:extLst>
                <a:ext uri="{FF2B5EF4-FFF2-40B4-BE49-F238E27FC236}">
                  <a16:creationId xmlns:a16="http://schemas.microsoft.com/office/drawing/2014/main" id="{275F2F24-90B2-4960-9F47-C69C17F930D2}"/>
                </a:ext>
              </a:extLst>
            </p:cNvPr>
            <p:cNvSpPr>
              <a:spLocks noChangeArrowheads="1"/>
            </p:cNvSpPr>
            <p:nvPr/>
          </p:nvSpPr>
          <p:spPr bwMode="auto">
            <a:xfrm>
              <a:off x="2655888" y="2139951"/>
              <a:ext cx="7938" cy="2028825"/>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1" name="Rectangle 34">
              <a:extLst>
                <a:ext uri="{FF2B5EF4-FFF2-40B4-BE49-F238E27FC236}">
                  <a16:creationId xmlns:a16="http://schemas.microsoft.com/office/drawing/2014/main" id="{9A29C0A3-CE59-4174-B0BB-1A92AEBEDA0C}"/>
                </a:ext>
              </a:extLst>
            </p:cNvPr>
            <p:cNvSpPr>
              <a:spLocks noChangeArrowheads="1"/>
            </p:cNvSpPr>
            <p:nvPr/>
          </p:nvSpPr>
          <p:spPr bwMode="auto">
            <a:xfrm>
              <a:off x="3100388" y="2139951"/>
              <a:ext cx="7938" cy="2028825"/>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2" name="Rectangle 35">
              <a:extLst>
                <a:ext uri="{FF2B5EF4-FFF2-40B4-BE49-F238E27FC236}">
                  <a16:creationId xmlns:a16="http://schemas.microsoft.com/office/drawing/2014/main" id="{965D1095-053D-4403-8C81-41CDDCF863C7}"/>
                </a:ext>
              </a:extLst>
            </p:cNvPr>
            <p:cNvSpPr>
              <a:spLocks noChangeArrowheads="1"/>
            </p:cNvSpPr>
            <p:nvPr/>
          </p:nvSpPr>
          <p:spPr bwMode="auto">
            <a:xfrm>
              <a:off x="3544888" y="2139951"/>
              <a:ext cx="7938" cy="2028825"/>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3" name="Rectangle 36">
              <a:extLst>
                <a:ext uri="{FF2B5EF4-FFF2-40B4-BE49-F238E27FC236}">
                  <a16:creationId xmlns:a16="http://schemas.microsoft.com/office/drawing/2014/main" id="{6D23D681-937C-4596-B89B-97E252B2E0B6}"/>
                </a:ext>
              </a:extLst>
            </p:cNvPr>
            <p:cNvSpPr>
              <a:spLocks noChangeArrowheads="1"/>
            </p:cNvSpPr>
            <p:nvPr/>
          </p:nvSpPr>
          <p:spPr bwMode="auto">
            <a:xfrm>
              <a:off x="3987800" y="2139951"/>
              <a:ext cx="4763" cy="2028825"/>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4" name="Rectangle 37">
              <a:extLst>
                <a:ext uri="{FF2B5EF4-FFF2-40B4-BE49-F238E27FC236}">
                  <a16:creationId xmlns:a16="http://schemas.microsoft.com/office/drawing/2014/main" id="{8113003B-00E3-4453-B62F-0195BF2FA31C}"/>
                </a:ext>
              </a:extLst>
            </p:cNvPr>
            <p:cNvSpPr>
              <a:spLocks noChangeArrowheads="1"/>
            </p:cNvSpPr>
            <p:nvPr/>
          </p:nvSpPr>
          <p:spPr bwMode="auto">
            <a:xfrm>
              <a:off x="4432300" y="2139951"/>
              <a:ext cx="4763" cy="2028825"/>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5" name="Rectangle 38">
              <a:extLst>
                <a:ext uri="{FF2B5EF4-FFF2-40B4-BE49-F238E27FC236}">
                  <a16:creationId xmlns:a16="http://schemas.microsoft.com/office/drawing/2014/main" id="{5AE4BFB1-21CF-4268-9B0D-768D4DB76D9C}"/>
                </a:ext>
              </a:extLst>
            </p:cNvPr>
            <p:cNvSpPr>
              <a:spLocks noChangeArrowheads="1"/>
            </p:cNvSpPr>
            <p:nvPr/>
          </p:nvSpPr>
          <p:spPr bwMode="auto">
            <a:xfrm>
              <a:off x="4876800" y="2139951"/>
              <a:ext cx="3175" cy="2028825"/>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Rectangle 39">
              <a:extLst>
                <a:ext uri="{FF2B5EF4-FFF2-40B4-BE49-F238E27FC236}">
                  <a16:creationId xmlns:a16="http://schemas.microsoft.com/office/drawing/2014/main" id="{CB8B385A-7FE4-4155-A3DA-CB2BD306B1FB}"/>
                </a:ext>
              </a:extLst>
            </p:cNvPr>
            <p:cNvSpPr>
              <a:spLocks noChangeArrowheads="1"/>
            </p:cNvSpPr>
            <p:nvPr/>
          </p:nvSpPr>
          <p:spPr bwMode="auto">
            <a:xfrm>
              <a:off x="5316538" y="2139951"/>
              <a:ext cx="7938" cy="2028825"/>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7" name="Rectangle 40">
              <a:extLst>
                <a:ext uri="{FF2B5EF4-FFF2-40B4-BE49-F238E27FC236}">
                  <a16:creationId xmlns:a16="http://schemas.microsoft.com/office/drawing/2014/main" id="{E63E2676-989A-4B9E-A108-B525F9DFDA57}"/>
                </a:ext>
              </a:extLst>
            </p:cNvPr>
            <p:cNvSpPr>
              <a:spLocks noChangeArrowheads="1"/>
            </p:cNvSpPr>
            <p:nvPr/>
          </p:nvSpPr>
          <p:spPr bwMode="auto">
            <a:xfrm>
              <a:off x="5761038" y="2139951"/>
              <a:ext cx="7938" cy="2028825"/>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8" name="Rectangle 41">
              <a:extLst>
                <a:ext uri="{FF2B5EF4-FFF2-40B4-BE49-F238E27FC236}">
                  <a16:creationId xmlns:a16="http://schemas.microsoft.com/office/drawing/2014/main" id="{E8D663AA-0869-4DA6-804F-87C6F5EAF45D}"/>
                </a:ext>
              </a:extLst>
            </p:cNvPr>
            <p:cNvSpPr>
              <a:spLocks noChangeArrowheads="1"/>
            </p:cNvSpPr>
            <p:nvPr/>
          </p:nvSpPr>
          <p:spPr bwMode="auto">
            <a:xfrm>
              <a:off x="6205538" y="2139951"/>
              <a:ext cx="7938" cy="2028825"/>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Rectangle 42">
              <a:extLst>
                <a:ext uri="{FF2B5EF4-FFF2-40B4-BE49-F238E27FC236}">
                  <a16:creationId xmlns:a16="http://schemas.microsoft.com/office/drawing/2014/main" id="{339FC446-802F-4BDF-AD12-87958DDC6009}"/>
                </a:ext>
              </a:extLst>
            </p:cNvPr>
            <p:cNvSpPr>
              <a:spLocks noChangeArrowheads="1"/>
            </p:cNvSpPr>
            <p:nvPr/>
          </p:nvSpPr>
          <p:spPr bwMode="auto">
            <a:xfrm>
              <a:off x="1201738" y="4046538"/>
              <a:ext cx="125413" cy="7938"/>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0" name="Rectangle 43">
              <a:extLst>
                <a:ext uri="{FF2B5EF4-FFF2-40B4-BE49-F238E27FC236}">
                  <a16:creationId xmlns:a16="http://schemas.microsoft.com/office/drawing/2014/main" id="{C8842095-81D5-4611-8BB9-46F61260DE67}"/>
                </a:ext>
              </a:extLst>
            </p:cNvPr>
            <p:cNvSpPr>
              <a:spLocks noChangeArrowheads="1"/>
            </p:cNvSpPr>
            <p:nvPr/>
          </p:nvSpPr>
          <p:spPr bwMode="auto">
            <a:xfrm>
              <a:off x="1201738" y="3802063"/>
              <a:ext cx="125413" cy="4763"/>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1" name="Rectangle 44">
              <a:extLst>
                <a:ext uri="{FF2B5EF4-FFF2-40B4-BE49-F238E27FC236}">
                  <a16:creationId xmlns:a16="http://schemas.microsoft.com/office/drawing/2014/main" id="{FE5E1003-8726-45A0-86D4-6AB025C147F6}"/>
                </a:ext>
              </a:extLst>
            </p:cNvPr>
            <p:cNvSpPr>
              <a:spLocks noChangeArrowheads="1"/>
            </p:cNvSpPr>
            <p:nvPr/>
          </p:nvSpPr>
          <p:spPr bwMode="auto">
            <a:xfrm>
              <a:off x="1201738" y="3557588"/>
              <a:ext cx="125413" cy="4763"/>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Rectangle 45">
              <a:extLst>
                <a:ext uri="{FF2B5EF4-FFF2-40B4-BE49-F238E27FC236}">
                  <a16:creationId xmlns:a16="http://schemas.microsoft.com/office/drawing/2014/main" id="{E44D4076-21C6-4EFF-AA60-4382A63B8D4D}"/>
                </a:ext>
              </a:extLst>
            </p:cNvPr>
            <p:cNvSpPr>
              <a:spLocks noChangeArrowheads="1"/>
            </p:cNvSpPr>
            <p:nvPr/>
          </p:nvSpPr>
          <p:spPr bwMode="auto">
            <a:xfrm>
              <a:off x="1201738" y="3309938"/>
              <a:ext cx="125413" cy="7938"/>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3" name="Rectangle 46">
              <a:extLst>
                <a:ext uri="{FF2B5EF4-FFF2-40B4-BE49-F238E27FC236}">
                  <a16:creationId xmlns:a16="http://schemas.microsoft.com/office/drawing/2014/main" id="{4CD9CF48-64D5-4993-B408-5D0A6A185A78}"/>
                </a:ext>
              </a:extLst>
            </p:cNvPr>
            <p:cNvSpPr>
              <a:spLocks noChangeArrowheads="1"/>
            </p:cNvSpPr>
            <p:nvPr/>
          </p:nvSpPr>
          <p:spPr bwMode="auto">
            <a:xfrm>
              <a:off x="1201738" y="3065463"/>
              <a:ext cx="125413" cy="4763"/>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4" name="Rectangle 47">
              <a:extLst>
                <a:ext uri="{FF2B5EF4-FFF2-40B4-BE49-F238E27FC236}">
                  <a16:creationId xmlns:a16="http://schemas.microsoft.com/office/drawing/2014/main" id="{13AF4ABF-7F83-4EF0-9CC0-668C0EAD0A5A}"/>
                </a:ext>
              </a:extLst>
            </p:cNvPr>
            <p:cNvSpPr>
              <a:spLocks noChangeArrowheads="1"/>
            </p:cNvSpPr>
            <p:nvPr/>
          </p:nvSpPr>
          <p:spPr bwMode="auto">
            <a:xfrm>
              <a:off x="1201738" y="2820988"/>
              <a:ext cx="125413" cy="4763"/>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5" name="Rectangle 48">
              <a:extLst>
                <a:ext uri="{FF2B5EF4-FFF2-40B4-BE49-F238E27FC236}">
                  <a16:creationId xmlns:a16="http://schemas.microsoft.com/office/drawing/2014/main" id="{D0816312-4187-410D-80C5-81136BA05DC0}"/>
                </a:ext>
              </a:extLst>
            </p:cNvPr>
            <p:cNvSpPr>
              <a:spLocks noChangeArrowheads="1"/>
            </p:cNvSpPr>
            <p:nvPr/>
          </p:nvSpPr>
          <p:spPr bwMode="auto">
            <a:xfrm>
              <a:off x="1201738" y="2573338"/>
              <a:ext cx="125413" cy="7938"/>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6" name="Rectangle 49">
              <a:extLst>
                <a:ext uri="{FF2B5EF4-FFF2-40B4-BE49-F238E27FC236}">
                  <a16:creationId xmlns:a16="http://schemas.microsoft.com/office/drawing/2014/main" id="{16EB5376-2FEE-4CB9-A9A5-9ECFC4EA7A8F}"/>
                </a:ext>
              </a:extLst>
            </p:cNvPr>
            <p:cNvSpPr>
              <a:spLocks noChangeArrowheads="1"/>
            </p:cNvSpPr>
            <p:nvPr/>
          </p:nvSpPr>
          <p:spPr bwMode="auto">
            <a:xfrm>
              <a:off x="1201738" y="2328863"/>
              <a:ext cx="125413" cy="4763"/>
            </a:xfrm>
            <a:prstGeom prst="rect">
              <a:avLst/>
            </a:prstGeom>
            <a:solidFill>
              <a:srgbClr val="B7B8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grpSp>
          <p:nvGrpSpPr>
            <p:cNvPr id="27" name="组合 26">
              <a:extLst>
                <a:ext uri="{FF2B5EF4-FFF2-40B4-BE49-F238E27FC236}">
                  <a16:creationId xmlns:a16="http://schemas.microsoft.com/office/drawing/2014/main" id="{152C7705-184A-487B-846A-4FB737D5229A}"/>
                </a:ext>
              </a:extLst>
            </p:cNvPr>
            <p:cNvGrpSpPr/>
            <p:nvPr/>
          </p:nvGrpSpPr>
          <p:grpSpPr>
            <a:xfrm>
              <a:off x="1319213" y="3041651"/>
              <a:ext cx="4902200" cy="1012825"/>
              <a:chOff x="1319213" y="3041651"/>
              <a:chExt cx="4902200" cy="1012825"/>
            </a:xfrm>
            <a:solidFill>
              <a:srgbClr val="A5300F"/>
            </a:solidFill>
          </p:grpSpPr>
          <p:sp>
            <p:nvSpPr>
              <p:cNvPr id="28" name="Freeform 102">
                <a:extLst>
                  <a:ext uri="{FF2B5EF4-FFF2-40B4-BE49-F238E27FC236}">
                    <a16:creationId xmlns:a16="http://schemas.microsoft.com/office/drawing/2014/main" id="{441BF594-6A55-471C-8834-941A0EDED8D8}"/>
                  </a:ext>
                </a:extLst>
              </p:cNvPr>
              <p:cNvSpPr>
                <a:spLocks/>
              </p:cNvSpPr>
              <p:nvPr/>
            </p:nvSpPr>
            <p:spPr bwMode="auto">
              <a:xfrm>
                <a:off x="1319213" y="3070226"/>
                <a:ext cx="4902200" cy="984250"/>
              </a:xfrm>
              <a:custGeom>
                <a:avLst/>
                <a:gdLst>
                  <a:gd name="T0" fmla="*/ 13 w 3088"/>
                  <a:gd name="T1" fmla="*/ 620 h 620"/>
                  <a:gd name="T2" fmla="*/ 10 w 3088"/>
                  <a:gd name="T3" fmla="*/ 617 h 620"/>
                  <a:gd name="T4" fmla="*/ 3 w 3088"/>
                  <a:gd name="T5" fmla="*/ 620 h 620"/>
                  <a:gd name="T6" fmla="*/ 0 w 3088"/>
                  <a:gd name="T7" fmla="*/ 610 h 620"/>
                  <a:gd name="T8" fmla="*/ 283 w 3088"/>
                  <a:gd name="T9" fmla="*/ 454 h 620"/>
                  <a:gd name="T10" fmla="*/ 562 w 3088"/>
                  <a:gd name="T11" fmla="*/ 250 h 620"/>
                  <a:gd name="T12" fmla="*/ 842 w 3088"/>
                  <a:gd name="T13" fmla="*/ 171 h 620"/>
                  <a:gd name="T14" fmla="*/ 1124 w 3088"/>
                  <a:gd name="T15" fmla="*/ 116 h 620"/>
                  <a:gd name="T16" fmla="*/ 1402 w 3088"/>
                  <a:gd name="T17" fmla="*/ 163 h 620"/>
                  <a:gd name="T18" fmla="*/ 1681 w 3088"/>
                  <a:gd name="T19" fmla="*/ 0 h 620"/>
                  <a:gd name="T20" fmla="*/ 1966 w 3088"/>
                  <a:gd name="T21" fmla="*/ 52 h 620"/>
                  <a:gd name="T22" fmla="*/ 2246 w 3088"/>
                  <a:gd name="T23" fmla="*/ 320 h 620"/>
                  <a:gd name="T24" fmla="*/ 2523 w 3088"/>
                  <a:gd name="T25" fmla="*/ 382 h 620"/>
                  <a:gd name="T26" fmla="*/ 2803 w 3088"/>
                  <a:gd name="T27" fmla="*/ 459 h 620"/>
                  <a:gd name="T28" fmla="*/ 3088 w 3088"/>
                  <a:gd name="T29" fmla="*/ 588 h 620"/>
                  <a:gd name="T30" fmla="*/ 3088 w 3088"/>
                  <a:gd name="T31" fmla="*/ 617 h 620"/>
                  <a:gd name="T32" fmla="*/ 3073 w 3088"/>
                  <a:gd name="T33" fmla="*/ 617 h 620"/>
                  <a:gd name="T34" fmla="*/ 3073 w 3088"/>
                  <a:gd name="T35" fmla="*/ 598 h 620"/>
                  <a:gd name="T36" fmla="*/ 2798 w 3088"/>
                  <a:gd name="T37" fmla="*/ 474 h 620"/>
                  <a:gd name="T38" fmla="*/ 2518 w 3088"/>
                  <a:gd name="T39" fmla="*/ 399 h 620"/>
                  <a:gd name="T40" fmla="*/ 2238 w 3088"/>
                  <a:gd name="T41" fmla="*/ 335 h 620"/>
                  <a:gd name="T42" fmla="*/ 2236 w 3088"/>
                  <a:gd name="T43" fmla="*/ 332 h 620"/>
                  <a:gd name="T44" fmla="*/ 1959 w 3088"/>
                  <a:gd name="T45" fmla="*/ 67 h 620"/>
                  <a:gd name="T46" fmla="*/ 1684 w 3088"/>
                  <a:gd name="T47" fmla="*/ 17 h 620"/>
                  <a:gd name="T48" fmla="*/ 1404 w 3088"/>
                  <a:gd name="T49" fmla="*/ 178 h 620"/>
                  <a:gd name="T50" fmla="*/ 1124 w 3088"/>
                  <a:gd name="T51" fmla="*/ 131 h 620"/>
                  <a:gd name="T52" fmla="*/ 847 w 3088"/>
                  <a:gd name="T53" fmla="*/ 188 h 620"/>
                  <a:gd name="T54" fmla="*/ 570 w 3088"/>
                  <a:gd name="T55" fmla="*/ 265 h 620"/>
                  <a:gd name="T56" fmla="*/ 290 w 3088"/>
                  <a:gd name="T57" fmla="*/ 466 h 620"/>
                  <a:gd name="T58" fmla="*/ 13 w 3088"/>
                  <a:gd name="T59" fmla="*/ 62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8" h="620">
                    <a:moveTo>
                      <a:pt x="13" y="620"/>
                    </a:moveTo>
                    <a:lnTo>
                      <a:pt x="10" y="617"/>
                    </a:lnTo>
                    <a:lnTo>
                      <a:pt x="3" y="620"/>
                    </a:lnTo>
                    <a:lnTo>
                      <a:pt x="0" y="610"/>
                    </a:lnTo>
                    <a:lnTo>
                      <a:pt x="283" y="454"/>
                    </a:lnTo>
                    <a:lnTo>
                      <a:pt x="562" y="250"/>
                    </a:lnTo>
                    <a:lnTo>
                      <a:pt x="842" y="171"/>
                    </a:lnTo>
                    <a:lnTo>
                      <a:pt x="1124" y="116"/>
                    </a:lnTo>
                    <a:lnTo>
                      <a:pt x="1402" y="163"/>
                    </a:lnTo>
                    <a:lnTo>
                      <a:pt x="1681" y="0"/>
                    </a:lnTo>
                    <a:lnTo>
                      <a:pt x="1966" y="52"/>
                    </a:lnTo>
                    <a:lnTo>
                      <a:pt x="2246" y="320"/>
                    </a:lnTo>
                    <a:lnTo>
                      <a:pt x="2523" y="382"/>
                    </a:lnTo>
                    <a:lnTo>
                      <a:pt x="2803" y="459"/>
                    </a:lnTo>
                    <a:lnTo>
                      <a:pt x="3088" y="588"/>
                    </a:lnTo>
                    <a:lnTo>
                      <a:pt x="3088" y="617"/>
                    </a:lnTo>
                    <a:lnTo>
                      <a:pt x="3073" y="617"/>
                    </a:lnTo>
                    <a:lnTo>
                      <a:pt x="3073" y="598"/>
                    </a:lnTo>
                    <a:lnTo>
                      <a:pt x="2798" y="474"/>
                    </a:lnTo>
                    <a:lnTo>
                      <a:pt x="2518" y="399"/>
                    </a:lnTo>
                    <a:lnTo>
                      <a:pt x="2238" y="335"/>
                    </a:lnTo>
                    <a:lnTo>
                      <a:pt x="2236" y="332"/>
                    </a:lnTo>
                    <a:lnTo>
                      <a:pt x="1959" y="67"/>
                    </a:lnTo>
                    <a:lnTo>
                      <a:pt x="1684" y="17"/>
                    </a:lnTo>
                    <a:lnTo>
                      <a:pt x="1404" y="178"/>
                    </a:lnTo>
                    <a:lnTo>
                      <a:pt x="1124" y="131"/>
                    </a:lnTo>
                    <a:lnTo>
                      <a:pt x="847" y="188"/>
                    </a:lnTo>
                    <a:lnTo>
                      <a:pt x="570" y="265"/>
                    </a:lnTo>
                    <a:lnTo>
                      <a:pt x="290" y="466"/>
                    </a:lnTo>
                    <a:lnTo>
                      <a:pt x="13" y="6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 name="Oval 104">
                <a:extLst>
                  <a:ext uri="{FF2B5EF4-FFF2-40B4-BE49-F238E27FC236}">
                    <a16:creationId xmlns:a16="http://schemas.microsoft.com/office/drawing/2014/main" id="{C650F755-3E77-4267-89D3-8124C0E9F5D3}"/>
                  </a:ext>
                </a:extLst>
              </p:cNvPr>
              <p:cNvSpPr>
                <a:spLocks noChangeArrowheads="1"/>
              </p:cNvSpPr>
              <p:nvPr/>
            </p:nvSpPr>
            <p:spPr bwMode="auto">
              <a:xfrm>
                <a:off x="1731963" y="3762376"/>
                <a:ext cx="79375"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 name="Oval 105">
                <a:extLst>
                  <a:ext uri="{FF2B5EF4-FFF2-40B4-BE49-F238E27FC236}">
                    <a16:creationId xmlns:a16="http://schemas.microsoft.com/office/drawing/2014/main" id="{215A353C-A05C-45E9-B136-CAB96FB919D6}"/>
                  </a:ext>
                </a:extLst>
              </p:cNvPr>
              <p:cNvSpPr>
                <a:spLocks noChangeArrowheads="1"/>
              </p:cNvSpPr>
              <p:nvPr/>
            </p:nvSpPr>
            <p:spPr bwMode="auto">
              <a:xfrm>
                <a:off x="2176463" y="3443288"/>
                <a:ext cx="79375"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1" name="Oval 106">
                <a:extLst>
                  <a:ext uri="{FF2B5EF4-FFF2-40B4-BE49-F238E27FC236}">
                    <a16:creationId xmlns:a16="http://schemas.microsoft.com/office/drawing/2014/main" id="{AA07F90F-AA87-4BFC-A229-77ABECABA26F}"/>
                  </a:ext>
                </a:extLst>
              </p:cNvPr>
              <p:cNvSpPr>
                <a:spLocks noChangeArrowheads="1"/>
              </p:cNvSpPr>
              <p:nvPr/>
            </p:nvSpPr>
            <p:spPr bwMode="auto">
              <a:xfrm>
                <a:off x="2620963" y="3313113"/>
                <a:ext cx="77788"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2" name="Oval 107">
                <a:extLst>
                  <a:ext uri="{FF2B5EF4-FFF2-40B4-BE49-F238E27FC236}">
                    <a16:creationId xmlns:a16="http://schemas.microsoft.com/office/drawing/2014/main" id="{5980E0CC-84EC-4747-9640-1A468073C2CC}"/>
                  </a:ext>
                </a:extLst>
              </p:cNvPr>
              <p:cNvSpPr>
                <a:spLocks noChangeArrowheads="1"/>
              </p:cNvSpPr>
              <p:nvPr/>
            </p:nvSpPr>
            <p:spPr bwMode="auto">
              <a:xfrm>
                <a:off x="3065463" y="3235326"/>
                <a:ext cx="77788"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3" name="Oval 108">
                <a:extLst>
                  <a:ext uri="{FF2B5EF4-FFF2-40B4-BE49-F238E27FC236}">
                    <a16:creationId xmlns:a16="http://schemas.microsoft.com/office/drawing/2014/main" id="{15C187B4-C9B8-4743-8072-2830E0488AD1}"/>
                  </a:ext>
                </a:extLst>
              </p:cNvPr>
              <p:cNvSpPr>
                <a:spLocks noChangeArrowheads="1"/>
              </p:cNvSpPr>
              <p:nvPr/>
            </p:nvSpPr>
            <p:spPr bwMode="auto">
              <a:xfrm>
                <a:off x="3508375" y="3302001"/>
                <a:ext cx="79375"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4" name="Oval 109">
                <a:extLst>
                  <a:ext uri="{FF2B5EF4-FFF2-40B4-BE49-F238E27FC236}">
                    <a16:creationId xmlns:a16="http://schemas.microsoft.com/office/drawing/2014/main" id="{A6B4BD5A-6FCD-47CC-8F3E-71321EA254C6}"/>
                  </a:ext>
                </a:extLst>
              </p:cNvPr>
              <p:cNvSpPr>
                <a:spLocks noChangeArrowheads="1"/>
              </p:cNvSpPr>
              <p:nvPr/>
            </p:nvSpPr>
            <p:spPr bwMode="auto">
              <a:xfrm>
                <a:off x="3949700" y="3041651"/>
                <a:ext cx="82550"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5" name="Oval 110">
                <a:extLst>
                  <a:ext uri="{FF2B5EF4-FFF2-40B4-BE49-F238E27FC236}">
                    <a16:creationId xmlns:a16="http://schemas.microsoft.com/office/drawing/2014/main" id="{02AC17E6-E8FA-4867-B729-89FF47C1C934}"/>
                  </a:ext>
                </a:extLst>
              </p:cNvPr>
              <p:cNvSpPr>
                <a:spLocks noChangeArrowheads="1"/>
              </p:cNvSpPr>
              <p:nvPr/>
            </p:nvSpPr>
            <p:spPr bwMode="auto">
              <a:xfrm>
                <a:off x="4392613" y="3132138"/>
                <a:ext cx="82550"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6" name="Oval 111">
                <a:extLst>
                  <a:ext uri="{FF2B5EF4-FFF2-40B4-BE49-F238E27FC236}">
                    <a16:creationId xmlns:a16="http://schemas.microsoft.com/office/drawing/2014/main" id="{D705E60B-35C7-4E6A-8E44-622FE3D35AC3}"/>
                  </a:ext>
                </a:extLst>
              </p:cNvPr>
              <p:cNvSpPr>
                <a:spLocks noChangeArrowheads="1"/>
              </p:cNvSpPr>
              <p:nvPr/>
            </p:nvSpPr>
            <p:spPr bwMode="auto">
              <a:xfrm>
                <a:off x="4837113" y="3546476"/>
                <a:ext cx="79375"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7" name="Oval 112">
                <a:extLst>
                  <a:ext uri="{FF2B5EF4-FFF2-40B4-BE49-F238E27FC236}">
                    <a16:creationId xmlns:a16="http://schemas.microsoft.com/office/drawing/2014/main" id="{2EA80197-8001-4B7C-BB23-909654B893B0}"/>
                  </a:ext>
                </a:extLst>
              </p:cNvPr>
              <p:cNvSpPr>
                <a:spLocks noChangeArrowheads="1"/>
              </p:cNvSpPr>
              <p:nvPr/>
            </p:nvSpPr>
            <p:spPr bwMode="auto">
              <a:xfrm>
                <a:off x="5281613" y="3656013"/>
                <a:ext cx="77788"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8" name="Oval 113">
                <a:extLst>
                  <a:ext uri="{FF2B5EF4-FFF2-40B4-BE49-F238E27FC236}">
                    <a16:creationId xmlns:a16="http://schemas.microsoft.com/office/drawing/2014/main" id="{9AD3C8B2-6A83-469A-9A10-56D9DB4F6981}"/>
                  </a:ext>
                </a:extLst>
              </p:cNvPr>
              <p:cNvSpPr>
                <a:spLocks noChangeArrowheads="1"/>
              </p:cNvSpPr>
              <p:nvPr/>
            </p:nvSpPr>
            <p:spPr bwMode="auto">
              <a:xfrm>
                <a:off x="5726113" y="3770313"/>
                <a:ext cx="77788"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39" name="组合 38">
              <a:extLst>
                <a:ext uri="{FF2B5EF4-FFF2-40B4-BE49-F238E27FC236}">
                  <a16:creationId xmlns:a16="http://schemas.microsoft.com/office/drawing/2014/main" id="{A782408E-1F6C-40D7-A9A6-03612A21B942}"/>
                </a:ext>
              </a:extLst>
            </p:cNvPr>
            <p:cNvGrpSpPr/>
            <p:nvPr/>
          </p:nvGrpSpPr>
          <p:grpSpPr>
            <a:xfrm>
              <a:off x="1327150" y="2514601"/>
              <a:ext cx="4921250" cy="1535112"/>
              <a:chOff x="1327150" y="2514601"/>
              <a:chExt cx="4921250" cy="1535112"/>
            </a:xfrm>
            <a:solidFill>
              <a:srgbClr val="E19825"/>
            </a:solidFill>
          </p:grpSpPr>
          <p:sp>
            <p:nvSpPr>
              <p:cNvPr id="40" name="Freeform 101">
                <a:extLst>
                  <a:ext uri="{FF2B5EF4-FFF2-40B4-BE49-F238E27FC236}">
                    <a16:creationId xmlns:a16="http://schemas.microsoft.com/office/drawing/2014/main" id="{7DEB4B33-FC83-4439-AF60-3B2B819C69EC}"/>
                  </a:ext>
                </a:extLst>
              </p:cNvPr>
              <p:cNvSpPr>
                <a:spLocks/>
              </p:cNvSpPr>
              <p:nvPr/>
            </p:nvSpPr>
            <p:spPr bwMode="auto">
              <a:xfrm>
                <a:off x="1327150" y="2538413"/>
                <a:ext cx="4886325" cy="1511300"/>
              </a:xfrm>
              <a:custGeom>
                <a:avLst/>
                <a:gdLst>
                  <a:gd name="T0" fmla="*/ 15 w 3078"/>
                  <a:gd name="T1" fmla="*/ 952 h 952"/>
                  <a:gd name="T2" fmla="*/ 0 w 3078"/>
                  <a:gd name="T3" fmla="*/ 952 h 952"/>
                  <a:gd name="T4" fmla="*/ 0 w 3078"/>
                  <a:gd name="T5" fmla="*/ 925 h 952"/>
                  <a:gd name="T6" fmla="*/ 275 w 3078"/>
                  <a:gd name="T7" fmla="*/ 568 h 952"/>
                  <a:gd name="T8" fmla="*/ 555 w 3078"/>
                  <a:gd name="T9" fmla="*/ 431 h 952"/>
                  <a:gd name="T10" fmla="*/ 837 w 3078"/>
                  <a:gd name="T11" fmla="*/ 153 h 952"/>
                  <a:gd name="T12" fmla="*/ 1117 w 3078"/>
                  <a:gd name="T13" fmla="*/ 166 h 952"/>
                  <a:gd name="T14" fmla="*/ 1397 w 3078"/>
                  <a:gd name="T15" fmla="*/ 0 h 952"/>
                  <a:gd name="T16" fmla="*/ 1679 w 3078"/>
                  <a:gd name="T17" fmla="*/ 99 h 952"/>
                  <a:gd name="T18" fmla="*/ 1959 w 3078"/>
                  <a:gd name="T19" fmla="*/ 39 h 952"/>
                  <a:gd name="T20" fmla="*/ 2238 w 3078"/>
                  <a:gd name="T21" fmla="*/ 186 h 952"/>
                  <a:gd name="T22" fmla="*/ 2518 w 3078"/>
                  <a:gd name="T23" fmla="*/ 186 h 952"/>
                  <a:gd name="T24" fmla="*/ 2795 w 3078"/>
                  <a:gd name="T25" fmla="*/ 488 h 952"/>
                  <a:gd name="T26" fmla="*/ 3073 w 3078"/>
                  <a:gd name="T27" fmla="*/ 354 h 952"/>
                  <a:gd name="T28" fmla="*/ 3078 w 3078"/>
                  <a:gd name="T29" fmla="*/ 369 h 952"/>
                  <a:gd name="T30" fmla="*/ 2793 w 3078"/>
                  <a:gd name="T31" fmla="*/ 506 h 952"/>
                  <a:gd name="T32" fmla="*/ 2513 w 3078"/>
                  <a:gd name="T33" fmla="*/ 201 h 952"/>
                  <a:gd name="T34" fmla="*/ 2236 w 3078"/>
                  <a:gd name="T35" fmla="*/ 203 h 952"/>
                  <a:gd name="T36" fmla="*/ 2233 w 3078"/>
                  <a:gd name="T37" fmla="*/ 201 h 952"/>
                  <a:gd name="T38" fmla="*/ 1956 w 3078"/>
                  <a:gd name="T39" fmla="*/ 57 h 952"/>
                  <a:gd name="T40" fmla="*/ 1676 w 3078"/>
                  <a:gd name="T41" fmla="*/ 114 h 952"/>
                  <a:gd name="T42" fmla="*/ 1676 w 3078"/>
                  <a:gd name="T43" fmla="*/ 114 h 952"/>
                  <a:gd name="T44" fmla="*/ 1399 w 3078"/>
                  <a:gd name="T45" fmla="*/ 17 h 952"/>
                  <a:gd name="T46" fmla="*/ 1122 w 3078"/>
                  <a:gd name="T47" fmla="*/ 181 h 952"/>
                  <a:gd name="T48" fmla="*/ 1119 w 3078"/>
                  <a:gd name="T49" fmla="*/ 181 h 952"/>
                  <a:gd name="T50" fmla="*/ 842 w 3078"/>
                  <a:gd name="T51" fmla="*/ 168 h 952"/>
                  <a:gd name="T52" fmla="*/ 565 w 3078"/>
                  <a:gd name="T53" fmla="*/ 444 h 952"/>
                  <a:gd name="T54" fmla="*/ 285 w 3078"/>
                  <a:gd name="T55" fmla="*/ 580 h 952"/>
                  <a:gd name="T56" fmla="*/ 15 w 3078"/>
                  <a:gd name="T57" fmla="*/ 930 h 952"/>
                  <a:gd name="T58" fmla="*/ 15 w 3078"/>
                  <a:gd name="T59" fmla="*/ 952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78" h="952">
                    <a:moveTo>
                      <a:pt x="15" y="952"/>
                    </a:moveTo>
                    <a:lnTo>
                      <a:pt x="0" y="952"/>
                    </a:lnTo>
                    <a:lnTo>
                      <a:pt x="0" y="925"/>
                    </a:lnTo>
                    <a:lnTo>
                      <a:pt x="275" y="568"/>
                    </a:lnTo>
                    <a:lnTo>
                      <a:pt x="555" y="431"/>
                    </a:lnTo>
                    <a:lnTo>
                      <a:pt x="837" y="153"/>
                    </a:lnTo>
                    <a:lnTo>
                      <a:pt x="1117" y="166"/>
                    </a:lnTo>
                    <a:lnTo>
                      <a:pt x="1397" y="0"/>
                    </a:lnTo>
                    <a:lnTo>
                      <a:pt x="1679" y="99"/>
                    </a:lnTo>
                    <a:lnTo>
                      <a:pt x="1959" y="39"/>
                    </a:lnTo>
                    <a:lnTo>
                      <a:pt x="2238" y="186"/>
                    </a:lnTo>
                    <a:lnTo>
                      <a:pt x="2518" y="186"/>
                    </a:lnTo>
                    <a:lnTo>
                      <a:pt x="2795" y="488"/>
                    </a:lnTo>
                    <a:lnTo>
                      <a:pt x="3073" y="354"/>
                    </a:lnTo>
                    <a:lnTo>
                      <a:pt x="3078" y="369"/>
                    </a:lnTo>
                    <a:lnTo>
                      <a:pt x="2793" y="506"/>
                    </a:lnTo>
                    <a:lnTo>
                      <a:pt x="2513" y="201"/>
                    </a:lnTo>
                    <a:lnTo>
                      <a:pt x="2236" y="203"/>
                    </a:lnTo>
                    <a:lnTo>
                      <a:pt x="2233" y="201"/>
                    </a:lnTo>
                    <a:lnTo>
                      <a:pt x="1956" y="57"/>
                    </a:lnTo>
                    <a:lnTo>
                      <a:pt x="1676" y="114"/>
                    </a:lnTo>
                    <a:lnTo>
                      <a:pt x="1676" y="114"/>
                    </a:lnTo>
                    <a:lnTo>
                      <a:pt x="1399" y="17"/>
                    </a:lnTo>
                    <a:lnTo>
                      <a:pt x="1122" y="181"/>
                    </a:lnTo>
                    <a:lnTo>
                      <a:pt x="1119" y="181"/>
                    </a:lnTo>
                    <a:lnTo>
                      <a:pt x="842" y="168"/>
                    </a:lnTo>
                    <a:lnTo>
                      <a:pt x="565" y="444"/>
                    </a:lnTo>
                    <a:lnTo>
                      <a:pt x="285" y="580"/>
                    </a:lnTo>
                    <a:lnTo>
                      <a:pt x="15" y="930"/>
                    </a:lnTo>
                    <a:lnTo>
                      <a:pt x="15" y="9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Oval 103">
                <a:extLst>
                  <a:ext uri="{FF2B5EF4-FFF2-40B4-BE49-F238E27FC236}">
                    <a16:creationId xmlns:a16="http://schemas.microsoft.com/office/drawing/2014/main" id="{C86B75F7-D816-4638-A82B-00E0F440382A}"/>
                  </a:ext>
                </a:extLst>
              </p:cNvPr>
              <p:cNvSpPr>
                <a:spLocks noChangeArrowheads="1"/>
              </p:cNvSpPr>
              <p:nvPr/>
            </p:nvSpPr>
            <p:spPr bwMode="auto">
              <a:xfrm>
                <a:off x="1731963" y="3413126"/>
                <a:ext cx="79375"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Oval 114">
                <a:extLst>
                  <a:ext uri="{FF2B5EF4-FFF2-40B4-BE49-F238E27FC236}">
                    <a16:creationId xmlns:a16="http://schemas.microsoft.com/office/drawing/2014/main" id="{D700A652-AC42-429E-8B34-8E75FA2109A6}"/>
                  </a:ext>
                </a:extLst>
              </p:cNvPr>
              <p:cNvSpPr>
                <a:spLocks noChangeArrowheads="1"/>
              </p:cNvSpPr>
              <p:nvPr/>
            </p:nvSpPr>
            <p:spPr bwMode="auto">
              <a:xfrm>
                <a:off x="2176463" y="3195638"/>
                <a:ext cx="79375"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Oval 115">
                <a:extLst>
                  <a:ext uri="{FF2B5EF4-FFF2-40B4-BE49-F238E27FC236}">
                    <a16:creationId xmlns:a16="http://schemas.microsoft.com/office/drawing/2014/main" id="{F9FE7E0C-0A80-4E52-98A2-6EF9D5A83F1D}"/>
                  </a:ext>
                </a:extLst>
              </p:cNvPr>
              <p:cNvSpPr>
                <a:spLocks noChangeArrowheads="1"/>
              </p:cNvSpPr>
              <p:nvPr/>
            </p:nvSpPr>
            <p:spPr bwMode="auto">
              <a:xfrm>
                <a:off x="2620963" y="2767013"/>
                <a:ext cx="77788"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Oval 116">
                <a:extLst>
                  <a:ext uri="{FF2B5EF4-FFF2-40B4-BE49-F238E27FC236}">
                    <a16:creationId xmlns:a16="http://schemas.microsoft.com/office/drawing/2014/main" id="{CCDDF145-D087-4B8A-9BB6-E5FE93DDA17C}"/>
                  </a:ext>
                </a:extLst>
              </p:cNvPr>
              <p:cNvSpPr>
                <a:spLocks noChangeArrowheads="1"/>
              </p:cNvSpPr>
              <p:nvPr/>
            </p:nvSpPr>
            <p:spPr bwMode="auto">
              <a:xfrm>
                <a:off x="3065463" y="2770188"/>
                <a:ext cx="77788"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5" name="Oval 117">
                <a:extLst>
                  <a:ext uri="{FF2B5EF4-FFF2-40B4-BE49-F238E27FC236}">
                    <a16:creationId xmlns:a16="http://schemas.microsoft.com/office/drawing/2014/main" id="{1B7ADA26-E38C-4654-ABC6-A23BDE5C3BB5}"/>
                  </a:ext>
                </a:extLst>
              </p:cNvPr>
              <p:cNvSpPr>
                <a:spLocks noChangeArrowheads="1"/>
              </p:cNvSpPr>
              <p:nvPr/>
            </p:nvSpPr>
            <p:spPr bwMode="auto">
              <a:xfrm>
                <a:off x="3508375" y="2514601"/>
                <a:ext cx="79375"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Oval 118">
                <a:extLst>
                  <a:ext uri="{FF2B5EF4-FFF2-40B4-BE49-F238E27FC236}">
                    <a16:creationId xmlns:a16="http://schemas.microsoft.com/office/drawing/2014/main" id="{49B15374-1AA0-4EEA-8739-154BDCF1BC73}"/>
                  </a:ext>
                </a:extLst>
              </p:cNvPr>
              <p:cNvSpPr>
                <a:spLocks noChangeArrowheads="1"/>
              </p:cNvSpPr>
              <p:nvPr/>
            </p:nvSpPr>
            <p:spPr bwMode="auto">
              <a:xfrm>
                <a:off x="3949700" y="2660651"/>
                <a:ext cx="8255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7" name="Oval 119">
                <a:extLst>
                  <a:ext uri="{FF2B5EF4-FFF2-40B4-BE49-F238E27FC236}">
                    <a16:creationId xmlns:a16="http://schemas.microsoft.com/office/drawing/2014/main" id="{D3D20A4C-0144-49F9-947E-A14E452D7D4F}"/>
                  </a:ext>
                </a:extLst>
              </p:cNvPr>
              <p:cNvSpPr>
                <a:spLocks noChangeArrowheads="1"/>
              </p:cNvSpPr>
              <p:nvPr/>
            </p:nvSpPr>
            <p:spPr bwMode="auto">
              <a:xfrm>
                <a:off x="4392613" y="2573338"/>
                <a:ext cx="82550"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8" name="Oval 120">
                <a:extLst>
                  <a:ext uri="{FF2B5EF4-FFF2-40B4-BE49-F238E27FC236}">
                    <a16:creationId xmlns:a16="http://schemas.microsoft.com/office/drawing/2014/main" id="{700B9B2E-3901-448D-8A08-A115BADCBE03}"/>
                  </a:ext>
                </a:extLst>
              </p:cNvPr>
              <p:cNvSpPr>
                <a:spLocks noChangeArrowheads="1"/>
              </p:cNvSpPr>
              <p:nvPr/>
            </p:nvSpPr>
            <p:spPr bwMode="auto">
              <a:xfrm>
                <a:off x="4841875" y="2805113"/>
                <a:ext cx="82550"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Oval 121">
                <a:extLst>
                  <a:ext uri="{FF2B5EF4-FFF2-40B4-BE49-F238E27FC236}">
                    <a16:creationId xmlns:a16="http://schemas.microsoft.com/office/drawing/2014/main" id="{954933D4-C7CB-44FB-A95A-10416EF8DD8F}"/>
                  </a:ext>
                </a:extLst>
              </p:cNvPr>
              <p:cNvSpPr>
                <a:spLocks noChangeArrowheads="1"/>
              </p:cNvSpPr>
              <p:nvPr/>
            </p:nvSpPr>
            <p:spPr bwMode="auto">
              <a:xfrm>
                <a:off x="5281613" y="2805113"/>
                <a:ext cx="77788"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Oval 122">
                <a:extLst>
                  <a:ext uri="{FF2B5EF4-FFF2-40B4-BE49-F238E27FC236}">
                    <a16:creationId xmlns:a16="http://schemas.microsoft.com/office/drawing/2014/main" id="{76D1D550-FDD8-498E-B484-33AF2CBB74F9}"/>
                  </a:ext>
                </a:extLst>
              </p:cNvPr>
              <p:cNvSpPr>
                <a:spLocks noChangeArrowheads="1"/>
              </p:cNvSpPr>
              <p:nvPr/>
            </p:nvSpPr>
            <p:spPr bwMode="auto">
              <a:xfrm>
                <a:off x="5718175" y="3286126"/>
                <a:ext cx="77788"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1" name="Oval 123">
                <a:extLst>
                  <a:ext uri="{FF2B5EF4-FFF2-40B4-BE49-F238E27FC236}">
                    <a16:creationId xmlns:a16="http://schemas.microsoft.com/office/drawing/2014/main" id="{ABD8A39C-DFDA-4171-A0AF-A70DCB4960F4}"/>
                  </a:ext>
                </a:extLst>
              </p:cNvPr>
              <p:cNvSpPr>
                <a:spLocks noChangeArrowheads="1"/>
              </p:cNvSpPr>
              <p:nvPr/>
            </p:nvSpPr>
            <p:spPr bwMode="auto">
              <a:xfrm>
                <a:off x="6169025" y="3065463"/>
                <a:ext cx="79375"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52" name="矩形 51">
              <a:extLst>
                <a:ext uri="{FF2B5EF4-FFF2-40B4-BE49-F238E27FC236}">
                  <a16:creationId xmlns:a16="http://schemas.microsoft.com/office/drawing/2014/main" id="{9562A9A5-9940-4B4E-93FE-6096607A9276}"/>
                </a:ext>
              </a:extLst>
            </p:cNvPr>
            <p:cNvSpPr/>
            <p:nvPr/>
          </p:nvSpPr>
          <p:spPr>
            <a:xfrm>
              <a:off x="1327150" y="1583706"/>
              <a:ext cx="618794" cy="235555"/>
            </a:xfrm>
            <a:prstGeom prst="rect">
              <a:avLst/>
            </a:prstGeom>
          </p:spPr>
          <p:txBody>
            <a:bodyPr wrap="none">
              <a:spAutoFit/>
            </a:bodyPr>
            <a:lstStyle/>
            <a:p>
              <a:pPr eaLnBrk="0" fontAlgn="base" hangingPunct="0">
                <a:spcBef>
                  <a:spcPct val="0"/>
                </a:spcBef>
                <a:spcAft>
                  <a:spcPct val="0"/>
                </a:spcAft>
              </a:pPr>
              <a:r>
                <a:rPr lang="zh-CN" altLang="en-US" sz="1600" b="1" dirty="0">
                  <a:solidFill>
                    <a:prstClr val="black">
                      <a:lumMod val="90000"/>
                      <a:lumOff val="10000"/>
                    </a:prstClr>
                  </a:solidFill>
                  <a:latin typeface="微软雅黑" panose="020B0503020204020204" pitchFamily="34" charset="-122"/>
                  <a:ea typeface="微软雅黑" panose="020B0503020204020204" pitchFamily="34" charset="-122"/>
                  <a:cs typeface="Arial" panose="020B0604020202020204" pitchFamily="34" charset="0"/>
                </a:rPr>
                <a:t>标题一</a:t>
              </a:r>
              <a:endParaRPr lang="zh-CN" altLang="en-US" sz="4400" b="1" dirty="0">
                <a:solidFill>
                  <a:prstClr val="black">
                    <a:lumMod val="90000"/>
                    <a:lumOff val="10000"/>
                  </a:prstClr>
                </a:solidFill>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a16="http://schemas.microsoft.com/office/drawing/2014/main" id="{658DCF5A-581A-4AD7-AC43-09C57AC4876A}"/>
                </a:ext>
              </a:extLst>
            </p:cNvPr>
            <p:cNvSpPr/>
            <p:nvPr/>
          </p:nvSpPr>
          <p:spPr>
            <a:xfrm>
              <a:off x="2775683" y="1577371"/>
              <a:ext cx="621273" cy="235555"/>
            </a:xfrm>
            <a:prstGeom prst="rect">
              <a:avLst/>
            </a:prstGeom>
          </p:spPr>
          <p:txBody>
            <a:bodyPr wrap="none">
              <a:spAutoFit/>
            </a:bodyPr>
            <a:lstStyle/>
            <a:p>
              <a:pPr lvl="0" eaLnBrk="0" fontAlgn="base" hangingPunct="0">
                <a:spcBef>
                  <a:spcPct val="0"/>
                </a:spcBef>
                <a:spcAft>
                  <a:spcPct val="0"/>
                </a:spcAft>
              </a:pPr>
              <a:r>
                <a:rPr lang="zh-CN" altLang="en-US" sz="1600" b="1" dirty="0">
                  <a:solidFill>
                    <a:prstClr val="black">
                      <a:lumMod val="90000"/>
                      <a:lumOff val="10000"/>
                    </a:prstClr>
                  </a:solidFill>
                  <a:latin typeface="微软雅黑" panose="020B0503020204020204" pitchFamily="34" charset="-122"/>
                  <a:ea typeface="微软雅黑" panose="020B0503020204020204" pitchFamily="34" charset="-122"/>
                  <a:cs typeface="Arial" panose="020B0604020202020204" pitchFamily="34" charset="0"/>
                </a:rPr>
                <a:t>标题二</a:t>
              </a:r>
              <a:endParaRPr lang="zh-CN" altLang="en-US" sz="4400" b="1" dirty="0">
                <a:solidFill>
                  <a:prstClr val="black">
                    <a:lumMod val="90000"/>
                    <a:lumOff val="10000"/>
                  </a:prstClr>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a16="http://schemas.microsoft.com/office/drawing/2014/main" id="{3C5FDA2E-2337-4853-839F-20ED95166FA4}"/>
                </a:ext>
              </a:extLst>
            </p:cNvPr>
            <p:cNvSpPr txBox="1"/>
            <p:nvPr/>
          </p:nvSpPr>
          <p:spPr>
            <a:xfrm>
              <a:off x="888523" y="3951543"/>
              <a:ext cx="253596" cy="149899"/>
            </a:xfrm>
            <a:prstGeom prst="rect">
              <a:avLst/>
            </a:prstGeom>
            <a:noFill/>
          </p:spPr>
          <p:txBody>
            <a:bodyPr wrap="square" rtlCol="0">
              <a:spAutoFit/>
            </a:bodyPr>
            <a:lstStyle/>
            <a:p>
              <a:pPr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rPr>
                <a:t>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5" name="文本框 54">
              <a:extLst>
                <a:ext uri="{FF2B5EF4-FFF2-40B4-BE49-F238E27FC236}">
                  <a16:creationId xmlns:a16="http://schemas.microsoft.com/office/drawing/2014/main" id="{03E47109-6B50-4C67-8B80-03B890594700}"/>
                </a:ext>
              </a:extLst>
            </p:cNvPr>
            <p:cNvSpPr txBox="1"/>
            <p:nvPr/>
          </p:nvSpPr>
          <p:spPr>
            <a:xfrm>
              <a:off x="839662" y="3705315"/>
              <a:ext cx="322524" cy="149899"/>
            </a:xfrm>
            <a:prstGeom prst="rect">
              <a:avLst/>
            </a:prstGeom>
            <a:noFill/>
          </p:spPr>
          <p:txBody>
            <a:bodyPr wrap="square" rtlCol="0">
              <a:spAutoFit/>
            </a:bodyPr>
            <a:lstStyle/>
            <a:p>
              <a:pPr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rPr>
                <a:t>10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6" name="文本框 55">
              <a:extLst>
                <a:ext uri="{FF2B5EF4-FFF2-40B4-BE49-F238E27FC236}">
                  <a16:creationId xmlns:a16="http://schemas.microsoft.com/office/drawing/2014/main" id="{E932508C-F7F2-4C70-A906-EF88542659EC}"/>
                </a:ext>
              </a:extLst>
            </p:cNvPr>
            <p:cNvSpPr txBox="1"/>
            <p:nvPr/>
          </p:nvSpPr>
          <p:spPr>
            <a:xfrm>
              <a:off x="839662" y="3452735"/>
              <a:ext cx="322524" cy="149899"/>
            </a:xfrm>
            <a:prstGeom prst="rect">
              <a:avLst/>
            </a:prstGeom>
            <a:noFill/>
          </p:spPr>
          <p:txBody>
            <a:bodyPr wrap="square" rtlCol="0">
              <a:spAutoFit/>
            </a:bodyPr>
            <a:lstStyle/>
            <a:p>
              <a:pPr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rPr>
                <a:t>20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7" name="文本框 56">
              <a:extLst>
                <a:ext uri="{FF2B5EF4-FFF2-40B4-BE49-F238E27FC236}">
                  <a16:creationId xmlns:a16="http://schemas.microsoft.com/office/drawing/2014/main" id="{CD27AC52-1BA1-493A-BF64-8F1F10638AA6}"/>
                </a:ext>
              </a:extLst>
            </p:cNvPr>
            <p:cNvSpPr txBox="1"/>
            <p:nvPr/>
          </p:nvSpPr>
          <p:spPr>
            <a:xfrm>
              <a:off x="839662" y="3219205"/>
              <a:ext cx="322524" cy="149899"/>
            </a:xfrm>
            <a:prstGeom prst="rect">
              <a:avLst/>
            </a:prstGeom>
            <a:noFill/>
          </p:spPr>
          <p:txBody>
            <a:bodyPr wrap="square" rtlCol="0">
              <a:spAutoFit/>
            </a:bodyPr>
            <a:lstStyle/>
            <a:p>
              <a:pPr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rPr>
                <a:t>30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8" name="文本框 57">
              <a:extLst>
                <a:ext uri="{FF2B5EF4-FFF2-40B4-BE49-F238E27FC236}">
                  <a16:creationId xmlns:a16="http://schemas.microsoft.com/office/drawing/2014/main" id="{69644C2B-0D7A-4F04-B563-1538DC8D75C3}"/>
                </a:ext>
              </a:extLst>
            </p:cNvPr>
            <p:cNvSpPr txBox="1"/>
            <p:nvPr/>
          </p:nvSpPr>
          <p:spPr>
            <a:xfrm>
              <a:off x="839662" y="2972975"/>
              <a:ext cx="322524" cy="149899"/>
            </a:xfrm>
            <a:prstGeom prst="rect">
              <a:avLst/>
            </a:prstGeom>
            <a:noFill/>
          </p:spPr>
          <p:txBody>
            <a:bodyPr wrap="square" rtlCol="0">
              <a:spAutoFit/>
            </a:bodyPr>
            <a:lstStyle/>
            <a:p>
              <a:pPr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rPr>
                <a:t>40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9" name="文本框 58">
              <a:extLst>
                <a:ext uri="{FF2B5EF4-FFF2-40B4-BE49-F238E27FC236}">
                  <a16:creationId xmlns:a16="http://schemas.microsoft.com/office/drawing/2014/main" id="{C439DC2A-D087-4EBD-ABD8-9961DA4AF554}"/>
                </a:ext>
              </a:extLst>
            </p:cNvPr>
            <p:cNvSpPr txBox="1"/>
            <p:nvPr/>
          </p:nvSpPr>
          <p:spPr>
            <a:xfrm>
              <a:off x="839662" y="2714045"/>
              <a:ext cx="322524" cy="149899"/>
            </a:xfrm>
            <a:prstGeom prst="rect">
              <a:avLst/>
            </a:prstGeom>
            <a:noFill/>
          </p:spPr>
          <p:txBody>
            <a:bodyPr wrap="square" rtlCol="0">
              <a:spAutoFit/>
            </a:bodyPr>
            <a:lstStyle/>
            <a:p>
              <a:pPr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rPr>
                <a:t>50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60" name="文本框 59">
              <a:extLst>
                <a:ext uri="{FF2B5EF4-FFF2-40B4-BE49-F238E27FC236}">
                  <a16:creationId xmlns:a16="http://schemas.microsoft.com/office/drawing/2014/main" id="{CEE93CB1-7A1C-437F-8C15-986CF1782273}"/>
                </a:ext>
              </a:extLst>
            </p:cNvPr>
            <p:cNvSpPr txBox="1"/>
            <p:nvPr/>
          </p:nvSpPr>
          <p:spPr>
            <a:xfrm>
              <a:off x="839662" y="2461465"/>
              <a:ext cx="322524" cy="149899"/>
            </a:xfrm>
            <a:prstGeom prst="rect">
              <a:avLst/>
            </a:prstGeom>
            <a:noFill/>
          </p:spPr>
          <p:txBody>
            <a:bodyPr wrap="square" rtlCol="0">
              <a:spAutoFit/>
            </a:bodyPr>
            <a:lstStyle/>
            <a:p>
              <a:pPr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rPr>
                <a:t>60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61" name="文本框 60">
              <a:extLst>
                <a:ext uri="{FF2B5EF4-FFF2-40B4-BE49-F238E27FC236}">
                  <a16:creationId xmlns:a16="http://schemas.microsoft.com/office/drawing/2014/main" id="{1749FF71-FC01-44F2-B252-B1E241A4DB6A}"/>
                </a:ext>
              </a:extLst>
            </p:cNvPr>
            <p:cNvSpPr txBox="1"/>
            <p:nvPr/>
          </p:nvSpPr>
          <p:spPr>
            <a:xfrm>
              <a:off x="839662" y="2221585"/>
              <a:ext cx="322524" cy="149899"/>
            </a:xfrm>
            <a:prstGeom prst="rect">
              <a:avLst/>
            </a:prstGeom>
            <a:noFill/>
          </p:spPr>
          <p:txBody>
            <a:bodyPr wrap="square" rtlCol="0">
              <a:spAutoFit/>
            </a:bodyPr>
            <a:lstStyle/>
            <a:p>
              <a:pPr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rPr>
                <a:t>70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62" name="文本框 61">
              <a:extLst>
                <a:ext uri="{FF2B5EF4-FFF2-40B4-BE49-F238E27FC236}">
                  <a16:creationId xmlns:a16="http://schemas.microsoft.com/office/drawing/2014/main" id="{7E6E9EB5-973D-4AD7-9589-88B244719083}"/>
                </a:ext>
              </a:extLst>
            </p:cNvPr>
            <p:cNvSpPr txBox="1"/>
            <p:nvPr/>
          </p:nvSpPr>
          <p:spPr>
            <a:xfrm>
              <a:off x="1165888" y="4199395"/>
              <a:ext cx="325730" cy="160605"/>
            </a:xfrm>
            <a:prstGeom prst="rect">
              <a:avLst/>
            </a:prstGeom>
            <a:noFill/>
          </p:spPr>
          <p:txBody>
            <a:bodyPr wrap="square" rtlCol="0">
              <a:spAutoFit/>
            </a:bodyPr>
            <a:lstStyle/>
            <a:p>
              <a:pPr eaLnBrk="0" fontAlgn="base" hangingPunct="0">
                <a:spcBef>
                  <a:spcPct val="0"/>
                </a:spcBef>
                <a:spcAft>
                  <a:spcPct val="0"/>
                </a:spcAft>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An</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3" name="文本框 62">
              <a:extLst>
                <a:ext uri="{FF2B5EF4-FFF2-40B4-BE49-F238E27FC236}">
                  <a16:creationId xmlns:a16="http://schemas.microsoft.com/office/drawing/2014/main" id="{108047EF-A35F-4E59-A51F-33A0B5320947}"/>
                </a:ext>
              </a:extLst>
            </p:cNvPr>
            <p:cNvSpPr txBox="1"/>
            <p:nvPr/>
          </p:nvSpPr>
          <p:spPr>
            <a:xfrm>
              <a:off x="1629438" y="4199395"/>
              <a:ext cx="383438" cy="160605"/>
            </a:xfrm>
            <a:prstGeom prst="rect">
              <a:avLst/>
            </a:prstGeom>
            <a:noFill/>
          </p:spPr>
          <p:txBody>
            <a:bodyPr wrap="square" rtlCol="0">
              <a:spAutoFit/>
            </a:bodyPr>
            <a:lstStyle/>
            <a:p>
              <a:pPr eaLnBrk="0" fontAlgn="base" hangingPunct="0">
                <a:spcBef>
                  <a:spcPct val="0"/>
                </a:spcBef>
                <a:spcAft>
                  <a:spcPct val="0"/>
                </a:spcAft>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Feb</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4" name="文本框 63">
              <a:extLst>
                <a:ext uri="{FF2B5EF4-FFF2-40B4-BE49-F238E27FC236}">
                  <a16:creationId xmlns:a16="http://schemas.microsoft.com/office/drawing/2014/main" id="{D3C3B790-0AD2-4B89-AEE4-0AE1F33EF0CE}"/>
                </a:ext>
              </a:extLst>
            </p:cNvPr>
            <p:cNvSpPr txBox="1"/>
            <p:nvPr/>
          </p:nvSpPr>
          <p:spPr>
            <a:xfrm>
              <a:off x="2048538" y="4199395"/>
              <a:ext cx="383438" cy="160605"/>
            </a:xfrm>
            <a:prstGeom prst="rect">
              <a:avLst/>
            </a:prstGeom>
            <a:noFill/>
          </p:spPr>
          <p:txBody>
            <a:bodyPr wrap="square" rtlCol="0">
              <a:spAutoFit/>
            </a:bodyPr>
            <a:lstStyle/>
            <a:p>
              <a:pPr eaLnBrk="0" fontAlgn="base" hangingPunct="0">
                <a:spcBef>
                  <a:spcPct val="0"/>
                </a:spcBef>
                <a:spcAft>
                  <a:spcPct val="0"/>
                </a:spcAft>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Mar</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文本框 64">
              <a:extLst>
                <a:ext uri="{FF2B5EF4-FFF2-40B4-BE49-F238E27FC236}">
                  <a16:creationId xmlns:a16="http://schemas.microsoft.com/office/drawing/2014/main" id="{B89A13CD-A882-4723-8E9C-88255A5461A7}"/>
                </a:ext>
              </a:extLst>
            </p:cNvPr>
            <p:cNvSpPr txBox="1"/>
            <p:nvPr/>
          </p:nvSpPr>
          <p:spPr>
            <a:xfrm>
              <a:off x="2493038" y="4199395"/>
              <a:ext cx="364202" cy="160605"/>
            </a:xfrm>
            <a:prstGeom prst="rect">
              <a:avLst/>
            </a:prstGeom>
            <a:noFill/>
          </p:spPr>
          <p:txBody>
            <a:bodyPr wrap="square" rtlCol="0">
              <a:spAutoFit/>
            </a:bodyPr>
            <a:lstStyle/>
            <a:p>
              <a:pPr eaLnBrk="0" fontAlgn="base" hangingPunct="0">
                <a:spcBef>
                  <a:spcPct val="0"/>
                </a:spcBef>
                <a:spcAft>
                  <a:spcPct val="0"/>
                </a:spcAft>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Apr</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文本框 65">
              <a:extLst>
                <a:ext uri="{FF2B5EF4-FFF2-40B4-BE49-F238E27FC236}">
                  <a16:creationId xmlns:a16="http://schemas.microsoft.com/office/drawing/2014/main" id="{3EA40479-E6DC-46E0-B84C-6DB69DFEEE6C}"/>
                </a:ext>
              </a:extLst>
            </p:cNvPr>
            <p:cNvSpPr txBox="1"/>
            <p:nvPr/>
          </p:nvSpPr>
          <p:spPr>
            <a:xfrm>
              <a:off x="2931188" y="4199395"/>
              <a:ext cx="402674" cy="160605"/>
            </a:xfrm>
            <a:prstGeom prst="rect">
              <a:avLst/>
            </a:prstGeom>
            <a:noFill/>
          </p:spPr>
          <p:txBody>
            <a:bodyPr wrap="square" rtlCol="0">
              <a:spAutoFit/>
            </a:bodyPr>
            <a:lstStyle/>
            <a:p>
              <a:pPr eaLnBrk="0" fontAlgn="base" hangingPunct="0">
                <a:spcBef>
                  <a:spcPct val="0"/>
                </a:spcBef>
                <a:spcAft>
                  <a:spcPct val="0"/>
                </a:spcAft>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May</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文本框 66">
              <a:extLst>
                <a:ext uri="{FF2B5EF4-FFF2-40B4-BE49-F238E27FC236}">
                  <a16:creationId xmlns:a16="http://schemas.microsoft.com/office/drawing/2014/main" id="{B45FA64C-B79D-4266-B016-2A28A136E193}"/>
                </a:ext>
              </a:extLst>
            </p:cNvPr>
            <p:cNvSpPr txBox="1"/>
            <p:nvPr/>
          </p:nvSpPr>
          <p:spPr>
            <a:xfrm>
              <a:off x="3369338" y="4199395"/>
              <a:ext cx="370614" cy="160605"/>
            </a:xfrm>
            <a:prstGeom prst="rect">
              <a:avLst/>
            </a:prstGeom>
            <a:noFill/>
          </p:spPr>
          <p:txBody>
            <a:bodyPr wrap="square" rtlCol="0">
              <a:spAutoFit/>
            </a:bodyPr>
            <a:lstStyle/>
            <a:p>
              <a:pPr eaLnBrk="0" fontAlgn="base" hangingPunct="0">
                <a:spcBef>
                  <a:spcPct val="0"/>
                </a:spcBef>
                <a:spcAft>
                  <a:spcPct val="0"/>
                </a:spcAft>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Jun</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文本框 67">
              <a:extLst>
                <a:ext uri="{FF2B5EF4-FFF2-40B4-BE49-F238E27FC236}">
                  <a16:creationId xmlns:a16="http://schemas.microsoft.com/office/drawing/2014/main" id="{41876419-86DA-4849-AAF1-8664727765F9}"/>
                </a:ext>
              </a:extLst>
            </p:cNvPr>
            <p:cNvSpPr txBox="1"/>
            <p:nvPr/>
          </p:nvSpPr>
          <p:spPr>
            <a:xfrm>
              <a:off x="3845588" y="4199395"/>
              <a:ext cx="332142" cy="160605"/>
            </a:xfrm>
            <a:prstGeom prst="rect">
              <a:avLst/>
            </a:prstGeom>
            <a:noFill/>
          </p:spPr>
          <p:txBody>
            <a:bodyPr wrap="square" rtlCol="0">
              <a:spAutoFit/>
            </a:bodyPr>
            <a:lstStyle/>
            <a:p>
              <a:pPr eaLnBrk="0" fontAlgn="base" hangingPunct="0">
                <a:spcBef>
                  <a:spcPct val="0"/>
                </a:spcBef>
                <a:spcAft>
                  <a:spcPct val="0"/>
                </a:spcAft>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Jul</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9" name="文本框 68">
              <a:extLst>
                <a:ext uri="{FF2B5EF4-FFF2-40B4-BE49-F238E27FC236}">
                  <a16:creationId xmlns:a16="http://schemas.microsoft.com/office/drawing/2014/main" id="{DE3431EC-1DB8-486C-BD61-C2B7B4F6063E}"/>
                </a:ext>
              </a:extLst>
            </p:cNvPr>
            <p:cNvSpPr txBox="1"/>
            <p:nvPr/>
          </p:nvSpPr>
          <p:spPr>
            <a:xfrm>
              <a:off x="4302788" y="4199395"/>
              <a:ext cx="389850" cy="160605"/>
            </a:xfrm>
            <a:prstGeom prst="rect">
              <a:avLst/>
            </a:prstGeom>
            <a:noFill/>
          </p:spPr>
          <p:txBody>
            <a:bodyPr wrap="square" rtlCol="0">
              <a:spAutoFit/>
            </a:bodyPr>
            <a:lstStyle/>
            <a:p>
              <a:pPr eaLnBrk="0" fontAlgn="base" hangingPunct="0">
                <a:spcBef>
                  <a:spcPct val="0"/>
                </a:spcBef>
                <a:spcAft>
                  <a:spcPct val="0"/>
                </a:spcAft>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Aug</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文本框 69">
              <a:extLst>
                <a:ext uri="{FF2B5EF4-FFF2-40B4-BE49-F238E27FC236}">
                  <a16:creationId xmlns:a16="http://schemas.microsoft.com/office/drawing/2014/main" id="{9CF7F372-B0AC-416C-8FF5-EF699E2F284E}"/>
                </a:ext>
              </a:extLst>
            </p:cNvPr>
            <p:cNvSpPr txBox="1"/>
            <p:nvPr/>
          </p:nvSpPr>
          <p:spPr>
            <a:xfrm>
              <a:off x="4734588" y="4199395"/>
              <a:ext cx="389850" cy="160605"/>
            </a:xfrm>
            <a:prstGeom prst="rect">
              <a:avLst/>
            </a:prstGeom>
            <a:noFill/>
          </p:spPr>
          <p:txBody>
            <a:bodyPr wrap="square" rtlCol="0">
              <a:spAutoFit/>
            </a:bodyPr>
            <a:lstStyle/>
            <a:p>
              <a:pPr eaLnBrk="0" fontAlgn="base" hangingPunct="0">
                <a:spcBef>
                  <a:spcPct val="0"/>
                </a:spcBef>
                <a:spcAft>
                  <a:spcPct val="0"/>
                </a:spcAft>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Sep</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1" name="文本框 70">
              <a:extLst>
                <a:ext uri="{FF2B5EF4-FFF2-40B4-BE49-F238E27FC236}">
                  <a16:creationId xmlns:a16="http://schemas.microsoft.com/office/drawing/2014/main" id="{146B1A17-8711-40F4-9564-89D681C520D0}"/>
                </a:ext>
              </a:extLst>
            </p:cNvPr>
            <p:cNvSpPr txBox="1"/>
            <p:nvPr/>
          </p:nvSpPr>
          <p:spPr>
            <a:xfrm>
              <a:off x="5166388" y="4199395"/>
              <a:ext cx="389850" cy="160605"/>
            </a:xfrm>
            <a:prstGeom prst="rect">
              <a:avLst/>
            </a:prstGeom>
            <a:noFill/>
          </p:spPr>
          <p:txBody>
            <a:bodyPr wrap="square" rtlCol="0">
              <a:spAutoFit/>
            </a:bodyPr>
            <a:lstStyle/>
            <a:p>
              <a:pPr eaLnBrk="0" fontAlgn="base" hangingPunct="0">
                <a:spcBef>
                  <a:spcPct val="0"/>
                </a:spcBef>
                <a:spcAft>
                  <a:spcPct val="0"/>
                </a:spcAft>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Nov</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2" name="文本框 71">
              <a:extLst>
                <a:ext uri="{FF2B5EF4-FFF2-40B4-BE49-F238E27FC236}">
                  <a16:creationId xmlns:a16="http://schemas.microsoft.com/office/drawing/2014/main" id="{27DA4AC1-913B-4919-9F03-7AA0EF420E61}"/>
                </a:ext>
              </a:extLst>
            </p:cNvPr>
            <p:cNvSpPr txBox="1"/>
            <p:nvPr/>
          </p:nvSpPr>
          <p:spPr>
            <a:xfrm>
              <a:off x="5617238" y="4199395"/>
              <a:ext cx="364202" cy="160605"/>
            </a:xfrm>
            <a:prstGeom prst="rect">
              <a:avLst/>
            </a:prstGeom>
            <a:noFill/>
          </p:spPr>
          <p:txBody>
            <a:bodyPr wrap="square" rtlCol="0">
              <a:spAutoFit/>
            </a:bodyPr>
            <a:lstStyle/>
            <a:p>
              <a:pPr eaLnBrk="0" fontAlgn="base" hangingPunct="0">
                <a:spcBef>
                  <a:spcPct val="0"/>
                </a:spcBef>
                <a:spcAft>
                  <a:spcPct val="0"/>
                </a:spcAft>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Oct</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3" name="文本框 72">
              <a:extLst>
                <a:ext uri="{FF2B5EF4-FFF2-40B4-BE49-F238E27FC236}">
                  <a16:creationId xmlns:a16="http://schemas.microsoft.com/office/drawing/2014/main" id="{27FCFB82-F33E-443D-B61C-9B47F1AC4246}"/>
                </a:ext>
              </a:extLst>
            </p:cNvPr>
            <p:cNvSpPr txBox="1"/>
            <p:nvPr/>
          </p:nvSpPr>
          <p:spPr>
            <a:xfrm>
              <a:off x="6029988" y="4199395"/>
              <a:ext cx="389850" cy="160605"/>
            </a:xfrm>
            <a:prstGeom prst="rect">
              <a:avLst/>
            </a:prstGeom>
            <a:noFill/>
          </p:spPr>
          <p:txBody>
            <a:bodyPr wrap="square" rtlCol="0">
              <a:spAutoFit/>
            </a:bodyPr>
            <a:lstStyle/>
            <a:p>
              <a:pPr eaLnBrk="0" fontAlgn="base" hangingPunct="0">
                <a:spcBef>
                  <a:spcPct val="0"/>
                </a:spcBef>
                <a:spcAft>
                  <a:spcPct val="0"/>
                </a:spcAft>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Dec</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92" name="组合 91">
            <a:extLst>
              <a:ext uri="{FF2B5EF4-FFF2-40B4-BE49-F238E27FC236}">
                <a16:creationId xmlns:a16="http://schemas.microsoft.com/office/drawing/2014/main" id="{4D008D3E-C2C6-4CFA-80C4-FF24C00C53FA}"/>
              </a:ext>
            </a:extLst>
          </p:cNvPr>
          <p:cNvGrpSpPr/>
          <p:nvPr/>
        </p:nvGrpSpPr>
        <p:grpSpPr>
          <a:xfrm>
            <a:off x="8712953" y="2396758"/>
            <a:ext cx="1545470" cy="1250911"/>
            <a:chOff x="6758290" y="1474788"/>
            <a:chExt cx="1464657" cy="1045859"/>
          </a:xfrm>
        </p:grpSpPr>
        <p:sp>
          <p:nvSpPr>
            <p:cNvPr id="74" name="Freeform 127">
              <a:extLst>
                <a:ext uri="{FF2B5EF4-FFF2-40B4-BE49-F238E27FC236}">
                  <a16:creationId xmlns:a16="http://schemas.microsoft.com/office/drawing/2014/main" id="{2E6B686F-6D2F-4871-A7A0-1F20DD910E23}"/>
                </a:ext>
              </a:extLst>
            </p:cNvPr>
            <p:cNvSpPr>
              <a:spLocks/>
            </p:cNvSpPr>
            <p:nvPr/>
          </p:nvSpPr>
          <p:spPr bwMode="auto">
            <a:xfrm>
              <a:off x="6832601" y="1590676"/>
              <a:ext cx="266700" cy="566738"/>
            </a:xfrm>
            <a:custGeom>
              <a:avLst/>
              <a:gdLst>
                <a:gd name="T0" fmla="*/ 86 w 113"/>
                <a:gd name="T1" fmla="*/ 1 h 240"/>
                <a:gd name="T2" fmla="*/ 29 w 113"/>
                <a:gd name="T3" fmla="*/ 0 h 240"/>
                <a:gd name="T4" fmla="*/ 0 w 113"/>
                <a:gd name="T5" fmla="*/ 24 h 240"/>
                <a:gd name="T6" fmla="*/ 0 w 113"/>
                <a:gd name="T7" fmla="*/ 25 h 240"/>
                <a:gd name="T8" fmla="*/ 0 w 113"/>
                <a:gd name="T9" fmla="*/ 28 h 240"/>
                <a:gd name="T10" fmla="*/ 0 w 113"/>
                <a:gd name="T11" fmla="*/ 108 h 240"/>
                <a:gd name="T12" fmla="*/ 9 w 113"/>
                <a:gd name="T13" fmla="*/ 118 h 240"/>
                <a:gd name="T14" fmla="*/ 19 w 113"/>
                <a:gd name="T15" fmla="*/ 108 h 240"/>
                <a:gd name="T16" fmla="*/ 19 w 113"/>
                <a:gd name="T17" fmla="*/ 39 h 240"/>
                <a:gd name="T18" fmla="*/ 27 w 113"/>
                <a:gd name="T19" fmla="*/ 39 h 240"/>
                <a:gd name="T20" fmla="*/ 27 w 113"/>
                <a:gd name="T21" fmla="*/ 105 h 240"/>
                <a:gd name="T22" fmla="*/ 27 w 113"/>
                <a:gd name="T23" fmla="*/ 108 h 240"/>
                <a:gd name="T24" fmla="*/ 27 w 113"/>
                <a:gd name="T25" fmla="*/ 226 h 240"/>
                <a:gd name="T26" fmla="*/ 40 w 113"/>
                <a:gd name="T27" fmla="*/ 240 h 240"/>
                <a:gd name="T28" fmla="*/ 53 w 113"/>
                <a:gd name="T29" fmla="*/ 226 h 240"/>
                <a:gd name="T30" fmla="*/ 53 w 113"/>
                <a:gd name="T31" fmla="*/ 122 h 240"/>
                <a:gd name="T32" fmla="*/ 60 w 113"/>
                <a:gd name="T33" fmla="*/ 122 h 240"/>
                <a:gd name="T34" fmla="*/ 60 w 113"/>
                <a:gd name="T35" fmla="*/ 226 h 240"/>
                <a:gd name="T36" fmla="*/ 73 w 113"/>
                <a:gd name="T37" fmla="*/ 240 h 240"/>
                <a:gd name="T38" fmla="*/ 86 w 113"/>
                <a:gd name="T39" fmla="*/ 226 h 240"/>
                <a:gd name="T40" fmla="*/ 86 w 113"/>
                <a:gd name="T41" fmla="*/ 105 h 240"/>
                <a:gd name="T42" fmla="*/ 86 w 113"/>
                <a:gd name="T43" fmla="*/ 105 h 240"/>
                <a:gd name="T44" fmla="*/ 86 w 113"/>
                <a:gd name="T45" fmla="*/ 39 h 240"/>
                <a:gd name="T46" fmla="*/ 93 w 113"/>
                <a:gd name="T47" fmla="*/ 39 h 240"/>
                <a:gd name="T48" fmla="*/ 93 w 113"/>
                <a:gd name="T49" fmla="*/ 108 h 240"/>
                <a:gd name="T50" fmla="*/ 103 w 113"/>
                <a:gd name="T51" fmla="*/ 118 h 240"/>
                <a:gd name="T52" fmla="*/ 113 w 113"/>
                <a:gd name="T53" fmla="*/ 108 h 240"/>
                <a:gd name="T54" fmla="*/ 113 w 113"/>
                <a:gd name="T55" fmla="*/ 28 h 240"/>
                <a:gd name="T56" fmla="*/ 113 w 113"/>
                <a:gd name="T57" fmla="*/ 25 h 240"/>
                <a:gd name="T58" fmla="*/ 113 w 113"/>
                <a:gd name="T59" fmla="*/ 23 h 240"/>
                <a:gd name="T60" fmla="*/ 86 w 113"/>
                <a:gd name="T61" fmla="*/ 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3" h="240">
                  <a:moveTo>
                    <a:pt x="86" y="1"/>
                  </a:moveTo>
                  <a:cubicBezTo>
                    <a:pt x="29" y="0"/>
                    <a:pt x="29" y="0"/>
                    <a:pt x="29" y="0"/>
                  </a:cubicBezTo>
                  <a:cubicBezTo>
                    <a:pt x="8" y="1"/>
                    <a:pt x="0" y="18"/>
                    <a:pt x="0" y="24"/>
                  </a:cubicBezTo>
                  <a:cubicBezTo>
                    <a:pt x="0" y="25"/>
                    <a:pt x="0" y="25"/>
                    <a:pt x="0" y="25"/>
                  </a:cubicBezTo>
                  <a:cubicBezTo>
                    <a:pt x="0" y="28"/>
                    <a:pt x="0" y="28"/>
                    <a:pt x="0" y="28"/>
                  </a:cubicBezTo>
                  <a:cubicBezTo>
                    <a:pt x="0" y="108"/>
                    <a:pt x="0" y="108"/>
                    <a:pt x="0" y="108"/>
                  </a:cubicBezTo>
                  <a:cubicBezTo>
                    <a:pt x="0" y="114"/>
                    <a:pt x="4" y="118"/>
                    <a:pt x="9" y="118"/>
                  </a:cubicBezTo>
                  <a:cubicBezTo>
                    <a:pt x="14" y="118"/>
                    <a:pt x="19" y="114"/>
                    <a:pt x="19" y="108"/>
                  </a:cubicBezTo>
                  <a:cubicBezTo>
                    <a:pt x="19" y="39"/>
                    <a:pt x="19" y="39"/>
                    <a:pt x="19" y="39"/>
                  </a:cubicBezTo>
                  <a:cubicBezTo>
                    <a:pt x="27" y="39"/>
                    <a:pt x="27" y="39"/>
                    <a:pt x="27" y="39"/>
                  </a:cubicBezTo>
                  <a:cubicBezTo>
                    <a:pt x="27" y="105"/>
                    <a:pt x="27" y="105"/>
                    <a:pt x="27" y="105"/>
                  </a:cubicBezTo>
                  <a:cubicBezTo>
                    <a:pt x="27" y="106"/>
                    <a:pt x="27" y="107"/>
                    <a:pt x="27" y="108"/>
                  </a:cubicBezTo>
                  <a:cubicBezTo>
                    <a:pt x="27" y="226"/>
                    <a:pt x="27" y="226"/>
                    <a:pt x="27" y="226"/>
                  </a:cubicBezTo>
                  <a:cubicBezTo>
                    <a:pt x="27" y="234"/>
                    <a:pt x="33" y="240"/>
                    <a:pt x="40" y="240"/>
                  </a:cubicBezTo>
                  <a:cubicBezTo>
                    <a:pt x="47" y="240"/>
                    <a:pt x="53" y="234"/>
                    <a:pt x="53" y="226"/>
                  </a:cubicBezTo>
                  <a:cubicBezTo>
                    <a:pt x="53" y="122"/>
                    <a:pt x="53" y="122"/>
                    <a:pt x="53" y="122"/>
                  </a:cubicBezTo>
                  <a:cubicBezTo>
                    <a:pt x="60" y="122"/>
                    <a:pt x="60" y="122"/>
                    <a:pt x="60" y="122"/>
                  </a:cubicBezTo>
                  <a:cubicBezTo>
                    <a:pt x="60" y="226"/>
                    <a:pt x="60" y="226"/>
                    <a:pt x="60" y="226"/>
                  </a:cubicBezTo>
                  <a:cubicBezTo>
                    <a:pt x="60" y="234"/>
                    <a:pt x="66" y="240"/>
                    <a:pt x="73" y="240"/>
                  </a:cubicBezTo>
                  <a:cubicBezTo>
                    <a:pt x="80" y="240"/>
                    <a:pt x="86" y="234"/>
                    <a:pt x="86" y="226"/>
                  </a:cubicBezTo>
                  <a:cubicBezTo>
                    <a:pt x="86" y="105"/>
                    <a:pt x="86" y="105"/>
                    <a:pt x="86" y="105"/>
                  </a:cubicBezTo>
                  <a:cubicBezTo>
                    <a:pt x="86" y="105"/>
                    <a:pt x="86" y="105"/>
                    <a:pt x="86" y="105"/>
                  </a:cubicBezTo>
                  <a:cubicBezTo>
                    <a:pt x="86" y="39"/>
                    <a:pt x="86" y="39"/>
                    <a:pt x="86" y="39"/>
                  </a:cubicBezTo>
                  <a:cubicBezTo>
                    <a:pt x="93" y="39"/>
                    <a:pt x="93" y="39"/>
                    <a:pt x="93" y="39"/>
                  </a:cubicBezTo>
                  <a:cubicBezTo>
                    <a:pt x="93" y="108"/>
                    <a:pt x="93" y="108"/>
                    <a:pt x="93" y="108"/>
                  </a:cubicBezTo>
                  <a:cubicBezTo>
                    <a:pt x="93" y="114"/>
                    <a:pt x="98" y="118"/>
                    <a:pt x="103" y="118"/>
                  </a:cubicBezTo>
                  <a:cubicBezTo>
                    <a:pt x="109" y="118"/>
                    <a:pt x="113" y="114"/>
                    <a:pt x="113" y="108"/>
                  </a:cubicBezTo>
                  <a:cubicBezTo>
                    <a:pt x="113" y="28"/>
                    <a:pt x="113" y="28"/>
                    <a:pt x="113" y="28"/>
                  </a:cubicBezTo>
                  <a:cubicBezTo>
                    <a:pt x="113" y="25"/>
                    <a:pt x="113" y="25"/>
                    <a:pt x="113" y="25"/>
                  </a:cubicBezTo>
                  <a:cubicBezTo>
                    <a:pt x="113" y="23"/>
                    <a:pt x="113" y="23"/>
                    <a:pt x="113" y="23"/>
                  </a:cubicBezTo>
                  <a:cubicBezTo>
                    <a:pt x="113" y="16"/>
                    <a:pt x="104" y="1"/>
                    <a:pt x="86" y="1"/>
                  </a:cubicBezTo>
                  <a:close/>
                </a:path>
              </a:pathLst>
            </a:cu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5" name="Oval 128">
              <a:extLst>
                <a:ext uri="{FF2B5EF4-FFF2-40B4-BE49-F238E27FC236}">
                  <a16:creationId xmlns:a16="http://schemas.microsoft.com/office/drawing/2014/main" id="{85BF54E5-7F94-46FC-8076-F178DB42BFC2}"/>
                </a:ext>
              </a:extLst>
            </p:cNvPr>
            <p:cNvSpPr>
              <a:spLocks noChangeArrowheads="1"/>
            </p:cNvSpPr>
            <p:nvPr/>
          </p:nvSpPr>
          <p:spPr bwMode="auto">
            <a:xfrm>
              <a:off x="6911976" y="1474788"/>
              <a:ext cx="106363" cy="106363"/>
            </a:xfrm>
            <a:prstGeom prst="ellipse">
              <a:avLst/>
            </a:pr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82" name="组合 81">
              <a:extLst>
                <a:ext uri="{FF2B5EF4-FFF2-40B4-BE49-F238E27FC236}">
                  <a16:creationId xmlns:a16="http://schemas.microsoft.com/office/drawing/2014/main" id="{B27FE496-66A3-4025-BD2A-93231196305A}"/>
                </a:ext>
              </a:extLst>
            </p:cNvPr>
            <p:cNvGrpSpPr/>
            <p:nvPr/>
          </p:nvGrpSpPr>
          <p:grpSpPr>
            <a:xfrm>
              <a:off x="7315827" y="1657281"/>
              <a:ext cx="907120" cy="460824"/>
              <a:chOff x="7465682" y="3208559"/>
              <a:chExt cx="907120" cy="460824"/>
            </a:xfrm>
          </p:grpSpPr>
          <p:sp>
            <p:nvSpPr>
              <p:cNvPr id="83" name="Rectangle 135">
                <a:extLst>
                  <a:ext uri="{FF2B5EF4-FFF2-40B4-BE49-F238E27FC236}">
                    <a16:creationId xmlns:a16="http://schemas.microsoft.com/office/drawing/2014/main" id="{17011AF8-E337-4459-9435-3EE351AF9E68}"/>
                  </a:ext>
                </a:extLst>
              </p:cNvPr>
              <p:cNvSpPr>
                <a:spLocks noChangeArrowheads="1"/>
              </p:cNvSpPr>
              <p:nvPr/>
            </p:nvSpPr>
            <p:spPr bwMode="auto">
              <a:xfrm>
                <a:off x="7465682" y="3208559"/>
                <a:ext cx="907120" cy="460824"/>
              </a:xfrm>
              <a:prstGeom prst="rect">
                <a:avLst/>
              </a:pr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4" name="矩形 83">
                <a:extLst>
                  <a:ext uri="{FF2B5EF4-FFF2-40B4-BE49-F238E27FC236}">
                    <a16:creationId xmlns:a16="http://schemas.microsoft.com/office/drawing/2014/main" id="{BF18AE75-58B2-49C2-83C5-F3A76F1E16CB}"/>
                  </a:ext>
                </a:extLst>
              </p:cNvPr>
              <p:cNvSpPr/>
              <p:nvPr/>
            </p:nvSpPr>
            <p:spPr>
              <a:xfrm>
                <a:off x="7578034" y="3232328"/>
                <a:ext cx="691531" cy="385988"/>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58</a:t>
                </a:r>
                <a:r>
                  <a:rPr kumimoji="0" lang="en-US" altLang="zh-CN"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87" name="文本框 86">
              <a:extLst>
                <a:ext uri="{FF2B5EF4-FFF2-40B4-BE49-F238E27FC236}">
                  <a16:creationId xmlns:a16="http://schemas.microsoft.com/office/drawing/2014/main" id="{96F43EA0-6D67-4CA1-AF79-0E4853F63B30}"/>
                </a:ext>
              </a:extLst>
            </p:cNvPr>
            <p:cNvSpPr txBox="1">
              <a:spLocks noChangeArrowheads="1"/>
            </p:cNvSpPr>
            <p:nvPr/>
          </p:nvSpPr>
          <p:spPr bwMode="auto">
            <a:xfrm>
              <a:off x="6758290" y="2237590"/>
              <a:ext cx="1283864" cy="28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eaLnBrk="0" fontAlgn="base" hangingPunct="0">
                <a:spcBef>
                  <a:spcPct val="0"/>
                </a:spcBef>
                <a:spcAft>
                  <a:spcPct val="0"/>
                </a:spcAft>
              </a:pPr>
              <a:r>
                <a:rPr lang="zh-CN" altLang="en-US" sz="1600" b="1" dirty="0">
                  <a:solidFill>
                    <a:prstClr val="black">
                      <a:lumMod val="90000"/>
                      <a:lumOff val="10000"/>
                    </a:prstClr>
                  </a:solidFill>
                  <a:latin typeface="微软雅黑" panose="020B0503020204020204" pitchFamily="34" charset="-122"/>
                  <a:ea typeface="微软雅黑" panose="020B0503020204020204" pitchFamily="34" charset="-122"/>
                  <a:cs typeface="Arial" panose="020B0604020202020204" pitchFamily="34" charset="0"/>
                </a:rPr>
                <a:t>标题一</a:t>
              </a:r>
              <a:endParaRPr lang="zh-CN" altLang="en-US" sz="4400" b="1" dirty="0">
                <a:solidFill>
                  <a:prstClr val="black">
                    <a:lumMod val="90000"/>
                    <a:lumOff val="10000"/>
                  </a:prstClr>
                </a:solidFill>
                <a:latin typeface="微软雅黑" panose="020B0503020204020204" pitchFamily="34" charset="-122"/>
                <a:ea typeface="微软雅黑" panose="020B0503020204020204" pitchFamily="34" charset="-122"/>
              </a:endParaRPr>
            </a:p>
          </p:txBody>
        </p:sp>
      </p:grpSp>
      <p:grpSp>
        <p:nvGrpSpPr>
          <p:cNvPr id="91" name="组合 90">
            <a:extLst>
              <a:ext uri="{FF2B5EF4-FFF2-40B4-BE49-F238E27FC236}">
                <a16:creationId xmlns:a16="http://schemas.microsoft.com/office/drawing/2014/main" id="{F39F8F43-18C0-4BAA-9C80-E3978712091E}"/>
              </a:ext>
            </a:extLst>
          </p:cNvPr>
          <p:cNvGrpSpPr/>
          <p:nvPr/>
        </p:nvGrpSpPr>
        <p:grpSpPr>
          <a:xfrm>
            <a:off x="8767470" y="4285437"/>
            <a:ext cx="1471715" cy="1249475"/>
            <a:chOff x="8876809" y="3905019"/>
            <a:chExt cx="1320452" cy="1079584"/>
          </a:xfrm>
        </p:grpSpPr>
        <p:grpSp>
          <p:nvGrpSpPr>
            <p:cNvPr id="76" name="组合 75">
              <a:extLst>
                <a:ext uri="{FF2B5EF4-FFF2-40B4-BE49-F238E27FC236}">
                  <a16:creationId xmlns:a16="http://schemas.microsoft.com/office/drawing/2014/main" id="{B0D02D7F-A1D9-42CC-8795-FA5257592435}"/>
                </a:ext>
              </a:extLst>
            </p:cNvPr>
            <p:cNvGrpSpPr/>
            <p:nvPr/>
          </p:nvGrpSpPr>
          <p:grpSpPr>
            <a:xfrm>
              <a:off x="8924132" y="3905019"/>
              <a:ext cx="319088" cy="682626"/>
              <a:chOff x="6805613" y="3346002"/>
              <a:chExt cx="319088" cy="682626"/>
            </a:xfrm>
          </p:grpSpPr>
          <p:sp>
            <p:nvSpPr>
              <p:cNvPr id="77" name="Oval 133">
                <a:extLst>
                  <a:ext uri="{FF2B5EF4-FFF2-40B4-BE49-F238E27FC236}">
                    <a16:creationId xmlns:a16="http://schemas.microsoft.com/office/drawing/2014/main" id="{B8044E05-A8CD-4DD0-99FE-126F429BC08F}"/>
                  </a:ext>
                </a:extLst>
              </p:cNvPr>
              <p:cNvSpPr>
                <a:spLocks noChangeArrowheads="1"/>
              </p:cNvSpPr>
              <p:nvPr/>
            </p:nvSpPr>
            <p:spPr bwMode="auto">
              <a:xfrm>
                <a:off x="6911976" y="3346002"/>
                <a:ext cx="101600" cy="101600"/>
              </a:xfrm>
              <a:prstGeom prst="ellipse">
                <a:avLst/>
              </a:pr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8" name="Freeform 134">
                <a:extLst>
                  <a:ext uri="{FF2B5EF4-FFF2-40B4-BE49-F238E27FC236}">
                    <a16:creationId xmlns:a16="http://schemas.microsoft.com/office/drawing/2014/main" id="{1E23849D-C717-4739-B632-45A24EE5B4DB}"/>
                  </a:ext>
                </a:extLst>
              </p:cNvPr>
              <p:cNvSpPr>
                <a:spLocks/>
              </p:cNvSpPr>
              <p:nvPr/>
            </p:nvSpPr>
            <p:spPr bwMode="auto">
              <a:xfrm>
                <a:off x="6805613" y="3468240"/>
                <a:ext cx="319088" cy="560388"/>
              </a:xfrm>
              <a:custGeom>
                <a:avLst/>
                <a:gdLst>
                  <a:gd name="T0" fmla="*/ 133 w 135"/>
                  <a:gd name="T1" fmla="*/ 87 h 237"/>
                  <a:gd name="T2" fmla="*/ 109 w 135"/>
                  <a:gd name="T3" fmla="*/ 14 h 237"/>
                  <a:gd name="T4" fmla="*/ 94 w 135"/>
                  <a:gd name="T5" fmla="*/ 0 h 237"/>
                  <a:gd name="T6" fmla="*/ 40 w 135"/>
                  <a:gd name="T7" fmla="*/ 0 h 237"/>
                  <a:gd name="T8" fmla="*/ 27 w 135"/>
                  <a:gd name="T9" fmla="*/ 7 h 237"/>
                  <a:gd name="T10" fmla="*/ 26 w 135"/>
                  <a:gd name="T11" fmla="*/ 10 h 237"/>
                  <a:gd name="T12" fmla="*/ 26 w 135"/>
                  <a:gd name="T13" fmla="*/ 10 h 237"/>
                  <a:gd name="T14" fmla="*/ 25 w 135"/>
                  <a:gd name="T15" fmla="*/ 12 h 237"/>
                  <a:gd name="T16" fmla="*/ 2 w 135"/>
                  <a:gd name="T17" fmla="*/ 88 h 237"/>
                  <a:gd name="T18" fmla="*/ 8 w 135"/>
                  <a:gd name="T19" fmla="*/ 100 h 237"/>
                  <a:gd name="T20" fmla="*/ 20 w 135"/>
                  <a:gd name="T21" fmla="*/ 94 h 237"/>
                  <a:gd name="T22" fmla="*/ 38 w 135"/>
                  <a:gd name="T23" fmla="*/ 33 h 237"/>
                  <a:gd name="T24" fmla="*/ 40 w 135"/>
                  <a:gd name="T25" fmla="*/ 33 h 237"/>
                  <a:gd name="T26" fmla="*/ 42 w 135"/>
                  <a:gd name="T27" fmla="*/ 33 h 237"/>
                  <a:gd name="T28" fmla="*/ 14 w 135"/>
                  <a:gd name="T29" fmla="*/ 141 h 237"/>
                  <a:gd name="T30" fmla="*/ 43 w 135"/>
                  <a:gd name="T31" fmla="*/ 141 h 237"/>
                  <a:gd name="T32" fmla="*/ 43 w 135"/>
                  <a:gd name="T33" fmla="*/ 226 h 237"/>
                  <a:gd name="T34" fmla="*/ 54 w 135"/>
                  <a:gd name="T35" fmla="*/ 237 h 237"/>
                  <a:gd name="T36" fmla="*/ 65 w 135"/>
                  <a:gd name="T37" fmla="*/ 226 h 237"/>
                  <a:gd name="T38" fmla="*/ 65 w 135"/>
                  <a:gd name="T39" fmla="*/ 141 h 237"/>
                  <a:gd name="T40" fmla="*/ 71 w 135"/>
                  <a:gd name="T41" fmla="*/ 141 h 237"/>
                  <a:gd name="T42" fmla="*/ 71 w 135"/>
                  <a:gd name="T43" fmla="*/ 226 h 237"/>
                  <a:gd name="T44" fmla="*/ 82 w 135"/>
                  <a:gd name="T45" fmla="*/ 237 h 237"/>
                  <a:gd name="T46" fmla="*/ 93 w 135"/>
                  <a:gd name="T47" fmla="*/ 226 h 237"/>
                  <a:gd name="T48" fmla="*/ 93 w 135"/>
                  <a:gd name="T49" fmla="*/ 141 h 237"/>
                  <a:gd name="T50" fmla="*/ 122 w 135"/>
                  <a:gd name="T51" fmla="*/ 141 h 237"/>
                  <a:gd name="T52" fmla="*/ 92 w 135"/>
                  <a:gd name="T53" fmla="*/ 33 h 237"/>
                  <a:gd name="T54" fmla="*/ 94 w 135"/>
                  <a:gd name="T55" fmla="*/ 33 h 237"/>
                  <a:gd name="T56" fmla="*/ 96 w 135"/>
                  <a:gd name="T57" fmla="*/ 33 h 237"/>
                  <a:gd name="T58" fmla="*/ 115 w 135"/>
                  <a:gd name="T59" fmla="*/ 93 h 237"/>
                  <a:gd name="T60" fmla="*/ 127 w 135"/>
                  <a:gd name="T61" fmla="*/ 99 h 237"/>
                  <a:gd name="T62" fmla="*/ 133 w 135"/>
                  <a:gd name="T63" fmla="*/ 8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5" h="237">
                    <a:moveTo>
                      <a:pt x="133" y="87"/>
                    </a:moveTo>
                    <a:cubicBezTo>
                      <a:pt x="109" y="14"/>
                      <a:pt x="109" y="14"/>
                      <a:pt x="109" y="14"/>
                    </a:cubicBezTo>
                    <a:cubicBezTo>
                      <a:pt x="108" y="6"/>
                      <a:pt x="102" y="0"/>
                      <a:pt x="94" y="0"/>
                    </a:cubicBezTo>
                    <a:cubicBezTo>
                      <a:pt x="40" y="0"/>
                      <a:pt x="40" y="0"/>
                      <a:pt x="40" y="0"/>
                    </a:cubicBezTo>
                    <a:cubicBezTo>
                      <a:pt x="35" y="0"/>
                      <a:pt x="30" y="3"/>
                      <a:pt x="27" y="7"/>
                    </a:cubicBezTo>
                    <a:cubicBezTo>
                      <a:pt x="27" y="8"/>
                      <a:pt x="26" y="9"/>
                      <a:pt x="26" y="10"/>
                    </a:cubicBezTo>
                    <a:cubicBezTo>
                      <a:pt x="26" y="10"/>
                      <a:pt x="26" y="10"/>
                      <a:pt x="26" y="10"/>
                    </a:cubicBezTo>
                    <a:cubicBezTo>
                      <a:pt x="26" y="11"/>
                      <a:pt x="25" y="11"/>
                      <a:pt x="25" y="12"/>
                    </a:cubicBezTo>
                    <a:cubicBezTo>
                      <a:pt x="2" y="88"/>
                      <a:pt x="2" y="88"/>
                      <a:pt x="2" y="88"/>
                    </a:cubicBezTo>
                    <a:cubicBezTo>
                      <a:pt x="0" y="93"/>
                      <a:pt x="3" y="98"/>
                      <a:pt x="8" y="100"/>
                    </a:cubicBezTo>
                    <a:cubicBezTo>
                      <a:pt x="13" y="101"/>
                      <a:pt x="18" y="99"/>
                      <a:pt x="20" y="94"/>
                    </a:cubicBezTo>
                    <a:cubicBezTo>
                      <a:pt x="38" y="33"/>
                      <a:pt x="38" y="33"/>
                      <a:pt x="38" y="33"/>
                    </a:cubicBezTo>
                    <a:cubicBezTo>
                      <a:pt x="39" y="33"/>
                      <a:pt x="40" y="33"/>
                      <a:pt x="40" y="33"/>
                    </a:cubicBezTo>
                    <a:cubicBezTo>
                      <a:pt x="42" y="33"/>
                      <a:pt x="42" y="33"/>
                      <a:pt x="42" y="33"/>
                    </a:cubicBezTo>
                    <a:cubicBezTo>
                      <a:pt x="14" y="141"/>
                      <a:pt x="14" y="141"/>
                      <a:pt x="14" y="141"/>
                    </a:cubicBezTo>
                    <a:cubicBezTo>
                      <a:pt x="43" y="141"/>
                      <a:pt x="43" y="141"/>
                      <a:pt x="43" y="141"/>
                    </a:cubicBezTo>
                    <a:cubicBezTo>
                      <a:pt x="43" y="226"/>
                      <a:pt x="43" y="226"/>
                      <a:pt x="43" y="226"/>
                    </a:cubicBezTo>
                    <a:cubicBezTo>
                      <a:pt x="43" y="232"/>
                      <a:pt x="48" y="237"/>
                      <a:pt x="54" y="237"/>
                    </a:cubicBezTo>
                    <a:cubicBezTo>
                      <a:pt x="60" y="237"/>
                      <a:pt x="65" y="232"/>
                      <a:pt x="65" y="226"/>
                    </a:cubicBezTo>
                    <a:cubicBezTo>
                      <a:pt x="65" y="141"/>
                      <a:pt x="65" y="141"/>
                      <a:pt x="65" y="141"/>
                    </a:cubicBezTo>
                    <a:cubicBezTo>
                      <a:pt x="71" y="141"/>
                      <a:pt x="71" y="141"/>
                      <a:pt x="71" y="141"/>
                    </a:cubicBezTo>
                    <a:cubicBezTo>
                      <a:pt x="71" y="226"/>
                      <a:pt x="71" y="226"/>
                      <a:pt x="71" y="226"/>
                    </a:cubicBezTo>
                    <a:cubicBezTo>
                      <a:pt x="71" y="232"/>
                      <a:pt x="76" y="237"/>
                      <a:pt x="82" y="237"/>
                    </a:cubicBezTo>
                    <a:cubicBezTo>
                      <a:pt x="88" y="237"/>
                      <a:pt x="93" y="232"/>
                      <a:pt x="93" y="226"/>
                    </a:cubicBezTo>
                    <a:cubicBezTo>
                      <a:pt x="93" y="141"/>
                      <a:pt x="93" y="141"/>
                      <a:pt x="93" y="141"/>
                    </a:cubicBezTo>
                    <a:cubicBezTo>
                      <a:pt x="122" y="141"/>
                      <a:pt x="122" y="141"/>
                      <a:pt x="122" y="141"/>
                    </a:cubicBezTo>
                    <a:cubicBezTo>
                      <a:pt x="92" y="33"/>
                      <a:pt x="92" y="33"/>
                      <a:pt x="92" y="33"/>
                    </a:cubicBezTo>
                    <a:cubicBezTo>
                      <a:pt x="94" y="33"/>
                      <a:pt x="94" y="33"/>
                      <a:pt x="94" y="33"/>
                    </a:cubicBezTo>
                    <a:cubicBezTo>
                      <a:pt x="94" y="33"/>
                      <a:pt x="95" y="33"/>
                      <a:pt x="96" y="33"/>
                    </a:cubicBezTo>
                    <a:cubicBezTo>
                      <a:pt x="115" y="93"/>
                      <a:pt x="115" y="93"/>
                      <a:pt x="115" y="93"/>
                    </a:cubicBezTo>
                    <a:cubicBezTo>
                      <a:pt x="117" y="98"/>
                      <a:pt x="122" y="101"/>
                      <a:pt x="127" y="99"/>
                    </a:cubicBezTo>
                    <a:cubicBezTo>
                      <a:pt x="132" y="98"/>
                      <a:pt x="135" y="92"/>
                      <a:pt x="133" y="87"/>
                    </a:cubicBezTo>
                    <a:close/>
                  </a:path>
                </a:pathLst>
              </a:cu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79" name="组合 78">
              <a:extLst>
                <a:ext uri="{FF2B5EF4-FFF2-40B4-BE49-F238E27FC236}">
                  <a16:creationId xmlns:a16="http://schemas.microsoft.com/office/drawing/2014/main" id="{FB1D94BF-55B8-44C1-9B1A-5CFD4A1E7746}"/>
                </a:ext>
              </a:extLst>
            </p:cNvPr>
            <p:cNvGrpSpPr/>
            <p:nvPr/>
          </p:nvGrpSpPr>
          <p:grpSpPr>
            <a:xfrm>
              <a:off x="9338470" y="4059474"/>
              <a:ext cx="858791" cy="476231"/>
              <a:chOff x="7362826" y="2279670"/>
              <a:chExt cx="858791" cy="476231"/>
            </a:xfrm>
          </p:grpSpPr>
          <p:sp>
            <p:nvSpPr>
              <p:cNvPr id="80" name="Rectangle 129">
                <a:extLst>
                  <a:ext uri="{FF2B5EF4-FFF2-40B4-BE49-F238E27FC236}">
                    <a16:creationId xmlns:a16="http://schemas.microsoft.com/office/drawing/2014/main" id="{E92B6102-F21E-404A-A933-F7BA958B7ED9}"/>
                  </a:ext>
                </a:extLst>
              </p:cNvPr>
              <p:cNvSpPr>
                <a:spLocks noChangeArrowheads="1"/>
              </p:cNvSpPr>
              <p:nvPr/>
            </p:nvSpPr>
            <p:spPr bwMode="auto">
              <a:xfrm>
                <a:off x="7362826" y="2279670"/>
                <a:ext cx="858791" cy="476231"/>
              </a:xfrm>
              <a:prstGeom prst="rect">
                <a:avLst/>
              </a:pr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1" name="矩形 80">
                <a:extLst>
                  <a:ext uri="{FF2B5EF4-FFF2-40B4-BE49-F238E27FC236}">
                    <a16:creationId xmlns:a16="http://schemas.microsoft.com/office/drawing/2014/main" id="{231F14D4-548B-4CC5-83AE-7BF7341EFE4B}"/>
                  </a:ext>
                </a:extLst>
              </p:cNvPr>
              <p:cNvSpPr/>
              <p:nvPr/>
            </p:nvSpPr>
            <p:spPr>
              <a:xfrm>
                <a:off x="7468692" y="2298458"/>
                <a:ext cx="654690" cy="398893"/>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42</a:t>
                </a:r>
                <a:r>
                  <a:rPr kumimoji="0" lang="en-US" altLang="zh-CN"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90" name="文本框 89">
              <a:extLst>
                <a:ext uri="{FF2B5EF4-FFF2-40B4-BE49-F238E27FC236}">
                  <a16:creationId xmlns:a16="http://schemas.microsoft.com/office/drawing/2014/main" id="{E6C69F58-2417-4787-B52A-9615481DD25E}"/>
                </a:ext>
              </a:extLst>
            </p:cNvPr>
            <p:cNvSpPr txBox="1">
              <a:spLocks noChangeArrowheads="1"/>
            </p:cNvSpPr>
            <p:nvPr/>
          </p:nvSpPr>
          <p:spPr bwMode="auto">
            <a:xfrm>
              <a:off x="8876809" y="4692082"/>
              <a:ext cx="1283864" cy="29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eaLnBrk="0" fontAlgn="base" hangingPunct="0">
                <a:spcBef>
                  <a:spcPct val="0"/>
                </a:spcBef>
                <a:spcAft>
                  <a:spcPct val="0"/>
                </a:spcAft>
              </a:pPr>
              <a:r>
                <a:rPr lang="zh-CN" altLang="en-US" sz="1600" b="1" dirty="0">
                  <a:solidFill>
                    <a:prstClr val="black">
                      <a:lumMod val="90000"/>
                      <a:lumOff val="10000"/>
                    </a:prstClr>
                  </a:solidFill>
                  <a:latin typeface="微软雅黑" panose="020B0503020204020204" pitchFamily="34" charset="-122"/>
                  <a:ea typeface="微软雅黑" panose="020B0503020204020204" pitchFamily="34" charset="-122"/>
                  <a:cs typeface="Arial" panose="020B0604020202020204" pitchFamily="34" charset="0"/>
                </a:rPr>
                <a:t>标题二</a:t>
              </a:r>
              <a:endParaRPr lang="zh-CN" altLang="en-US" sz="4400" b="1" dirty="0">
                <a:solidFill>
                  <a:prstClr val="black">
                    <a:lumMod val="90000"/>
                    <a:lumOff val="10000"/>
                  </a:prstClr>
                </a:solidFill>
                <a:latin typeface="微软雅黑" panose="020B0503020204020204" pitchFamily="34" charset="-122"/>
                <a:ea typeface="微软雅黑" panose="020B0503020204020204" pitchFamily="34" charset="-122"/>
              </a:endParaRPr>
            </a:p>
          </p:txBody>
        </p:sp>
      </p:grpSp>
      <p:grpSp>
        <p:nvGrpSpPr>
          <p:cNvPr id="94" name="组合 93">
            <a:extLst>
              <a:ext uri="{FF2B5EF4-FFF2-40B4-BE49-F238E27FC236}">
                <a16:creationId xmlns:a16="http://schemas.microsoft.com/office/drawing/2014/main" id="{332CA404-91E4-402B-9E95-0108ABC3DE35}"/>
              </a:ext>
            </a:extLst>
          </p:cNvPr>
          <p:cNvGrpSpPr/>
          <p:nvPr/>
        </p:nvGrpSpPr>
        <p:grpSpPr>
          <a:xfrm>
            <a:off x="0" y="310997"/>
            <a:ext cx="11548864" cy="825807"/>
            <a:chOff x="0" y="310997"/>
            <a:chExt cx="11548864" cy="825807"/>
          </a:xfrm>
        </p:grpSpPr>
        <p:grpSp>
          <p:nvGrpSpPr>
            <p:cNvPr id="97" name="组合 96">
              <a:extLst>
                <a:ext uri="{FF2B5EF4-FFF2-40B4-BE49-F238E27FC236}">
                  <a16:creationId xmlns:a16="http://schemas.microsoft.com/office/drawing/2014/main" id="{3DCE36B4-9668-4C5F-AA0B-467807EA9C1D}"/>
                </a:ext>
              </a:extLst>
            </p:cNvPr>
            <p:cNvGrpSpPr/>
            <p:nvPr/>
          </p:nvGrpSpPr>
          <p:grpSpPr>
            <a:xfrm>
              <a:off x="0" y="310997"/>
              <a:ext cx="11548864" cy="825807"/>
              <a:chOff x="0" y="310997"/>
              <a:chExt cx="11548864" cy="825807"/>
            </a:xfrm>
          </p:grpSpPr>
          <p:sp>
            <p:nvSpPr>
              <p:cNvPr id="99" name="标题 1">
                <a:extLst>
                  <a:ext uri="{FF2B5EF4-FFF2-40B4-BE49-F238E27FC236}">
                    <a16:creationId xmlns:a16="http://schemas.microsoft.com/office/drawing/2014/main" id="{C808E288-E41C-4094-B738-12519CE40B0C}"/>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两段式内容页</a:t>
                </a:r>
              </a:p>
            </p:txBody>
          </p:sp>
          <p:sp>
            <p:nvSpPr>
              <p:cNvPr id="100" name="矩形 99">
                <a:extLst>
                  <a:ext uri="{FF2B5EF4-FFF2-40B4-BE49-F238E27FC236}">
                    <a16:creationId xmlns:a16="http://schemas.microsoft.com/office/drawing/2014/main" id="{D78388F4-7633-4FAC-AB24-29AFEB46C16E}"/>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1" name="矩形 100">
                <a:extLst>
                  <a:ext uri="{FF2B5EF4-FFF2-40B4-BE49-F238E27FC236}">
                    <a16:creationId xmlns:a16="http://schemas.microsoft.com/office/drawing/2014/main" id="{847C2EEE-976F-46CE-BFBD-4C136E59BD92}"/>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96" name="直接连接符 95">
              <a:extLst>
                <a:ext uri="{FF2B5EF4-FFF2-40B4-BE49-F238E27FC236}">
                  <a16:creationId xmlns:a16="http://schemas.microsoft.com/office/drawing/2014/main" id="{8893E580-67AE-4DE3-AFCA-9C4CC364074E}"/>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102" name="矩形 101">
            <a:extLst>
              <a:ext uri="{FF2B5EF4-FFF2-40B4-BE49-F238E27FC236}">
                <a16:creationId xmlns:a16="http://schemas.microsoft.com/office/drawing/2014/main" id="{47EBBD23-F082-4805-8A6E-4040FA47E0BE}"/>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03" name="组合 102">
            <a:extLst>
              <a:ext uri="{FF2B5EF4-FFF2-40B4-BE49-F238E27FC236}">
                <a16:creationId xmlns:a16="http://schemas.microsoft.com/office/drawing/2014/main" id="{FC424DAF-2824-43B6-AAE6-E8371FD7A19B}"/>
              </a:ext>
            </a:extLst>
          </p:cNvPr>
          <p:cNvGrpSpPr/>
          <p:nvPr/>
        </p:nvGrpSpPr>
        <p:grpSpPr>
          <a:xfrm>
            <a:off x="9302074" y="353222"/>
            <a:ext cx="2372401" cy="697199"/>
            <a:chOff x="2954664" y="741101"/>
            <a:chExt cx="4418941" cy="1332639"/>
          </a:xfrm>
        </p:grpSpPr>
        <p:sp>
          <p:nvSpPr>
            <p:cNvPr id="104" name="椭圆 103">
              <a:extLst>
                <a:ext uri="{FF2B5EF4-FFF2-40B4-BE49-F238E27FC236}">
                  <a16:creationId xmlns:a16="http://schemas.microsoft.com/office/drawing/2014/main" id="{15B3E7A7-C3A3-455A-8E5E-4202C565694D}"/>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05" name="图片 104">
              <a:extLst>
                <a:ext uri="{FF2B5EF4-FFF2-40B4-BE49-F238E27FC236}">
                  <a16:creationId xmlns:a16="http://schemas.microsoft.com/office/drawing/2014/main" id="{AB6B7388-A99B-4EB5-97D1-56D01F44164B}"/>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3903050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D0D012D-59CB-4ADD-A108-929B6F64717C}"/>
              </a:ext>
            </a:extLst>
          </p:cNvPr>
          <p:cNvPicPr>
            <a:picLocks noChangeAspect="1"/>
          </p:cNvPicPr>
          <p:nvPr/>
        </p:nvPicPr>
        <p:blipFill rotWithShape="1">
          <a:blip r:embed="rId2">
            <a:extLst>
              <a:ext uri="{28A0092B-C50C-407E-A947-70E740481C1C}">
                <a14:useLocalDpi xmlns:a14="http://schemas.microsoft.com/office/drawing/2010/main" val="0"/>
              </a:ext>
            </a:extLst>
          </a:blip>
          <a:srcRect t="8381" b="7018"/>
          <a:stretch/>
        </p:blipFill>
        <p:spPr>
          <a:xfrm>
            <a:off x="0" y="0"/>
            <a:ext cx="12189175" cy="6858000"/>
          </a:xfrm>
          <a:prstGeom prst="rect">
            <a:avLst/>
          </a:prstGeom>
          <a:ln>
            <a:noFill/>
          </a:ln>
          <a:effectLst>
            <a:outerShdw blurRad="292100" dist="139700" dir="2700000" algn="tl" rotWithShape="0">
              <a:srgbClr val="333333">
                <a:alpha val="65000"/>
              </a:srgbClr>
            </a:outerShdw>
          </a:effectLst>
        </p:spPr>
      </p:pic>
      <p:sp>
        <p:nvSpPr>
          <p:cNvPr id="5" name="矩形 4">
            <a:extLst>
              <a:ext uri="{FF2B5EF4-FFF2-40B4-BE49-F238E27FC236}">
                <a16:creationId xmlns:a16="http://schemas.microsoft.com/office/drawing/2014/main" id="{E4BE6A87-5481-4D1E-9CC1-E7EF72451473}"/>
              </a:ext>
            </a:extLst>
          </p:cNvPr>
          <p:cNvSpPr/>
          <p:nvPr/>
        </p:nvSpPr>
        <p:spPr>
          <a:xfrm>
            <a:off x="0" y="-1"/>
            <a:ext cx="12194825"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等腰三角形 7">
            <a:extLst>
              <a:ext uri="{FF2B5EF4-FFF2-40B4-BE49-F238E27FC236}">
                <a16:creationId xmlns:a16="http://schemas.microsoft.com/office/drawing/2014/main" id="{9D1AA389-0137-451E-A31F-A5B7DFF7528D}"/>
              </a:ext>
            </a:extLst>
          </p:cNvPr>
          <p:cNvSpPr/>
          <p:nvPr/>
        </p:nvSpPr>
        <p:spPr>
          <a:xfrm rot="10800000">
            <a:off x="5903763" y="4664140"/>
            <a:ext cx="653762" cy="563588"/>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07904BDC-3EAD-4F37-B69F-5C123ED8A535}"/>
              </a:ext>
            </a:extLst>
          </p:cNvPr>
          <p:cNvSpPr/>
          <p:nvPr/>
        </p:nvSpPr>
        <p:spPr>
          <a:xfrm>
            <a:off x="0" y="1766854"/>
            <a:ext cx="12192000" cy="3138975"/>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文本占位符 3">
            <a:extLst>
              <a:ext uri="{FF2B5EF4-FFF2-40B4-BE49-F238E27FC236}">
                <a16:creationId xmlns:a16="http://schemas.microsoft.com/office/drawing/2014/main" id="{610BAB2A-3920-4722-B7E0-7230F8A9CB75}"/>
              </a:ext>
            </a:extLst>
          </p:cNvPr>
          <p:cNvSpPr txBox="1">
            <a:spLocks/>
          </p:cNvSpPr>
          <p:nvPr/>
        </p:nvSpPr>
        <p:spPr>
          <a:xfrm>
            <a:off x="2667000" y="4028618"/>
            <a:ext cx="6774842" cy="286232"/>
          </a:xfrm>
          <a:prstGeom prst="rect">
            <a:avLst/>
          </a:prstGeom>
        </p:spPr>
        <p:txBody>
          <a:bodyPr wrap="square">
            <a:spAutoFit/>
          </a:bodyPr>
          <a:lstStyle>
            <a:lvl1pPr marL="0" indent="0" algn="dist" defTabSz="914400" rtl="0" eaLnBrk="1" latinLnBrk="0" hangingPunct="1">
              <a:lnSpc>
                <a:spcPct val="90000"/>
              </a:lnSpc>
              <a:spcBef>
                <a:spcPts val="1000"/>
              </a:spcBef>
              <a:buFontTx/>
              <a:buNone/>
              <a:defRPr sz="1400" kern="1200">
                <a:solidFill>
                  <a:schemeClr val="bg1">
                    <a:alpha val="5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dist" defTabSz="914400" rtl="0" eaLnBrk="1" fontAlgn="auto" latinLnBrk="0" hangingPunct="1">
              <a:lnSpc>
                <a:spcPct val="90000"/>
              </a:lnSpc>
              <a:spcBef>
                <a:spcPts val="1000"/>
              </a:spcBef>
              <a:spcAft>
                <a:spcPts val="0"/>
              </a:spcAft>
              <a:buClrTx/>
              <a:buSzTx/>
              <a:buFontTx/>
              <a:buNone/>
              <a:tabLst/>
              <a:defRPr/>
            </a:pPr>
            <a:r>
              <a:rPr kumimoji="0" lang="en-US" altLang="zh-CN" sz="1400" b="0" i="0" u="none" strike="noStrike" kern="1200" cap="none" spc="0" normalizeH="0" baseline="0" noProof="0" dirty="0">
                <a:ln>
                  <a:noFill/>
                </a:ln>
                <a:solidFill>
                  <a:schemeClr val="bg1">
                    <a:lumMod val="95000"/>
                    <a:alpha val="50000"/>
                  </a:schemeClr>
                </a:solidFill>
                <a:effectLst/>
                <a:uLnTx/>
                <a:uFillTx/>
                <a:latin typeface="微软雅黑" panose="020B0503020204020204" pitchFamily="34" charset="-122"/>
                <a:ea typeface="微软雅黑" panose="020B0503020204020204" pitchFamily="34" charset="-122"/>
              </a:rPr>
              <a:t>Yan Tai University report reply general template</a:t>
            </a:r>
            <a:endParaRPr kumimoji="0" lang="zh-CN" altLang="en-US" sz="1400" b="0" i="0" u="none" strike="noStrike" kern="1200" cap="none" spc="0" normalizeH="0" baseline="0" noProof="0" dirty="0">
              <a:ln>
                <a:noFill/>
              </a:ln>
              <a:solidFill>
                <a:schemeClr val="bg1">
                  <a:lumMod val="95000"/>
                  <a:alpha val="50000"/>
                </a:schemeClr>
              </a:solidFill>
              <a:effectLst/>
              <a:uLnTx/>
              <a:uFillTx/>
              <a:latin typeface="微软雅黑" panose="020B0503020204020204" pitchFamily="34" charset="-122"/>
              <a:ea typeface="微软雅黑" panose="020B0503020204020204" pitchFamily="34" charset="-122"/>
            </a:endParaRPr>
          </a:p>
        </p:txBody>
      </p:sp>
      <p:sp>
        <p:nvSpPr>
          <p:cNvPr id="12" name="文本占位符 5">
            <a:extLst>
              <a:ext uri="{FF2B5EF4-FFF2-40B4-BE49-F238E27FC236}">
                <a16:creationId xmlns:a16="http://schemas.microsoft.com/office/drawing/2014/main" id="{311610AC-EBFA-4E60-A1EE-D62004D9A637}"/>
              </a:ext>
            </a:extLst>
          </p:cNvPr>
          <p:cNvSpPr txBox="1">
            <a:spLocks/>
          </p:cNvSpPr>
          <p:nvPr/>
        </p:nvSpPr>
        <p:spPr>
          <a:xfrm>
            <a:off x="3114837" y="5693248"/>
            <a:ext cx="5717878" cy="52322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lnSpc>
                <a:spcPct val="100000"/>
              </a:lnSpc>
              <a:spcBef>
                <a:spcPts val="0"/>
              </a:spcBef>
              <a:buNone/>
            </a:pPr>
            <a:r>
              <a:rPr lang="zh-CN" altLang="en-US" dirty="0">
                <a:solidFill>
                  <a:srgbClr val="C00000"/>
                </a:solidFill>
                <a:latin typeface="微软雅黑" panose="020B0503020204020204" pitchFamily="34" charset="-122"/>
                <a:ea typeface="微软雅黑" panose="020B0503020204020204" pitchFamily="34" charset="-122"/>
              </a:rPr>
              <a:t>汇报人：烟大人  丨  导师：烟大人</a:t>
            </a:r>
          </a:p>
        </p:txBody>
      </p:sp>
      <p:sp>
        <p:nvSpPr>
          <p:cNvPr id="15" name="文本框 14">
            <a:extLst>
              <a:ext uri="{FF2B5EF4-FFF2-40B4-BE49-F238E27FC236}">
                <a16:creationId xmlns:a16="http://schemas.microsoft.com/office/drawing/2014/main" id="{47C94AE2-47A0-4466-A8E7-006878E5F06F}"/>
              </a:ext>
            </a:extLst>
          </p:cNvPr>
          <p:cNvSpPr txBox="1"/>
          <p:nvPr/>
        </p:nvSpPr>
        <p:spPr>
          <a:xfrm>
            <a:off x="4825437" y="2083362"/>
            <a:ext cx="2538299" cy="707886"/>
          </a:xfrm>
          <a:prstGeom prst="rect">
            <a:avLst/>
          </a:prstGeom>
          <a:noFill/>
        </p:spPr>
        <p:txBody>
          <a:bodyPr wrap="square" rtlCol="0">
            <a:spAutoFit/>
          </a:bodyPr>
          <a:lstStyle/>
          <a:p>
            <a:pPr algn="dist"/>
            <a:r>
              <a:rPr lang="zh-CN" altLang="en-US" sz="4000" b="1" dirty="0">
                <a:solidFill>
                  <a:schemeClr val="bg1"/>
                </a:solidFill>
                <a:latin typeface="微软雅黑" panose="020B0503020204020204" pitchFamily="34" charset="-122"/>
                <a:ea typeface="微软雅黑" panose="020B0503020204020204" pitchFamily="34" charset="-122"/>
              </a:rPr>
              <a:t>烟台大学</a:t>
            </a:r>
          </a:p>
        </p:txBody>
      </p:sp>
      <p:sp>
        <p:nvSpPr>
          <p:cNvPr id="16" name="文本框 15">
            <a:extLst>
              <a:ext uri="{FF2B5EF4-FFF2-40B4-BE49-F238E27FC236}">
                <a16:creationId xmlns:a16="http://schemas.microsoft.com/office/drawing/2014/main" id="{9F80E1CE-D2C1-4C6F-BE38-9AA4D9717DD7}"/>
              </a:ext>
            </a:extLst>
          </p:cNvPr>
          <p:cNvSpPr txBox="1"/>
          <p:nvPr/>
        </p:nvSpPr>
        <p:spPr>
          <a:xfrm>
            <a:off x="2458720" y="2921168"/>
            <a:ext cx="7274560" cy="1015663"/>
          </a:xfrm>
          <a:prstGeom prst="rect">
            <a:avLst/>
          </a:prstGeom>
          <a:noFill/>
        </p:spPr>
        <p:txBody>
          <a:bodyPr wrap="square" rtlCol="0">
            <a:spAutoFit/>
          </a:bodyPr>
          <a:lstStyle/>
          <a:p>
            <a:pPr lvl="0" algn="ctr">
              <a:spcBef>
                <a:spcPct val="0"/>
              </a:spcBef>
              <a:defRPr/>
            </a:pPr>
            <a:r>
              <a:rPr lang="zh-CN" altLang="en-US" sz="6000" spc="600" dirty="0">
                <a:solidFill>
                  <a:srgbClr val="FFFFFF"/>
                </a:solidFill>
                <a:latin typeface="微软雅黑" panose="020B0503020204020204" pitchFamily="34" charset="-122"/>
                <a:ea typeface="微软雅黑" panose="020B0503020204020204" pitchFamily="34" charset="-122"/>
              </a:rPr>
              <a:t>汇报答辩通用模板</a:t>
            </a:r>
          </a:p>
        </p:txBody>
      </p:sp>
      <p:grpSp>
        <p:nvGrpSpPr>
          <p:cNvPr id="11" name="组合 10">
            <a:extLst>
              <a:ext uri="{FF2B5EF4-FFF2-40B4-BE49-F238E27FC236}">
                <a16:creationId xmlns:a16="http://schemas.microsoft.com/office/drawing/2014/main" id="{A23899B1-DB8B-4607-86D9-A85B5BFF3066}"/>
              </a:ext>
            </a:extLst>
          </p:cNvPr>
          <p:cNvGrpSpPr/>
          <p:nvPr/>
        </p:nvGrpSpPr>
        <p:grpSpPr>
          <a:xfrm>
            <a:off x="4311215" y="491680"/>
            <a:ext cx="3566741" cy="1030526"/>
            <a:chOff x="2954664" y="741101"/>
            <a:chExt cx="4418941" cy="1332639"/>
          </a:xfrm>
        </p:grpSpPr>
        <p:sp>
          <p:nvSpPr>
            <p:cNvPr id="13" name="椭圆 12">
              <a:extLst>
                <a:ext uri="{FF2B5EF4-FFF2-40B4-BE49-F238E27FC236}">
                  <a16:creationId xmlns:a16="http://schemas.microsoft.com/office/drawing/2014/main" id="{1216FFE8-2CF0-4D8F-B4D5-45C34EB41245}"/>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10D053BC-AB9A-4E4A-B689-3B43FF366B84}"/>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346786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340E018B-C469-4CDE-B723-384BE6D414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0" y="-2182"/>
            <a:ext cx="12198140" cy="6885734"/>
          </a:xfrm>
          <a:prstGeom prst="rect">
            <a:avLst/>
          </a:prstGeom>
        </p:spPr>
      </p:pic>
      <p:grpSp>
        <p:nvGrpSpPr>
          <p:cNvPr id="2" name="组合 1">
            <a:extLst>
              <a:ext uri="{FF2B5EF4-FFF2-40B4-BE49-F238E27FC236}">
                <a16:creationId xmlns:a16="http://schemas.microsoft.com/office/drawing/2014/main" id="{E01B4E76-6B01-45D0-8A86-F402902FF796}"/>
              </a:ext>
            </a:extLst>
          </p:cNvPr>
          <p:cNvGrpSpPr/>
          <p:nvPr/>
        </p:nvGrpSpPr>
        <p:grpSpPr>
          <a:xfrm>
            <a:off x="1432886" y="2305303"/>
            <a:ext cx="3891090" cy="2141185"/>
            <a:chOff x="1250951" y="2089468"/>
            <a:chExt cx="2779713" cy="1579563"/>
          </a:xfrm>
        </p:grpSpPr>
        <p:sp>
          <p:nvSpPr>
            <p:cNvPr id="3" name="Freeform 5">
              <a:extLst>
                <a:ext uri="{FF2B5EF4-FFF2-40B4-BE49-F238E27FC236}">
                  <a16:creationId xmlns:a16="http://schemas.microsoft.com/office/drawing/2014/main" id="{E15173F0-594B-4DAE-914B-0F17DA7F2A9B}"/>
                </a:ext>
              </a:extLst>
            </p:cNvPr>
            <p:cNvSpPr>
              <a:spLocks/>
            </p:cNvSpPr>
            <p:nvPr/>
          </p:nvSpPr>
          <p:spPr bwMode="auto">
            <a:xfrm>
              <a:off x="1250951" y="2249805"/>
              <a:ext cx="2779713" cy="1306513"/>
            </a:xfrm>
            <a:custGeom>
              <a:avLst/>
              <a:gdLst>
                <a:gd name="T0" fmla="*/ 177 w 351"/>
                <a:gd name="T1" fmla="*/ 116 h 163"/>
                <a:gd name="T2" fmla="*/ 241 w 351"/>
                <a:gd name="T3" fmla="*/ 162 h 163"/>
                <a:gd name="T4" fmla="*/ 351 w 351"/>
                <a:gd name="T5" fmla="*/ 125 h 163"/>
                <a:gd name="T6" fmla="*/ 177 w 351"/>
                <a:gd name="T7" fmla="*/ 0 h 163"/>
                <a:gd name="T8" fmla="*/ 0 w 351"/>
                <a:gd name="T9" fmla="*/ 132 h 163"/>
                <a:gd name="T10" fmla="*/ 112 w 351"/>
                <a:gd name="T11" fmla="*/ 163 h 163"/>
                <a:gd name="T12" fmla="*/ 177 w 351"/>
                <a:gd name="T13" fmla="*/ 116 h 163"/>
              </a:gdLst>
              <a:ahLst/>
              <a:cxnLst>
                <a:cxn ang="0">
                  <a:pos x="T0" y="T1"/>
                </a:cxn>
                <a:cxn ang="0">
                  <a:pos x="T2" y="T3"/>
                </a:cxn>
                <a:cxn ang="0">
                  <a:pos x="T4" y="T5"/>
                </a:cxn>
                <a:cxn ang="0">
                  <a:pos x="T6" y="T7"/>
                </a:cxn>
                <a:cxn ang="0">
                  <a:pos x="T8" y="T9"/>
                </a:cxn>
                <a:cxn ang="0">
                  <a:pos x="T10" y="T11"/>
                </a:cxn>
                <a:cxn ang="0">
                  <a:pos x="T12" y="T13"/>
                </a:cxn>
              </a:cxnLst>
              <a:rect l="0" t="0" r="r" b="b"/>
              <a:pathLst>
                <a:path w="351" h="163">
                  <a:moveTo>
                    <a:pt x="177" y="116"/>
                  </a:moveTo>
                  <a:cubicBezTo>
                    <a:pt x="207" y="116"/>
                    <a:pt x="232" y="135"/>
                    <a:pt x="241" y="162"/>
                  </a:cubicBezTo>
                  <a:cubicBezTo>
                    <a:pt x="351" y="125"/>
                    <a:pt x="351" y="125"/>
                    <a:pt x="351" y="125"/>
                  </a:cubicBezTo>
                  <a:cubicBezTo>
                    <a:pt x="327" y="53"/>
                    <a:pt x="258" y="0"/>
                    <a:pt x="177" y="0"/>
                  </a:cubicBezTo>
                  <a:cubicBezTo>
                    <a:pt x="93" y="0"/>
                    <a:pt x="23" y="56"/>
                    <a:pt x="0" y="132"/>
                  </a:cubicBezTo>
                  <a:cubicBezTo>
                    <a:pt x="112" y="163"/>
                    <a:pt x="112" y="163"/>
                    <a:pt x="112" y="163"/>
                  </a:cubicBezTo>
                  <a:cubicBezTo>
                    <a:pt x="121" y="136"/>
                    <a:pt x="147" y="116"/>
                    <a:pt x="177" y="116"/>
                  </a:cubicBezTo>
                  <a:close/>
                </a:path>
              </a:pathLst>
            </a:custGeom>
            <a:solidFill>
              <a:srgbClr val="D8D9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4" name="Freeform 7">
              <a:extLst>
                <a:ext uri="{FF2B5EF4-FFF2-40B4-BE49-F238E27FC236}">
                  <a16:creationId xmlns:a16="http://schemas.microsoft.com/office/drawing/2014/main" id="{64BBC862-623E-4553-85D6-2EA29727452F}"/>
                </a:ext>
              </a:extLst>
            </p:cNvPr>
            <p:cNvSpPr>
              <a:spLocks/>
            </p:cNvSpPr>
            <p:nvPr/>
          </p:nvSpPr>
          <p:spPr bwMode="auto">
            <a:xfrm>
              <a:off x="1250951" y="2281555"/>
              <a:ext cx="1235075" cy="1274763"/>
            </a:xfrm>
            <a:custGeom>
              <a:avLst/>
              <a:gdLst>
                <a:gd name="T0" fmla="*/ 0 w 156"/>
                <a:gd name="T1" fmla="*/ 128 h 159"/>
                <a:gd name="T2" fmla="*/ 112 w 156"/>
                <a:gd name="T3" fmla="*/ 159 h 159"/>
                <a:gd name="T4" fmla="*/ 156 w 156"/>
                <a:gd name="T5" fmla="*/ 115 h 159"/>
                <a:gd name="T6" fmla="*/ 137 w 156"/>
                <a:gd name="T7" fmla="*/ 0 h 159"/>
                <a:gd name="T8" fmla="*/ 0 w 156"/>
                <a:gd name="T9" fmla="*/ 128 h 159"/>
              </a:gdLst>
              <a:ahLst/>
              <a:cxnLst>
                <a:cxn ang="0">
                  <a:pos x="T0" y="T1"/>
                </a:cxn>
                <a:cxn ang="0">
                  <a:pos x="T2" y="T3"/>
                </a:cxn>
                <a:cxn ang="0">
                  <a:pos x="T4" y="T5"/>
                </a:cxn>
                <a:cxn ang="0">
                  <a:pos x="T6" y="T7"/>
                </a:cxn>
                <a:cxn ang="0">
                  <a:pos x="T8" y="T9"/>
                </a:cxn>
              </a:cxnLst>
              <a:rect l="0" t="0" r="r" b="b"/>
              <a:pathLst>
                <a:path w="156" h="159">
                  <a:moveTo>
                    <a:pt x="0" y="128"/>
                  </a:moveTo>
                  <a:cubicBezTo>
                    <a:pt x="112" y="159"/>
                    <a:pt x="112" y="159"/>
                    <a:pt x="112" y="159"/>
                  </a:cubicBezTo>
                  <a:cubicBezTo>
                    <a:pt x="119" y="139"/>
                    <a:pt x="135" y="122"/>
                    <a:pt x="156" y="115"/>
                  </a:cubicBezTo>
                  <a:cubicBezTo>
                    <a:pt x="137" y="0"/>
                    <a:pt x="137" y="0"/>
                    <a:pt x="137" y="0"/>
                  </a:cubicBezTo>
                  <a:cubicBezTo>
                    <a:pt x="71" y="15"/>
                    <a:pt x="19" y="65"/>
                    <a:pt x="0" y="128"/>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dirty="0">
                <a:solidFill>
                  <a:prstClr val="black"/>
                </a:solidFill>
                <a:latin typeface="微软雅黑" panose="020B0503020204020204" pitchFamily="34" charset="-122"/>
                <a:ea typeface="微软雅黑" panose="020B0503020204020204" pitchFamily="34" charset="-122"/>
              </a:endParaRPr>
            </a:p>
          </p:txBody>
        </p:sp>
        <p:sp>
          <p:nvSpPr>
            <p:cNvPr id="5" name="Freeform 9">
              <a:extLst>
                <a:ext uri="{FF2B5EF4-FFF2-40B4-BE49-F238E27FC236}">
                  <a16:creationId xmlns:a16="http://schemas.microsoft.com/office/drawing/2014/main" id="{4ED466AF-B87B-4B3F-A2AA-F4723B93180F}"/>
                </a:ext>
              </a:extLst>
            </p:cNvPr>
            <p:cNvSpPr>
              <a:spLocks/>
            </p:cNvSpPr>
            <p:nvPr/>
          </p:nvSpPr>
          <p:spPr bwMode="auto">
            <a:xfrm>
              <a:off x="2273301" y="2089468"/>
              <a:ext cx="450850" cy="1579563"/>
            </a:xfrm>
            <a:custGeom>
              <a:avLst/>
              <a:gdLst>
                <a:gd name="T0" fmla="*/ 41 w 57"/>
                <a:gd name="T1" fmla="*/ 196 h 197"/>
                <a:gd name="T2" fmla="*/ 0 w 57"/>
                <a:gd name="T3" fmla="*/ 0 h 197"/>
                <a:gd name="T4" fmla="*/ 57 w 57"/>
                <a:gd name="T5" fmla="*/ 191 h 197"/>
                <a:gd name="T6" fmla="*/ 51 w 57"/>
                <a:gd name="T7" fmla="*/ 196 h 197"/>
                <a:gd name="T8" fmla="*/ 41 w 57"/>
                <a:gd name="T9" fmla="*/ 196 h 197"/>
              </a:gdLst>
              <a:ahLst/>
              <a:cxnLst>
                <a:cxn ang="0">
                  <a:pos x="T0" y="T1"/>
                </a:cxn>
                <a:cxn ang="0">
                  <a:pos x="T2" y="T3"/>
                </a:cxn>
                <a:cxn ang="0">
                  <a:pos x="T4" y="T5"/>
                </a:cxn>
                <a:cxn ang="0">
                  <a:pos x="T6" y="T7"/>
                </a:cxn>
                <a:cxn ang="0">
                  <a:pos x="T8" y="T9"/>
                </a:cxn>
              </a:cxnLst>
              <a:rect l="0" t="0" r="r" b="b"/>
              <a:pathLst>
                <a:path w="57" h="197">
                  <a:moveTo>
                    <a:pt x="41" y="196"/>
                  </a:moveTo>
                  <a:cubicBezTo>
                    <a:pt x="0" y="0"/>
                    <a:pt x="0" y="0"/>
                    <a:pt x="0" y="0"/>
                  </a:cubicBezTo>
                  <a:cubicBezTo>
                    <a:pt x="57" y="191"/>
                    <a:pt x="57" y="191"/>
                    <a:pt x="57" y="191"/>
                  </a:cubicBezTo>
                  <a:cubicBezTo>
                    <a:pt x="57" y="191"/>
                    <a:pt x="54" y="195"/>
                    <a:pt x="51" y="196"/>
                  </a:cubicBezTo>
                  <a:cubicBezTo>
                    <a:pt x="46" y="197"/>
                    <a:pt x="41" y="196"/>
                    <a:pt x="41" y="196"/>
                  </a:cubicBezTo>
                  <a:close/>
                </a:path>
              </a:pathLst>
            </a:custGeom>
            <a:solidFill>
              <a:srgbClr val="10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6" name="组合 5">
            <a:extLst>
              <a:ext uri="{FF2B5EF4-FFF2-40B4-BE49-F238E27FC236}">
                <a16:creationId xmlns:a16="http://schemas.microsoft.com/office/drawing/2014/main" id="{CADE3083-CE0B-4118-B85F-470203938501}"/>
              </a:ext>
            </a:extLst>
          </p:cNvPr>
          <p:cNvGrpSpPr/>
          <p:nvPr/>
        </p:nvGrpSpPr>
        <p:grpSpPr>
          <a:xfrm>
            <a:off x="6913340" y="2675437"/>
            <a:ext cx="3891090" cy="1887256"/>
            <a:chOff x="5078413" y="2202180"/>
            <a:chExt cx="2779713" cy="1392238"/>
          </a:xfrm>
        </p:grpSpPr>
        <p:sp>
          <p:nvSpPr>
            <p:cNvPr id="7" name="Freeform 6">
              <a:extLst>
                <a:ext uri="{FF2B5EF4-FFF2-40B4-BE49-F238E27FC236}">
                  <a16:creationId xmlns:a16="http://schemas.microsoft.com/office/drawing/2014/main" id="{F6ED8E0F-F519-42B7-9324-EF276F04C114}"/>
                </a:ext>
              </a:extLst>
            </p:cNvPr>
            <p:cNvSpPr>
              <a:spLocks/>
            </p:cNvSpPr>
            <p:nvPr/>
          </p:nvSpPr>
          <p:spPr bwMode="auto">
            <a:xfrm>
              <a:off x="5078413" y="2202180"/>
              <a:ext cx="2779713" cy="1306513"/>
            </a:xfrm>
            <a:custGeom>
              <a:avLst/>
              <a:gdLst>
                <a:gd name="T0" fmla="*/ 177 w 351"/>
                <a:gd name="T1" fmla="*/ 116 h 163"/>
                <a:gd name="T2" fmla="*/ 241 w 351"/>
                <a:gd name="T3" fmla="*/ 162 h 163"/>
                <a:gd name="T4" fmla="*/ 351 w 351"/>
                <a:gd name="T5" fmla="*/ 125 h 163"/>
                <a:gd name="T6" fmla="*/ 177 w 351"/>
                <a:gd name="T7" fmla="*/ 0 h 163"/>
                <a:gd name="T8" fmla="*/ 0 w 351"/>
                <a:gd name="T9" fmla="*/ 132 h 163"/>
                <a:gd name="T10" fmla="*/ 112 w 351"/>
                <a:gd name="T11" fmla="*/ 163 h 163"/>
                <a:gd name="T12" fmla="*/ 177 w 351"/>
                <a:gd name="T13" fmla="*/ 116 h 163"/>
              </a:gdLst>
              <a:ahLst/>
              <a:cxnLst>
                <a:cxn ang="0">
                  <a:pos x="T0" y="T1"/>
                </a:cxn>
                <a:cxn ang="0">
                  <a:pos x="T2" y="T3"/>
                </a:cxn>
                <a:cxn ang="0">
                  <a:pos x="T4" y="T5"/>
                </a:cxn>
                <a:cxn ang="0">
                  <a:pos x="T6" y="T7"/>
                </a:cxn>
                <a:cxn ang="0">
                  <a:pos x="T8" y="T9"/>
                </a:cxn>
                <a:cxn ang="0">
                  <a:pos x="T10" y="T11"/>
                </a:cxn>
                <a:cxn ang="0">
                  <a:pos x="T12" y="T13"/>
                </a:cxn>
              </a:cxnLst>
              <a:rect l="0" t="0" r="r" b="b"/>
              <a:pathLst>
                <a:path w="351" h="163">
                  <a:moveTo>
                    <a:pt x="177" y="116"/>
                  </a:moveTo>
                  <a:cubicBezTo>
                    <a:pt x="207" y="116"/>
                    <a:pt x="232" y="135"/>
                    <a:pt x="241" y="162"/>
                  </a:cubicBezTo>
                  <a:cubicBezTo>
                    <a:pt x="351" y="125"/>
                    <a:pt x="351" y="125"/>
                    <a:pt x="351" y="125"/>
                  </a:cubicBezTo>
                  <a:cubicBezTo>
                    <a:pt x="327" y="53"/>
                    <a:pt x="258" y="0"/>
                    <a:pt x="177" y="0"/>
                  </a:cubicBezTo>
                  <a:cubicBezTo>
                    <a:pt x="93" y="0"/>
                    <a:pt x="23" y="56"/>
                    <a:pt x="0" y="132"/>
                  </a:cubicBezTo>
                  <a:cubicBezTo>
                    <a:pt x="112" y="163"/>
                    <a:pt x="112" y="163"/>
                    <a:pt x="112" y="163"/>
                  </a:cubicBezTo>
                  <a:cubicBezTo>
                    <a:pt x="121" y="136"/>
                    <a:pt x="147" y="116"/>
                    <a:pt x="177" y="116"/>
                  </a:cubicBezTo>
                  <a:close/>
                </a:path>
              </a:pathLst>
            </a:custGeom>
            <a:solidFill>
              <a:srgbClr val="D8D9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8" name="Freeform 8">
              <a:extLst>
                <a:ext uri="{FF2B5EF4-FFF2-40B4-BE49-F238E27FC236}">
                  <a16:creationId xmlns:a16="http://schemas.microsoft.com/office/drawing/2014/main" id="{6E9D967E-90D8-49FA-8490-AB32F4142B62}"/>
                </a:ext>
              </a:extLst>
            </p:cNvPr>
            <p:cNvSpPr>
              <a:spLocks/>
            </p:cNvSpPr>
            <p:nvPr/>
          </p:nvSpPr>
          <p:spPr bwMode="auto">
            <a:xfrm>
              <a:off x="5078413" y="2667318"/>
              <a:ext cx="1036638" cy="841375"/>
            </a:xfrm>
            <a:custGeom>
              <a:avLst/>
              <a:gdLst>
                <a:gd name="T0" fmla="*/ 43 w 131"/>
                <a:gd name="T1" fmla="*/ 0 h 105"/>
                <a:gd name="T2" fmla="*/ 0 w 131"/>
                <a:gd name="T3" fmla="*/ 74 h 105"/>
                <a:gd name="T4" fmla="*/ 112 w 131"/>
                <a:gd name="T5" fmla="*/ 105 h 105"/>
                <a:gd name="T6" fmla="*/ 131 w 131"/>
                <a:gd name="T7" fmla="*/ 76 h 105"/>
                <a:gd name="T8" fmla="*/ 43 w 131"/>
                <a:gd name="T9" fmla="*/ 0 h 105"/>
              </a:gdLst>
              <a:ahLst/>
              <a:cxnLst>
                <a:cxn ang="0">
                  <a:pos x="T0" y="T1"/>
                </a:cxn>
                <a:cxn ang="0">
                  <a:pos x="T2" y="T3"/>
                </a:cxn>
                <a:cxn ang="0">
                  <a:pos x="T4" y="T5"/>
                </a:cxn>
                <a:cxn ang="0">
                  <a:pos x="T6" y="T7"/>
                </a:cxn>
                <a:cxn ang="0">
                  <a:pos x="T8" y="T9"/>
                </a:cxn>
              </a:cxnLst>
              <a:rect l="0" t="0" r="r" b="b"/>
              <a:pathLst>
                <a:path w="131" h="105">
                  <a:moveTo>
                    <a:pt x="43" y="0"/>
                  </a:moveTo>
                  <a:cubicBezTo>
                    <a:pt x="24" y="21"/>
                    <a:pt x="9" y="46"/>
                    <a:pt x="0" y="74"/>
                  </a:cubicBezTo>
                  <a:cubicBezTo>
                    <a:pt x="112" y="105"/>
                    <a:pt x="112" y="105"/>
                    <a:pt x="112" y="105"/>
                  </a:cubicBezTo>
                  <a:cubicBezTo>
                    <a:pt x="116" y="94"/>
                    <a:pt x="123" y="84"/>
                    <a:pt x="131" y="76"/>
                  </a:cubicBezTo>
                  <a:lnTo>
                    <a:pt x="43"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dirty="0">
                <a:solidFill>
                  <a:prstClr val="black"/>
                </a:solidFill>
                <a:latin typeface="微软雅黑" panose="020B0503020204020204" pitchFamily="34" charset="-122"/>
                <a:ea typeface="微软雅黑" panose="020B0503020204020204" pitchFamily="34" charset="-122"/>
              </a:endParaRPr>
            </a:p>
          </p:txBody>
        </p:sp>
        <p:sp>
          <p:nvSpPr>
            <p:cNvPr id="9" name="Freeform 10">
              <a:extLst>
                <a:ext uri="{FF2B5EF4-FFF2-40B4-BE49-F238E27FC236}">
                  <a16:creationId xmlns:a16="http://schemas.microsoft.com/office/drawing/2014/main" id="{74C507CC-F3CF-4725-817E-117844375532}"/>
                </a:ext>
              </a:extLst>
            </p:cNvPr>
            <p:cNvSpPr>
              <a:spLocks/>
            </p:cNvSpPr>
            <p:nvPr/>
          </p:nvSpPr>
          <p:spPr bwMode="auto">
            <a:xfrm>
              <a:off x="5284788" y="2535555"/>
              <a:ext cx="1268413" cy="1058863"/>
            </a:xfrm>
            <a:custGeom>
              <a:avLst/>
              <a:gdLst>
                <a:gd name="T0" fmla="*/ 148 w 160"/>
                <a:gd name="T1" fmla="*/ 132 h 132"/>
                <a:gd name="T2" fmla="*/ 0 w 160"/>
                <a:gd name="T3" fmla="*/ 0 h 132"/>
                <a:gd name="T4" fmla="*/ 160 w 160"/>
                <a:gd name="T5" fmla="*/ 120 h 132"/>
                <a:gd name="T6" fmla="*/ 157 w 160"/>
                <a:gd name="T7" fmla="*/ 128 h 132"/>
                <a:gd name="T8" fmla="*/ 148 w 160"/>
                <a:gd name="T9" fmla="*/ 132 h 132"/>
              </a:gdLst>
              <a:ahLst/>
              <a:cxnLst>
                <a:cxn ang="0">
                  <a:pos x="T0" y="T1"/>
                </a:cxn>
                <a:cxn ang="0">
                  <a:pos x="T2" y="T3"/>
                </a:cxn>
                <a:cxn ang="0">
                  <a:pos x="T4" y="T5"/>
                </a:cxn>
                <a:cxn ang="0">
                  <a:pos x="T6" y="T7"/>
                </a:cxn>
                <a:cxn ang="0">
                  <a:pos x="T8" y="T9"/>
                </a:cxn>
              </a:cxnLst>
              <a:rect l="0" t="0" r="r" b="b"/>
              <a:pathLst>
                <a:path w="160" h="132">
                  <a:moveTo>
                    <a:pt x="148" y="132"/>
                  </a:moveTo>
                  <a:cubicBezTo>
                    <a:pt x="0" y="0"/>
                    <a:pt x="0" y="0"/>
                    <a:pt x="0" y="0"/>
                  </a:cubicBezTo>
                  <a:cubicBezTo>
                    <a:pt x="160" y="120"/>
                    <a:pt x="160" y="120"/>
                    <a:pt x="160" y="120"/>
                  </a:cubicBezTo>
                  <a:cubicBezTo>
                    <a:pt x="160" y="120"/>
                    <a:pt x="160" y="124"/>
                    <a:pt x="157" y="128"/>
                  </a:cubicBezTo>
                  <a:cubicBezTo>
                    <a:pt x="154" y="131"/>
                    <a:pt x="148" y="132"/>
                    <a:pt x="148" y="132"/>
                  </a:cubicBezTo>
                  <a:close/>
                </a:path>
              </a:pathLst>
            </a:custGeom>
            <a:solidFill>
              <a:srgbClr val="10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grpSp>
      <p:sp>
        <p:nvSpPr>
          <p:cNvPr id="11" name="文本框 10">
            <a:extLst>
              <a:ext uri="{FF2B5EF4-FFF2-40B4-BE49-F238E27FC236}">
                <a16:creationId xmlns:a16="http://schemas.microsoft.com/office/drawing/2014/main" id="{8EE932B9-9FBB-4D98-8F9D-D652125FECF5}"/>
              </a:ext>
            </a:extLst>
          </p:cNvPr>
          <p:cNvSpPr txBox="1"/>
          <p:nvPr/>
        </p:nvSpPr>
        <p:spPr>
          <a:xfrm>
            <a:off x="2650482" y="1809443"/>
            <a:ext cx="1519577" cy="523220"/>
          </a:xfrm>
          <a:prstGeom prst="rect">
            <a:avLst/>
          </a:prstGeom>
          <a:noFill/>
        </p:spPr>
        <p:txBody>
          <a:bodyPr wrap="square" rtlCol="0">
            <a:spAutoFit/>
          </a:bodyPr>
          <a:lstStyle/>
          <a:p>
            <a:pPr defTabSz="914400" eaLnBrk="0" fontAlgn="base" hangingPunct="0">
              <a:spcBef>
                <a:spcPct val="0"/>
              </a:spcBef>
              <a:spcAft>
                <a:spcPct val="0"/>
              </a:spcAft>
            </a:pPr>
            <a:r>
              <a:rPr lang="en-US" altLang="zh-CN" sz="2800" b="1" dirty="0">
                <a:ln w="38100">
                  <a:noFill/>
                </a:ln>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rPr>
              <a:t>1,754</a:t>
            </a:r>
            <a:endParaRPr lang="zh-CN" altLang="en-US" sz="2800" b="1" dirty="0">
              <a:ln w="38100">
                <a:noFill/>
              </a:ln>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文本框 12">
            <a:extLst>
              <a:ext uri="{FF2B5EF4-FFF2-40B4-BE49-F238E27FC236}">
                <a16:creationId xmlns:a16="http://schemas.microsoft.com/office/drawing/2014/main" id="{206AE3EB-02B5-495F-87DF-D29E2179C578}"/>
              </a:ext>
            </a:extLst>
          </p:cNvPr>
          <p:cNvSpPr txBox="1"/>
          <p:nvPr/>
        </p:nvSpPr>
        <p:spPr>
          <a:xfrm>
            <a:off x="8441333" y="1809443"/>
            <a:ext cx="886677" cy="523220"/>
          </a:xfrm>
          <a:prstGeom prst="rect">
            <a:avLst/>
          </a:prstGeom>
          <a:noFill/>
        </p:spPr>
        <p:txBody>
          <a:bodyPr wrap="square" rtlCol="0">
            <a:spAutoFit/>
          </a:bodyPr>
          <a:lstStyle/>
          <a:p>
            <a:pPr defTabSz="914400" eaLnBrk="0" fontAlgn="base" hangingPunct="0">
              <a:spcBef>
                <a:spcPct val="0"/>
              </a:spcBef>
              <a:spcAft>
                <a:spcPct val="0"/>
              </a:spcAft>
            </a:pPr>
            <a:r>
              <a:rPr lang="en-US" altLang="zh-CN" sz="2800" b="1" dirty="0">
                <a:ln w="38100">
                  <a:noFill/>
                </a:ln>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rPr>
              <a:t>136</a:t>
            </a:r>
            <a:endParaRPr lang="zh-CN" altLang="en-US" sz="2800" b="1" dirty="0">
              <a:ln w="38100">
                <a:noFill/>
              </a:ln>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文本框 24">
            <a:extLst>
              <a:ext uri="{FF2B5EF4-FFF2-40B4-BE49-F238E27FC236}">
                <a16:creationId xmlns:a16="http://schemas.microsoft.com/office/drawing/2014/main" id="{35F71F6C-450E-4ED1-AC99-6858E00788CE}"/>
              </a:ext>
            </a:extLst>
          </p:cNvPr>
          <p:cNvSpPr txBox="1">
            <a:spLocks noChangeArrowheads="1"/>
          </p:cNvSpPr>
          <p:nvPr/>
        </p:nvSpPr>
        <p:spPr bwMode="auto">
          <a:xfrm>
            <a:off x="2153470" y="5727780"/>
            <a:ext cx="2016589" cy="28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ts val="1200"/>
              </a:lnSpc>
              <a:spcBef>
                <a:spcPct val="0"/>
              </a:spcBef>
              <a:spcAft>
                <a:spcPct val="0"/>
              </a:spcAft>
            </a:pPr>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rPr>
              <a:t>输入您的内容</a:t>
            </a:r>
          </a:p>
        </p:txBody>
      </p:sp>
      <p:sp>
        <p:nvSpPr>
          <p:cNvPr id="19" name="文本框 24">
            <a:extLst>
              <a:ext uri="{FF2B5EF4-FFF2-40B4-BE49-F238E27FC236}">
                <a16:creationId xmlns:a16="http://schemas.microsoft.com/office/drawing/2014/main" id="{8E9F41D7-B5B6-402C-8743-4A1055CA7FA4}"/>
              </a:ext>
            </a:extLst>
          </p:cNvPr>
          <p:cNvSpPr txBox="1">
            <a:spLocks noChangeArrowheads="1"/>
          </p:cNvSpPr>
          <p:nvPr/>
        </p:nvSpPr>
        <p:spPr bwMode="auto">
          <a:xfrm>
            <a:off x="7850590" y="5727780"/>
            <a:ext cx="2016589" cy="28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ts val="1200"/>
              </a:lnSpc>
              <a:spcBef>
                <a:spcPct val="0"/>
              </a:spcBef>
              <a:spcAft>
                <a:spcPct val="0"/>
              </a:spcAft>
            </a:pPr>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rPr>
              <a:t>输入您的内容</a:t>
            </a:r>
          </a:p>
        </p:txBody>
      </p:sp>
      <p:sp>
        <p:nvSpPr>
          <p:cNvPr id="20" name="任意多边形 17">
            <a:extLst>
              <a:ext uri="{FF2B5EF4-FFF2-40B4-BE49-F238E27FC236}">
                <a16:creationId xmlns:a16="http://schemas.microsoft.com/office/drawing/2014/main" id="{064FC670-5331-4ED1-A591-8867967848E8}"/>
              </a:ext>
            </a:extLst>
          </p:cNvPr>
          <p:cNvSpPr/>
          <p:nvPr/>
        </p:nvSpPr>
        <p:spPr>
          <a:xfrm>
            <a:off x="872262" y="2071777"/>
            <a:ext cx="4866640" cy="2788920"/>
          </a:xfrm>
          <a:custGeom>
            <a:avLst/>
            <a:gdLst>
              <a:gd name="connsiteX0" fmla="*/ 1047750 w 3476625"/>
              <a:gd name="connsiteY0" fmla="*/ 9525 h 2219325"/>
              <a:gd name="connsiteX1" fmla="*/ 0 w 3476625"/>
              <a:gd name="connsiteY1" fmla="*/ 9525 h 2219325"/>
              <a:gd name="connsiteX2" fmla="*/ 0 w 3476625"/>
              <a:gd name="connsiteY2" fmla="*/ 2219325 h 2219325"/>
              <a:gd name="connsiteX3" fmla="*/ 3476625 w 3476625"/>
              <a:gd name="connsiteY3" fmla="*/ 2219325 h 2219325"/>
              <a:gd name="connsiteX4" fmla="*/ 3476625 w 3476625"/>
              <a:gd name="connsiteY4" fmla="*/ 66675 h 2219325"/>
              <a:gd name="connsiteX5" fmla="*/ 3476625 w 3476625"/>
              <a:gd name="connsiteY5" fmla="*/ 0 h 2219325"/>
              <a:gd name="connsiteX6" fmla="*/ 2314575 w 3476625"/>
              <a:gd name="connsiteY6" fmla="*/ 0 h 221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6625" h="2219325">
                <a:moveTo>
                  <a:pt x="1047750" y="9525"/>
                </a:moveTo>
                <a:lnTo>
                  <a:pt x="0" y="9525"/>
                </a:lnTo>
                <a:lnTo>
                  <a:pt x="0" y="2219325"/>
                </a:lnTo>
                <a:lnTo>
                  <a:pt x="3476625" y="2219325"/>
                </a:lnTo>
                <a:lnTo>
                  <a:pt x="3476625" y="66675"/>
                </a:lnTo>
                <a:lnTo>
                  <a:pt x="3476625" y="0"/>
                </a:lnTo>
                <a:lnTo>
                  <a:pt x="2314575" y="0"/>
                </a:ln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21" name="任意多边形 18">
            <a:extLst>
              <a:ext uri="{FF2B5EF4-FFF2-40B4-BE49-F238E27FC236}">
                <a16:creationId xmlns:a16="http://schemas.microsoft.com/office/drawing/2014/main" id="{064B654C-87A3-4346-930F-942F382FB124}"/>
              </a:ext>
            </a:extLst>
          </p:cNvPr>
          <p:cNvSpPr/>
          <p:nvPr/>
        </p:nvSpPr>
        <p:spPr>
          <a:xfrm>
            <a:off x="6425565" y="2071053"/>
            <a:ext cx="4866640" cy="2788920"/>
          </a:xfrm>
          <a:custGeom>
            <a:avLst/>
            <a:gdLst>
              <a:gd name="connsiteX0" fmla="*/ 1047750 w 3476625"/>
              <a:gd name="connsiteY0" fmla="*/ 9525 h 2219325"/>
              <a:gd name="connsiteX1" fmla="*/ 0 w 3476625"/>
              <a:gd name="connsiteY1" fmla="*/ 9525 h 2219325"/>
              <a:gd name="connsiteX2" fmla="*/ 0 w 3476625"/>
              <a:gd name="connsiteY2" fmla="*/ 2219325 h 2219325"/>
              <a:gd name="connsiteX3" fmla="*/ 3476625 w 3476625"/>
              <a:gd name="connsiteY3" fmla="*/ 2219325 h 2219325"/>
              <a:gd name="connsiteX4" fmla="*/ 3476625 w 3476625"/>
              <a:gd name="connsiteY4" fmla="*/ 66675 h 2219325"/>
              <a:gd name="connsiteX5" fmla="*/ 3476625 w 3476625"/>
              <a:gd name="connsiteY5" fmla="*/ 0 h 2219325"/>
              <a:gd name="connsiteX6" fmla="*/ 2314575 w 3476625"/>
              <a:gd name="connsiteY6" fmla="*/ 0 h 221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6625" h="2219325">
                <a:moveTo>
                  <a:pt x="1047750" y="9525"/>
                </a:moveTo>
                <a:lnTo>
                  <a:pt x="0" y="9525"/>
                </a:lnTo>
                <a:lnTo>
                  <a:pt x="0" y="2219325"/>
                </a:lnTo>
                <a:lnTo>
                  <a:pt x="3476625" y="2219325"/>
                </a:lnTo>
                <a:lnTo>
                  <a:pt x="3476625" y="66675"/>
                </a:lnTo>
                <a:lnTo>
                  <a:pt x="3476625" y="0"/>
                </a:lnTo>
                <a:lnTo>
                  <a:pt x="2314575" y="0"/>
                </a:ln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prstClr val="white"/>
              </a:solidFill>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a16="http://schemas.microsoft.com/office/drawing/2014/main" id="{C35B666F-EE34-4DAD-BD8D-2D47D88BC62F}"/>
              </a:ext>
            </a:extLst>
          </p:cNvPr>
          <p:cNvGrpSpPr/>
          <p:nvPr/>
        </p:nvGrpSpPr>
        <p:grpSpPr>
          <a:xfrm>
            <a:off x="0" y="310997"/>
            <a:ext cx="11548864" cy="825807"/>
            <a:chOff x="0" y="310997"/>
            <a:chExt cx="11548864" cy="825807"/>
          </a:xfrm>
        </p:grpSpPr>
        <p:grpSp>
          <p:nvGrpSpPr>
            <p:cNvPr id="26" name="组合 25">
              <a:extLst>
                <a:ext uri="{FF2B5EF4-FFF2-40B4-BE49-F238E27FC236}">
                  <a16:creationId xmlns:a16="http://schemas.microsoft.com/office/drawing/2014/main" id="{18CE39E0-47FE-4102-B0DD-42AC9D9C68A3}"/>
                </a:ext>
              </a:extLst>
            </p:cNvPr>
            <p:cNvGrpSpPr/>
            <p:nvPr/>
          </p:nvGrpSpPr>
          <p:grpSpPr>
            <a:xfrm>
              <a:off x="0" y="310997"/>
              <a:ext cx="11548864" cy="825807"/>
              <a:chOff x="0" y="310997"/>
              <a:chExt cx="11548864" cy="825807"/>
            </a:xfrm>
          </p:grpSpPr>
          <p:sp>
            <p:nvSpPr>
              <p:cNvPr id="28" name="标题 1">
                <a:extLst>
                  <a:ext uri="{FF2B5EF4-FFF2-40B4-BE49-F238E27FC236}">
                    <a16:creationId xmlns:a16="http://schemas.microsoft.com/office/drawing/2014/main" id="{FE911A60-07EC-4A68-A6AB-A2336072FE7C}"/>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两段式内容页</a:t>
                </a:r>
              </a:p>
            </p:txBody>
          </p:sp>
          <p:sp>
            <p:nvSpPr>
              <p:cNvPr id="29" name="矩形 28">
                <a:extLst>
                  <a:ext uri="{FF2B5EF4-FFF2-40B4-BE49-F238E27FC236}">
                    <a16:creationId xmlns:a16="http://schemas.microsoft.com/office/drawing/2014/main" id="{A168D657-8247-4AB0-B398-287C805C6B1B}"/>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CC381DA7-009C-4E61-BCCE-89EF422599AF}"/>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25" name="直接连接符 24">
              <a:extLst>
                <a:ext uri="{FF2B5EF4-FFF2-40B4-BE49-F238E27FC236}">
                  <a16:creationId xmlns:a16="http://schemas.microsoft.com/office/drawing/2014/main" id="{C5EE3CB9-ACFE-4C25-8EB4-A59533343220}"/>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31" name="矩形 30">
            <a:extLst>
              <a:ext uri="{FF2B5EF4-FFF2-40B4-BE49-F238E27FC236}">
                <a16:creationId xmlns:a16="http://schemas.microsoft.com/office/drawing/2014/main" id="{0318B460-6D2B-419C-8D04-E02DCE6D3D72}"/>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7A440037-F133-4A4B-AF84-6D6DFFA70C59}"/>
              </a:ext>
            </a:extLst>
          </p:cNvPr>
          <p:cNvGrpSpPr/>
          <p:nvPr/>
        </p:nvGrpSpPr>
        <p:grpSpPr>
          <a:xfrm>
            <a:off x="9302074" y="353222"/>
            <a:ext cx="2372401" cy="697199"/>
            <a:chOff x="2954664" y="741101"/>
            <a:chExt cx="4418941" cy="1332639"/>
          </a:xfrm>
        </p:grpSpPr>
        <p:sp>
          <p:nvSpPr>
            <p:cNvPr id="33" name="椭圆 32">
              <a:extLst>
                <a:ext uri="{FF2B5EF4-FFF2-40B4-BE49-F238E27FC236}">
                  <a16:creationId xmlns:a16="http://schemas.microsoft.com/office/drawing/2014/main" id="{9D55EEC2-25CF-458F-B6B4-E20C1A36B145}"/>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34" name="图片 33">
              <a:extLst>
                <a:ext uri="{FF2B5EF4-FFF2-40B4-BE49-F238E27FC236}">
                  <a16:creationId xmlns:a16="http://schemas.microsoft.com/office/drawing/2014/main" id="{7E4DD155-9E4C-4269-BB69-3628539CD2C3}"/>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7760070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三段式内容页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grpSp>
        <p:nvGrpSpPr>
          <p:cNvPr id="11" name="组合 10">
            <a:extLst>
              <a:ext uri="{FF2B5EF4-FFF2-40B4-BE49-F238E27FC236}">
                <a16:creationId xmlns:a16="http://schemas.microsoft.com/office/drawing/2014/main" id="{908B34C7-01A7-4062-A8F4-99D0DFFE0CA9}"/>
              </a:ext>
            </a:extLst>
          </p:cNvPr>
          <p:cNvGrpSpPr/>
          <p:nvPr/>
        </p:nvGrpSpPr>
        <p:grpSpPr>
          <a:xfrm>
            <a:off x="2228277" y="1946660"/>
            <a:ext cx="1849707" cy="2831977"/>
            <a:chOff x="1406792" y="1440431"/>
            <a:chExt cx="1622424" cy="2268793"/>
          </a:xfrm>
        </p:grpSpPr>
        <p:sp>
          <p:nvSpPr>
            <p:cNvPr id="12" name="Freeform 5">
              <a:extLst>
                <a:ext uri="{FF2B5EF4-FFF2-40B4-BE49-F238E27FC236}">
                  <a16:creationId xmlns:a16="http://schemas.microsoft.com/office/drawing/2014/main" id="{91470972-CCD3-41DF-8DEE-8C6AD58FD44E}"/>
                </a:ext>
              </a:extLst>
            </p:cNvPr>
            <p:cNvSpPr>
              <a:spLocks/>
            </p:cNvSpPr>
            <p:nvPr/>
          </p:nvSpPr>
          <p:spPr bwMode="auto">
            <a:xfrm>
              <a:off x="1406792" y="1440431"/>
              <a:ext cx="1536700" cy="2190750"/>
            </a:xfrm>
            <a:custGeom>
              <a:avLst/>
              <a:gdLst>
                <a:gd name="T0" fmla="*/ 237 w 237"/>
                <a:gd name="T1" fmla="*/ 168 h 336"/>
                <a:gd name="T2" fmla="*/ 198 w 237"/>
                <a:gd name="T3" fmla="*/ 107 h 336"/>
                <a:gd name="T4" fmla="*/ 127 w 237"/>
                <a:gd name="T5" fmla="*/ 0 h 336"/>
                <a:gd name="T6" fmla="*/ 55 w 237"/>
                <a:gd name="T7" fmla="*/ 107 h 336"/>
                <a:gd name="T8" fmla="*/ 7 w 237"/>
                <a:gd name="T9" fmla="*/ 238 h 336"/>
                <a:gd name="T10" fmla="*/ 127 w 237"/>
                <a:gd name="T11" fmla="*/ 336 h 336"/>
                <a:gd name="T12" fmla="*/ 156 w 237"/>
                <a:gd name="T13" fmla="*/ 334 h 336"/>
                <a:gd name="T14" fmla="*/ 127 w 237"/>
                <a:gd name="T15" fmla="*/ 199 h 336"/>
                <a:gd name="T16" fmla="*/ 237 w 237"/>
                <a:gd name="T17"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336">
                  <a:moveTo>
                    <a:pt x="237" y="168"/>
                  </a:moveTo>
                  <a:cubicBezTo>
                    <a:pt x="228" y="147"/>
                    <a:pt x="214" y="126"/>
                    <a:pt x="198" y="107"/>
                  </a:cubicBezTo>
                  <a:cubicBezTo>
                    <a:pt x="170" y="74"/>
                    <a:pt x="147" y="38"/>
                    <a:pt x="127" y="0"/>
                  </a:cubicBezTo>
                  <a:cubicBezTo>
                    <a:pt x="106" y="38"/>
                    <a:pt x="83" y="74"/>
                    <a:pt x="55" y="107"/>
                  </a:cubicBezTo>
                  <a:cubicBezTo>
                    <a:pt x="23" y="145"/>
                    <a:pt x="0" y="188"/>
                    <a:pt x="7" y="238"/>
                  </a:cubicBezTo>
                  <a:cubicBezTo>
                    <a:pt x="17" y="306"/>
                    <a:pt x="67" y="336"/>
                    <a:pt x="127" y="336"/>
                  </a:cubicBezTo>
                  <a:cubicBezTo>
                    <a:pt x="137" y="336"/>
                    <a:pt x="146" y="335"/>
                    <a:pt x="156" y="334"/>
                  </a:cubicBezTo>
                  <a:cubicBezTo>
                    <a:pt x="127" y="199"/>
                    <a:pt x="127" y="199"/>
                    <a:pt x="127" y="199"/>
                  </a:cubicBezTo>
                  <a:lnTo>
                    <a:pt x="237" y="168"/>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 name="Freeform 6">
              <a:extLst>
                <a:ext uri="{FF2B5EF4-FFF2-40B4-BE49-F238E27FC236}">
                  <a16:creationId xmlns:a16="http://schemas.microsoft.com/office/drawing/2014/main" id="{7B975DC2-887C-4EB6-A374-DA1C1D970E31}"/>
                </a:ext>
              </a:extLst>
            </p:cNvPr>
            <p:cNvSpPr>
              <a:spLocks/>
            </p:cNvSpPr>
            <p:nvPr/>
          </p:nvSpPr>
          <p:spPr bwMode="auto">
            <a:xfrm>
              <a:off x="2230704" y="2535806"/>
              <a:ext cx="798512" cy="646113"/>
            </a:xfrm>
            <a:custGeom>
              <a:avLst/>
              <a:gdLst>
                <a:gd name="T0" fmla="*/ 110 w 123"/>
                <a:gd name="T1" fmla="*/ 0 h 99"/>
                <a:gd name="T2" fmla="*/ 0 w 123"/>
                <a:gd name="T3" fmla="*/ 31 h 99"/>
                <a:gd name="T4" fmla="*/ 112 w 123"/>
                <a:gd name="T5" fmla="*/ 99 h 99"/>
                <a:gd name="T6" fmla="*/ 119 w 123"/>
                <a:gd name="T7" fmla="*/ 70 h 99"/>
                <a:gd name="T8" fmla="*/ 110 w 123"/>
                <a:gd name="T9" fmla="*/ 0 h 99"/>
              </a:gdLst>
              <a:ahLst/>
              <a:cxnLst>
                <a:cxn ang="0">
                  <a:pos x="T0" y="T1"/>
                </a:cxn>
                <a:cxn ang="0">
                  <a:pos x="T2" y="T3"/>
                </a:cxn>
                <a:cxn ang="0">
                  <a:pos x="T4" y="T5"/>
                </a:cxn>
                <a:cxn ang="0">
                  <a:pos x="T6" y="T7"/>
                </a:cxn>
                <a:cxn ang="0">
                  <a:pos x="T8" y="T9"/>
                </a:cxn>
              </a:cxnLst>
              <a:rect l="0" t="0" r="r" b="b"/>
              <a:pathLst>
                <a:path w="123" h="99">
                  <a:moveTo>
                    <a:pt x="110" y="0"/>
                  </a:moveTo>
                  <a:cubicBezTo>
                    <a:pt x="0" y="31"/>
                    <a:pt x="0" y="31"/>
                    <a:pt x="0" y="31"/>
                  </a:cubicBezTo>
                  <a:cubicBezTo>
                    <a:pt x="112" y="99"/>
                    <a:pt x="112" y="99"/>
                    <a:pt x="112" y="99"/>
                  </a:cubicBezTo>
                  <a:cubicBezTo>
                    <a:pt x="115" y="90"/>
                    <a:pt x="118" y="81"/>
                    <a:pt x="119" y="70"/>
                  </a:cubicBezTo>
                  <a:cubicBezTo>
                    <a:pt x="123" y="45"/>
                    <a:pt x="119" y="22"/>
                    <a:pt x="110" y="0"/>
                  </a:cubicBez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 name="Freeform 7">
              <a:extLst>
                <a:ext uri="{FF2B5EF4-FFF2-40B4-BE49-F238E27FC236}">
                  <a16:creationId xmlns:a16="http://schemas.microsoft.com/office/drawing/2014/main" id="{7748371B-A403-43AF-82A5-6757ADF9360F}"/>
                </a:ext>
              </a:extLst>
            </p:cNvPr>
            <p:cNvSpPr>
              <a:spLocks/>
            </p:cNvSpPr>
            <p:nvPr/>
          </p:nvSpPr>
          <p:spPr bwMode="auto">
            <a:xfrm>
              <a:off x="2293526" y="2828161"/>
              <a:ext cx="727075" cy="881063"/>
            </a:xfrm>
            <a:custGeom>
              <a:avLst/>
              <a:gdLst>
                <a:gd name="T0" fmla="*/ 29 w 112"/>
                <a:gd name="T1" fmla="*/ 135 h 135"/>
                <a:gd name="T2" fmla="*/ 112 w 112"/>
                <a:gd name="T3" fmla="*/ 68 h 135"/>
                <a:gd name="T4" fmla="*/ 0 w 112"/>
                <a:gd name="T5" fmla="*/ 0 h 135"/>
                <a:gd name="T6" fmla="*/ 29 w 112"/>
                <a:gd name="T7" fmla="*/ 135 h 135"/>
              </a:gdLst>
              <a:ahLst/>
              <a:cxnLst>
                <a:cxn ang="0">
                  <a:pos x="T0" y="T1"/>
                </a:cxn>
                <a:cxn ang="0">
                  <a:pos x="T2" y="T3"/>
                </a:cxn>
                <a:cxn ang="0">
                  <a:pos x="T4" y="T5"/>
                </a:cxn>
                <a:cxn ang="0">
                  <a:pos x="T6" y="T7"/>
                </a:cxn>
              </a:cxnLst>
              <a:rect l="0" t="0" r="r" b="b"/>
              <a:pathLst>
                <a:path w="112" h="135">
                  <a:moveTo>
                    <a:pt x="29" y="135"/>
                  </a:moveTo>
                  <a:cubicBezTo>
                    <a:pt x="66" y="128"/>
                    <a:pt x="97" y="106"/>
                    <a:pt x="112" y="68"/>
                  </a:cubicBezTo>
                  <a:cubicBezTo>
                    <a:pt x="0" y="0"/>
                    <a:pt x="0" y="0"/>
                    <a:pt x="0" y="0"/>
                  </a:cubicBezTo>
                  <a:lnTo>
                    <a:pt x="29" y="135"/>
                  </a:lnTo>
                  <a:close/>
                </a:path>
              </a:pathLst>
            </a:cu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627F6E7C-5CCC-45EC-A818-8DF93889168A}"/>
                </a:ext>
              </a:extLst>
            </p:cNvPr>
            <p:cNvSpPr/>
            <p:nvPr/>
          </p:nvSpPr>
          <p:spPr>
            <a:xfrm>
              <a:off x="1851339" y="2044857"/>
              <a:ext cx="690644" cy="419169"/>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72</a:t>
              </a:r>
              <a:r>
                <a:rPr kumimoji="0" lang="en-US" altLang="zh-CN"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6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矩形 15">
              <a:extLst>
                <a:ext uri="{FF2B5EF4-FFF2-40B4-BE49-F238E27FC236}">
                  <a16:creationId xmlns:a16="http://schemas.microsoft.com/office/drawing/2014/main" id="{9D43AC9D-0A41-487A-BB3C-2FF9C4C45DB2}"/>
                </a:ext>
              </a:extLst>
            </p:cNvPr>
            <p:cNvSpPr/>
            <p:nvPr/>
          </p:nvSpPr>
          <p:spPr>
            <a:xfrm>
              <a:off x="2430691" y="3140742"/>
              <a:ext cx="447400" cy="246571"/>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16</a:t>
              </a:r>
              <a:r>
                <a:rPr kumimoji="0" lang="en-US" altLang="zh-CN"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4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矩形 16">
              <a:extLst>
                <a:ext uri="{FF2B5EF4-FFF2-40B4-BE49-F238E27FC236}">
                  <a16:creationId xmlns:a16="http://schemas.microsoft.com/office/drawing/2014/main" id="{32C0B7AC-2DDB-4FF7-91AA-E1714B7C9447}"/>
                </a:ext>
              </a:extLst>
            </p:cNvPr>
            <p:cNvSpPr/>
            <p:nvPr/>
          </p:nvSpPr>
          <p:spPr>
            <a:xfrm>
              <a:off x="2514453" y="2652132"/>
              <a:ext cx="447400" cy="246571"/>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12</a:t>
              </a:r>
              <a:r>
                <a:rPr kumimoji="0" lang="en-US" altLang="zh-CN"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4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8" name="组合 17">
            <a:extLst>
              <a:ext uri="{FF2B5EF4-FFF2-40B4-BE49-F238E27FC236}">
                <a16:creationId xmlns:a16="http://schemas.microsoft.com/office/drawing/2014/main" id="{1FF4FBD4-8250-4386-B7B1-92C304C20152}"/>
              </a:ext>
            </a:extLst>
          </p:cNvPr>
          <p:cNvGrpSpPr/>
          <p:nvPr/>
        </p:nvGrpSpPr>
        <p:grpSpPr>
          <a:xfrm>
            <a:off x="5154442" y="1946660"/>
            <a:ext cx="1920237" cy="2869073"/>
            <a:chOff x="3772882" y="1440431"/>
            <a:chExt cx="1684288" cy="2213581"/>
          </a:xfrm>
        </p:grpSpPr>
        <p:sp>
          <p:nvSpPr>
            <p:cNvPr id="19" name="Freeform 17">
              <a:extLst>
                <a:ext uri="{FF2B5EF4-FFF2-40B4-BE49-F238E27FC236}">
                  <a16:creationId xmlns:a16="http://schemas.microsoft.com/office/drawing/2014/main" id="{86C6D5E4-2EDC-4352-ABE2-183BC377B85B}"/>
                </a:ext>
              </a:extLst>
            </p:cNvPr>
            <p:cNvSpPr>
              <a:spLocks/>
            </p:cNvSpPr>
            <p:nvPr/>
          </p:nvSpPr>
          <p:spPr bwMode="auto">
            <a:xfrm>
              <a:off x="4596794" y="2535806"/>
              <a:ext cx="750887" cy="195263"/>
            </a:xfrm>
            <a:custGeom>
              <a:avLst/>
              <a:gdLst>
                <a:gd name="T0" fmla="*/ 116 w 116"/>
                <a:gd name="T1" fmla="*/ 16 h 30"/>
                <a:gd name="T2" fmla="*/ 111 w 116"/>
                <a:gd name="T3" fmla="*/ 0 h 30"/>
                <a:gd name="T4" fmla="*/ 0 w 116"/>
                <a:gd name="T5" fmla="*/ 30 h 30"/>
                <a:gd name="T6" fmla="*/ 116 w 116"/>
                <a:gd name="T7" fmla="*/ 16 h 30"/>
              </a:gdLst>
              <a:ahLst/>
              <a:cxnLst>
                <a:cxn ang="0">
                  <a:pos x="T0" y="T1"/>
                </a:cxn>
                <a:cxn ang="0">
                  <a:pos x="T2" y="T3"/>
                </a:cxn>
                <a:cxn ang="0">
                  <a:pos x="T4" y="T5"/>
                </a:cxn>
                <a:cxn ang="0">
                  <a:pos x="T6" y="T7"/>
                </a:cxn>
              </a:cxnLst>
              <a:rect l="0" t="0" r="r" b="b"/>
              <a:pathLst>
                <a:path w="116" h="30">
                  <a:moveTo>
                    <a:pt x="116" y="16"/>
                  </a:moveTo>
                  <a:cubicBezTo>
                    <a:pt x="115" y="11"/>
                    <a:pt x="113" y="5"/>
                    <a:pt x="111" y="0"/>
                  </a:cubicBezTo>
                  <a:cubicBezTo>
                    <a:pt x="0" y="30"/>
                    <a:pt x="0" y="30"/>
                    <a:pt x="0" y="30"/>
                  </a:cubicBezTo>
                  <a:lnTo>
                    <a:pt x="116" y="1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Freeform 18">
              <a:extLst>
                <a:ext uri="{FF2B5EF4-FFF2-40B4-BE49-F238E27FC236}">
                  <a16:creationId xmlns:a16="http://schemas.microsoft.com/office/drawing/2014/main" id="{150DBD8B-3F32-4F40-874E-81158BCD00D0}"/>
                </a:ext>
              </a:extLst>
            </p:cNvPr>
            <p:cNvSpPr>
              <a:spLocks/>
            </p:cNvSpPr>
            <p:nvPr/>
          </p:nvSpPr>
          <p:spPr bwMode="auto">
            <a:xfrm>
              <a:off x="4666595" y="2682462"/>
              <a:ext cx="790575" cy="971550"/>
            </a:xfrm>
            <a:custGeom>
              <a:avLst/>
              <a:gdLst>
                <a:gd name="T0" fmla="*/ 0 w 122"/>
                <a:gd name="T1" fmla="*/ 14 h 149"/>
                <a:gd name="T2" fmla="*/ 29 w 122"/>
                <a:gd name="T3" fmla="*/ 149 h 149"/>
                <a:gd name="T4" fmla="*/ 120 w 122"/>
                <a:gd name="T5" fmla="*/ 54 h 149"/>
                <a:gd name="T6" fmla="*/ 116 w 122"/>
                <a:gd name="T7" fmla="*/ 0 h 149"/>
                <a:gd name="T8" fmla="*/ 0 w 122"/>
                <a:gd name="T9" fmla="*/ 14 h 149"/>
              </a:gdLst>
              <a:ahLst/>
              <a:cxnLst>
                <a:cxn ang="0">
                  <a:pos x="T0" y="T1"/>
                </a:cxn>
                <a:cxn ang="0">
                  <a:pos x="T2" y="T3"/>
                </a:cxn>
                <a:cxn ang="0">
                  <a:pos x="T4" y="T5"/>
                </a:cxn>
                <a:cxn ang="0">
                  <a:pos x="T6" y="T7"/>
                </a:cxn>
                <a:cxn ang="0">
                  <a:pos x="T8" y="T9"/>
                </a:cxn>
              </a:cxnLst>
              <a:rect l="0" t="0" r="r" b="b"/>
              <a:pathLst>
                <a:path w="122" h="149">
                  <a:moveTo>
                    <a:pt x="0" y="14"/>
                  </a:moveTo>
                  <a:cubicBezTo>
                    <a:pt x="29" y="149"/>
                    <a:pt x="29" y="149"/>
                    <a:pt x="29" y="149"/>
                  </a:cubicBezTo>
                  <a:cubicBezTo>
                    <a:pt x="75" y="141"/>
                    <a:pt x="111" y="111"/>
                    <a:pt x="120" y="54"/>
                  </a:cubicBezTo>
                  <a:cubicBezTo>
                    <a:pt x="122" y="35"/>
                    <a:pt x="121" y="17"/>
                    <a:pt x="116" y="0"/>
                  </a:cubicBezTo>
                  <a:lnTo>
                    <a:pt x="0" y="14"/>
                  </a:lnTo>
                  <a:close/>
                </a:path>
              </a:pathLst>
            </a:cu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 name="Freeform 19">
              <a:extLst>
                <a:ext uri="{FF2B5EF4-FFF2-40B4-BE49-F238E27FC236}">
                  <a16:creationId xmlns:a16="http://schemas.microsoft.com/office/drawing/2014/main" id="{BAACB812-2F9C-4687-8576-9E96521815B9}"/>
                </a:ext>
              </a:extLst>
            </p:cNvPr>
            <p:cNvSpPr>
              <a:spLocks/>
            </p:cNvSpPr>
            <p:nvPr/>
          </p:nvSpPr>
          <p:spPr bwMode="auto">
            <a:xfrm>
              <a:off x="3772882" y="1440431"/>
              <a:ext cx="1543050" cy="2190750"/>
            </a:xfrm>
            <a:custGeom>
              <a:avLst/>
              <a:gdLst>
                <a:gd name="T0" fmla="*/ 238 w 238"/>
                <a:gd name="T1" fmla="*/ 168 h 336"/>
                <a:gd name="T2" fmla="*/ 198 w 238"/>
                <a:gd name="T3" fmla="*/ 107 h 336"/>
                <a:gd name="T4" fmla="*/ 127 w 238"/>
                <a:gd name="T5" fmla="*/ 0 h 336"/>
                <a:gd name="T6" fmla="*/ 56 w 238"/>
                <a:gd name="T7" fmla="*/ 107 h 336"/>
                <a:gd name="T8" fmla="*/ 8 w 238"/>
                <a:gd name="T9" fmla="*/ 238 h 336"/>
                <a:gd name="T10" fmla="*/ 127 w 238"/>
                <a:gd name="T11" fmla="*/ 336 h 336"/>
                <a:gd name="T12" fmla="*/ 156 w 238"/>
                <a:gd name="T13" fmla="*/ 333 h 336"/>
                <a:gd name="T14" fmla="*/ 127 w 238"/>
                <a:gd name="T15" fmla="*/ 198 h 336"/>
                <a:gd name="T16" fmla="*/ 238 w 238"/>
                <a:gd name="T17"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336">
                  <a:moveTo>
                    <a:pt x="238" y="168"/>
                  </a:moveTo>
                  <a:cubicBezTo>
                    <a:pt x="229" y="146"/>
                    <a:pt x="215" y="126"/>
                    <a:pt x="198" y="107"/>
                  </a:cubicBezTo>
                  <a:cubicBezTo>
                    <a:pt x="170" y="74"/>
                    <a:pt x="148" y="37"/>
                    <a:pt x="127" y="0"/>
                  </a:cubicBezTo>
                  <a:cubicBezTo>
                    <a:pt x="106" y="37"/>
                    <a:pt x="84" y="74"/>
                    <a:pt x="56" y="107"/>
                  </a:cubicBezTo>
                  <a:cubicBezTo>
                    <a:pt x="23" y="145"/>
                    <a:pt x="0" y="188"/>
                    <a:pt x="8" y="238"/>
                  </a:cubicBezTo>
                  <a:cubicBezTo>
                    <a:pt x="18" y="306"/>
                    <a:pt x="68" y="336"/>
                    <a:pt x="127" y="336"/>
                  </a:cubicBezTo>
                  <a:cubicBezTo>
                    <a:pt x="137" y="336"/>
                    <a:pt x="147" y="335"/>
                    <a:pt x="156" y="333"/>
                  </a:cubicBezTo>
                  <a:cubicBezTo>
                    <a:pt x="127" y="198"/>
                    <a:pt x="127" y="198"/>
                    <a:pt x="127" y="198"/>
                  </a:cubicBezTo>
                  <a:lnTo>
                    <a:pt x="238" y="168"/>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C0C9B41D-D394-4047-BB73-3A7EF8E013B5}"/>
                </a:ext>
              </a:extLst>
            </p:cNvPr>
            <p:cNvSpPr/>
            <p:nvPr/>
          </p:nvSpPr>
          <p:spPr>
            <a:xfrm>
              <a:off x="4280433" y="2044857"/>
              <a:ext cx="690644" cy="403681"/>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74</a:t>
              </a:r>
              <a:r>
                <a:rPr kumimoji="0" lang="en-US" altLang="zh-CN"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6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矩形 22">
              <a:extLst>
                <a:ext uri="{FF2B5EF4-FFF2-40B4-BE49-F238E27FC236}">
                  <a16:creationId xmlns:a16="http://schemas.microsoft.com/office/drawing/2014/main" id="{357ED572-AE7D-42BC-B38C-985C26FC80D9}"/>
                </a:ext>
              </a:extLst>
            </p:cNvPr>
            <p:cNvSpPr/>
            <p:nvPr/>
          </p:nvSpPr>
          <p:spPr>
            <a:xfrm>
              <a:off x="4809082" y="2896879"/>
              <a:ext cx="507860" cy="284951"/>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20</a:t>
              </a:r>
              <a:r>
                <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4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a:extLst>
                <a:ext uri="{FF2B5EF4-FFF2-40B4-BE49-F238E27FC236}">
                  <a16:creationId xmlns:a16="http://schemas.microsoft.com/office/drawing/2014/main" id="{7A55DFB1-2549-43D9-89F0-827A6DFCB7EC}"/>
                </a:ext>
              </a:extLst>
            </p:cNvPr>
            <p:cNvSpPr/>
            <p:nvPr/>
          </p:nvSpPr>
          <p:spPr>
            <a:xfrm>
              <a:off x="5085876" y="2535806"/>
              <a:ext cx="278677" cy="154349"/>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7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2%</a:t>
              </a:r>
              <a:endParaRPr kumimoji="0" lang="zh-CN" altLang="en-US" sz="2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5" name="组合 24">
            <a:extLst>
              <a:ext uri="{FF2B5EF4-FFF2-40B4-BE49-F238E27FC236}">
                <a16:creationId xmlns:a16="http://schemas.microsoft.com/office/drawing/2014/main" id="{1A835CFF-79E4-4F30-85C2-CB5CD112CAEE}"/>
              </a:ext>
            </a:extLst>
          </p:cNvPr>
          <p:cNvGrpSpPr/>
          <p:nvPr/>
        </p:nvGrpSpPr>
        <p:grpSpPr>
          <a:xfrm>
            <a:off x="7999935" y="1979395"/>
            <a:ext cx="1966549" cy="2836338"/>
            <a:chOff x="6059851" y="1427731"/>
            <a:chExt cx="1724909" cy="2190750"/>
          </a:xfrm>
        </p:grpSpPr>
        <p:sp>
          <p:nvSpPr>
            <p:cNvPr id="26" name="Freeform 28">
              <a:extLst>
                <a:ext uri="{FF2B5EF4-FFF2-40B4-BE49-F238E27FC236}">
                  <a16:creationId xmlns:a16="http://schemas.microsoft.com/office/drawing/2014/main" id="{E5803D52-B8DC-45B7-92AD-CA44631168CD}"/>
                </a:ext>
              </a:extLst>
            </p:cNvPr>
            <p:cNvSpPr>
              <a:spLocks/>
            </p:cNvSpPr>
            <p:nvPr/>
          </p:nvSpPr>
          <p:spPr bwMode="auto">
            <a:xfrm>
              <a:off x="6883763" y="2197669"/>
              <a:ext cx="666750" cy="527050"/>
            </a:xfrm>
            <a:custGeom>
              <a:avLst/>
              <a:gdLst>
                <a:gd name="T0" fmla="*/ 103 w 103"/>
                <a:gd name="T1" fmla="*/ 35 h 81"/>
                <a:gd name="T2" fmla="*/ 80 w 103"/>
                <a:gd name="T3" fmla="*/ 0 h 81"/>
                <a:gd name="T4" fmla="*/ 0 w 103"/>
                <a:gd name="T5" fmla="*/ 81 h 81"/>
                <a:gd name="T6" fmla="*/ 103 w 103"/>
                <a:gd name="T7" fmla="*/ 35 h 81"/>
              </a:gdLst>
              <a:ahLst/>
              <a:cxnLst>
                <a:cxn ang="0">
                  <a:pos x="T0" y="T1"/>
                </a:cxn>
                <a:cxn ang="0">
                  <a:pos x="T2" y="T3"/>
                </a:cxn>
                <a:cxn ang="0">
                  <a:pos x="T4" y="T5"/>
                </a:cxn>
                <a:cxn ang="0">
                  <a:pos x="T6" y="T7"/>
                </a:cxn>
              </a:cxnLst>
              <a:rect l="0" t="0" r="r" b="b"/>
              <a:pathLst>
                <a:path w="103" h="81">
                  <a:moveTo>
                    <a:pt x="103" y="35"/>
                  </a:moveTo>
                  <a:cubicBezTo>
                    <a:pt x="97" y="23"/>
                    <a:pt x="89" y="11"/>
                    <a:pt x="80" y="0"/>
                  </a:cubicBezTo>
                  <a:cubicBezTo>
                    <a:pt x="0" y="81"/>
                    <a:pt x="0" y="81"/>
                    <a:pt x="0" y="81"/>
                  </a:cubicBezTo>
                  <a:lnTo>
                    <a:pt x="103" y="35"/>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 name="Freeform 29">
              <a:extLst>
                <a:ext uri="{FF2B5EF4-FFF2-40B4-BE49-F238E27FC236}">
                  <a16:creationId xmlns:a16="http://schemas.microsoft.com/office/drawing/2014/main" id="{FE88FC41-8F5E-4DA3-95FD-D2A020EAE21E}"/>
                </a:ext>
              </a:extLst>
            </p:cNvPr>
            <p:cNvSpPr>
              <a:spLocks/>
            </p:cNvSpPr>
            <p:nvPr/>
          </p:nvSpPr>
          <p:spPr bwMode="auto">
            <a:xfrm>
              <a:off x="6981485" y="2438641"/>
              <a:ext cx="803275" cy="866775"/>
            </a:xfrm>
            <a:custGeom>
              <a:avLst/>
              <a:gdLst>
                <a:gd name="T0" fmla="*/ 103 w 124"/>
                <a:gd name="T1" fmla="*/ 0 h 133"/>
                <a:gd name="T2" fmla="*/ 0 w 124"/>
                <a:gd name="T3" fmla="*/ 46 h 133"/>
                <a:gd name="T4" fmla="*/ 103 w 124"/>
                <a:gd name="T5" fmla="*/ 133 h 133"/>
                <a:gd name="T6" fmla="*/ 119 w 124"/>
                <a:gd name="T7" fmla="*/ 85 h 133"/>
                <a:gd name="T8" fmla="*/ 103 w 124"/>
                <a:gd name="T9" fmla="*/ 0 h 133"/>
              </a:gdLst>
              <a:ahLst/>
              <a:cxnLst>
                <a:cxn ang="0">
                  <a:pos x="T0" y="T1"/>
                </a:cxn>
                <a:cxn ang="0">
                  <a:pos x="T2" y="T3"/>
                </a:cxn>
                <a:cxn ang="0">
                  <a:pos x="T4" y="T5"/>
                </a:cxn>
                <a:cxn ang="0">
                  <a:pos x="T6" y="T7"/>
                </a:cxn>
                <a:cxn ang="0">
                  <a:pos x="T8" y="T9"/>
                </a:cxn>
              </a:cxnLst>
              <a:rect l="0" t="0" r="r" b="b"/>
              <a:pathLst>
                <a:path w="124" h="133">
                  <a:moveTo>
                    <a:pt x="103" y="0"/>
                  </a:moveTo>
                  <a:cubicBezTo>
                    <a:pt x="0" y="46"/>
                    <a:pt x="0" y="46"/>
                    <a:pt x="0" y="46"/>
                  </a:cubicBezTo>
                  <a:cubicBezTo>
                    <a:pt x="103" y="133"/>
                    <a:pt x="103" y="133"/>
                    <a:pt x="103" y="133"/>
                  </a:cubicBezTo>
                  <a:cubicBezTo>
                    <a:pt x="111" y="120"/>
                    <a:pt x="116" y="104"/>
                    <a:pt x="119" y="85"/>
                  </a:cubicBezTo>
                  <a:cubicBezTo>
                    <a:pt x="124" y="54"/>
                    <a:pt x="117" y="26"/>
                    <a:pt x="103" y="0"/>
                  </a:cubicBezTo>
                  <a:close/>
                </a:path>
              </a:pathLst>
            </a:cu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 name="Freeform 30">
              <a:extLst>
                <a:ext uri="{FF2B5EF4-FFF2-40B4-BE49-F238E27FC236}">
                  <a16:creationId xmlns:a16="http://schemas.microsoft.com/office/drawing/2014/main" id="{ED3D2DBA-CE10-463F-A90E-8885871CAE18}"/>
                </a:ext>
              </a:extLst>
            </p:cNvPr>
            <p:cNvSpPr>
              <a:spLocks/>
            </p:cNvSpPr>
            <p:nvPr/>
          </p:nvSpPr>
          <p:spPr bwMode="auto">
            <a:xfrm>
              <a:off x="6059851" y="1427731"/>
              <a:ext cx="1490662" cy="2190750"/>
            </a:xfrm>
            <a:custGeom>
              <a:avLst/>
              <a:gdLst>
                <a:gd name="T0" fmla="*/ 207 w 230"/>
                <a:gd name="T1" fmla="*/ 118 h 336"/>
                <a:gd name="T2" fmla="*/ 198 w 230"/>
                <a:gd name="T3" fmla="*/ 107 h 336"/>
                <a:gd name="T4" fmla="*/ 127 w 230"/>
                <a:gd name="T5" fmla="*/ 0 h 336"/>
                <a:gd name="T6" fmla="*/ 56 w 230"/>
                <a:gd name="T7" fmla="*/ 107 h 336"/>
                <a:gd name="T8" fmla="*/ 7 w 230"/>
                <a:gd name="T9" fmla="*/ 238 h 336"/>
                <a:gd name="T10" fmla="*/ 127 w 230"/>
                <a:gd name="T11" fmla="*/ 336 h 336"/>
                <a:gd name="T12" fmla="*/ 230 w 230"/>
                <a:gd name="T13" fmla="*/ 286 h 336"/>
                <a:gd name="T14" fmla="*/ 127 w 230"/>
                <a:gd name="T15" fmla="*/ 199 h 336"/>
                <a:gd name="T16" fmla="*/ 207 w 230"/>
                <a:gd name="T17" fmla="*/ 11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336">
                  <a:moveTo>
                    <a:pt x="207" y="118"/>
                  </a:moveTo>
                  <a:cubicBezTo>
                    <a:pt x="204" y="114"/>
                    <a:pt x="201" y="111"/>
                    <a:pt x="198" y="107"/>
                  </a:cubicBezTo>
                  <a:cubicBezTo>
                    <a:pt x="170" y="74"/>
                    <a:pt x="148" y="38"/>
                    <a:pt x="127" y="0"/>
                  </a:cubicBezTo>
                  <a:cubicBezTo>
                    <a:pt x="106" y="38"/>
                    <a:pt x="83" y="74"/>
                    <a:pt x="56" y="107"/>
                  </a:cubicBezTo>
                  <a:cubicBezTo>
                    <a:pt x="23" y="145"/>
                    <a:pt x="0" y="188"/>
                    <a:pt x="7" y="238"/>
                  </a:cubicBezTo>
                  <a:cubicBezTo>
                    <a:pt x="17" y="306"/>
                    <a:pt x="67" y="336"/>
                    <a:pt x="127" y="336"/>
                  </a:cubicBezTo>
                  <a:cubicBezTo>
                    <a:pt x="170" y="336"/>
                    <a:pt x="208" y="320"/>
                    <a:pt x="230" y="286"/>
                  </a:cubicBezTo>
                  <a:cubicBezTo>
                    <a:pt x="127" y="199"/>
                    <a:pt x="127" y="199"/>
                    <a:pt x="127" y="199"/>
                  </a:cubicBezTo>
                  <a:lnTo>
                    <a:pt x="207" y="118"/>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39B9DA51-C001-41B8-B622-6FE460308958}"/>
                </a:ext>
              </a:extLst>
            </p:cNvPr>
            <p:cNvSpPr/>
            <p:nvPr/>
          </p:nvSpPr>
          <p:spPr>
            <a:xfrm>
              <a:off x="6500121" y="2903416"/>
              <a:ext cx="690644" cy="404128"/>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75</a:t>
              </a:r>
              <a:r>
                <a:rPr kumimoji="0" lang="en-US" altLang="zh-CN"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6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矩形 29">
              <a:extLst>
                <a:ext uri="{FF2B5EF4-FFF2-40B4-BE49-F238E27FC236}">
                  <a16:creationId xmlns:a16="http://schemas.microsoft.com/office/drawing/2014/main" id="{18A3B6BD-C2E0-4206-BFF2-DA9499B506C7}"/>
                </a:ext>
              </a:extLst>
            </p:cNvPr>
            <p:cNvSpPr/>
            <p:nvPr/>
          </p:nvSpPr>
          <p:spPr>
            <a:xfrm>
              <a:off x="7274917" y="2652131"/>
              <a:ext cx="447400" cy="237723"/>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16</a:t>
              </a:r>
              <a:r>
                <a:rPr kumimoji="0" lang="en-US" altLang="zh-CN"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4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矩形 30">
              <a:extLst>
                <a:ext uri="{FF2B5EF4-FFF2-40B4-BE49-F238E27FC236}">
                  <a16:creationId xmlns:a16="http://schemas.microsoft.com/office/drawing/2014/main" id="{90C1952F-A5F0-4A7F-8431-6C9813BFBC30}"/>
                </a:ext>
              </a:extLst>
            </p:cNvPr>
            <p:cNvSpPr/>
            <p:nvPr/>
          </p:nvSpPr>
          <p:spPr>
            <a:xfrm>
              <a:off x="7201989" y="2306055"/>
              <a:ext cx="311014" cy="178292"/>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9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5%</a:t>
              </a: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4" name="组合 33">
            <a:extLst>
              <a:ext uri="{FF2B5EF4-FFF2-40B4-BE49-F238E27FC236}">
                <a16:creationId xmlns:a16="http://schemas.microsoft.com/office/drawing/2014/main" id="{70876056-A392-49A5-A6D2-A9AA091022F1}"/>
              </a:ext>
            </a:extLst>
          </p:cNvPr>
          <p:cNvGrpSpPr/>
          <p:nvPr/>
        </p:nvGrpSpPr>
        <p:grpSpPr>
          <a:xfrm>
            <a:off x="2343547" y="5103260"/>
            <a:ext cx="1751974" cy="1562452"/>
            <a:chOff x="2459444" y="5184046"/>
            <a:chExt cx="1751974" cy="1562452"/>
          </a:xfrm>
        </p:grpSpPr>
        <p:sp>
          <p:nvSpPr>
            <p:cNvPr id="32" name="文本框 31">
              <a:extLst>
                <a:ext uri="{FF2B5EF4-FFF2-40B4-BE49-F238E27FC236}">
                  <a16:creationId xmlns:a16="http://schemas.microsoft.com/office/drawing/2014/main" id="{8111A57E-13C9-471A-81C3-AC09BDC37E78}"/>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标题一</a:t>
              </a:r>
            </a:p>
          </p:txBody>
        </p:sp>
        <p:sp>
          <p:nvSpPr>
            <p:cNvPr id="33" name="文本框 32">
              <a:extLst>
                <a:ext uri="{FF2B5EF4-FFF2-40B4-BE49-F238E27FC236}">
                  <a16:creationId xmlns:a16="http://schemas.microsoft.com/office/drawing/2014/main" id="{A3FDFA6A-3C15-4B4B-80D8-9D7DC7667C77}"/>
                </a:ext>
              </a:extLst>
            </p:cNvPr>
            <p:cNvSpPr txBox="1"/>
            <p:nvPr/>
          </p:nvSpPr>
          <p:spPr>
            <a:xfrm>
              <a:off x="2459444" y="5669280"/>
              <a:ext cx="161916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p:txBody>
        </p:sp>
      </p:grpSp>
      <p:grpSp>
        <p:nvGrpSpPr>
          <p:cNvPr id="35" name="组合 34">
            <a:extLst>
              <a:ext uri="{FF2B5EF4-FFF2-40B4-BE49-F238E27FC236}">
                <a16:creationId xmlns:a16="http://schemas.microsoft.com/office/drawing/2014/main" id="{0215FA3A-EAB3-4B49-9981-D2D4768ABCBE}"/>
              </a:ext>
            </a:extLst>
          </p:cNvPr>
          <p:cNvGrpSpPr/>
          <p:nvPr/>
        </p:nvGrpSpPr>
        <p:grpSpPr>
          <a:xfrm>
            <a:off x="5348495" y="5103260"/>
            <a:ext cx="1751974" cy="1562452"/>
            <a:chOff x="2459444" y="5184046"/>
            <a:chExt cx="1751974" cy="1562452"/>
          </a:xfrm>
        </p:grpSpPr>
        <p:sp>
          <p:nvSpPr>
            <p:cNvPr id="36" name="文本框 35">
              <a:extLst>
                <a:ext uri="{FF2B5EF4-FFF2-40B4-BE49-F238E27FC236}">
                  <a16:creationId xmlns:a16="http://schemas.microsoft.com/office/drawing/2014/main" id="{03C4D34E-B286-48E9-8E81-B2B1191D7A78}"/>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标题二</a:t>
              </a:r>
            </a:p>
          </p:txBody>
        </p:sp>
        <p:sp>
          <p:nvSpPr>
            <p:cNvPr id="37" name="文本框 36">
              <a:extLst>
                <a:ext uri="{FF2B5EF4-FFF2-40B4-BE49-F238E27FC236}">
                  <a16:creationId xmlns:a16="http://schemas.microsoft.com/office/drawing/2014/main" id="{81FA50EF-9AD0-4CEC-ADD4-AABD2A21BAD9}"/>
                </a:ext>
              </a:extLst>
            </p:cNvPr>
            <p:cNvSpPr txBox="1"/>
            <p:nvPr/>
          </p:nvSpPr>
          <p:spPr>
            <a:xfrm>
              <a:off x="2459444" y="5669280"/>
              <a:ext cx="161916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p:txBody>
        </p:sp>
      </p:grpSp>
      <p:grpSp>
        <p:nvGrpSpPr>
          <p:cNvPr id="38" name="组合 37">
            <a:extLst>
              <a:ext uri="{FF2B5EF4-FFF2-40B4-BE49-F238E27FC236}">
                <a16:creationId xmlns:a16="http://schemas.microsoft.com/office/drawing/2014/main" id="{6863AE05-24A5-4BEF-80A8-088C87E21FF3}"/>
              </a:ext>
            </a:extLst>
          </p:cNvPr>
          <p:cNvGrpSpPr/>
          <p:nvPr/>
        </p:nvGrpSpPr>
        <p:grpSpPr>
          <a:xfrm>
            <a:off x="8353443" y="5103260"/>
            <a:ext cx="1751974" cy="1562452"/>
            <a:chOff x="2459444" y="5184046"/>
            <a:chExt cx="1751974" cy="1562452"/>
          </a:xfrm>
        </p:grpSpPr>
        <p:sp>
          <p:nvSpPr>
            <p:cNvPr id="39" name="文本框 38">
              <a:extLst>
                <a:ext uri="{FF2B5EF4-FFF2-40B4-BE49-F238E27FC236}">
                  <a16:creationId xmlns:a16="http://schemas.microsoft.com/office/drawing/2014/main" id="{B933B8F8-2621-4076-9AFB-1D0DA01D7787}"/>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标题三</a:t>
              </a:r>
            </a:p>
          </p:txBody>
        </p:sp>
        <p:sp>
          <p:nvSpPr>
            <p:cNvPr id="40" name="文本框 39">
              <a:extLst>
                <a:ext uri="{FF2B5EF4-FFF2-40B4-BE49-F238E27FC236}">
                  <a16:creationId xmlns:a16="http://schemas.microsoft.com/office/drawing/2014/main" id="{2F203EB3-4219-4FC6-9F91-D0301CC6FDFC}"/>
                </a:ext>
              </a:extLst>
            </p:cNvPr>
            <p:cNvSpPr txBox="1"/>
            <p:nvPr/>
          </p:nvSpPr>
          <p:spPr>
            <a:xfrm>
              <a:off x="2459444" y="5669280"/>
              <a:ext cx="161916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p:txBody>
        </p:sp>
      </p:grpSp>
      <p:grpSp>
        <p:nvGrpSpPr>
          <p:cNvPr id="41" name="组合 40">
            <a:extLst>
              <a:ext uri="{FF2B5EF4-FFF2-40B4-BE49-F238E27FC236}">
                <a16:creationId xmlns:a16="http://schemas.microsoft.com/office/drawing/2014/main" id="{1BE9BBB5-9384-4EB5-8EFB-DA39191B3D29}"/>
              </a:ext>
            </a:extLst>
          </p:cNvPr>
          <p:cNvGrpSpPr/>
          <p:nvPr/>
        </p:nvGrpSpPr>
        <p:grpSpPr>
          <a:xfrm>
            <a:off x="9302074" y="353222"/>
            <a:ext cx="2372401" cy="697199"/>
            <a:chOff x="2954664" y="741101"/>
            <a:chExt cx="4418941" cy="1332639"/>
          </a:xfrm>
        </p:grpSpPr>
        <p:sp>
          <p:nvSpPr>
            <p:cNvPr id="42" name="椭圆 41">
              <a:extLst>
                <a:ext uri="{FF2B5EF4-FFF2-40B4-BE49-F238E27FC236}">
                  <a16:creationId xmlns:a16="http://schemas.microsoft.com/office/drawing/2014/main" id="{781C3360-0B05-4BD5-9B7F-1DBFB8B46806}"/>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43" name="图片 42">
              <a:extLst>
                <a:ext uri="{FF2B5EF4-FFF2-40B4-BE49-F238E27FC236}">
                  <a16:creationId xmlns:a16="http://schemas.microsoft.com/office/drawing/2014/main" id="{03E7B26A-FCDE-4E02-A8D6-2764413ECE11}"/>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689785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三段式内容页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graphicFrame>
        <p:nvGraphicFramePr>
          <p:cNvPr id="41" name="图示 40">
            <a:extLst>
              <a:ext uri="{FF2B5EF4-FFF2-40B4-BE49-F238E27FC236}">
                <a16:creationId xmlns:a16="http://schemas.microsoft.com/office/drawing/2014/main" id="{76B21081-9145-48CD-A683-09F502F07323}"/>
              </a:ext>
            </a:extLst>
          </p:cNvPr>
          <p:cNvGraphicFramePr/>
          <p:nvPr>
            <p:extLst>
              <p:ext uri="{D42A27DB-BD31-4B8C-83A1-F6EECF244321}">
                <p14:modId xmlns:p14="http://schemas.microsoft.com/office/powerpoint/2010/main" val="3885404835"/>
              </p:ext>
            </p:extLst>
          </p:nvPr>
        </p:nvGraphicFramePr>
        <p:xfrm>
          <a:off x="591924" y="1349828"/>
          <a:ext cx="11008153" cy="47842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2" name="矩形 41">
            <a:extLst>
              <a:ext uri="{FF2B5EF4-FFF2-40B4-BE49-F238E27FC236}">
                <a16:creationId xmlns:a16="http://schemas.microsoft.com/office/drawing/2014/main" id="{7EF9967F-9EF8-494A-91F3-592BC8496657}"/>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a16="http://schemas.microsoft.com/office/drawing/2014/main" id="{2E27F2BC-2470-4EDE-9A5F-4E9F3FCC3F9F}"/>
              </a:ext>
            </a:extLst>
          </p:cNvPr>
          <p:cNvSpPr txBox="1"/>
          <p:nvPr/>
        </p:nvSpPr>
        <p:spPr>
          <a:xfrm>
            <a:off x="931392" y="1876926"/>
            <a:ext cx="816249" cy="791499"/>
          </a:xfrm>
          <a:prstGeom prst="rect">
            <a:avLst/>
          </a:prstGeom>
          <a:noFill/>
        </p:spPr>
        <p:txBody>
          <a:bodyPr wrap="none" rtlCol="0">
            <a:spAutoFit/>
          </a:bodyPr>
          <a:lstStyle/>
          <a:p>
            <a:pPr algn="just">
              <a:lnSpc>
                <a:spcPct val="125000"/>
              </a:lnSpc>
            </a:pPr>
            <a:r>
              <a:rPr lang="en-US" altLang="zh-CN" sz="4000" b="1" dirty="0">
                <a:solidFill>
                  <a:schemeClr val="tx1">
                    <a:lumMod val="50000"/>
                    <a:lumOff val="50000"/>
                  </a:schemeClr>
                </a:solidFill>
                <a:latin typeface="微软雅黑" panose="020B0503020204020204" pitchFamily="34" charset="-122"/>
                <a:ea typeface="微软雅黑" panose="020B0503020204020204" pitchFamily="34" charset="-122"/>
              </a:rPr>
              <a:t>01</a:t>
            </a:r>
            <a:endParaRPr lang="zh-CN" altLang="en-US" sz="4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id="{B65B8C21-8095-4B86-A700-CDC45B28E3EF}"/>
              </a:ext>
            </a:extLst>
          </p:cNvPr>
          <p:cNvSpPr txBox="1"/>
          <p:nvPr/>
        </p:nvSpPr>
        <p:spPr>
          <a:xfrm>
            <a:off x="931392" y="4748296"/>
            <a:ext cx="816249" cy="791499"/>
          </a:xfrm>
          <a:prstGeom prst="rect">
            <a:avLst/>
          </a:prstGeom>
          <a:noFill/>
        </p:spPr>
        <p:txBody>
          <a:bodyPr wrap="none" rtlCol="0">
            <a:spAutoFit/>
          </a:bodyPr>
          <a:lstStyle/>
          <a:p>
            <a:pPr algn="just">
              <a:lnSpc>
                <a:spcPct val="125000"/>
              </a:lnSpc>
            </a:pPr>
            <a:r>
              <a:rPr lang="en-US" altLang="zh-CN" sz="4000" b="1" dirty="0">
                <a:solidFill>
                  <a:schemeClr val="tx1">
                    <a:lumMod val="50000"/>
                    <a:lumOff val="50000"/>
                  </a:schemeClr>
                </a:solidFill>
                <a:latin typeface="微软雅黑" panose="020B0503020204020204" pitchFamily="34" charset="-122"/>
                <a:ea typeface="微软雅黑" panose="020B0503020204020204" pitchFamily="34" charset="-122"/>
              </a:rPr>
              <a:t>03</a:t>
            </a:r>
            <a:endParaRPr lang="zh-CN" altLang="en-US" sz="4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文本框 44">
            <a:extLst>
              <a:ext uri="{FF2B5EF4-FFF2-40B4-BE49-F238E27FC236}">
                <a16:creationId xmlns:a16="http://schemas.microsoft.com/office/drawing/2014/main" id="{F0F271D2-F55B-4F11-ACCE-A733A4ECCB16}"/>
              </a:ext>
            </a:extLst>
          </p:cNvPr>
          <p:cNvSpPr txBox="1"/>
          <p:nvPr/>
        </p:nvSpPr>
        <p:spPr>
          <a:xfrm>
            <a:off x="1259366" y="3354004"/>
            <a:ext cx="816249" cy="791499"/>
          </a:xfrm>
          <a:prstGeom prst="rect">
            <a:avLst/>
          </a:prstGeom>
          <a:noFill/>
        </p:spPr>
        <p:txBody>
          <a:bodyPr wrap="none" rtlCol="0">
            <a:spAutoFit/>
          </a:bodyPr>
          <a:lstStyle/>
          <a:p>
            <a:pPr algn="just">
              <a:lnSpc>
                <a:spcPct val="125000"/>
              </a:lnSpc>
            </a:pPr>
            <a:r>
              <a:rPr lang="en-US" altLang="zh-CN" sz="4000" b="1" dirty="0">
                <a:solidFill>
                  <a:schemeClr val="tx1">
                    <a:lumMod val="50000"/>
                    <a:lumOff val="50000"/>
                  </a:schemeClr>
                </a:solidFill>
                <a:latin typeface="微软雅黑" panose="020B0503020204020204" pitchFamily="34" charset="-122"/>
                <a:ea typeface="微软雅黑" panose="020B0503020204020204" pitchFamily="34" charset="-122"/>
              </a:rPr>
              <a:t>02</a:t>
            </a:r>
            <a:endParaRPr lang="zh-CN" altLang="en-US" sz="4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6" name="组合 15">
            <a:extLst>
              <a:ext uri="{FF2B5EF4-FFF2-40B4-BE49-F238E27FC236}">
                <a16:creationId xmlns:a16="http://schemas.microsoft.com/office/drawing/2014/main" id="{4AA42B3E-FA9B-47DF-A6E5-5703EA61A2F1}"/>
              </a:ext>
            </a:extLst>
          </p:cNvPr>
          <p:cNvGrpSpPr/>
          <p:nvPr/>
        </p:nvGrpSpPr>
        <p:grpSpPr>
          <a:xfrm>
            <a:off x="9302074" y="353222"/>
            <a:ext cx="2372401" cy="697199"/>
            <a:chOff x="2954664" y="741101"/>
            <a:chExt cx="4418941" cy="1332639"/>
          </a:xfrm>
        </p:grpSpPr>
        <p:sp>
          <p:nvSpPr>
            <p:cNvPr id="17" name="椭圆 16">
              <a:extLst>
                <a:ext uri="{FF2B5EF4-FFF2-40B4-BE49-F238E27FC236}">
                  <a16:creationId xmlns:a16="http://schemas.microsoft.com/office/drawing/2014/main" id="{88EAD2F1-FAB7-4162-B0B1-61BF0C47FC46}"/>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8" name="图片 17">
              <a:extLst>
                <a:ext uri="{FF2B5EF4-FFF2-40B4-BE49-F238E27FC236}">
                  <a16:creationId xmlns:a16="http://schemas.microsoft.com/office/drawing/2014/main" id="{DCFD3647-CDAE-4717-96E6-C56F0E0C20AC}"/>
                </a:ext>
              </a:extLst>
            </p:cNvPr>
            <p:cNvPicPr>
              <a:picLocks noChangeAspect="1"/>
            </p:cNvPicPr>
            <p:nvPr/>
          </p:nvPicPr>
          <p:blipFill rotWithShape="1">
            <a:blip r:embed="rId8">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5551607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0" y="-123173"/>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三段式内容页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11" name="Freeform 5">
            <a:extLst>
              <a:ext uri="{FF2B5EF4-FFF2-40B4-BE49-F238E27FC236}">
                <a16:creationId xmlns:a16="http://schemas.microsoft.com/office/drawing/2014/main" id="{DC176568-005A-4E0E-9D76-DE21A4C408A1}"/>
              </a:ext>
            </a:extLst>
          </p:cNvPr>
          <p:cNvSpPr>
            <a:spLocks/>
          </p:cNvSpPr>
          <p:nvPr/>
        </p:nvSpPr>
        <p:spPr bwMode="auto">
          <a:xfrm>
            <a:off x="628920" y="4522484"/>
            <a:ext cx="11165732" cy="1374225"/>
          </a:xfrm>
          <a:custGeom>
            <a:avLst/>
            <a:gdLst>
              <a:gd name="T0" fmla="*/ 2131 w 2239"/>
              <a:gd name="T1" fmla="*/ 131 h 272"/>
              <a:gd name="T2" fmla="*/ 2090 w 2239"/>
              <a:gd name="T3" fmla="*/ 145 h 272"/>
              <a:gd name="T4" fmla="*/ 2065 w 2239"/>
              <a:gd name="T5" fmla="*/ 171 h 272"/>
              <a:gd name="T6" fmla="*/ 1970 w 2239"/>
              <a:gd name="T7" fmla="*/ 54 h 272"/>
              <a:gd name="T8" fmla="*/ 1910 w 2239"/>
              <a:gd name="T9" fmla="*/ 4 h 272"/>
              <a:gd name="T10" fmla="*/ 1830 w 2239"/>
              <a:gd name="T11" fmla="*/ 117 h 272"/>
              <a:gd name="T12" fmla="*/ 1800 w 2239"/>
              <a:gd name="T13" fmla="*/ 139 h 272"/>
              <a:gd name="T14" fmla="*/ 1671 w 2239"/>
              <a:gd name="T15" fmla="*/ 73 h 272"/>
              <a:gd name="T16" fmla="*/ 1578 w 2239"/>
              <a:gd name="T17" fmla="*/ 121 h 272"/>
              <a:gd name="T18" fmla="*/ 1470 w 2239"/>
              <a:gd name="T19" fmla="*/ 223 h 272"/>
              <a:gd name="T20" fmla="*/ 1447 w 2239"/>
              <a:gd name="T21" fmla="*/ 205 h 272"/>
              <a:gd name="T22" fmla="*/ 1340 w 2239"/>
              <a:gd name="T23" fmla="*/ 140 h 272"/>
              <a:gd name="T24" fmla="*/ 1210 w 2239"/>
              <a:gd name="T25" fmla="*/ 178 h 272"/>
              <a:gd name="T26" fmla="*/ 1114 w 2239"/>
              <a:gd name="T27" fmla="*/ 122 h 272"/>
              <a:gd name="T28" fmla="*/ 937 w 2239"/>
              <a:gd name="T29" fmla="*/ 190 h 272"/>
              <a:gd name="T30" fmla="*/ 847 w 2239"/>
              <a:gd name="T31" fmla="*/ 175 h 272"/>
              <a:gd name="T32" fmla="*/ 610 w 2239"/>
              <a:gd name="T33" fmla="*/ 227 h 272"/>
              <a:gd name="T34" fmla="*/ 442 w 2239"/>
              <a:gd name="T35" fmla="*/ 144 h 272"/>
              <a:gd name="T36" fmla="*/ 349 w 2239"/>
              <a:gd name="T37" fmla="*/ 180 h 272"/>
              <a:gd name="T38" fmla="*/ 119 w 2239"/>
              <a:gd name="T39" fmla="*/ 212 h 272"/>
              <a:gd name="T40" fmla="*/ 68 w 2239"/>
              <a:gd name="T41" fmla="*/ 186 h 272"/>
              <a:gd name="T42" fmla="*/ 5 w 2239"/>
              <a:gd name="T43" fmla="*/ 267 h 272"/>
              <a:gd name="T44" fmla="*/ 15 w 2239"/>
              <a:gd name="T45" fmla="*/ 224 h 272"/>
              <a:gd name="T46" fmla="*/ 68 w 2239"/>
              <a:gd name="T47" fmla="*/ 181 h 272"/>
              <a:gd name="T48" fmla="*/ 196 w 2239"/>
              <a:gd name="T49" fmla="*/ 250 h 272"/>
              <a:gd name="T50" fmla="*/ 347 w 2239"/>
              <a:gd name="T51" fmla="*/ 176 h 272"/>
              <a:gd name="T52" fmla="*/ 543 w 2239"/>
              <a:gd name="T53" fmla="*/ 203 h 272"/>
              <a:gd name="T54" fmla="*/ 610 w 2239"/>
              <a:gd name="T55" fmla="*/ 223 h 272"/>
              <a:gd name="T56" fmla="*/ 899 w 2239"/>
              <a:gd name="T57" fmla="*/ 179 h 272"/>
              <a:gd name="T58" fmla="*/ 937 w 2239"/>
              <a:gd name="T59" fmla="*/ 186 h 272"/>
              <a:gd name="T60" fmla="*/ 1162 w 2239"/>
              <a:gd name="T61" fmla="*/ 146 h 272"/>
              <a:gd name="T62" fmla="*/ 1210 w 2239"/>
              <a:gd name="T63" fmla="*/ 174 h 272"/>
              <a:gd name="T64" fmla="*/ 1401 w 2239"/>
              <a:gd name="T65" fmla="*/ 157 h 272"/>
              <a:gd name="T66" fmla="*/ 1450 w 2239"/>
              <a:gd name="T67" fmla="*/ 202 h 272"/>
              <a:gd name="T68" fmla="*/ 1498 w 2239"/>
              <a:gd name="T69" fmla="*/ 196 h 272"/>
              <a:gd name="T70" fmla="*/ 1575 w 2239"/>
              <a:gd name="T71" fmla="*/ 118 h 272"/>
              <a:gd name="T72" fmla="*/ 1747 w 2239"/>
              <a:gd name="T73" fmla="*/ 102 h 272"/>
              <a:gd name="T74" fmla="*/ 1800 w 2239"/>
              <a:gd name="T75" fmla="*/ 135 h 272"/>
              <a:gd name="T76" fmla="*/ 1870 w 2239"/>
              <a:gd name="T77" fmla="*/ 36 h 272"/>
              <a:gd name="T78" fmla="*/ 1910 w 2239"/>
              <a:gd name="T79" fmla="*/ 0 h 272"/>
              <a:gd name="T80" fmla="*/ 2035 w 2239"/>
              <a:gd name="T81" fmla="*/ 138 h 272"/>
              <a:gd name="T82" fmla="*/ 2065 w 2239"/>
              <a:gd name="T83" fmla="*/ 167 h 272"/>
              <a:gd name="T84" fmla="*/ 2116 w 2239"/>
              <a:gd name="T85" fmla="*/ 110 h 272"/>
              <a:gd name="T86" fmla="*/ 2135 w 2239"/>
              <a:gd name="T87" fmla="*/ 129 h 272"/>
              <a:gd name="T88" fmla="*/ 2206 w 2239"/>
              <a:gd name="T89" fmla="*/ 245 h 272"/>
              <a:gd name="T90" fmla="*/ 2239 w 2239"/>
              <a:gd name="T91" fmla="*/ 26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39" h="272">
                <a:moveTo>
                  <a:pt x="2150" y="177"/>
                </a:moveTo>
                <a:cubicBezTo>
                  <a:pt x="2143" y="157"/>
                  <a:pt x="2137" y="141"/>
                  <a:pt x="2131" y="131"/>
                </a:cubicBezTo>
                <a:cubicBezTo>
                  <a:pt x="2131" y="131"/>
                  <a:pt x="2131" y="131"/>
                  <a:pt x="2131" y="131"/>
                </a:cubicBezTo>
                <a:cubicBezTo>
                  <a:pt x="2125" y="120"/>
                  <a:pt x="2120" y="114"/>
                  <a:pt x="2116" y="114"/>
                </a:cubicBezTo>
                <a:cubicBezTo>
                  <a:pt x="2116" y="114"/>
                  <a:pt x="2116" y="114"/>
                  <a:pt x="2116" y="114"/>
                </a:cubicBezTo>
                <a:cubicBezTo>
                  <a:pt x="2110" y="114"/>
                  <a:pt x="2101" y="123"/>
                  <a:pt x="2090" y="145"/>
                </a:cubicBezTo>
                <a:cubicBezTo>
                  <a:pt x="2090" y="145"/>
                  <a:pt x="2090" y="145"/>
                  <a:pt x="2090" y="145"/>
                </a:cubicBezTo>
                <a:cubicBezTo>
                  <a:pt x="2081" y="162"/>
                  <a:pt x="2074" y="171"/>
                  <a:pt x="2065" y="171"/>
                </a:cubicBezTo>
                <a:cubicBezTo>
                  <a:pt x="2065" y="171"/>
                  <a:pt x="2065" y="171"/>
                  <a:pt x="2065" y="171"/>
                </a:cubicBezTo>
                <a:cubicBezTo>
                  <a:pt x="2055" y="171"/>
                  <a:pt x="2046" y="160"/>
                  <a:pt x="2032" y="140"/>
                </a:cubicBezTo>
                <a:cubicBezTo>
                  <a:pt x="2032" y="140"/>
                  <a:pt x="2032" y="140"/>
                  <a:pt x="2032" y="140"/>
                </a:cubicBezTo>
                <a:cubicBezTo>
                  <a:pt x="2017" y="120"/>
                  <a:pt x="1998" y="91"/>
                  <a:pt x="1970" y="54"/>
                </a:cubicBezTo>
                <a:cubicBezTo>
                  <a:pt x="1970" y="54"/>
                  <a:pt x="1970" y="54"/>
                  <a:pt x="1970" y="54"/>
                </a:cubicBezTo>
                <a:cubicBezTo>
                  <a:pt x="1943" y="18"/>
                  <a:pt x="1924" y="4"/>
                  <a:pt x="1910" y="4"/>
                </a:cubicBezTo>
                <a:cubicBezTo>
                  <a:pt x="1910" y="4"/>
                  <a:pt x="1910" y="4"/>
                  <a:pt x="1910" y="4"/>
                </a:cubicBezTo>
                <a:cubicBezTo>
                  <a:pt x="1897" y="4"/>
                  <a:pt x="1886" y="17"/>
                  <a:pt x="1874" y="39"/>
                </a:cubicBezTo>
                <a:cubicBezTo>
                  <a:pt x="1874" y="39"/>
                  <a:pt x="1874" y="39"/>
                  <a:pt x="1874" y="39"/>
                </a:cubicBezTo>
                <a:cubicBezTo>
                  <a:pt x="1861" y="60"/>
                  <a:pt x="1848" y="88"/>
                  <a:pt x="1830" y="117"/>
                </a:cubicBezTo>
                <a:cubicBezTo>
                  <a:pt x="1830" y="117"/>
                  <a:pt x="1830" y="117"/>
                  <a:pt x="1830" y="117"/>
                </a:cubicBezTo>
                <a:cubicBezTo>
                  <a:pt x="1820" y="132"/>
                  <a:pt x="1810" y="139"/>
                  <a:pt x="1800" y="139"/>
                </a:cubicBezTo>
                <a:cubicBezTo>
                  <a:pt x="1800" y="139"/>
                  <a:pt x="1800" y="139"/>
                  <a:pt x="1800" y="139"/>
                </a:cubicBezTo>
                <a:cubicBezTo>
                  <a:pt x="1782" y="139"/>
                  <a:pt x="1765" y="122"/>
                  <a:pt x="1744" y="105"/>
                </a:cubicBezTo>
                <a:cubicBezTo>
                  <a:pt x="1744" y="105"/>
                  <a:pt x="1744" y="105"/>
                  <a:pt x="1744" y="105"/>
                </a:cubicBezTo>
                <a:cubicBezTo>
                  <a:pt x="1724" y="89"/>
                  <a:pt x="1700" y="73"/>
                  <a:pt x="1671" y="73"/>
                </a:cubicBezTo>
                <a:cubicBezTo>
                  <a:pt x="1671" y="73"/>
                  <a:pt x="1671" y="73"/>
                  <a:pt x="1671" y="73"/>
                </a:cubicBezTo>
                <a:cubicBezTo>
                  <a:pt x="1645" y="73"/>
                  <a:pt x="1615" y="85"/>
                  <a:pt x="1578" y="121"/>
                </a:cubicBezTo>
                <a:cubicBezTo>
                  <a:pt x="1578" y="121"/>
                  <a:pt x="1578" y="121"/>
                  <a:pt x="1578" y="121"/>
                </a:cubicBezTo>
                <a:cubicBezTo>
                  <a:pt x="1540" y="158"/>
                  <a:pt x="1517" y="183"/>
                  <a:pt x="1501" y="199"/>
                </a:cubicBezTo>
                <a:cubicBezTo>
                  <a:pt x="1501" y="199"/>
                  <a:pt x="1501" y="199"/>
                  <a:pt x="1501" y="199"/>
                </a:cubicBezTo>
                <a:cubicBezTo>
                  <a:pt x="1485" y="215"/>
                  <a:pt x="1478" y="223"/>
                  <a:pt x="1470" y="223"/>
                </a:cubicBezTo>
                <a:cubicBezTo>
                  <a:pt x="1470" y="223"/>
                  <a:pt x="1470" y="223"/>
                  <a:pt x="1470" y="223"/>
                </a:cubicBezTo>
                <a:cubicBezTo>
                  <a:pt x="1461" y="223"/>
                  <a:pt x="1456" y="216"/>
                  <a:pt x="1447" y="205"/>
                </a:cubicBezTo>
                <a:cubicBezTo>
                  <a:pt x="1447" y="205"/>
                  <a:pt x="1447" y="205"/>
                  <a:pt x="1447" y="205"/>
                </a:cubicBezTo>
                <a:cubicBezTo>
                  <a:pt x="1437" y="194"/>
                  <a:pt x="1423" y="179"/>
                  <a:pt x="1398" y="161"/>
                </a:cubicBezTo>
                <a:cubicBezTo>
                  <a:pt x="1398" y="161"/>
                  <a:pt x="1398" y="161"/>
                  <a:pt x="1398" y="161"/>
                </a:cubicBezTo>
                <a:cubicBezTo>
                  <a:pt x="1377" y="145"/>
                  <a:pt x="1358" y="140"/>
                  <a:pt x="1340" y="140"/>
                </a:cubicBezTo>
                <a:cubicBezTo>
                  <a:pt x="1340" y="140"/>
                  <a:pt x="1340" y="140"/>
                  <a:pt x="1340" y="140"/>
                </a:cubicBezTo>
                <a:cubicBezTo>
                  <a:pt x="1292" y="140"/>
                  <a:pt x="1250" y="178"/>
                  <a:pt x="1210" y="178"/>
                </a:cubicBezTo>
                <a:cubicBezTo>
                  <a:pt x="1210" y="178"/>
                  <a:pt x="1210" y="178"/>
                  <a:pt x="1210" y="178"/>
                </a:cubicBezTo>
                <a:cubicBezTo>
                  <a:pt x="1192" y="178"/>
                  <a:pt x="1175" y="170"/>
                  <a:pt x="1158" y="148"/>
                </a:cubicBezTo>
                <a:cubicBezTo>
                  <a:pt x="1158" y="148"/>
                  <a:pt x="1158" y="148"/>
                  <a:pt x="1158" y="148"/>
                </a:cubicBezTo>
                <a:cubicBezTo>
                  <a:pt x="1144" y="129"/>
                  <a:pt x="1129" y="123"/>
                  <a:pt x="1114" y="122"/>
                </a:cubicBezTo>
                <a:cubicBezTo>
                  <a:pt x="1114" y="122"/>
                  <a:pt x="1114" y="122"/>
                  <a:pt x="1114" y="122"/>
                </a:cubicBezTo>
                <a:cubicBezTo>
                  <a:pt x="1067" y="122"/>
                  <a:pt x="1010" y="190"/>
                  <a:pt x="937" y="190"/>
                </a:cubicBezTo>
                <a:cubicBezTo>
                  <a:pt x="937" y="190"/>
                  <a:pt x="937" y="190"/>
                  <a:pt x="937" y="190"/>
                </a:cubicBezTo>
                <a:cubicBezTo>
                  <a:pt x="925" y="190"/>
                  <a:pt x="911" y="188"/>
                  <a:pt x="897" y="183"/>
                </a:cubicBezTo>
                <a:cubicBezTo>
                  <a:pt x="897" y="183"/>
                  <a:pt x="897" y="183"/>
                  <a:pt x="897" y="183"/>
                </a:cubicBezTo>
                <a:cubicBezTo>
                  <a:pt x="881" y="177"/>
                  <a:pt x="864" y="175"/>
                  <a:pt x="847" y="175"/>
                </a:cubicBezTo>
                <a:cubicBezTo>
                  <a:pt x="847" y="175"/>
                  <a:pt x="847" y="175"/>
                  <a:pt x="847" y="175"/>
                </a:cubicBezTo>
                <a:cubicBezTo>
                  <a:pt x="770" y="175"/>
                  <a:pt x="686" y="227"/>
                  <a:pt x="610" y="227"/>
                </a:cubicBezTo>
                <a:cubicBezTo>
                  <a:pt x="610" y="227"/>
                  <a:pt x="610" y="227"/>
                  <a:pt x="610" y="227"/>
                </a:cubicBezTo>
                <a:cubicBezTo>
                  <a:pt x="586" y="227"/>
                  <a:pt x="563" y="221"/>
                  <a:pt x="541" y="207"/>
                </a:cubicBezTo>
                <a:cubicBezTo>
                  <a:pt x="541" y="207"/>
                  <a:pt x="541" y="207"/>
                  <a:pt x="541" y="207"/>
                </a:cubicBezTo>
                <a:cubicBezTo>
                  <a:pt x="481" y="166"/>
                  <a:pt x="467" y="144"/>
                  <a:pt x="442" y="144"/>
                </a:cubicBezTo>
                <a:cubicBezTo>
                  <a:pt x="442" y="144"/>
                  <a:pt x="442" y="144"/>
                  <a:pt x="442" y="144"/>
                </a:cubicBezTo>
                <a:cubicBezTo>
                  <a:pt x="425" y="144"/>
                  <a:pt x="400" y="155"/>
                  <a:pt x="349" y="180"/>
                </a:cubicBezTo>
                <a:cubicBezTo>
                  <a:pt x="349" y="180"/>
                  <a:pt x="349" y="180"/>
                  <a:pt x="349" y="180"/>
                </a:cubicBezTo>
                <a:cubicBezTo>
                  <a:pt x="269" y="218"/>
                  <a:pt x="235" y="254"/>
                  <a:pt x="196" y="255"/>
                </a:cubicBezTo>
                <a:cubicBezTo>
                  <a:pt x="196" y="255"/>
                  <a:pt x="196" y="255"/>
                  <a:pt x="196" y="255"/>
                </a:cubicBezTo>
                <a:cubicBezTo>
                  <a:pt x="174" y="255"/>
                  <a:pt x="151" y="242"/>
                  <a:pt x="119" y="212"/>
                </a:cubicBezTo>
                <a:cubicBezTo>
                  <a:pt x="119" y="212"/>
                  <a:pt x="119" y="212"/>
                  <a:pt x="119" y="212"/>
                </a:cubicBezTo>
                <a:cubicBezTo>
                  <a:pt x="99" y="193"/>
                  <a:pt x="82" y="186"/>
                  <a:pt x="68" y="186"/>
                </a:cubicBezTo>
                <a:cubicBezTo>
                  <a:pt x="68" y="186"/>
                  <a:pt x="68" y="186"/>
                  <a:pt x="68" y="186"/>
                </a:cubicBezTo>
                <a:cubicBezTo>
                  <a:pt x="46" y="186"/>
                  <a:pt x="29" y="205"/>
                  <a:pt x="19" y="226"/>
                </a:cubicBezTo>
                <a:cubicBezTo>
                  <a:pt x="19" y="226"/>
                  <a:pt x="19" y="226"/>
                  <a:pt x="19" y="226"/>
                </a:cubicBezTo>
                <a:cubicBezTo>
                  <a:pt x="9" y="247"/>
                  <a:pt x="5" y="267"/>
                  <a:pt x="5" y="267"/>
                </a:cubicBezTo>
                <a:cubicBezTo>
                  <a:pt x="5" y="267"/>
                  <a:pt x="5" y="267"/>
                  <a:pt x="5" y="267"/>
                </a:cubicBezTo>
                <a:cubicBezTo>
                  <a:pt x="0" y="266"/>
                  <a:pt x="0" y="266"/>
                  <a:pt x="0" y="266"/>
                </a:cubicBezTo>
                <a:cubicBezTo>
                  <a:pt x="0" y="266"/>
                  <a:pt x="5" y="245"/>
                  <a:pt x="15" y="224"/>
                </a:cubicBezTo>
                <a:cubicBezTo>
                  <a:pt x="15" y="224"/>
                  <a:pt x="15" y="224"/>
                  <a:pt x="15" y="224"/>
                </a:cubicBezTo>
                <a:cubicBezTo>
                  <a:pt x="26" y="203"/>
                  <a:pt x="43" y="181"/>
                  <a:pt x="68" y="181"/>
                </a:cubicBezTo>
                <a:cubicBezTo>
                  <a:pt x="68" y="181"/>
                  <a:pt x="68" y="181"/>
                  <a:pt x="68" y="181"/>
                </a:cubicBezTo>
                <a:cubicBezTo>
                  <a:pt x="84" y="181"/>
                  <a:pt x="101" y="189"/>
                  <a:pt x="122" y="209"/>
                </a:cubicBezTo>
                <a:cubicBezTo>
                  <a:pt x="122" y="209"/>
                  <a:pt x="122" y="209"/>
                  <a:pt x="122" y="209"/>
                </a:cubicBezTo>
                <a:cubicBezTo>
                  <a:pt x="154" y="239"/>
                  <a:pt x="176" y="250"/>
                  <a:pt x="196" y="250"/>
                </a:cubicBezTo>
                <a:cubicBezTo>
                  <a:pt x="196" y="250"/>
                  <a:pt x="196" y="250"/>
                  <a:pt x="196" y="250"/>
                </a:cubicBezTo>
                <a:cubicBezTo>
                  <a:pt x="232" y="251"/>
                  <a:pt x="267" y="214"/>
                  <a:pt x="347" y="176"/>
                </a:cubicBezTo>
                <a:cubicBezTo>
                  <a:pt x="347" y="176"/>
                  <a:pt x="347" y="176"/>
                  <a:pt x="347" y="176"/>
                </a:cubicBezTo>
                <a:cubicBezTo>
                  <a:pt x="398" y="151"/>
                  <a:pt x="423" y="140"/>
                  <a:pt x="442" y="140"/>
                </a:cubicBezTo>
                <a:cubicBezTo>
                  <a:pt x="442" y="140"/>
                  <a:pt x="442" y="140"/>
                  <a:pt x="442" y="140"/>
                </a:cubicBezTo>
                <a:cubicBezTo>
                  <a:pt x="470" y="140"/>
                  <a:pt x="483" y="163"/>
                  <a:pt x="543" y="203"/>
                </a:cubicBezTo>
                <a:cubicBezTo>
                  <a:pt x="543" y="203"/>
                  <a:pt x="543" y="203"/>
                  <a:pt x="543" y="203"/>
                </a:cubicBezTo>
                <a:cubicBezTo>
                  <a:pt x="564" y="217"/>
                  <a:pt x="587" y="223"/>
                  <a:pt x="610" y="223"/>
                </a:cubicBezTo>
                <a:cubicBezTo>
                  <a:pt x="610" y="223"/>
                  <a:pt x="610" y="223"/>
                  <a:pt x="610" y="223"/>
                </a:cubicBezTo>
                <a:cubicBezTo>
                  <a:pt x="684" y="223"/>
                  <a:pt x="768" y="171"/>
                  <a:pt x="847" y="170"/>
                </a:cubicBezTo>
                <a:cubicBezTo>
                  <a:pt x="847" y="170"/>
                  <a:pt x="847" y="170"/>
                  <a:pt x="847" y="170"/>
                </a:cubicBezTo>
                <a:cubicBezTo>
                  <a:pt x="865" y="170"/>
                  <a:pt x="882" y="173"/>
                  <a:pt x="899" y="179"/>
                </a:cubicBezTo>
                <a:cubicBezTo>
                  <a:pt x="899" y="179"/>
                  <a:pt x="899" y="179"/>
                  <a:pt x="899" y="179"/>
                </a:cubicBezTo>
                <a:cubicBezTo>
                  <a:pt x="912" y="184"/>
                  <a:pt x="925" y="186"/>
                  <a:pt x="937" y="186"/>
                </a:cubicBezTo>
                <a:cubicBezTo>
                  <a:pt x="937" y="186"/>
                  <a:pt x="937" y="186"/>
                  <a:pt x="937" y="186"/>
                </a:cubicBezTo>
                <a:cubicBezTo>
                  <a:pt x="1008" y="186"/>
                  <a:pt x="1063" y="119"/>
                  <a:pt x="1114" y="118"/>
                </a:cubicBezTo>
                <a:cubicBezTo>
                  <a:pt x="1114" y="118"/>
                  <a:pt x="1114" y="118"/>
                  <a:pt x="1114" y="118"/>
                </a:cubicBezTo>
                <a:cubicBezTo>
                  <a:pt x="1131" y="118"/>
                  <a:pt x="1147" y="126"/>
                  <a:pt x="1162" y="146"/>
                </a:cubicBezTo>
                <a:cubicBezTo>
                  <a:pt x="1162" y="146"/>
                  <a:pt x="1162" y="146"/>
                  <a:pt x="1162" y="146"/>
                </a:cubicBezTo>
                <a:cubicBezTo>
                  <a:pt x="1178" y="167"/>
                  <a:pt x="1194" y="174"/>
                  <a:pt x="1210" y="174"/>
                </a:cubicBezTo>
                <a:cubicBezTo>
                  <a:pt x="1210" y="174"/>
                  <a:pt x="1210" y="174"/>
                  <a:pt x="1210" y="174"/>
                </a:cubicBezTo>
                <a:cubicBezTo>
                  <a:pt x="1248" y="174"/>
                  <a:pt x="1290" y="136"/>
                  <a:pt x="1340" y="136"/>
                </a:cubicBezTo>
                <a:cubicBezTo>
                  <a:pt x="1340" y="136"/>
                  <a:pt x="1340" y="136"/>
                  <a:pt x="1340" y="136"/>
                </a:cubicBezTo>
                <a:cubicBezTo>
                  <a:pt x="1359" y="136"/>
                  <a:pt x="1379" y="142"/>
                  <a:pt x="1401" y="157"/>
                </a:cubicBezTo>
                <a:cubicBezTo>
                  <a:pt x="1401" y="157"/>
                  <a:pt x="1401" y="157"/>
                  <a:pt x="1401" y="157"/>
                </a:cubicBezTo>
                <a:cubicBezTo>
                  <a:pt x="1425" y="175"/>
                  <a:pt x="1440" y="191"/>
                  <a:pt x="1450" y="202"/>
                </a:cubicBezTo>
                <a:cubicBezTo>
                  <a:pt x="1450" y="202"/>
                  <a:pt x="1450" y="202"/>
                  <a:pt x="1450" y="202"/>
                </a:cubicBezTo>
                <a:cubicBezTo>
                  <a:pt x="1460" y="213"/>
                  <a:pt x="1465" y="219"/>
                  <a:pt x="1470" y="219"/>
                </a:cubicBezTo>
                <a:cubicBezTo>
                  <a:pt x="1470" y="219"/>
                  <a:pt x="1470" y="219"/>
                  <a:pt x="1470" y="219"/>
                </a:cubicBezTo>
                <a:cubicBezTo>
                  <a:pt x="1475" y="219"/>
                  <a:pt x="1483" y="212"/>
                  <a:pt x="1498" y="196"/>
                </a:cubicBezTo>
                <a:cubicBezTo>
                  <a:pt x="1498" y="196"/>
                  <a:pt x="1498" y="196"/>
                  <a:pt x="1498" y="196"/>
                </a:cubicBezTo>
                <a:cubicBezTo>
                  <a:pt x="1514" y="180"/>
                  <a:pt x="1537" y="155"/>
                  <a:pt x="1575" y="118"/>
                </a:cubicBezTo>
                <a:cubicBezTo>
                  <a:pt x="1575" y="118"/>
                  <a:pt x="1575" y="118"/>
                  <a:pt x="1575" y="118"/>
                </a:cubicBezTo>
                <a:cubicBezTo>
                  <a:pt x="1612" y="82"/>
                  <a:pt x="1644" y="69"/>
                  <a:pt x="1671" y="69"/>
                </a:cubicBezTo>
                <a:cubicBezTo>
                  <a:pt x="1671" y="69"/>
                  <a:pt x="1671" y="69"/>
                  <a:pt x="1671" y="69"/>
                </a:cubicBezTo>
                <a:cubicBezTo>
                  <a:pt x="1702" y="69"/>
                  <a:pt x="1726" y="85"/>
                  <a:pt x="1747" y="102"/>
                </a:cubicBezTo>
                <a:cubicBezTo>
                  <a:pt x="1747" y="102"/>
                  <a:pt x="1747" y="102"/>
                  <a:pt x="1747" y="102"/>
                </a:cubicBezTo>
                <a:cubicBezTo>
                  <a:pt x="1768" y="119"/>
                  <a:pt x="1785" y="135"/>
                  <a:pt x="1800" y="135"/>
                </a:cubicBezTo>
                <a:cubicBezTo>
                  <a:pt x="1800" y="135"/>
                  <a:pt x="1800" y="135"/>
                  <a:pt x="1800" y="135"/>
                </a:cubicBezTo>
                <a:cubicBezTo>
                  <a:pt x="1808" y="135"/>
                  <a:pt x="1817" y="130"/>
                  <a:pt x="1826" y="115"/>
                </a:cubicBezTo>
                <a:cubicBezTo>
                  <a:pt x="1826" y="115"/>
                  <a:pt x="1826" y="115"/>
                  <a:pt x="1826" y="115"/>
                </a:cubicBezTo>
                <a:cubicBezTo>
                  <a:pt x="1844" y="86"/>
                  <a:pt x="1858" y="58"/>
                  <a:pt x="1870" y="36"/>
                </a:cubicBezTo>
                <a:cubicBezTo>
                  <a:pt x="1870" y="36"/>
                  <a:pt x="1870" y="36"/>
                  <a:pt x="1870" y="36"/>
                </a:cubicBezTo>
                <a:cubicBezTo>
                  <a:pt x="1882" y="15"/>
                  <a:pt x="1894" y="0"/>
                  <a:pt x="1910" y="0"/>
                </a:cubicBezTo>
                <a:cubicBezTo>
                  <a:pt x="1910" y="0"/>
                  <a:pt x="1910" y="0"/>
                  <a:pt x="1910" y="0"/>
                </a:cubicBezTo>
                <a:cubicBezTo>
                  <a:pt x="1927" y="0"/>
                  <a:pt x="1946" y="15"/>
                  <a:pt x="1974" y="52"/>
                </a:cubicBezTo>
                <a:cubicBezTo>
                  <a:pt x="1974" y="52"/>
                  <a:pt x="1974" y="52"/>
                  <a:pt x="1974" y="52"/>
                </a:cubicBezTo>
                <a:cubicBezTo>
                  <a:pt x="2002" y="89"/>
                  <a:pt x="2021" y="118"/>
                  <a:pt x="2035" y="138"/>
                </a:cubicBezTo>
                <a:cubicBezTo>
                  <a:pt x="2035" y="138"/>
                  <a:pt x="2035" y="138"/>
                  <a:pt x="2035" y="138"/>
                </a:cubicBezTo>
                <a:cubicBezTo>
                  <a:pt x="2049" y="158"/>
                  <a:pt x="2059" y="167"/>
                  <a:pt x="2065" y="167"/>
                </a:cubicBezTo>
                <a:cubicBezTo>
                  <a:pt x="2065" y="167"/>
                  <a:pt x="2065" y="167"/>
                  <a:pt x="2065" y="167"/>
                </a:cubicBezTo>
                <a:cubicBezTo>
                  <a:pt x="2071" y="167"/>
                  <a:pt x="2077" y="160"/>
                  <a:pt x="2086" y="143"/>
                </a:cubicBezTo>
                <a:cubicBezTo>
                  <a:pt x="2086" y="143"/>
                  <a:pt x="2086" y="143"/>
                  <a:pt x="2086" y="143"/>
                </a:cubicBezTo>
                <a:cubicBezTo>
                  <a:pt x="2098" y="121"/>
                  <a:pt x="2106" y="111"/>
                  <a:pt x="2116" y="110"/>
                </a:cubicBezTo>
                <a:cubicBezTo>
                  <a:pt x="2116" y="110"/>
                  <a:pt x="2116" y="110"/>
                  <a:pt x="2116" y="110"/>
                </a:cubicBezTo>
                <a:cubicBezTo>
                  <a:pt x="2123" y="110"/>
                  <a:pt x="2129" y="117"/>
                  <a:pt x="2135" y="129"/>
                </a:cubicBezTo>
                <a:cubicBezTo>
                  <a:pt x="2135" y="129"/>
                  <a:pt x="2135" y="129"/>
                  <a:pt x="2135" y="129"/>
                </a:cubicBezTo>
                <a:cubicBezTo>
                  <a:pt x="2141" y="140"/>
                  <a:pt x="2147" y="156"/>
                  <a:pt x="2154" y="175"/>
                </a:cubicBezTo>
                <a:cubicBezTo>
                  <a:pt x="2154" y="175"/>
                  <a:pt x="2154" y="175"/>
                  <a:pt x="2154" y="175"/>
                </a:cubicBezTo>
                <a:cubicBezTo>
                  <a:pt x="2166" y="206"/>
                  <a:pt x="2188" y="230"/>
                  <a:pt x="2206" y="245"/>
                </a:cubicBezTo>
                <a:cubicBezTo>
                  <a:pt x="2206" y="245"/>
                  <a:pt x="2206" y="245"/>
                  <a:pt x="2206" y="245"/>
                </a:cubicBezTo>
                <a:cubicBezTo>
                  <a:pt x="2224" y="261"/>
                  <a:pt x="2239" y="268"/>
                  <a:pt x="2239" y="268"/>
                </a:cubicBezTo>
                <a:cubicBezTo>
                  <a:pt x="2239" y="268"/>
                  <a:pt x="2239" y="268"/>
                  <a:pt x="2239" y="268"/>
                </a:cubicBezTo>
                <a:cubicBezTo>
                  <a:pt x="2237" y="272"/>
                  <a:pt x="2237" y="272"/>
                  <a:pt x="2237" y="272"/>
                </a:cubicBezTo>
                <a:cubicBezTo>
                  <a:pt x="2237" y="272"/>
                  <a:pt x="2175" y="241"/>
                  <a:pt x="2150" y="177"/>
                </a:cubicBezTo>
                <a:close/>
              </a:path>
            </a:pathLst>
          </a:custGeom>
          <a:solidFill>
            <a:srgbClr val="3C42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2" name="Freeform 6">
            <a:extLst>
              <a:ext uri="{FF2B5EF4-FFF2-40B4-BE49-F238E27FC236}">
                <a16:creationId xmlns:a16="http://schemas.microsoft.com/office/drawing/2014/main" id="{6BF4381A-0958-4E41-BB15-ADD01B82CF73}"/>
              </a:ext>
            </a:extLst>
          </p:cNvPr>
          <p:cNvSpPr>
            <a:spLocks/>
          </p:cNvSpPr>
          <p:nvPr/>
        </p:nvSpPr>
        <p:spPr bwMode="auto">
          <a:xfrm>
            <a:off x="653412" y="4306387"/>
            <a:ext cx="11173665" cy="1515690"/>
          </a:xfrm>
          <a:custGeom>
            <a:avLst/>
            <a:gdLst>
              <a:gd name="T0" fmla="*/ 23 w 2239"/>
              <a:gd name="T1" fmla="*/ 252 h 300"/>
              <a:gd name="T2" fmla="*/ 171 w 2239"/>
              <a:gd name="T3" fmla="*/ 203 h 300"/>
              <a:gd name="T4" fmla="*/ 221 w 2239"/>
              <a:gd name="T5" fmla="*/ 206 h 300"/>
              <a:gd name="T6" fmla="*/ 408 w 2239"/>
              <a:gd name="T7" fmla="*/ 221 h 300"/>
              <a:gd name="T8" fmla="*/ 560 w 2239"/>
              <a:gd name="T9" fmla="*/ 165 h 300"/>
              <a:gd name="T10" fmla="*/ 750 w 2239"/>
              <a:gd name="T11" fmla="*/ 56 h 300"/>
              <a:gd name="T12" fmla="*/ 825 w 2239"/>
              <a:gd name="T13" fmla="*/ 110 h 300"/>
              <a:gd name="T14" fmla="*/ 854 w 2239"/>
              <a:gd name="T15" fmla="*/ 137 h 300"/>
              <a:gd name="T16" fmla="*/ 886 w 2239"/>
              <a:gd name="T17" fmla="*/ 114 h 300"/>
              <a:gd name="T18" fmla="*/ 930 w 2239"/>
              <a:gd name="T19" fmla="*/ 89 h 300"/>
              <a:gd name="T20" fmla="*/ 992 w 2239"/>
              <a:gd name="T21" fmla="*/ 132 h 300"/>
              <a:gd name="T22" fmla="*/ 1170 w 2239"/>
              <a:gd name="T23" fmla="*/ 243 h 300"/>
              <a:gd name="T24" fmla="*/ 1262 w 2239"/>
              <a:gd name="T25" fmla="*/ 233 h 300"/>
              <a:gd name="T26" fmla="*/ 1458 w 2239"/>
              <a:gd name="T27" fmla="*/ 195 h 300"/>
              <a:gd name="T28" fmla="*/ 1537 w 2239"/>
              <a:gd name="T29" fmla="*/ 208 h 300"/>
              <a:gd name="T30" fmla="*/ 1614 w 2239"/>
              <a:gd name="T31" fmla="*/ 222 h 300"/>
              <a:gd name="T32" fmla="*/ 1761 w 2239"/>
              <a:gd name="T33" fmla="*/ 153 h 300"/>
              <a:gd name="T34" fmla="*/ 1866 w 2239"/>
              <a:gd name="T35" fmla="*/ 59 h 300"/>
              <a:gd name="T36" fmla="*/ 1953 w 2239"/>
              <a:gd name="T37" fmla="*/ 0 h 300"/>
              <a:gd name="T38" fmla="*/ 2002 w 2239"/>
              <a:gd name="T39" fmla="*/ 34 h 300"/>
              <a:gd name="T40" fmla="*/ 2097 w 2239"/>
              <a:gd name="T41" fmla="*/ 100 h 300"/>
              <a:gd name="T42" fmla="*/ 2170 w 2239"/>
              <a:gd name="T43" fmla="*/ 146 h 300"/>
              <a:gd name="T44" fmla="*/ 2233 w 2239"/>
              <a:gd name="T45" fmla="*/ 237 h 300"/>
              <a:gd name="T46" fmla="*/ 2239 w 2239"/>
              <a:gd name="T47" fmla="*/ 242 h 300"/>
              <a:gd name="T48" fmla="*/ 2237 w 2239"/>
              <a:gd name="T49" fmla="*/ 246 h 300"/>
              <a:gd name="T50" fmla="*/ 2166 w 2239"/>
              <a:gd name="T51" fmla="*/ 147 h 300"/>
              <a:gd name="T52" fmla="*/ 2096 w 2239"/>
              <a:gd name="T53" fmla="*/ 104 h 300"/>
              <a:gd name="T54" fmla="*/ 1998 w 2239"/>
              <a:gd name="T55" fmla="*/ 37 h 300"/>
              <a:gd name="T56" fmla="*/ 1953 w 2239"/>
              <a:gd name="T57" fmla="*/ 4 h 300"/>
              <a:gd name="T58" fmla="*/ 1869 w 2239"/>
              <a:gd name="T59" fmla="*/ 62 h 300"/>
              <a:gd name="T60" fmla="*/ 1763 w 2239"/>
              <a:gd name="T61" fmla="*/ 157 h 300"/>
              <a:gd name="T62" fmla="*/ 1614 w 2239"/>
              <a:gd name="T63" fmla="*/ 226 h 300"/>
              <a:gd name="T64" fmla="*/ 1536 w 2239"/>
              <a:gd name="T65" fmla="*/ 212 h 300"/>
              <a:gd name="T66" fmla="*/ 1458 w 2239"/>
              <a:gd name="T67" fmla="*/ 199 h 300"/>
              <a:gd name="T68" fmla="*/ 1263 w 2239"/>
              <a:gd name="T69" fmla="*/ 238 h 300"/>
              <a:gd name="T70" fmla="*/ 1170 w 2239"/>
              <a:gd name="T71" fmla="*/ 248 h 300"/>
              <a:gd name="T72" fmla="*/ 988 w 2239"/>
              <a:gd name="T73" fmla="*/ 134 h 300"/>
              <a:gd name="T74" fmla="*/ 930 w 2239"/>
              <a:gd name="T75" fmla="*/ 93 h 300"/>
              <a:gd name="T76" fmla="*/ 889 w 2239"/>
              <a:gd name="T77" fmla="*/ 117 h 300"/>
              <a:gd name="T78" fmla="*/ 854 w 2239"/>
              <a:gd name="T79" fmla="*/ 141 h 300"/>
              <a:gd name="T80" fmla="*/ 821 w 2239"/>
              <a:gd name="T81" fmla="*/ 112 h 300"/>
              <a:gd name="T82" fmla="*/ 750 w 2239"/>
              <a:gd name="T83" fmla="*/ 60 h 300"/>
              <a:gd name="T84" fmla="*/ 562 w 2239"/>
              <a:gd name="T85" fmla="*/ 169 h 300"/>
              <a:gd name="T86" fmla="*/ 408 w 2239"/>
              <a:gd name="T87" fmla="*/ 225 h 300"/>
              <a:gd name="T88" fmla="*/ 221 w 2239"/>
              <a:gd name="T89" fmla="*/ 210 h 300"/>
              <a:gd name="T90" fmla="*/ 171 w 2239"/>
              <a:gd name="T91" fmla="*/ 208 h 300"/>
              <a:gd name="T92" fmla="*/ 7 w 2239"/>
              <a:gd name="T93" fmla="*/ 286 h 300"/>
              <a:gd name="T94" fmla="*/ 5 w 2239"/>
              <a:gd name="T95" fmla="*/ 300 h 300"/>
              <a:gd name="T96" fmla="*/ 0 w 2239"/>
              <a:gd name="T97"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9" h="300">
                <a:moveTo>
                  <a:pt x="0" y="300"/>
                </a:moveTo>
                <a:cubicBezTo>
                  <a:pt x="0" y="300"/>
                  <a:pt x="1" y="276"/>
                  <a:pt x="23" y="252"/>
                </a:cubicBezTo>
                <a:cubicBezTo>
                  <a:pt x="23" y="252"/>
                  <a:pt x="23" y="252"/>
                  <a:pt x="23" y="252"/>
                </a:cubicBezTo>
                <a:cubicBezTo>
                  <a:pt x="44" y="227"/>
                  <a:pt x="87" y="203"/>
                  <a:pt x="171" y="203"/>
                </a:cubicBezTo>
                <a:cubicBezTo>
                  <a:pt x="171" y="203"/>
                  <a:pt x="171" y="203"/>
                  <a:pt x="171" y="203"/>
                </a:cubicBezTo>
                <a:cubicBezTo>
                  <a:pt x="187" y="203"/>
                  <a:pt x="203" y="204"/>
                  <a:pt x="221" y="206"/>
                </a:cubicBezTo>
                <a:cubicBezTo>
                  <a:pt x="221" y="206"/>
                  <a:pt x="221" y="206"/>
                  <a:pt x="221" y="206"/>
                </a:cubicBezTo>
                <a:cubicBezTo>
                  <a:pt x="309" y="214"/>
                  <a:pt x="366" y="221"/>
                  <a:pt x="408" y="221"/>
                </a:cubicBezTo>
                <a:cubicBezTo>
                  <a:pt x="408" y="221"/>
                  <a:pt x="408" y="221"/>
                  <a:pt x="408" y="221"/>
                </a:cubicBezTo>
                <a:cubicBezTo>
                  <a:pt x="471" y="220"/>
                  <a:pt x="503" y="207"/>
                  <a:pt x="560" y="165"/>
                </a:cubicBezTo>
                <a:cubicBezTo>
                  <a:pt x="560" y="165"/>
                  <a:pt x="560" y="165"/>
                  <a:pt x="560" y="165"/>
                </a:cubicBezTo>
                <a:cubicBezTo>
                  <a:pt x="624" y="118"/>
                  <a:pt x="691" y="56"/>
                  <a:pt x="750" y="56"/>
                </a:cubicBezTo>
                <a:cubicBezTo>
                  <a:pt x="750" y="56"/>
                  <a:pt x="750" y="56"/>
                  <a:pt x="750" y="56"/>
                </a:cubicBezTo>
                <a:cubicBezTo>
                  <a:pt x="778" y="56"/>
                  <a:pt x="804" y="71"/>
                  <a:pt x="825" y="110"/>
                </a:cubicBezTo>
                <a:cubicBezTo>
                  <a:pt x="825" y="110"/>
                  <a:pt x="825" y="110"/>
                  <a:pt x="825" y="110"/>
                </a:cubicBezTo>
                <a:cubicBezTo>
                  <a:pt x="837" y="130"/>
                  <a:pt x="846" y="137"/>
                  <a:pt x="854" y="137"/>
                </a:cubicBezTo>
                <a:cubicBezTo>
                  <a:pt x="854" y="137"/>
                  <a:pt x="854" y="137"/>
                  <a:pt x="854" y="137"/>
                </a:cubicBezTo>
                <a:cubicBezTo>
                  <a:pt x="864" y="137"/>
                  <a:pt x="874" y="126"/>
                  <a:pt x="886" y="114"/>
                </a:cubicBezTo>
                <a:cubicBezTo>
                  <a:pt x="886" y="114"/>
                  <a:pt x="886" y="114"/>
                  <a:pt x="886" y="114"/>
                </a:cubicBezTo>
                <a:cubicBezTo>
                  <a:pt x="898" y="102"/>
                  <a:pt x="912" y="89"/>
                  <a:pt x="930" y="89"/>
                </a:cubicBezTo>
                <a:cubicBezTo>
                  <a:pt x="930" y="89"/>
                  <a:pt x="930" y="89"/>
                  <a:pt x="930" y="89"/>
                </a:cubicBezTo>
                <a:cubicBezTo>
                  <a:pt x="947" y="89"/>
                  <a:pt x="967" y="100"/>
                  <a:pt x="992" y="132"/>
                </a:cubicBezTo>
                <a:cubicBezTo>
                  <a:pt x="992" y="132"/>
                  <a:pt x="992" y="132"/>
                  <a:pt x="992" y="132"/>
                </a:cubicBezTo>
                <a:cubicBezTo>
                  <a:pt x="1061" y="219"/>
                  <a:pt x="1106" y="243"/>
                  <a:pt x="1170" y="243"/>
                </a:cubicBezTo>
                <a:cubicBezTo>
                  <a:pt x="1170" y="243"/>
                  <a:pt x="1170" y="243"/>
                  <a:pt x="1170" y="243"/>
                </a:cubicBezTo>
                <a:cubicBezTo>
                  <a:pt x="1197" y="243"/>
                  <a:pt x="1226" y="239"/>
                  <a:pt x="1262" y="233"/>
                </a:cubicBezTo>
                <a:cubicBezTo>
                  <a:pt x="1262" y="233"/>
                  <a:pt x="1262" y="233"/>
                  <a:pt x="1262" y="233"/>
                </a:cubicBezTo>
                <a:cubicBezTo>
                  <a:pt x="1350" y="219"/>
                  <a:pt x="1398" y="195"/>
                  <a:pt x="1458" y="195"/>
                </a:cubicBezTo>
                <a:cubicBezTo>
                  <a:pt x="1458" y="195"/>
                  <a:pt x="1458" y="195"/>
                  <a:pt x="1458" y="195"/>
                </a:cubicBezTo>
                <a:cubicBezTo>
                  <a:pt x="1481" y="195"/>
                  <a:pt x="1507" y="199"/>
                  <a:pt x="1537" y="208"/>
                </a:cubicBezTo>
                <a:cubicBezTo>
                  <a:pt x="1537" y="208"/>
                  <a:pt x="1537" y="208"/>
                  <a:pt x="1537" y="208"/>
                </a:cubicBezTo>
                <a:cubicBezTo>
                  <a:pt x="1569" y="217"/>
                  <a:pt x="1593" y="222"/>
                  <a:pt x="1614" y="222"/>
                </a:cubicBezTo>
                <a:cubicBezTo>
                  <a:pt x="1614" y="222"/>
                  <a:pt x="1614" y="222"/>
                  <a:pt x="1614" y="222"/>
                </a:cubicBezTo>
                <a:cubicBezTo>
                  <a:pt x="1660" y="222"/>
                  <a:pt x="1689" y="198"/>
                  <a:pt x="1761" y="153"/>
                </a:cubicBezTo>
                <a:cubicBezTo>
                  <a:pt x="1761" y="153"/>
                  <a:pt x="1761" y="153"/>
                  <a:pt x="1761" y="153"/>
                </a:cubicBezTo>
                <a:cubicBezTo>
                  <a:pt x="1800" y="129"/>
                  <a:pt x="1834" y="91"/>
                  <a:pt x="1866" y="59"/>
                </a:cubicBezTo>
                <a:cubicBezTo>
                  <a:pt x="1866" y="59"/>
                  <a:pt x="1866" y="59"/>
                  <a:pt x="1866" y="59"/>
                </a:cubicBezTo>
                <a:cubicBezTo>
                  <a:pt x="1897" y="27"/>
                  <a:pt x="1926" y="0"/>
                  <a:pt x="1953" y="0"/>
                </a:cubicBezTo>
                <a:cubicBezTo>
                  <a:pt x="1953" y="0"/>
                  <a:pt x="1953" y="0"/>
                  <a:pt x="1953" y="0"/>
                </a:cubicBezTo>
                <a:cubicBezTo>
                  <a:pt x="1970" y="0"/>
                  <a:pt x="1986" y="10"/>
                  <a:pt x="2002" y="34"/>
                </a:cubicBezTo>
                <a:cubicBezTo>
                  <a:pt x="2002" y="34"/>
                  <a:pt x="2002" y="34"/>
                  <a:pt x="2002" y="34"/>
                </a:cubicBezTo>
                <a:cubicBezTo>
                  <a:pt x="2033" y="85"/>
                  <a:pt x="2067" y="94"/>
                  <a:pt x="2097" y="100"/>
                </a:cubicBezTo>
                <a:cubicBezTo>
                  <a:pt x="2097" y="100"/>
                  <a:pt x="2097" y="100"/>
                  <a:pt x="2097" y="100"/>
                </a:cubicBezTo>
                <a:cubicBezTo>
                  <a:pt x="2127" y="105"/>
                  <a:pt x="2154" y="108"/>
                  <a:pt x="2170" y="146"/>
                </a:cubicBezTo>
                <a:cubicBezTo>
                  <a:pt x="2170" y="146"/>
                  <a:pt x="2170" y="146"/>
                  <a:pt x="2170" y="146"/>
                </a:cubicBezTo>
                <a:cubicBezTo>
                  <a:pt x="2193" y="200"/>
                  <a:pt x="2221" y="227"/>
                  <a:pt x="2233" y="237"/>
                </a:cubicBezTo>
                <a:cubicBezTo>
                  <a:pt x="2233" y="237"/>
                  <a:pt x="2233" y="237"/>
                  <a:pt x="2233" y="237"/>
                </a:cubicBezTo>
                <a:cubicBezTo>
                  <a:pt x="2237" y="241"/>
                  <a:pt x="2239" y="242"/>
                  <a:pt x="2239" y="242"/>
                </a:cubicBezTo>
                <a:cubicBezTo>
                  <a:pt x="2239" y="242"/>
                  <a:pt x="2239" y="242"/>
                  <a:pt x="2239" y="242"/>
                </a:cubicBezTo>
                <a:cubicBezTo>
                  <a:pt x="2237" y="246"/>
                  <a:pt x="2237" y="246"/>
                  <a:pt x="2237" y="246"/>
                </a:cubicBezTo>
                <a:cubicBezTo>
                  <a:pt x="2237" y="246"/>
                  <a:pt x="2198" y="221"/>
                  <a:pt x="2166" y="147"/>
                </a:cubicBezTo>
                <a:cubicBezTo>
                  <a:pt x="2166" y="147"/>
                  <a:pt x="2166" y="147"/>
                  <a:pt x="2166" y="147"/>
                </a:cubicBezTo>
                <a:cubicBezTo>
                  <a:pt x="2151" y="112"/>
                  <a:pt x="2126" y="110"/>
                  <a:pt x="2096" y="104"/>
                </a:cubicBezTo>
                <a:cubicBezTo>
                  <a:pt x="2096" y="104"/>
                  <a:pt x="2096" y="104"/>
                  <a:pt x="2096" y="104"/>
                </a:cubicBezTo>
                <a:cubicBezTo>
                  <a:pt x="2066" y="98"/>
                  <a:pt x="2030" y="88"/>
                  <a:pt x="1998" y="37"/>
                </a:cubicBezTo>
                <a:cubicBezTo>
                  <a:pt x="1998" y="37"/>
                  <a:pt x="1998" y="37"/>
                  <a:pt x="1998" y="37"/>
                </a:cubicBezTo>
                <a:cubicBezTo>
                  <a:pt x="1983" y="13"/>
                  <a:pt x="1968" y="4"/>
                  <a:pt x="1953" y="4"/>
                </a:cubicBezTo>
                <a:cubicBezTo>
                  <a:pt x="1953" y="4"/>
                  <a:pt x="1953" y="4"/>
                  <a:pt x="1953" y="4"/>
                </a:cubicBezTo>
                <a:cubicBezTo>
                  <a:pt x="1929" y="4"/>
                  <a:pt x="1900" y="29"/>
                  <a:pt x="1869" y="62"/>
                </a:cubicBezTo>
                <a:cubicBezTo>
                  <a:pt x="1869" y="62"/>
                  <a:pt x="1869" y="62"/>
                  <a:pt x="1869" y="62"/>
                </a:cubicBezTo>
                <a:cubicBezTo>
                  <a:pt x="1838" y="94"/>
                  <a:pt x="1803" y="132"/>
                  <a:pt x="1763" y="157"/>
                </a:cubicBezTo>
                <a:cubicBezTo>
                  <a:pt x="1763" y="157"/>
                  <a:pt x="1763" y="157"/>
                  <a:pt x="1763" y="157"/>
                </a:cubicBezTo>
                <a:cubicBezTo>
                  <a:pt x="1692" y="201"/>
                  <a:pt x="1662" y="226"/>
                  <a:pt x="1614" y="226"/>
                </a:cubicBezTo>
                <a:cubicBezTo>
                  <a:pt x="1614" y="226"/>
                  <a:pt x="1614" y="226"/>
                  <a:pt x="1614" y="226"/>
                </a:cubicBezTo>
                <a:cubicBezTo>
                  <a:pt x="1593" y="226"/>
                  <a:pt x="1568" y="222"/>
                  <a:pt x="1536" y="212"/>
                </a:cubicBezTo>
                <a:cubicBezTo>
                  <a:pt x="1536" y="212"/>
                  <a:pt x="1536" y="212"/>
                  <a:pt x="1536" y="212"/>
                </a:cubicBezTo>
                <a:cubicBezTo>
                  <a:pt x="1506" y="203"/>
                  <a:pt x="1481" y="199"/>
                  <a:pt x="1458" y="199"/>
                </a:cubicBezTo>
                <a:cubicBezTo>
                  <a:pt x="1458" y="199"/>
                  <a:pt x="1458" y="199"/>
                  <a:pt x="1458" y="199"/>
                </a:cubicBezTo>
                <a:cubicBezTo>
                  <a:pt x="1399" y="199"/>
                  <a:pt x="1352" y="223"/>
                  <a:pt x="1263" y="238"/>
                </a:cubicBezTo>
                <a:cubicBezTo>
                  <a:pt x="1263" y="238"/>
                  <a:pt x="1263" y="238"/>
                  <a:pt x="1263" y="238"/>
                </a:cubicBezTo>
                <a:cubicBezTo>
                  <a:pt x="1227" y="243"/>
                  <a:pt x="1197" y="248"/>
                  <a:pt x="1170" y="248"/>
                </a:cubicBezTo>
                <a:cubicBezTo>
                  <a:pt x="1170" y="248"/>
                  <a:pt x="1170" y="248"/>
                  <a:pt x="1170" y="248"/>
                </a:cubicBezTo>
                <a:cubicBezTo>
                  <a:pt x="1104" y="248"/>
                  <a:pt x="1057" y="222"/>
                  <a:pt x="988" y="134"/>
                </a:cubicBezTo>
                <a:cubicBezTo>
                  <a:pt x="988" y="134"/>
                  <a:pt x="988" y="134"/>
                  <a:pt x="988" y="134"/>
                </a:cubicBezTo>
                <a:cubicBezTo>
                  <a:pt x="964" y="103"/>
                  <a:pt x="945" y="93"/>
                  <a:pt x="930" y="93"/>
                </a:cubicBezTo>
                <a:cubicBezTo>
                  <a:pt x="930" y="93"/>
                  <a:pt x="930" y="93"/>
                  <a:pt x="930" y="93"/>
                </a:cubicBezTo>
                <a:cubicBezTo>
                  <a:pt x="914" y="93"/>
                  <a:pt x="901" y="105"/>
                  <a:pt x="889" y="117"/>
                </a:cubicBezTo>
                <a:cubicBezTo>
                  <a:pt x="889" y="117"/>
                  <a:pt x="889" y="117"/>
                  <a:pt x="889" y="117"/>
                </a:cubicBezTo>
                <a:cubicBezTo>
                  <a:pt x="877" y="129"/>
                  <a:pt x="867" y="141"/>
                  <a:pt x="854" y="141"/>
                </a:cubicBezTo>
                <a:cubicBezTo>
                  <a:pt x="854" y="141"/>
                  <a:pt x="854" y="141"/>
                  <a:pt x="854" y="141"/>
                </a:cubicBezTo>
                <a:cubicBezTo>
                  <a:pt x="843" y="141"/>
                  <a:pt x="833" y="133"/>
                  <a:pt x="821" y="112"/>
                </a:cubicBezTo>
                <a:cubicBezTo>
                  <a:pt x="821" y="112"/>
                  <a:pt x="821" y="112"/>
                  <a:pt x="821" y="112"/>
                </a:cubicBezTo>
                <a:cubicBezTo>
                  <a:pt x="801" y="74"/>
                  <a:pt x="776" y="60"/>
                  <a:pt x="750" y="60"/>
                </a:cubicBezTo>
                <a:cubicBezTo>
                  <a:pt x="750" y="60"/>
                  <a:pt x="750" y="60"/>
                  <a:pt x="750" y="60"/>
                </a:cubicBezTo>
                <a:cubicBezTo>
                  <a:pt x="694" y="60"/>
                  <a:pt x="627" y="121"/>
                  <a:pt x="562" y="169"/>
                </a:cubicBezTo>
                <a:cubicBezTo>
                  <a:pt x="562" y="169"/>
                  <a:pt x="562" y="169"/>
                  <a:pt x="562" y="169"/>
                </a:cubicBezTo>
                <a:cubicBezTo>
                  <a:pt x="506" y="211"/>
                  <a:pt x="472" y="225"/>
                  <a:pt x="408" y="225"/>
                </a:cubicBezTo>
                <a:cubicBezTo>
                  <a:pt x="408" y="225"/>
                  <a:pt x="408" y="225"/>
                  <a:pt x="408" y="225"/>
                </a:cubicBezTo>
                <a:cubicBezTo>
                  <a:pt x="365" y="225"/>
                  <a:pt x="308" y="218"/>
                  <a:pt x="221" y="210"/>
                </a:cubicBezTo>
                <a:cubicBezTo>
                  <a:pt x="221" y="210"/>
                  <a:pt x="221" y="210"/>
                  <a:pt x="221" y="210"/>
                </a:cubicBezTo>
                <a:cubicBezTo>
                  <a:pt x="203" y="209"/>
                  <a:pt x="186" y="208"/>
                  <a:pt x="171" y="208"/>
                </a:cubicBezTo>
                <a:cubicBezTo>
                  <a:pt x="171" y="208"/>
                  <a:pt x="171" y="208"/>
                  <a:pt x="171" y="208"/>
                </a:cubicBezTo>
                <a:cubicBezTo>
                  <a:pt x="46" y="208"/>
                  <a:pt x="15" y="260"/>
                  <a:pt x="7" y="286"/>
                </a:cubicBezTo>
                <a:cubicBezTo>
                  <a:pt x="7" y="286"/>
                  <a:pt x="7" y="286"/>
                  <a:pt x="7" y="286"/>
                </a:cubicBezTo>
                <a:cubicBezTo>
                  <a:pt x="5" y="295"/>
                  <a:pt x="5" y="300"/>
                  <a:pt x="5" y="300"/>
                </a:cubicBezTo>
                <a:cubicBezTo>
                  <a:pt x="5" y="300"/>
                  <a:pt x="5" y="300"/>
                  <a:pt x="5" y="300"/>
                </a:cubicBezTo>
                <a:cubicBezTo>
                  <a:pt x="5" y="300"/>
                  <a:pt x="5" y="300"/>
                  <a:pt x="5" y="300"/>
                </a:cubicBezTo>
                <a:cubicBezTo>
                  <a:pt x="0" y="300"/>
                  <a:pt x="0" y="300"/>
                  <a:pt x="0" y="300"/>
                </a:cubicBez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 name="Freeform 7">
            <a:extLst>
              <a:ext uri="{FF2B5EF4-FFF2-40B4-BE49-F238E27FC236}">
                <a16:creationId xmlns:a16="http://schemas.microsoft.com/office/drawing/2014/main" id="{9FDD231C-60E3-49CF-BBBA-D5CDD699D156}"/>
              </a:ext>
            </a:extLst>
          </p:cNvPr>
          <p:cNvSpPr>
            <a:spLocks noEditPoints="1"/>
          </p:cNvSpPr>
          <p:nvPr/>
        </p:nvSpPr>
        <p:spPr bwMode="auto">
          <a:xfrm>
            <a:off x="596495" y="4591912"/>
            <a:ext cx="11157795" cy="1362998"/>
          </a:xfrm>
          <a:custGeom>
            <a:avLst/>
            <a:gdLst>
              <a:gd name="T0" fmla="*/ 0 w 2238"/>
              <a:gd name="T1" fmla="*/ 243 h 270"/>
              <a:gd name="T2" fmla="*/ 1 w 2238"/>
              <a:gd name="T3" fmla="*/ 239 h 270"/>
              <a:gd name="T4" fmla="*/ 35 w 2238"/>
              <a:gd name="T5" fmla="*/ 252 h 270"/>
              <a:gd name="T6" fmla="*/ 113 w 2238"/>
              <a:gd name="T7" fmla="*/ 266 h 270"/>
              <a:gd name="T8" fmla="*/ 235 w 2238"/>
              <a:gd name="T9" fmla="*/ 191 h 270"/>
              <a:gd name="T10" fmla="*/ 340 w 2238"/>
              <a:gd name="T11" fmla="*/ 96 h 270"/>
              <a:gd name="T12" fmla="*/ 448 w 2238"/>
              <a:gd name="T13" fmla="*/ 178 h 270"/>
              <a:gd name="T14" fmla="*/ 568 w 2238"/>
              <a:gd name="T15" fmla="*/ 261 h 270"/>
              <a:gd name="T16" fmla="*/ 682 w 2238"/>
              <a:gd name="T17" fmla="*/ 184 h 270"/>
              <a:gd name="T18" fmla="*/ 915 w 2238"/>
              <a:gd name="T19" fmla="*/ 6 h 270"/>
              <a:gd name="T20" fmla="*/ 1009 w 2238"/>
              <a:gd name="T21" fmla="*/ 78 h 270"/>
              <a:gd name="T22" fmla="*/ 1228 w 2238"/>
              <a:gd name="T23" fmla="*/ 204 h 270"/>
              <a:gd name="T24" fmla="*/ 1382 w 2238"/>
              <a:gd name="T25" fmla="*/ 146 h 270"/>
              <a:gd name="T26" fmla="*/ 1508 w 2238"/>
              <a:gd name="T27" fmla="*/ 42 h 270"/>
              <a:gd name="T28" fmla="*/ 1618 w 2238"/>
              <a:gd name="T29" fmla="*/ 103 h 270"/>
              <a:gd name="T30" fmla="*/ 1663 w 2238"/>
              <a:gd name="T31" fmla="*/ 128 h 270"/>
              <a:gd name="T32" fmla="*/ 1725 w 2238"/>
              <a:gd name="T33" fmla="*/ 65 h 270"/>
              <a:gd name="T34" fmla="*/ 1782 w 2238"/>
              <a:gd name="T35" fmla="*/ 0 h 270"/>
              <a:gd name="T36" fmla="*/ 1835 w 2238"/>
              <a:gd name="T37" fmla="*/ 49 h 270"/>
              <a:gd name="T38" fmla="*/ 2046 w 2238"/>
              <a:gd name="T39" fmla="*/ 148 h 270"/>
              <a:gd name="T40" fmla="*/ 2238 w 2238"/>
              <a:gd name="T41" fmla="*/ 187 h 270"/>
              <a:gd name="T42" fmla="*/ 2045 w 2238"/>
              <a:gd name="T43" fmla="*/ 152 h 270"/>
              <a:gd name="T44" fmla="*/ 1831 w 2238"/>
              <a:gd name="T45" fmla="*/ 51 h 270"/>
              <a:gd name="T46" fmla="*/ 1782 w 2238"/>
              <a:gd name="T47" fmla="*/ 4 h 270"/>
              <a:gd name="T48" fmla="*/ 1729 w 2238"/>
              <a:gd name="T49" fmla="*/ 67 h 270"/>
              <a:gd name="T50" fmla="*/ 1663 w 2238"/>
              <a:gd name="T51" fmla="*/ 132 h 270"/>
              <a:gd name="T52" fmla="*/ 1614 w 2238"/>
              <a:gd name="T53" fmla="*/ 106 h 270"/>
              <a:gd name="T54" fmla="*/ 1508 w 2238"/>
              <a:gd name="T55" fmla="*/ 46 h 270"/>
              <a:gd name="T56" fmla="*/ 1385 w 2238"/>
              <a:gd name="T57" fmla="*/ 148 h 270"/>
              <a:gd name="T58" fmla="*/ 1228 w 2238"/>
              <a:gd name="T59" fmla="*/ 209 h 270"/>
              <a:gd name="T60" fmla="*/ 1005 w 2238"/>
              <a:gd name="T61" fmla="*/ 80 h 270"/>
              <a:gd name="T62" fmla="*/ 915 w 2238"/>
              <a:gd name="T63" fmla="*/ 10 h 270"/>
              <a:gd name="T64" fmla="*/ 686 w 2238"/>
              <a:gd name="T65" fmla="*/ 186 h 270"/>
              <a:gd name="T66" fmla="*/ 568 w 2238"/>
              <a:gd name="T67" fmla="*/ 265 h 270"/>
              <a:gd name="T68" fmla="*/ 445 w 2238"/>
              <a:gd name="T69" fmla="*/ 181 h 270"/>
              <a:gd name="T70" fmla="*/ 340 w 2238"/>
              <a:gd name="T71" fmla="*/ 100 h 270"/>
              <a:gd name="T72" fmla="*/ 238 w 2238"/>
              <a:gd name="T73" fmla="*/ 192 h 270"/>
              <a:gd name="T74" fmla="*/ 113 w 2238"/>
              <a:gd name="T75" fmla="*/ 270 h 270"/>
              <a:gd name="T76" fmla="*/ 113 w 2238"/>
              <a:gd name="T77" fmla="*/ 270 h 270"/>
              <a:gd name="T78" fmla="*/ 0 w 2238"/>
              <a:gd name="T79" fmla="*/ 243 h 270"/>
              <a:gd name="T80" fmla="*/ 0 w 2238"/>
              <a:gd name="T81" fmla="*/ 24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38" h="270">
                <a:moveTo>
                  <a:pt x="113" y="270"/>
                </a:moveTo>
                <a:cubicBezTo>
                  <a:pt x="54" y="270"/>
                  <a:pt x="0" y="243"/>
                  <a:pt x="0" y="243"/>
                </a:cubicBezTo>
                <a:cubicBezTo>
                  <a:pt x="0" y="243"/>
                  <a:pt x="0" y="243"/>
                  <a:pt x="0" y="243"/>
                </a:cubicBezTo>
                <a:cubicBezTo>
                  <a:pt x="1" y="239"/>
                  <a:pt x="1" y="239"/>
                  <a:pt x="1" y="239"/>
                </a:cubicBezTo>
                <a:cubicBezTo>
                  <a:pt x="1" y="239"/>
                  <a:pt x="15" y="246"/>
                  <a:pt x="35" y="252"/>
                </a:cubicBezTo>
                <a:cubicBezTo>
                  <a:pt x="35" y="252"/>
                  <a:pt x="35" y="252"/>
                  <a:pt x="35" y="252"/>
                </a:cubicBezTo>
                <a:cubicBezTo>
                  <a:pt x="56" y="259"/>
                  <a:pt x="84" y="266"/>
                  <a:pt x="113" y="266"/>
                </a:cubicBezTo>
                <a:cubicBezTo>
                  <a:pt x="113" y="266"/>
                  <a:pt x="113" y="266"/>
                  <a:pt x="113" y="266"/>
                </a:cubicBezTo>
                <a:cubicBezTo>
                  <a:pt x="158" y="266"/>
                  <a:pt x="207" y="249"/>
                  <a:pt x="235" y="191"/>
                </a:cubicBezTo>
                <a:cubicBezTo>
                  <a:pt x="235" y="191"/>
                  <a:pt x="235" y="191"/>
                  <a:pt x="235" y="191"/>
                </a:cubicBezTo>
                <a:cubicBezTo>
                  <a:pt x="266" y="125"/>
                  <a:pt x="303" y="96"/>
                  <a:pt x="340" y="96"/>
                </a:cubicBezTo>
                <a:cubicBezTo>
                  <a:pt x="340" y="96"/>
                  <a:pt x="340" y="96"/>
                  <a:pt x="340" y="96"/>
                </a:cubicBezTo>
                <a:cubicBezTo>
                  <a:pt x="380" y="96"/>
                  <a:pt x="418" y="128"/>
                  <a:pt x="448" y="178"/>
                </a:cubicBezTo>
                <a:cubicBezTo>
                  <a:pt x="448" y="178"/>
                  <a:pt x="448" y="178"/>
                  <a:pt x="448" y="178"/>
                </a:cubicBezTo>
                <a:cubicBezTo>
                  <a:pt x="480" y="230"/>
                  <a:pt x="523" y="261"/>
                  <a:pt x="568" y="261"/>
                </a:cubicBezTo>
                <a:cubicBezTo>
                  <a:pt x="568" y="261"/>
                  <a:pt x="568" y="261"/>
                  <a:pt x="568" y="261"/>
                </a:cubicBezTo>
                <a:cubicBezTo>
                  <a:pt x="607" y="260"/>
                  <a:pt x="648" y="237"/>
                  <a:pt x="682" y="184"/>
                </a:cubicBezTo>
                <a:cubicBezTo>
                  <a:pt x="682" y="184"/>
                  <a:pt x="682" y="184"/>
                  <a:pt x="682" y="184"/>
                </a:cubicBezTo>
                <a:cubicBezTo>
                  <a:pt x="734" y="103"/>
                  <a:pt x="833" y="6"/>
                  <a:pt x="915" y="6"/>
                </a:cubicBezTo>
                <a:cubicBezTo>
                  <a:pt x="915" y="6"/>
                  <a:pt x="915" y="6"/>
                  <a:pt x="915" y="6"/>
                </a:cubicBezTo>
                <a:cubicBezTo>
                  <a:pt x="952" y="6"/>
                  <a:pt x="986" y="27"/>
                  <a:pt x="1009" y="78"/>
                </a:cubicBezTo>
                <a:cubicBezTo>
                  <a:pt x="1009" y="78"/>
                  <a:pt x="1009" y="78"/>
                  <a:pt x="1009" y="78"/>
                </a:cubicBezTo>
                <a:cubicBezTo>
                  <a:pt x="1049" y="168"/>
                  <a:pt x="1143" y="204"/>
                  <a:pt x="1228" y="204"/>
                </a:cubicBezTo>
                <a:cubicBezTo>
                  <a:pt x="1228" y="204"/>
                  <a:pt x="1228" y="204"/>
                  <a:pt x="1228" y="204"/>
                </a:cubicBezTo>
                <a:cubicBezTo>
                  <a:pt x="1295" y="204"/>
                  <a:pt x="1357" y="182"/>
                  <a:pt x="1382" y="146"/>
                </a:cubicBezTo>
                <a:cubicBezTo>
                  <a:pt x="1382" y="146"/>
                  <a:pt x="1382" y="146"/>
                  <a:pt x="1382" y="146"/>
                </a:cubicBezTo>
                <a:cubicBezTo>
                  <a:pt x="1419" y="93"/>
                  <a:pt x="1455" y="42"/>
                  <a:pt x="1508" y="42"/>
                </a:cubicBezTo>
                <a:cubicBezTo>
                  <a:pt x="1508" y="42"/>
                  <a:pt x="1508" y="42"/>
                  <a:pt x="1508" y="42"/>
                </a:cubicBezTo>
                <a:cubicBezTo>
                  <a:pt x="1538" y="42"/>
                  <a:pt x="1574" y="59"/>
                  <a:pt x="1618" y="103"/>
                </a:cubicBezTo>
                <a:cubicBezTo>
                  <a:pt x="1618" y="103"/>
                  <a:pt x="1618" y="103"/>
                  <a:pt x="1618" y="103"/>
                </a:cubicBezTo>
                <a:cubicBezTo>
                  <a:pt x="1635" y="121"/>
                  <a:pt x="1650" y="128"/>
                  <a:pt x="1663" y="128"/>
                </a:cubicBezTo>
                <a:cubicBezTo>
                  <a:pt x="1663" y="128"/>
                  <a:pt x="1663" y="128"/>
                  <a:pt x="1663" y="128"/>
                </a:cubicBezTo>
                <a:cubicBezTo>
                  <a:pt x="1689" y="128"/>
                  <a:pt x="1708" y="97"/>
                  <a:pt x="1725" y="65"/>
                </a:cubicBezTo>
                <a:cubicBezTo>
                  <a:pt x="1725" y="65"/>
                  <a:pt x="1725" y="65"/>
                  <a:pt x="1725" y="65"/>
                </a:cubicBezTo>
                <a:cubicBezTo>
                  <a:pt x="1742" y="33"/>
                  <a:pt x="1758" y="1"/>
                  <a:pt x="1782" y="0"/>
                </a:cubicBezTo>
                <a:cubicBezTo>
                  <a:pt x="1782" y="0"/>
                  <a:pt x="1782" y="0"/>
                  <a:pt x="1782" y="0"/>
                </a:cubicBezTo>
                <a:cubicBezTo>
                  <a:pt x="1797" y="0"/>
                  <a:pt x="1814" y="14"/>
                  <a:pt x="1835" y="49"/>
                </a:cubicBezTo>
                <a:cubicBezTo>
                  <a:pt x="1835" y="49"/>
                  <a:pt x="1835" y="49"/>
                  <a:pt x="1835" y="49"/>
                </a:cubicBezTo>
                <a:cubicBezTo>
                  <a:pt x="1885" y="131"/>
                  <a:pt x="1966" y="144"/>
                  <a:pt x="2046" y="148"/>
                </a:cubicBezTo>
                <a:cubicBezTo>
                  <a:pt x="2046" y="148"/>
                  <a:pt x="2046" y="148"/>
                  <a:pt x="2046" y="148"/>
                </a:cubicBezTo>
                <a:cubicBezTo>
                  <a:pt x="2125" y="151"/>
                  <a:pt x="2201" y="143"/>
                  <a:pt x="2238" y="187"/>
                </a:cubicBezTo>
                <a:cubicBezTo>
                  <a:pt x="2238" y="187"/>
                  <a:pt x="2238" y="187"/>
                  <a:pt x="2238" y="187"/>
                </a:cubicBezTo>
                <a:cubicBezTo>
                  <a:pt x="2234" y="190"/>
                  <a:pt x="2234" y="190"/>
                  <a:pt x="2234" y="190"/>
                </a:cubicBezTo>
                <a:cubicBezTo>
                  <a:pt x="2200" y="148"/>
                  <a:pt x="2125" y="155"/>
                  <a:pt x="2045" y="152"/>
                </a:cubicBezTo>
                <a:cubicBezTo>
                  <a:pt x="2045" y="152"/>
                  <a:pt x="2045" y="152"/>
                  <a:pt x="2045" y="152"/>
                </a:cubicBezTo>
                <a:cubicBezTo>
                  <a:pt x="1966" y="149"/>
                  <a:pt x="1882" y="135"/>
                  <a:pt x="1831" y="51"/>
                </a:cubicBezTo>
                <a:cubicBezTo>
                  <a:pt x="1831" y="51"/>
                  <a:pt x="1831" y="51"/>
                  <a:pt x="1831" y="51"/>
                </a:cubicBezTo>
                <a:cubicBezTo>
                  <a:pt x="1811" y="17"/>
                  <a:pt x="1794" y="4"/>
                  <a:pt x="1782" y="4"/>
                </a:cubicBezTo>
                <a:cubicBezTo>
                  <a:pt x="1782" y="4"/>
                  <a:pt x="1782" y="4"/>
                  <a:pt x="1782" y="4"/>
                </a:cubicBezTo>
                <a:cubicBezTo>
                  <a:pt x="1762" y="4"/>
                  <a:pt x="1746" y="35"/>
                  <a:pt x="1729" y="67"/>
                </a:cubicBezTo>
                <a:cubicBezTo>
                  <a:pt x="1729" y="67"/>
                  <a:pt x="1729" y="67"/>
                  <a:pt x="1729" y="67"/>
                </a:cubicBezTo>
                <a:cubicBezTo>
                  <a:pt x="1711" y="99"/>
                  <a:pt x="1692" y="132"/>
                  <a:pt x="1663" y="132"/>
                </a:cubicBezTo>
                <a:cubicBezTo>
                  <a:pt x="1663" y="132"/>
                  <a:pt x="1663" y="132"/>
                  <a:pt x="1663" y="132"/>
                </a:cubicBezTo>
                <a:cubicBezTo>
                  <a:pt x="1649" y="132"/>
                  <a:pt x="1633" y="124"/>
                  <a:pt x="1614" y="106"/>
                </a:cubicBezTo>
                <a:cubicBezTo>
                  <a:pt x="1614" y="106"/>
                  <a:pt x="1614" y="106"/>
                  <a:pt x="1614" y="106"/>
                </a:cubicBezTo>
                <a:cubicBezTo>
                  <a:pt x="1571" y="63"/>
                  <a:pt x="1537" y="46"/>
                  <a:pt x="1508" y="46"/>
                </a:cubicBezTo>
                <a:cubicBezTo>
                  <a:pt x="1508" y="46"/>
                  <a:pt x="1508" y="46"/>
                  <a:pt x="1508" y="46"/>
                </a:cubicBezTo>
                <a:cubicBezTo>
                  <a:pt x="1458" y="46"/>
                  <a:pt x="1423" y="95"/>
                  <a:pt x="1385" y="148"/>
                </a:cubicBezTo>
                <a:cubicBezTo>
                  <a:pt x="1385" y="148"/>
                  <a:pt x="1385" y="148"/>
                  <a:pt x="1385" y="148"/>
                </a:cubicBezTo>
                <a:cubicBezTo>
                  <a:pt x="1359" y="186"/>
                  <a:pt x="1296" y="209"/>
                  <a:pt x="1228" y="209"/>
                </a:cubicBezTo>
                <a:cubicBezTo>
                  <a:pt x="1228" y="209"/>
                  <a:pt x="1228" y="209"/>
                  <a:pt x="1228" y="209"/>
                </a:cubicBezTo>
                <a:cubicBezTo>
                  <a:pt x="1142" y="209"/>
                  <a:pt x="1046" y="172"/>
                  <a:pt x="1005" y="80"/>
                </a:cubicBezTo>
                <a:cubicBezTo>
                  <a:pt x="1005" y="80"/>
                  <a:pt x="1005" y="80"/>
                  <a:pt x="1005" y="80"/>
                </a:cubicBezTo>
                <a:cubicBezTo>
                  <a:pt x="982" y="29"/>
                  <a:pt x="950" y="10"/>
                  <a:pt x="915" y="10"/>
                </a:cubicBezTo>
                <a:cubicBezTo>
                  <a:pt x="915" y="10"/>
                  <a:pt x="915" y="10"/>
                  <a:pt x="915" y="10"/>
                </a:cubicBezTo>
                <a:cubicBezTo>
                  <a:pt x="836" y="10"/>
                  <a:pt x="737" y="106"/>
                  <a:pt x="686" y="186"/>
                </a:cubicBezTo>
                <a:cubicBezTo>
                  <a:pt x="686" y="186"/>
                  <a:pt x="686" y="186"/>
                  <a:pt x="686" y="186"/>
                </a:cubicBezTo>
                <a:cubicBezTo>
                  <a:pt x="651" y="240"/>
                  <a:pt x="609" y="265"/>
                  <a:pt x="568" y="265"/>
                </a:cubicBezTo>
                <a:cubicBezTo>
                  <a:pt x="568" y="265"/>
                  <a:pt x="568" y="265"/>
                  <a:pt x="568" y="265"/>
                </a:cubicBezTo>
                <a:cubicBezTo>
                  <a:pt x="521" y="265"/>
                  <a:pt x="476" y="233"/>
                  <a:pt x="445" y="181"/>
                </a:cubicBezTo>
                <a:cubicBezTo>
                  <a:pt x="445" y="181"/>
                  <a:pt x="445" y="181"/>
                  <a:pt x="445" y="181"/>
                </a:cubicBezTo>
                <a:cubicBezTo>
                  <a:pt x="414" y="131"/>
                  <a:pt x="377" y="100"/>
                  <a:pt x="340" y="100"/>
                </a:cubicBezTo>
                <a:cubicBezTo>
                  <a:pt x="340" y="100"/>
                  <a:pt x="340" y="100"/>
                  <a:pt x="340" y="100"/>
                </a:cubicBezTo>
                <a:cubicBezTo>
                  <a:pt x="305" y="100"/>
                  <a:pt x="269" y="127"/>
                  <a:pt x="238" y="192"/>
                </a:cubicBezTo>
                <a:cubicBezTo>
                  <a:pt x="238" y="192"/>
                  <a:pt x="238" y="192"/>
                  <a:pt x="238" y="192"/>
                </a:cubicBezTo>
                <a:cubicBezTo>
                  <a:pt x="210" y="253"/>
                  <a:pt x="160" y="270"/>
                  <a:pt x="113" y="270"/>
                </a:cubicBezTo>
                <a:cubicBezTo>
                  <a:pt x="113" y="270"/>
                  <a:pt x="113" y="270"/>
                  <a:pt x="113" y="270"/>
                </a:cubicBezTo>
                <a:cubicBezTo>
                  <a:pt x="113" y="270"/>
                  <a:pt x="113" y="270"/>
                  <a:pt x="113" y="270"/>
                </a:cubicBezTo>
                <a:close/>
                <a:moveTo>
                  <a:pt x="0" y="243"/>
                </a:moveTo>
                <a:cubicBezTo>
                  <a:pt x="0" y="243"/>
                  <a:pt x="0" y="243"/>
                  <a:pt x="0" y="243"/>
                </a:cubicBezTo>
                <a:cubicBezTo>
                  <a:pt x="0" y="243"/>
                  <a:pt x="0" y="243"/>
                  <a:pt x="0" y="243"/>
                </a:cubicBezTo>
                <a:cubicBezTo>
                  <a:pt x="0" y="243"/>
                  <a:pt x="0" y="243"/>
                  <a:pt x="0" y="243"/>
                </a:cubicBezTo>
                <a:cubicBezTo>
                  <a:pt x="0" y="243"/>
                  <a:pt x="0" y="243"/>
                  <a:pt x="0" y="243"/>
                </a:cubicBezTo>
                <a:close/>
              </a:path>
            </a:pathLst>
          </a:cu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014C3384-5F2E-4FCA-A3DE-05993B67076F}"/>
              </a:ext>
            </a:extLst>
          </p:cNvPr>
          <p:cNvGrpSpPr/>
          <p:nvPr/>
        </p:nvGrpSpPr>
        <p:grpSpPr>
          <a:xfrm>
            <a:off x="4644216" y="3349278"/>
            <a:ext cx="933208" cy="1206500"/>
            <a:chOff x="3360949" y="1430716"/>
            <a:chExt cx="933208" cy="1206500"/>
          </a:xfrm>
        </p:grpSpPr>
        <p:grpSp>
          <p:nvGrpSpPr>
            <p:cNvPr id="15" name="组合 14">
              <a:extLst>
                <a:ext uri="{FF2B5EF4-FFF2-40B4-BE49-F238E27FC236}">
                  <a16:creationId xmlns:a16="http://schemas.microsoft.com/office/drawing/2014/main" id="{05233D85-5F96-42A1-9501-D29704686DAA}"/>
                </a:ext>
              </a:extLst>
            </p:cNvPr>
            <p:cNvGrpSpPr/>
            <p:nvPr/>
          </p:nvGrpSpPr>
          <p:grpSpPr>
            <a:xfrm>
              <a:off x="3360949" y="1430716"/>
              <a:ext cx="914732" cy="1206500"/>
              <a:chOff x="3421057" y="1602853"/>
              <a:chExt cx="736600" cy="971550"/>
            </a:xfrm>
          </p:grpSpPr>
          <p:sp>
            <p:nvSpPr>
              <p:cNvPr id="17" name="Freeform 11">
                <a:extLst>
                  <a:ext uri="{FF2B5EF4-FFF2-40B4-BE49-F238E27FC236}">
                    <a16:creationId xmlns:a16="http://schemas.microsoft.com/office/drawing/2014/main" id="{D7A0C5FC-BE03-4B09-A765-692DD45BDAE1}"/>
                  </a:ext>
                </a:extLst>
              </p:cNvPr>
              <p:cNvSpPr>
                <a:spLocks/>
              </p:cNvSpPr>
              <p:nvPr/>
            </p:nvSpPr>
            <p:spPr bwMode="auto">
              <a:xfrm>
                <a:off x="3421057" y="1602853"/>
                <a:ext cx="736600" cy="971550"/>
              </a:xfrm>
              <a:custGeom>
                <a:avLst/>
                <a:gdLst>
                  <a:gd name="T0" fmla="*/ 0 w 110"/>
                  <a:gd name="T1" fmla="*/ 55 h 146"/>
                  <a:gd name="T2" fmla="*/ 56 w 110"/>
                  <a:gd name="T3" fmla="*/ 146 h 146"/>
                  <a:gd name="T4" fmla="*/ 56 w 110"/>
                  <a:gd name="T5" fmla="*/ 146 h 146"/>
                  <a:gd name="T6" fmla="*/ 109 w 110"/>
                  <a:gd name="T7" fmla="*/ 54 h 146"/>
                  <a:gd name="T8" fmla="*/ 54 w 110"/>
                  <a:gd name="T9" fmla="*/ 0 h 146"/>
                  <a:gd name="T10" fmla="*/ 53 w 110"/>
                  <a:gd name="T11" fmla="*/ 0 h 146"/>
                  <a:gd name="T12" fmla="*/ 0 w 110"/>
                  <a:gd name="T13" fmla="*/ 55 h 146"/>
                </a:gdLst>
                <a:ahLst/>
                <a:cxnLst>
                  <a:cxn ang="0">
                    <a:pos x="T0" y="T1"/>
                  </a:cxn>
                  <a:cxn ang="0">
                    <a:pos x="T2" y="T3"/>
                  </a:cxn>
                  <a:cxn ang="0">
                    <a:pos x="T4" y="T5"/>
                  </a:cxn>
                  <a:cxn ang="0">
                    <a:pos x="T6" y="T7"/>
                  </a:cxn>
                  <a:cxn ang="0">
                    <a:pos x="T8" y="T9"/>
                  </a:cxn>
                  <a:cxn ang="0">
                    <a:pos x="T10" y="T11"/>
                  </a:cxn>
                  <a:cxn ang="0">
                    <a:pos x="T12" y="T13"/>
                  </a:cxn>
                </a:cxnLst>
                <a:rect l="0" t="0" r="r" b="b"/>
                <a:pathLst>
                  <a:path w="110" h="146">
                    <a:moveTo>
                      <a:pt x="0" y="55"/>
                    </a:moveTo>
                    <a:cubicBezTo>
                      <a:pt x="1" y="107"/>
                      <a:pt x="56" y="146"/>
                      <a:pt x="56" y="146"/>
                    </a:cubicBezTo>
                    <a:cubicBezTo>
                      <a:pt x="56" y="146"/>
                      <a:pt x="56" y="146"/>
                      <a:pt x="56" y="146"/>
                    </a:cubicBezTo>
                    <a:cubicBezTo>
                      <a:pt x="58" y="144"/>
                      <a:pt x="110" y="101"/>
                      <a:pt x="109" y="54"/>
                    </a:cubicBezTo>
                    <a:cubicBezTo>
                      <a:pt x="108" y="24"/>
                      <a:pt x="84" y="0"/>
                      <a:pt x="54" y="0"/>
                    </a:cubicBezTo>
                    <a:cubicBezTo>
                      <a:pt x="54" y="0"/>
                      <a:pt x="53" y="0"/>
                      <a:pt x="53" y="0"/>
                    </a:cubicBezTo>
                    <a:cubicBezTo>
                      <a:pt x="23" y="1"/>
                      <a:pt x="0" y="25"/>
                      <a:pt x="0" y="55"/>
                    </a:cubicBezTo>
                    <a:close/>
                  </a:path>
                </a:pathLst>
              </a:cu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 name="Freeform 12">
                <a:extLst>
                  <a:ext uri="{FF2B5EF4-FFF2-40B4-BE49-F238E27FC236}">
                    <a16:creationId xmlns:a16="http://schemas.microsoft.com/office/drawing/2014/main" id="{99A447CA-7344-4D51-B0BF-10D5D22B1233}"/>
                  </a:ext>
                </a:extLst>
              </p:cNvPr>
              <p:cNvSpPr>
                <a:spLocks/>
              </p:cNvSpPr>
              <p:nvPr/>
            </p:nvSpPr>
            <p:spPr bwMode="auto">
              <a:xfrm>
                <a:off x="3455828" y="1663148"/>
                <a:ext cx="657546" cy="636103"/>
              </a:xfrm>
              <a:custGeom>
                <a:avLst/>
                <a:gdLst>
                  <a:gd name="T0" fmla="*/ 1 w 87"/>
                  <a:gd name="T1" fmla="*/ 39 h 85"/>
                  <a:gd name="T2" fmla="*/ 14 w 87"/>
                  <a:gd name="T3" fmla="*/ 73 h 85"/>
                  <a:gd name="T4" fmla="*/ 44 w 87"/>
                  <a:gd name="T5" fmla="*/ 85 h 85"/>
                  <a:gd name="T6" fmla="*/ 74 w 87"/>
                  <a:gd name="T7" fmla="*/ 72 h 85"/>
                  <a:gd name="T8" fmla="*/ 86 w 87"/>
                  <a:gd name="T9" fmla="*/ 45 h 85"/>
                  <a:gd name="T10" fmla="*/ 73 w 87"/>
                  <a:gd name="T11" fmla="*/ 12 h 85"/>
                  <a:gd name="T12" fmla="*/ 43 w 87"/>
                  <a:gd name="T13" fmla="*/ 0 h 85"/>
                  <a:gd name="T14" fmla="*/ 13 w 87"/>
                  <a:gd name="T15" fmla="*/ 13 h 85"/>
                  <a:gd name="T16" fmla="*/ 1 w 87"/>
                  <a:gd name="T17"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85">
                    <a:moveTo>
                      <a:pt x="1" y="39"/>
                    </a:moveTo>
                    <a:cubicBezTo>
                      <a:pt x="0" y="51"/>
                      <a:pt x="4" y="64"/>
                      <a:pt x="14" y="73"/>
                    </a:cubicBezTo>
                    <a:cubicBezTo>
                      <a:pt x="22" y="81"/>
                      <a:pt x="33" y="85"/>
                      <a:pt x="44" y="85"/>
                    </a:cubicBezTo>
                    <a:cubicBezTo>
                      <a:pt x="55" y="85"/>
                      <a:pt x="66" y="81"/>
                      <a:pt x="74" y="72"/>
                    </a:cubicBezTo>
                    <a:cubicBezTo>
                      <a:pt x="81" y="65"/>
                      <a:pt x="85" y="55"/>
                      <a:pt x="86" y="45"/>
                    </a:cubicBezTo>
                    <a:cubicBezTo>
                      <a:pt x="87" y="33"/>
                      <a:pt x="82" y="21"/>
                      <a:pt x="73" y="12"/>
                    </a:cubicBezTo>
                    <a:cubicBezTo>
                      <a:pt x="65" y="4"/>
                      <a:pt x="54" y="0"/>
                      <a:pt x="43" y="0"/>
                    </a:cubicBezTo>
                    <a:cubicBezTo>
                      <a:pt x="32" y="1"/>
                      <a:pt x="21" y="5"/>
                      <a:pt x="13" y="13"/>
                    </a:cubicBezTo>
                    <a:cubicBezTo>
                      <a:pt x="6" y="20"/>
                      <a:pt x="2" y="29"/>
                      <a:pt x="1" y="39"/>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16" name="矩形 15">
              <a:extLst>
                <a:ext uri="{FF2B5EF4-FFF2-40B4-BE49-F238E27FC236}">
                  <a16:creationId xmlns:a16="http://schemas.microsoft.com/office/drawing/2014/main" id="{1A3E6B72-7DC9-452C-9879-5BFF1D34015A}"/>
                </a:ext>
              </a:extLst>
            </p:cNvPr>
            <p:cNvSpPr/>
            <p:nvPr/>
          </p:nvSpPr>
          <p:spPr>
            <a:xfrm>
              <a:off x="3476304" y="1642267"/>
              <a:ext cx="817853" cy="523220"/>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prstClr val="black">
                      <a:lumMod val="90000"/>
                      <a:lumOff val="10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65</a:t>
              </a:r>
              <a:r>
                <a:rPr kumimoji="0" lang="en-US" altLang="zh-CN" sz="1600" b="1" i="0" u="none" strike="noStrike" kern="0" cap="none" spc="0" normalizeH="0" baseline="0" noProof="0" dirty="0">
                  <a:ln>
                    <a:noFill/>
                  </a:ln>
                  <a:solidFill>
                    <a:prstClr val="black">
                      <a:lumMod val="90000"/>
                      <a:lumOff val="10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6600" b="1" i="0" u="none" strike="noStrike" kern="0" cap="none" spc="0" normalizeH="0" baseline="0" noProof="0" dirty="0">
                <a:ln>
                  <a:noFill/>
                </a:ln>
                <a:solidFill>
                  <a:prstClr val="black">
                    <a:lumMod val="90000"/>
                    <a:lumOff val="10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9" name="组合 18">
            <a:extLst>
              <a:ext uri="{FF2B5EF4-FFF2-40B4-BE49-F238E27FC236}">
                <a16:creationId xmlns:a16="http://schemas.microsoft.com/office/drawing/2014/main" id="{1F11CEE8-43B8-4D71-BD41-26B94E84352A}"/>
              </a:ext>
            </a:extLst>
          </p:cNvPr>
          <p:cNvGrpSpPr/>
          <p:nvPr/>
        </p:nvGrpSpPr>
        <p:grpSpPr>
          <a:xfrm>
            <a:off x="6851515" y="3936031"/>
            <a:ext cx="935173" cy="1206500"/>
            <a:chOff x="3358984" y="1466850"/>
            <a:chExt cx="935173" cy="1206500"/>
          </a:xfrm>
        </p:grpSpPr>
        <p:grpSp>
          <p:nvGrpSpPr>
            <p:cNvPr id="20" name="组合 19">
              <a:extLst>
                <a:ext uri="{FF2B5EF4-FFF2-40B4-BE49-F238E27FC236}">
                  <a16:creationId xmlns:a16="http://schemas.microsoft.com/office/drawing/2014/main" id="{FD71BFAB-CE27-4F31-B30A-DAA08775D8EC}"/>
                </a:ext>
              </a:extLst>
            </p:cNvPr>
            <p:cNvGrpSpPr/>
            <p:nvPr/>
          </p:nvGrpSpPr>
          <p:grpSpPr>
            <a:xfrm>
              <a:off x="3358984" y="1466850"/>
              <a:ext cx="914732" cy="1206500"/>
              <a:chOff x="3419475" y="1631950"/>
              <a:chExt cx="736600" cy="971550"/>
            </a:xfrm>
          </p:grpSpPr>
          <p:sp>
            <p:nvSpPr>
              <p:cNvPr id="22" name="Freeform 11">
                <a:extLst>
                  <a:ext uri="{FF2B5EF4-FFF2-40B4-BE49-F238E27FC236}">
                    <a16:creationId xmlns:a16="http://schemas.microsoft.com/office/drawing/2014/main" id="{716C3678-B460-4F8D-93FD-5C14C951CF28}"/>
                  </a:ext>
                </a:extLst>
              </p:cNvPr>
              <p:cNvSpPr>
                <a:spLocks/>
              </p:cNvSpPr>
              <p:nvPr/>
            </p:nvSpPr>
            <p:spPr bwMode="auto">
              <a:xfrm>
                <a:off x="3419475" y="1631950"/>
                <a:ext cx="736600" cy="971550"/>
              </a:xfrm>
              <a:custGeom>
                <a:avLst/>
                <a:gdLst>
                  <a:gd name="T0" fmla="*/ 0 w 110"/>
                  <a:gd name="T1" fmla="*/ 55 h 146"/>
                  <a:gd name="T2" fmla="*/ 56 w 110"/>
                  <a:gd name="T3" fmla="*/ 146 h 146"/>
                  <a:gd name="T4" fmla="*/ 56 w 110"/>
                  <a:gd name="T5" fmla="*/ 146 h 146"/>
                  <a:gd name="T6" fmla="*/ 109 w 110"/>
                  <a:gd name="T7" fmla="*/ 54 h 146"/>
                  <a:gd name="T8" fmla="*/ 54 w 110"/>
                  <a:gd name="T9" fmla="*/ 0 h 146"/>
                  <a:gd name="T10" fmla="*/ 53 w 110"/>
                  <a:gd name="T11" fmla="*/ 0 h 146"/>
                  <a:gd name="T12" fmla="*/ 0 w 110"/>
                  <a:gd name="T13" fmla="*/ 55 h 146"/>
                </a:gdLst>
                <a:ahLst/>
                <a:cxnLst>
                  <a:cxn ang="0">
                    <a:pos x="T0" y="T1"/>
                  </a:cxn>
                  <a:cxn ang="0">
                    <a:pos x="T2" y="T3"/>
                  </a:cxn>
                  <a:cxn ang="0">
                    <a:pos x="T4" y="T5"/>
                  </a:cxn>
                  <a:cxn ang="0">
                    <a:pos x="T6" y="T7"/>
                  </a:cxn>
                  <a:cxn ang="0">
                    <a:pos x="T8" y="T9"/>
                  </a:cxn>
                  <a:cxn ang="0">
                    <a:pos x="T10" y="T11"/>
                  </a:cxn>
                  <a:cxn ang="0">
                    <a:pos x="T12" y="T13"/>
                  </a:cxn>
                </a:cxnLst>
                <a:rect l="0" t="0" r="r" b="b"/>
                <a:pathLst>
                  <a:path w="110" h="146">
                    <a:moveTo>
                      <a:pt x="0" y="55"/>
                    </a:moveTo>
                    <a:cubicBezTo>
                      <a:pt x="1" y="107"/>
                      <a:pt x="56" y="146"/>
                      <a:pt x="56" y="146"/>
                    </a:cubicBezTo>
                    <a:cubicBezTo>
                      <a:pt x="56" y="146"/>
                      <a:pt x="56" y="146"/>
                      <a:pt x="56" y="146"/>
                    </a:cubicBezTo>
                    <a:cubicBezTo>
                      <a:pt x="58" y="144"/>
                      <a:pt x="110" y="101"/>
                      <a:pt x="109" y="54"/>
                    </a:cubicBezTo>
                    <a:cubicBezTo>
                      <a:pt x="108" y="24"/>
                      <a:pt x="84" y="0"/>
                      <a:pt x="54" y="0"/>
                    </a:cubicBezTo>
                    <a:cubicBezTo>
                      <a:pt x="54" y="0"/>
                      <a:pt x="53" y="0"/>
                      <a:pt x="53" y="0"/>
                    </a:cubicBezTo>
                    <a:cubicBezTo>
                      <a:pt x="23" y="1"/>
                      <a:pt x="0" y="25"/>
                      <a:pt x="0" y="55"/>
                    </a:cubicBezTo>
                    <a:close/>
                  </a:path>
                </a:pathLst>
              </a:custGeom>
              <a:solidFill>
                <a:srgbClr val="D55816"/>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 name="Freeform 12">
                <a:extLst>
                  <a:ext uri="{FF2B5EF4-FFF2-40B4-BE49-F238E27FC236}">
                    <a16:creationId xmlns:a16="http://schemas.microsoft.com/office/drawing/2014/main" id="{10D7158E-7891-4D94-83EA-DD58C3B2FDFC}"/>
                  </a:ext>
                </a:extLst>
              </p:cNvPr>
              <p:cNvSpPr>
                <a:spLocks/>
              </p:cNvSpPr>
              <p:nvPr/>
            </p:nvSpPr>
            <p:spPr bwMode="auto">
              <a:xfrm>
                <a:off x="3455828" y="1663148"/>
                <a:ext cx="657546" cy="636103"/>
              </a:xfrm>
              <a:custGeom>
                <a:avLst/>
                <a:gdLst>
                  <a:gd name="T0" fmla="*/ 1 w 87"/>
                  <a:gd name="T1" fmla="*/ 39 h 85"/>
                  <a:gd name="T2" fmla="*/ 14 w 87"/>
                  <a:gd name="T3" fmla="*/ 73 h 85"/>
                  <a:gd name="T4" fmla="*/ 44 w 87"/>
                  <a:gd name="T5" fmla="*/ 85 h 85"/>
                  <a:gd name="T6" fmla="*/ 74 w 87"/>
                  <a:gd name="T7" fmla="*/ 72 h 85"/>
                  <a:gd name="T8" fmla="*/ 86 w 87"/>
                  <a:gd name="T9" fmla="*/ 45 h 85"/>
                  <a:gd name="T10" fmla="*/ 73 w 87"/>
                  <a:gd name="T11" fmla="*/ 12 h 85"/>
                  <a:gd name="T12" fmla="*/ 43 w 87"/>
                  <a:gd name="T13" fmla="*/ 0 h 85"/>
                  <a:gd name="T14" fmla="*/ 13 w 87"/>
                  <a:gd name="T15" fmla="*/ 13 h 85"/>
                  <a:gd name="T16" fmla="*/ 1 w 87"/>
                  <a:gd name="T17"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85">
                    <a:moveTo>
                      <a:pt x="1" y="39"/>
                    </a:moveTo>
                    <a:cubicBezTo>
                      <a:pt x="0" y="51"/>
                      <a:pt x="4" y="64"/>
                      <a:pt x="14" y="73"/>
                    </a:cubicBezTo>
                    <a:cubicBezTo>
                      <a:pt x="22" y="81"/>
                      <a:pt x="33" y="85"/>
                      <a:pt x="44" y="85"/>
                    </a:cubicBezTo>
                    <a:cubicBezTo>
                      <a:pt x="55" y="85"/>
                      <a:pt x="66" y="81"/>
                      <a:pt x="74" y="72"/>
                    </a:cubicBezTo>
                    <a:cubicBezTo>
                      <a:pt x="81" y="65"/>
                      <a:pt x="85" y="55"/>
                      <a:pt x="86" y="45"/>
                    </a:cubicBezTo>
                    <a:cubicBezTo>
                      <a:pt x="87" y="33"/>
                      <a:pt x="82" y="21"/>
                      <a:pt x="73" y="12"/>
                    </a:cubicBezTo>
                    <a:cubicBezTo>
                      <a:pt x="65" y="4"/>
                      <a:pt x="54" y="0"/>
                      <a:pt x="43" y="0"/>
                    </a:cubicBezTo>
                    <a:cubicBezTo>
                      <a:pt x="32" y="1"/>
                      <a:pt x="21" y="5"/>
                      <a:pt x="13" y="13"/>
                    </a:cubicBezTo>
                    <a:cubicBezTo>
                      <a:pt x="6" y="20"/>
                      <a:pt x="2" y="29"/>
                      <a:pt x="1" y="39"/>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1" name="矩形 20">
              <a:extLst>
                <a:ext uri="{FF2B5EF4-FFF2-40B4-BE49-F238E27FC236}">
                  <a16:creationId xmlns:a16="http://schemas.microsoft.com/office/drawing/2014/main" id="{0983D5D2-4CB4-4FBA-AF58-721EFC402840}"/>
                </a:ext>
              </a:extLst>
            </p:cNvPr>
            <p:cNvSpPr/>
            <p:nvPr/>
          </p:nvSpPr>
          <p:spPr>
            <a:xfrm>
              <a:off x="3476304" y="1642267"/>
              <a:ext cx="817853" cy="523220"/>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prstClr val="black">
                      <a:lumMod val="90000"/>
                      <a:lumOff val="10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47</a:t>
              </a:r>
              <a:r>
                <a:rPr kumimoji="0" lang="en-US" altLang="zh-CN" sz="1600" b="1" i="0" u="none" strike="noStrike" kern="0" cap="none" spc="0" normalizeH="0" baseline="0" noProof="0" dirty="0">
                  <a:ln>
                    <a:noFill/>
                  </a:ln>
                  <a:solidFill>
                    <a:prstClr val="black">
                      <a:lumMod val="90000"/>
                      <a:lumOff val="10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6600" b="1" i="0" u="none" strike="noStrike" kern="0" cap="none" spc="0" normalizeH="0" baseline="0" noProof="0" dirty="0">
                <a:ln>
                  <a:noFill/>
                </a:ln>
                <a:solidFill>
                  <a:prstClr val="black">
                    <a:lumMod val="90000"/>
                    <a:lumOff val="10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4" name="组合 23">
            <a:extLst>
              <a:ext uri="{FF2B5EF4-FFF2-40B4-BE49-F238E27FC236}">
                <a16:creationId xmlns:a16="http://schemas.microsoft.com/office/drawing/2014/main" id="{0B852971-302F-4D84-997C-4C0F03C521D1}"/>
              </a:ext>
            </a:extLst>
          </p:cNvPr>
          <p:cNvGrpSpPr/>
          <p:nvPr/>
        </p:nvGrpSpPr>
        <p:grpSpPr>
          <a:xfrm>
            <a:off x="9032089" y="3287943"/>
            <a:ext cx="935173" cy="1206500"/>
            <a:chOff x="3358984" y="1466850"/>
            <a:chExt cx="935173" cy="1206500"/>
          </a:xfrm>
        </p:grpSpPr>
        <p:grpSp>
          <p:nvGrpSpPr>
            <p:cNvPr id="25" name="组合 24">
              <a:extLst>
                <a:ext uri="{FF2B5EF4-FFF2-40B4-BE49-F238E27FC236}">
                  <a16:creationId xmlns:a16="http://schemas.microsoft.com/office/drawing/2014/main" id="{B23AC965-5DC1-41A0-AF8C-F6D073F22C9A}"/>
                </a:ext>
              </a:extLst>
            </p:cNvPr>
            <p:cNvGrpSpPr/>
            <p:nvPr/>
          </p:nvGrpSpPr>
          <p:grpSpPr>
            <a:xfrm>
              <a:off x="3358984" y="1466850"/>
              <a:ext cx="914732" cy="1206500"/>
              <a:chOff x="3419475" y="1631950"/>
              <a:chExt cx="736600" cy="971550"/>
            </a:xfrm>
          </p:grpSpPr>
          <p:sp>
            <p:nvSpPr>
              <p:cNvPr id="27" name="Freeform 11">
                <a:extLst>
                  <a:ext uri="{FF2B5EF4-FFF2-40B4-BE49-F238E27FC236}">
                    <a16:creationId xmlns:a16="http://schemas.microsoft.com/office/drawing/2014/main" id="{ACF7556F-3599-4B6F-87E7-14A8B9026D6F}"/>
                  </a:ext>
                </a:extLst>
              </p:cNvPr>
              <p:cNvSpPr>
                <a:spLocks/>
              </p:cNvSpPr>
              <p:nvPr/>
            </p:nvSpPr>
            <p:spPr bwMode="auto">
              <a:xfrm>
                <a:off x="3419475" y="1631950"/>
                <a:ext cx="736600" cy="971550"/>
              </a:xfrm>
              <a:custGeom>
                <a:avLst/>
                <a:gdLst>
                  <a:gd name="T0" fmla="*/ 0 w 110"/>
                  <a:gd name="T1" fmla="*/ 55 h 146"/>
                  <a:gd name="T2" fmla="*/ 56 w 110"/>
                  <a:gd name="T3" fmla="*/ 146 h 146"/>
                  <a:gd name="T4" fmla="*/ 56 w 110"/>
                  <a:gd name="T5" fmla="*/ 146 h 146"/>
                  <a:gd name="T6" fmla="*/ 109 w 110"/>
                  <a:gd name="T7" fmla="*/ 54 h 146"/>
                  <a:gd name="T8" fmla="*/ 54 w 110"/>
                  <a:gd name="T9" fmla="*/ 0 h 146"/>
                  <a:gd name="T10" fmla="*/ 53 w 110"/>
                  <a:gd name="T11" fmla="*/ 0 h 146"/>
                  <a:gd name="T12" fmla="*/ 0 w 110"/>
                  <a:gd name="T13" fmla="*/ 55 h 146"/>
                </a:gdLst>
                <a:ahLst/>
                <a:cxnLst>
                  <a:cxn ang="0">
                    <a:pos x="T0" y="T1"/>
                  </a:cxn>
                  <a:cxn ang="0">
                    <a:pos x="T2" y="T3"/>
                  </a:cxn>
                  <a:cxn ang="0">
                    <a:pos x="T4" y="T5"/>
                  </a:cxn>
                  <a:cxn ang="0">
                    <a:pos x="T6" y="T7"/>
                  </a:cxn>
                  <a:cxn ang="0">
                    <a:pos x="T8" y="T9"/>
                  </a:cxn>
                  <a:cxn ang="0">
                    <a:pos x="T10" y="T11"/>
                  </a:cxn>
                  <a:cxn ang="0">
                    <a:pos x="T12" y="T13"/>
                  </a:cxn>
                </a:cxnLst>
                <a:rect l="0" t="0" r="r" b="b"/>
                <a:pathLst>
                  <a:path w="110" h="146">
                    <a:moveTo>
                      <a:pt x="0" y="55"/>
                    </a:moveTo>
                    <a:cubicBezTo>
                      <a:pt x="1" y="107"/>
                      <a:pt x="56" y="146"/>
                      <a:pt x="56" y="146"/>
                    </a:cubicBezTo>
                    <a:cubicBezTo>
                      <a:pt x="56" y="146"/>
                      <a:pt x="56" y="146"/>
                      <a:pt x="56" y="146"/>
                    </a:cubicBezTo>
                    <a:cubicBezTo>
                      <a:pt x="58" y="144"/>
                      <a:pt x="110" y="101"/>
                      <a:pt x="109" y="54"/>
                    </a:cubicBezTo>
                    <a:cubicBezTo>
                      <a:pt x="108" y="24"/>
                      <a:pt x="84" y="0"/>
                      <a:pt x="54" y="0"/>
                    </a:cubicBezTo>
                    <a:cubicBezTo>
                      <a:pt x="54" y="0"/>
                      <a:pt x="53" y="0"/>
                      <a:pt x="53" y="0"/>
                    </a:cubicBezTo>
                    <a:cubicBezTo>
                      <a:pt x="23" y="1"/>
                      <a:pt x="0" y="25"/>
                      <a:pt x="0" y="55"/>
                    </a:cubicBez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 name="Freeform 12">
                <a:extLst>
                  <a:ext uri="{FF2B5EF4-FFF2-40B4-BE49-F238E27FC236}">
                    <a16:creationId xmlns:a16="http://schemas.microsoft.com/office/drawing/2014/main" id="{68D9D95F-4721-4D5D-A269-329B206C4322}"/>
                  </a:ext>
                </a:extLst>
              </p:cNvPr>
              <p:cNvSpPr>
                <a:spLocks/>
              </p:cNvSpPr>
              <p:nvPr/>
            </p:nvSpPr>
            <p:spPr bwMode="auto">
              <a:xfrm>
                <a:off x="3455828" y="1663148"/>
                <a:ext cx="657546" cy="636103"/>
              </a:xfrm>
              <a:custGeom>
                <a:avLst/>
                <a:gdLst>
                  <a:gd name="T0" fmla="*/ 1 w 87"/>
                  <a:gd name="T1" fmla="*/ 39 h 85"/>
                  <a:gd name="T2" fmla="*/ 14 w 87"/>
                  <a:gd name="T3" fmla="*/ 73 h 85"/>
                  <a:gd name="T4" fmla="*/ 44 w 87"/>
                  <a:gd name="T5" fmla="*/ 85 h 85"/>
                  <a:gd name="T6" fmla="*/ 74 w 87"/>
                  <a:gd name="T7" fmla="*/ 72 h 85"/>
                  <a:gd name="T8" fmla="*/ 86 w 87"/>
                  <a:gd name="T9" fmla="*/ 45 h 85"/>
                  <a:gd name="T10" fmla="*/ 73 w 87"/>
                  <a:gd name="T11" fmla="*/ 12 h 85"/>
                  <a:gd name="T12" fmla="*/ 43 w 87"/>
                  <a:gd name="T13" fmla="*/ 0 h 85"/>
                  <a:gd name="T14" fmla="*/ 13 w 87"/>
                  <a:gd name="T15" fmla="*/ 13 h 85"/>
                  <a:gd name="T16" fmla="*/ 1 w 87"/>
                  <a:gd name="T17"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85">
                    <a:moveTo>
                      <a:pt x="1" y="39"/>
                    </a:moveTo>
                    <a:cubicBezTo>
                      <a:pt x="0" y="51"/>
                      <a:pt x="4" y="64"/>
                      <a:pt x="14" y="73"/>
                    </a:cubicBezTo>
                    <a:cubicBezTo>
                      <a:pt x="22" y="81"/>
                      <a:pt x="33" y="85"/>
                      <a:pt x="44" y="85"/>
                    </a:cubicBezTo>
                    <a:cubicBezTo>
                      <a:pt x="55" y="85"/>
                      <a:pt x="66" y="81"/>
                      <a:pt x="74" y="72"/>
                    </a:cubicBezTo>
                    <a:cubicBezTo>
                      <a:pt x="81" y="65"/>
                      <a:pt x="85" y="55"/>
                      <a:pt x="86" y="45"/>
                    </a:cubicBezTo>
                    <a:cubicBezTo>
                      <a:pt x="87" y="33"/>
                      <a:pt x="82" y="21"/>
                      <a:pt x="73" y="12"/>
                    </a:cubicBezTo>
                    <a:cubicBezTo>
                      <a:pt x="65" y="4"/>
                      <a:pt x="54" y="0"/>
                      <a:pt x="43" y="0"/>
                    </a:cubicBezTo>
                    <a:cubicBezTo>
                      <a:pt x="32" y="1"/>
                      <a:pt x="21" y="5"/>
                      <a:pt x="13" y="13"/>
                    </a:cubicBezTo>
                    <a:cubicBezTo>
                      <a:pt x="6" y="20"/>
                      <a:pt x="2" y="29"/>
                      <a:pt x="1" y="39"/>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6" name="矩形 25">
              <a:extLst>
                <a:ext uri="{FF2B5EF4-FFF2-40B4-BE49-F238E27FC236}">
                  <a16:creationId xmlns:a16="http://schemas.microsoft.com/office/drawing/2014/main" id="{2FA322E9-631E-4D7D-BE40-4DC5BDE997E9}"/>
                </a:ext>
              </a:extLst>
            </p:cNvPr>
            <p:cNvSpPr/>
            <p:nvPr/>
          </p:nvSpPr>
          <p:spPr>
            <a:xfrm>
              <a:off x="3476304" y="1642267"/>
              <a:ext cx="817853" cy="523220"/>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prstClr val="black">
                      <a:lumMod val="90000"/>
                      <a:lumOff val="10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53</a:t>
              </a:r>
              <a:r>
                <a:rPr kumimoji="0" lang="en-US" altLang="zh-CN" sz="1600" b="1" i="0" u="none" strike="noStrike" kern="0" cap="none" spc="0" normalizeH="0" baseline="0" noProof="0" dirty="0">
                  <a:ln>
                    <a:noFill/>
                  </a:ln>
                  <a:solidFill>
                    <a:prstClr val="black">
                      <a:lumMod val="90000"/>
                      <a:lumOff val="10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6600" b="1" i="0" u="none" strike="noStrike" kern="0" cap="none" spc="0" normalizeH="0" baseline="0" noProof="0" dirty="0">
                <a:ln>
                  <a:noFill/>
                </a:ln>
                <a:solidFill>
                  <a:prstClr val="black">
                    <a:lumMod val="90000"/>
                    <a:lumOff val="10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9" name="任意多边形 27">
            <a:extLst>
              <a:ext uri="{FF2B5EF4-FFF2-40B4-BE49-F238E27FC236}">
                <a16:creationId xmlns:a16="http://schemas.microsoft.com/office/drawing/2014/main" id="{79EB362B-94D2-405A-BBEF-B8F8355C2D29}"/>
              </a:ext>
            </a:extLst>
          </p:cNvPr>
          <p:cNvSpPr/>
          <p:nvPr/>
        </p:nvSpPr>
        <p:spPr>
          <a:xfrm flipH="1">
            <a:off x="971524" y="3774426"/>
            <a:ext cx="45719" cy="1634971"/>
          </a:xfrm>
          <a:custGeom>
            <a:avLst/>
            <a:gdLst>
              <a:gd name="connsiteX0" fmla="*/ 0 w 0"/>
              <a:gd name="connsiteY0" fmla="*/ 990600 h 990600"/>
              <a:gd name="connsiteX1" fmla="*/ 0 w 0"/>
              <a:gd name="connsiteY1" fmla="*/ 0 h 990600"/>
            </a:gdLst>
            <a:ahLst/>
            <a:cxnLst>
              <a:cxn ang="0">
                <a:pos x="connsiteX0" y="connsiteY0"/>
              </a:cxn>
              <a:cxn ang="0">
                <a:pos x="connsiteX1" y="connsiteY1"/>
              </a:cxn>
            </a:cxnLst>
            <a:rect l="l" t="t" r="r" b="b"/>
            <a:pathLst>
              <a:path h="990600">
                <a:moveTo>
                  <a:pt x="0" y="990600"/>
                </a:moveTo>
                <a:lnTo>
                  <a:pt x="0" y="0"/>
                </a:lnTo>
              </a:path>
            </a:pathLst>
          </a:custGeom>
          <a:noFill/>
          <a:ln w="12700" cap="flat" cmpd="sng" algn="ctr">
            <a:solidFill>
              <a:sysClr val="window" lastClr="FFFFFF">
                <a:lumMod val="75000"/>
              </a:sysClr>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任意多边形 28">
            <a:extLst>
              <a:ext uri="{FF2B5EF4-FFF2-40B4-BE49-F238E27FC236}">
                <a16:creationId xmlns:a16="http://schemas.microsoft.com/office/drawing/2014/main" id="{BAB85925-ADA3-4995-9C0D-73B690C35540}"/>
              </a:ext>
            </a:extLst>
          </p:cNvPr>
          <p:cNvSpPr/>
          <p:nvPr/>
        </p:nvSpPr>
        <p:spPr>
          <a:xfrm>
            <a:off x="3081933" y="4394265"/>
            <a:ext cx="0" cy="990600"/>
          </a:xfrm>
          <a:custGeom>
            <a:avLst/>
            <a:gdLst>
              <a:gd name="connsiteX0" fmla="*/ 0 w 0"/>
              <a:gd name="connsiteY0" fmla="*/ 990600 h 990600"/>
              <a:gd name="connsiteX1" fmla="*/ 0 w 0"/>
              <a:gd name="connsiteY1" fmla="*/ 0 h 990600"/>
            </a:gdLst>
            <a:ahLst/>
            <a:cxnLst>
              <a:cxn ang="0">
                <a:pos x="connsiteX0" y="connsiteY0"/>
              </a:cxn>
              <a:cxn ang="0">
                <a:pos x="connsiteX1" y="connsiteY1"/>
              </a:cxn>
            </a:cxnLst>
            <a:rect l="l" t="t" r="r" b="b"/>
            <a:pathLst>
              <a:path h="990600">
                <a:moveTo>
                  <a:pt x="0" y="990600"/>
                </a:moveTo>
                <a:lnTo>
                  <a:pt x="0" y="0"/>
                </a:lnTo>
              </a:path>
            </a:pathLst>
          </a:custGeom>
          <a:noFill/>
          <a:ln w="12700" cap="flat" cmpd="sng" algn="ctr">
            <a:solidFill>
              <a:sysClr val="window" lastClr="FFFFFF">
                <a:lumMod val="75000"/>
              </a:sysClr>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1" name="任意多边形 30">
            <a:extLst>
              <a:ext uri="{FF2B5EF4-FFF2-40B4-BE49-F238E27FC236}">
                <a16:creationId xmlns:a16="http://schemas.microsoft.com/office/drawing/2014/main" id="{0806161D-7C09-413B-9EB4-C0C3F7E98DFF}"/>
              </a:ext>
            </a:extLst>
          </p:cNvPr>
          <p:cNvSpPr/>
          <p:nvPr/>
        </p:nvSpPr>
        <p:spPr>
          <a:xfrm>
            <a:off x="2311260" y="3059092"/>
            <a:ext cx="0" cy="2028825"/>
          </a:xfrm>
          <a:custGeom>
            <a:avLst/>
            <a:gdLst>
              <a:gd name="connsiteX0" fmla="*/ 0 w 0"/>
              <a:gd name="connsiteY0" fmla="*/ 2028825 h 2028825"/>
              <a:gd name="connsiteX1" fmla="*/ 0 w 0"/>
              <a:gd name="connsiteY1" fmla="*/ 0 h 2028825"/>
            </a:gdLst>
            <a:ahLst/>
            <a:cxnLst>
              <a:cxn ang="0">
                <a:pos x="connsiteX0" y="connsiteY0"/>
              </a:cxn>
              <a:cxn ang="0">
                <a:pos x="connsiteX1" y="connsiteY1"/>
              </a:cxn>
            </a:cxnLst>
            <a:rect l="l" t="t" r="r" b="b"/>
            <a:pathLst>
              <a:path h="2028825">
                <a:moveTo>
                  <a:pt x="0" y="2028825"/>
                </a:moveTo>
                <a:lnTo>
                  <a:pt x="0" y="0"/>
                </a:lnTo>
              </a:path>
            </a:pathLst>
          </a:custGeom>
          <a:noFill/>
          <a:ln w="12700" cap="flat" cmpd="sng" algn="ctr">
            <a:solidFill>
              <a:sysClr val="window" lastClr="FFFFFF">
                <a:lumMod val="75000"/>
              </a:sysClr>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30727143-5AD0-450B-9DFE-5CB0F36AA981}"/>
              </a:ext>
            </a:extLst>
          </p:cNvPr>
          <p:cNvSpPr txBox="1"/>
          <p:nvPr/>
        </p:nvSpPr>
        <p:spPr>
          <a:xfrm>
            <a:off x="833201" y="3462697"/>
            <a:ext cx="470000" cy="369332"/>
          </a:xfrm>
          <a:prstGeom prst="rect">
            <a:avLst/>
          </a:prstGeom>
          <a:noFill/>
        </p:spPr>
        <p:txBody>
          <a:bodyPr wrap="none" rtlCol="0">
            <a:spAutoFit/>
          </a:bodyPr>
          <a:lstStyle/>
          <a:p>
            <a:pPr eaLnBrk="0" fontAlgn="base" hangingPunct="0">
              <a:spcBef>
                <a:spcPct val="0"/>
              </a:spcBef>
              <a:spcAft>
                <a:spcPct val="0"/>
              </a:spcAft>
            </a:pPr>
            <a:r>
              <a:rPr lang="en-US" altLang="zh-CN" b="1" dirty="0">
                <a:ln w="38100">
                  <a:noFill/>
                </a:ln>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b="1" dirty="0">
              <a:ln w="38100">
                <a:noFill/>
              </a:ln>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文本框 32">
            <a:extLst>
              <a:ext uri="{FF2B5EF4-FFF2-40B4-BE49-F238E27FC236}">
                <a16:creationId xmlns:a16="http://schemas.microsoft.com/office/drawing/2014/main" id="{8ACDE4BF-D625-4C89-AA8C-399809605141}"/>
              </a:ext>
            </a:extLst>
          </p:cNvPr>
          <p:cNvSpPr txBox="1"/>
          <p:nvPr/>
        </p:nvSpPr>
        <p:spPr>
          <a:xfrm>
            <a:off x="2076260" y="2699116"/>
            <a:ext cx="470000" cy="369332"/>
          </a:xfrm>
          <a:prstGeom prst="rect">
            <a:avLst/>
          </a:prstGeom>
          <a:noFill/>
        </p:spPr>
        <p:txBody>
          <a:bodyPr wrap="none" rtlCol="0">
            <a:spAutoFit/>
          </a:bodyPr>
          <a:lstStyle/>
          <a:p>
            <a:pPr eaLnBrk="0" fontAlgn="base" hangingPunct="0">
              <a:spcBef>
                <a:spcPct val="0"/>
              </a:spcBef>
              <a:spcAft>
                <a:spcPct val="0"/>
              </a:spcAft>
            </a:pPr>
            <a:r>
              <a:rPr lang="en-US" altLang="zh-CN" b="1" dirty="0">
                <a:ln w="38100">
                  <a:noFill/>
                </a:ln>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b="1" dirty="0">
              <a:ln w="38100">
                <a:noFill/>
              </a:ln>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文本框 33">
            <a:extLst>
              <a:ext uri="{FF2B5EF4-FFF2-40B4-BE49-F238E27FC236}">
                <a16:creationId xmlns:a16="http://schemas.microsoft.com/office/drawing/2014/main" id="{916B433F-9E04-4978-89F9-87077AB73893}"/>
              </a:ext>
            </a:extLst>
          </p:cNvPr>
          <p:cNvSpPr txBox="1"/>
          <p:nvPr/>
        </p:nvSpPr>
        <p:spPr>
          <a:xfrm>
            <a:off x="2894757" y="4086469"/>
            <a:ext cx="470000" cy="369332"/>
          </a:xfrm>
          <a:prstGeom prst="rect">
            <a:avLst/>
          </a:prstGeom>
          <a:noFill/>
        </p:spPr>
        <p:txBody>
          <a:bodyPr wrap="none" rtlCol="0">
            <a:spAutoFit/>
          </a:bodyPr>
          <a:lstStyle/>
          <a:p>
            <a:pPr eaLnBrk="0" fontAlgn="base" hangingPunct="0">
              <a:spcBef>
                <a:spcPct val="0"/>
              </a:spcBef>
              <a:spcAft>
                <a:spcPct val="0"/>
              </a:spcAft>
            </a:pPr>
            <a:r>
              <a:rPr lang="en-US" altLang="zh-CN" b="1" dirty="0">
                <a:ln w="38100">
                  <a:noFill/>
                </a:ln>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b="1" dirty="0">
              <a:ln w="38100">
                <a:noFill/>
              </a:ln>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矩形 34">
            <a:extLst>
              <a:ext uri="{FF2B5EF4-FFF2-40B4-BE49-F238E27FC236}">
                <a16:creationId xmlns:a16="http://schemas.microsoft.com/office/drawing/2014/main" id="{186CE97F-E987-4B96-AF8E-B44B2D5DC3A7}"/>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6" name="文本框 35">
            <a:extLst>
              <a:ext uri="{FF2B5EF4-FFF2-40B4-BE49-F238E27FC236}">
                <a16:creationId xmlns:a16="http://schemas.microsoft.com/office/drawing/2014/main" id="{06E5401F-257D-44F3-9626-D0CF017ECA04}"/>
              </a:ext>
            </a:extLst>
          </p:cNvPr>
          <p:cNvSpPr txBox="1"/>
          <p:nvPr/>
        </p:nvSpPr>
        <p:spPr>
          <a:xfrm>
            <a:off x="4301927" y="5875222"/>
            <a:ext cx="6186347" cy="700576"/>
          </a:xfrm>
          <a:prstGeom prst="rect">
            <a:avLst/>
          </a:prstGeom>
          <a:noFill/>
        </p:spPr>
        <p:txBody>
          <a:bodyPr wrap="square" rtlCol="0">
            <a:spAutoFit/>
          </a:bodyPr>
          <a:lstStyle/>
          <a:p>
            <a:pPr>
              <a:lnSpc>
                <a:spcPct val="150000"/>
              </a:lnSpc>
            </a:pPr>
            <a:r>
              <a:rPr lang="zh-CN" altLang="en-US" sz="1400" b="1" dirty="0">
                <a:latin typeface="微软雅黑" panose="020B0503020204020204" pitchFamily="34" charset="-122"/>
                <a:ea typeface="微软雅黑" panose="020B0503020204020204" pitchFamily="34" charset="-122"/>
                <a:cs typeface="+mn-ea"/>
                <a:sym typeface="+mn-lt"/>
              </a:rPr>
              <a:t>点击此处输入相关文本内容点击此处输入相关文本内容点击此处输入相关文本内容点击此处输入相关文本内容点击此处输入相关文本内容</a:t>
            </a:r>
            <a:endParaRPr lang="en-US" altLang="zh-CN" sz="1400" b="1" dirty="0">
              <a:latin typeface="微软雅黑" panose="020B0503020204020204" pitchFamily="34" charset="-122"/>
              <a:ea typeface="微软雅黑" panose="020B0503020204020204" pitchFamily="34" charset="-122"/>
              <a:cs typeface="+mn-ea"/>
              <a:sym typeface="+mn-lt"/>
            </a:endParaRPr>
          </a:p>
        </p:txBody>
      </p:sp>
      <p:grpSp>
        <p:nvGrpSpPr>
          <p:cNvPr id="37" name="组合 36">
            <a:extLst>
              <a:ext uri="{FF2B5EF4-FFF2-40B4-BE49-F238E27FC236}">
                <a16:creationId xmlns:a16="http://schemas.microsoft.com/office/drawing/2014/main" id="{BF4B806D-2A4E-4385-902B-E38670BF84DA}"/>
              </a:ext>
            </a:extLst>
          </p:cNvPr>
          <p:cNvGrpSpPr/>
          <p:nvPr/>
        </p:nvGrpSpPr>
        <p:grpSpPr>
          <a:xfrm>
            <a:off x="9302074" y="353222"/>
            <a:ext cx="2372401" cy="697199"/>
            <a:chOff x="2954664" y="741101"/>
            <a:chExt cx="4418941" cy="1332639"/>
          </a:xfrm>
        </p:grpSpPr>
        <p:sp>
          <p:nvSpPr>
            <p:cNvPr id="38" name="椭圆 37">
              <a:extLst>
                <a:ext uri="{FF2B5EF4-FFF2-40B4-BE49-F238E27FC236}">
                  <a16:creationId xmlns:a16="http://schemas.microsoft.com/office/drawing/2014/main" id="{793A954D-7A7C-42FE-9DB5-21628FC9C8F8}"/>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39" name="图片 38">
              <a:extLst>
                <a:ext uri="{FF2B5EF4-FFF2-40B4-BE49-F238E27FC236}">
                  <a16:creationId xmlns:a16="http://schemas.microsoft.com/office/drawing/2014/main" id="{09F97EBD-B19A-49DC-A19F-65ECD877AC06}"/>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4232631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0" y="-109956"/>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三段式内容页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grpSp>
        <p:nvGrpSpPr>
          <p:cNvPr id="11" name="组合 10">
            <a:extLst>
              <a:ext uri="{FF2B5EF4-FFF2-40B4-BE49-F238E27FC236}">
                <a16:creationId xmlns:a16="http://schemas.microsoft.com/office/drawing/2014/main" id="{FD12F0FD-8856-47D4-95A9-9106104F8AFC}"/>
              </a:ext>
            </a:extLst>
          </p:cNvPr>
          <p:cNvGrpSpPr/>
          <p:nvPr/>
        </p:nvGrpSpPr>
        <p:grpSpPr>
          <a:xfrm>
            <a:off x="709659" y="1824852"/>
            <a:ext cx="5000737" cy="4354386"/>
            <a:chOff x="923178" y="1331959"/>
            <a:chExt cx="3631542" cy="3395579"/>
          </a:xfrm>
        </p:grpSpPr>
        <p:sp>
          <p:nvSpPr>
            <p:cNvPr id="12" name="Rectangle 5">
              <a:extLst>
                <a:ext uri="{FF2B5EF4-FFF2-40B4-BE49-F238E27FC236}">
                  <a16:creationId xmlns:a16="http://schemas.microsoft.com/office/drawing/2014/main" id="{2D1BD005-1F83-40F9-B6A7-47281B009450}"/>
                </a:ext>
              </a:extLst>
            </p:cNvPr>
            <p:cNvSpPr>
              <a:spLocks noChangeArrowheads="1"/>
            </p:cNvSpPr>
            <p:nvPr/>
          </p:nvSpPr>
          <p:spPr bwMode="auto">
            <a:xfrm>
              <a:off x="1595620" y="1492296"/>
              <a:ext cx="11113" cy="266065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3" name="Rectangle 6">
              <a:extLst>
                <a:ext uri="{FF2B5EF4-FFF2-40B4-BE49-F238E27FC236}">
                  <a16:creationId xmlns:a16="http://schemas.microsoft.com/office/drawing/2014/main" id="{41833F00-0F7C-47D8-ADC7-458C565B4F01}"/>
                </a:ext>
              </a:extLst>
            </p:cNvPr>
            <p:cNvSpPr>
              <a:spLocks noChangeArrowheads="1"/>
            </p:cNvSpPr>
            <p:nvPr/>
          </p:nvSpPr>
          <p:spPr bwMode="auto">
            <a:xfrm>
              <a:off x="1803582" y="1492296"/>
              <a:ext cx="9525" cy="266065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4" name="Rectangle 7">
              <a:extLst>
                <a:ext uri="{FF2B5EF4-FFF2-40B4-BE49-F238E27FC236}">
                  <a16:creationId xmlns:a16="http://schemas.microsoft.com/office/drawing/2014/main" id="{DC814651-A40C-41CB-800D-D2E6689E7637}"/>
                </a:ext>
              </a:extLst>
            </p:cNvPr>
            <p:cNvSpPr>
              <a:spLocks noChangeArrowheads="1"/>
            </p:cNvSpPr>
            <p:nvPr/>
          </p:nvSpPr>
          <p:spPr bwMode="auto">
            <a:xfrm>
              <a:off x="2006782" y="1492296"/>
              <a:ext cx="9525" cy="266065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5" name="Rectangle 8">
              <a:extLst>
                <a:ext uri="{FF2B5EF4-FFF2-40B4-BE49-F238E27FC236}">
                  <a16:creationId xmlns:a16="http://schemas.microsoft.com/office/drawing/2014/main" id="{6861FD5E-05DE-42C5-AD4C-521DCE5985A2}"/>
                </a:ext>
              </a:extLst>
            </p:cNvPr>
            <p:cNvSpPr>
              <a:spLocks noChangeArrowheads="1"/>
            </p:cNvSpPr>
            <p:nvPr/>
          </p:nvSpPr>
          <p:spPr bwMode="auto">
            <a:xfrm>
              <a:off x="2206807" y="1492296"/>
              <a:ext cx="9525" cy="266065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6" name="Rectangle 9">
              <a:extLst>
                <a:ext uri="{FF2B5EF4-FFF2-40B4-BE49-F238E27FC236}">
                  <a16:creationId xmlns:a16="http://schemas.microsoft.com/office/drawing/2014/main" id="{3DBFFA02-786E-4994-8459-DDC7CB527907}"/>
                </a:ext>
              </a:extLst>
            </p:cNvPr>
            <p:cNvSpPr>
              <a:spLocks noChangeArrowheads="1"/>
            </p:cNvSpPr>
            <p:nvPr/>
          </p:nvSpPr>
          <p:spPr bwMode="auto">
            <a:xfrm>
              <a:off x="2405245" y="1492296"/>
              <a:ext cx="9525" cy="266065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7" name="Rectangle 10">
              <a:extLst>
                <a:ext uri="{FF2B5EF4-FFF2-40B4-BE49-F238E27FC236}">
                  <a16:creationId xmlns:a16="http://schemas.microsoft.com/office/drawing/2014/main" id="{83CD5111-448B-43E9-AED4-3C1265CB9983}"/>
                </a:ext>
              </a:extLst>
            </p:cNvPr>
            <p:cNvSpPr>
              <a:spLocks noChangeArrowheads="1"/>
            </p:cNvSpPr>
            <p:nvPr/>
          </p:nvSpPr>
          <p:spPr bwMode="auto">
            <a:xfrm>
              <a:off x="2613207" y="1492296"/>
              <a:ext cx="9525" cy="266065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8" name="Rectangle 11">
              <a:extLst>
                <a:ext uri="{FF2B5EF4-FFF2-40B4-BE49-F238E27FC236}">
                  <a16:creationId xmlns:a16="http://schemas.microsoft.com/office/drawing/2014/main" id="{8449788E-E487-41DB-BCE2-66DE11DF2A83}"/>
                </a:ext>
              </a:extLst>
            </p:cNvPr>
            <p:cNvSpPr>
              <a:spLocks noChangeArrowheads="1"/>
            </p:cNvSpPr>
            <p:nvPr/>
          </p:nvSpPr>
          <p:spPr bwMode="auto">
            <a:xfrm>
              <a:off x="2814820" y="1492296"/>
              <a:ext cx="11113" cy="265747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9" name="Rectangle 12">
              <a:extLst>
                <a:ext uri="{FF2B5EF4-FFF2-40B4-BE49-F238E27FC236}">
                  <a16:creationId xmlns:a16="http://schemas.microsoft.com/office/drawing/2014/main" id="{5ECACD13-1385-40C0-ACD9-0A60B752C7A0}"/>
                </a:ext>
              </a:extLst>
            </p:cNvPr>
            <p:cNvSpPr>
              <a:spLocks noChangeArrowheads="1"/>
            </p:cNvSpPr>
            <p:nvPr/>
          </p:nvSpPr>
          <p:spPr bwMode="auto">
            <a:xfrm>
              <a:off x="3013257" y="1492296"/>
              <a:ext cx="9525" cy="266065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20" name="Rectangle 13">
              <a:extLst>
                <a:ext uri="{FF2B5EF4-FFF2-40B4-BE49-F238E27FC236}">
                  <a16:creationId xmlns:a16="http://schemas.microsoft.com/office/drawing/2014/main" id="{4447701E-153B-408B-BB18-1AC4578768D2}"/>
                </a:ext>
              </a:extLst>
            </p:cNvPr>
            <p:cNvSpPr>
              <a:spLocks noChangeArrowheads="1"/>
            </p:cNvSpPr>
            <p:nvPr/>
          </p:nvSpPr>
          <p:spPr bwMode="auto">
            <a:xfrm>
              <a:off x="3216457" y="1492296"/>
              <a:ext cx="9525" cy="265747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21" name="Rectangle 14">
              <a:extLst>
                <a:ext uri="{FF2B5EF4-FFF2-40B4-BE49-F238E27FC236}">
                  <a16:creationId xmlns:a16="http://schemas.microsoft.com/office/drawing/2014/main" id="{C6CAA65E-76CA-4E11-BA24-92C64F9EC015}"/>
                </a:ext>
              </a:extLst>
            </p:cNvPr>
            <p:cNvSpPr>
              <a:spLocks noChangeArrowheads="1"/>
            </p:cNvSpPr>
            <p:nvPr/>
          </p:nvSpPr>
          <p:spPr bwMode="auto">
            <a:xfrm>
              <a:off x="3426007" y="1492296"/>
              <a:ext cx="9525" cy="265747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22" name="Rectangle 15">
              <a:extLst>
                <a:ext uri="{FF2B5EF4-FFF2-40B4-BE49-F238E27FC236}">
                  <a16:creationId xmlns:a16="http://schemas.microsoft.com/office/drawing/2014/main" id="{8AB5779E-30A1-4602-8701-A37C46A1AF9B}"/>
                </a:ext>
              </a:extLst>
            </p:cNvPr>
            <p:cNvSpPr>
              <a:spLocks noChangeArrowheads="1"/>
            </p:cNvSpPr>
            <p:nvPr/>
          </p:nvSpPr>
          <p:spPr bwMode="auto">
            <a:xfrm>
              <a:off x="3629207" y="1492296"/>
              <a:ext cx="11113" cy="266065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23" name="Rectangle 16">
              <a:extLst>
                <a:ext uri="{FF2B5EF4-FFF2-40B4-BE49-F238E27FC236}">
                  <a16:creationId xmlns:a16="http://schemas.microsoft.com/office/drawing/2014/main" id="{94B2FCAE-8CB9-4494-8748-6B58D8DFBC75}"/>
                </a:ext>
              </a:extLst>
            </p:cNvPr>
            <p:cNvSpPr>
              <a:spLocks noChangeArrowheads="1"/>
            </p:cNvSpPr>
            <p:nvPr/>
          </p:nvSpPr>
          <p:spPr bwMode="auto">
            <a:xfrm>
              <a:off x="3827645" y="1492296"/>
              <a:ext cx="9525" cy="265747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24" name="Rectangle 17">
              <a:extLst>
                <a:ext uri="{FF2B5EF4-FFF2-40B4-BE49-F238E27FC236}">
                  <a16:creationId xmlns:a16="http://schemas.microsoft.com/office/drawing/2014/main" id="{F5EA467B-8BEC-49D1-91C1-039855128D98}"/>
                </a:ext>
              </a:extLst>
            </p:cNvPr>
            <p:cNvSpPr>
              <a:spLocks noChangeArrowheads="1"/>
            </p:cNvSpPr>
            <p:nvPr/>
          </p:nvSpPr>
          <p:spPr bwMode="auto">
            <a:xfrm>
              <a:off x="4030845" y="1492296"/>
              <a:ext cx="9525" cy="266065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25" name="Freeform 18">
              <a:extLst>
                <a:ext uri="{FF2B5EF4-FFF2-40B4-BE49-F238E27FC236}">
                  <a16:creationId xmlns:a16="http://schemas.microsoft.com/office/drawing/2014/main" id="{D8FC9BC9-18C3-4E84-8C32-1B70CCA3297D}"/>
                </a:ext>
              </a:extLst>
            </p:cNvPr>
            <p:cNvSpPr>
              <a:spLocks/>
            </p:cNvSpPr>
            <p:nvPr/>
          </p:nvSpPr>
          <p:spPr bwMode="auto">
            <a:xfrm>
              <a:off x="1354320" y="3913234"/>
              <a:ext cx="3094038" cy="12700"/>
            </a:xfrm>
            <a:custGeom>
              <a:avLst/>
              <a:gdLst>
                <a:gd name="T0" fmla="*/ 1949 w 1949"/>
                <a:gd name="T1" fmla="*/ 2 h 8"/>
                <a:gd name="T2" fmla="*/ 1949 w 1949"/>
                <a:gd name="T3" fmla="*/ 8 h 8"/>
                <a:gd name="T4" fmla="*/ 0 w 1949"/>
                <a:gd name="T5" fmla="*/ 8 h 8"/>
                <a:gd name="T6" fmla="*/ 0 w 1949"/>
                <a:gd name="T7" fmla="*/ 0 h 8"/>
                <a:gd name="T8" fmla="*/ 1949 w 1949"/>
                <a:gd name="T9" fmla="*/ 2 h 8"/>
              </a:gdLst>
              <a:ahLst/>
              <a:cxnLst>
                <a:cxn ang="0">
                  <a:pos x="T0" y="T1"/>
                </a:cxn>
                <a:cxn ang="0">
                  <a:pos x="T2" y="T3"/>
                </a:cxn>
                <a:cxn ang="0">
                  <a:pos x="T4" y="T5"/>
                </a:cxn>
                <a:cxn ang="0">
                  <a:pos x="T6" y="T7"/>
                </a:cxn>
                <a:cxn ang="0">
                  <a:pos x="T8" y="T9"/>
                </a:cxn>
              </a:cxnLst>
              <a:rect l="0" t="0" r="r" b="b"/>
              <a:pathLst>
                <a:path w="1949" h="8">
                  <a:moveTo>
                    <a:pt x="1949" y="2"/>
                  </a:moveTo>
                  <a:lnTo>
                    <a:pt x="1949" y="8"/>
                  </a:lnTo>
                  <a:lnTo>
                    <a:pt x="0" y="8"/>
                  </a:lnTo>
                  <a:lnTo>
                    <a:pt x="0" y="0"/>
                  </a:lnTo>
                  <a:lnTo>
                    <a:pt x="1949"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26" name="Rectangle 19">
              <a:extLst>
                <a:ext uri="{FF2B5EF4-FFF2-40B4-BE49-F238E27FC236}">
                  <a16:creationId xmlns:a16="http://schemas.microsoft.com/office/drawing/2014/main" id="{3BFB4F59-7D24-4EB5-A5C5-F59EC1234310}"/>
                </a:ext>
              </a:extLst>
            </p:cNvPr>
            <p:cNvSpPr>
              <a:spLocks noChangeArrowheads="1"/>
            </p:cNvSpPr>
            <p:nvPr/>
          </p:nvSpPr>
          <p:spPr bwMode="auto">
            <a:xfrm>
              <a:off x="1354320" y="3711621"/>
              <a:ext cx="3090863" cy="95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27" name="Rectangle 20">
              <a:extLst>
                <a:ext uri="{FF2B5EF4-FFF2-40B4-BE49-F238E27FC236}">
                  <a16:creationId xmlns:a16="http://schemas.microsoft.com/office/drawing/2014/main" id="{5D025E7F-F943-43F3-9A4D-97AE3196FF9D}"/>
                </a:ext>
              </a:extLst>
            </p:cNvPr>
            <p:cNvSpPr>
              <a:spLocks noChangeArrowheads="1"/>
            </p:cNvSpPr>
            <p:nvPr/>
          </p:nvSpPr>
          <p:spPr bwMode="auto">
            <a:xfrm>
              <a:off x="1354320" y="3503659"/>
              <a:ext cx="3089275" cy="95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28" name="Rectangle 21">
              <a:extLst>
                <a:ext uri="{FF2B5EF4-FFF2-40B4-BE49-F238E27FC236}">
                  <a16:creationId xmlns:a16="http://schemas.microsoft.com/office/drawing/2014/main" id="{42241E94-5547-4E90-92D6-B492CE2919B2}"/>
                </a:ext>
              </a:extLst>
            </p:cNvPr>
            <p:cNvSpPr>
              <a:spLocks noChangeArrowheads="1"/>
            </p:cNvSpPr>
            <p:nvPr/>
          </p:nvSpPr>
          <p:spPr bwMode="auto">
            <a:xfrm>
              <a:off x="1354320" y="3300459"/>
              <a:ext cx="3094038" cy="95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29" name="Rectangle 22">
              <a:extLst>
                <a:ext uri="{FF2B5EF4-FFF2-40B4-BE49-F238E27FC236}">
                  <a16:creationId xmlns:a16="http://schemas.microsoft.com/office/drawing/2014/main" id="{73728A17-C404-4A5C-865C-05F899147E69}"/>
                </a:ext>
              </a:extLst>
            </p:cNvPr>
            <p:cNvSpPr>
              <a:spLocks noChangeArrowheads="1"/>
            </p:cNvSpPr>
            <p:nvPr/>
          </p:nvSpPr>
          <p:spPr bwMode="auto">
            <a:xfrm>
              <a:off x="1354320" y="3105196"/>
              <a:ext cx="3094038" cy="95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30" name="Rectangle 23">
              <a:extLst>
                <a:ext uri="{FF2B5EF4-FFF2-40B4-BE49-F238E27FC236}">
                  <a16:creationId xmlns:a16="http://schemas.microsoft.com/office/drawing/2014/main" id="{C0FF9E26-AEFA-4D24-9A42-FAD741CF8E10}"/>
                </a:ext>
              </a:extLst>
            </p:cNvPr>
            <p:cNvSpPr>
              <a:spLocks noChangeArrowheads="1"/>
            </p:cNvSpPr>
            <p:nvPr/>
          </p:nvSpPr>
          <p:spPr bwMode="auto">
            <a:xfrm>
              <a:off x="1365432" y="2901996"/>
              <a:ext cx="3082925"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31" name="Rectangle 24">
              <a:extLst>
                <a:ext uri="{FF2B5EF4-FFF2-40B4-BE49-F238E27FC236}">
                  <a16:creationId xmlns:a16="http://schemas.microsoft.com/office/drawing/2014/main" id="{E9708EC2-D825-40AF-A4BE-7748C1B17435}"/>
                </a:ext>
              </a:extLst>
            </p:cNvPr>
            <p:cNvSpPr>
              <a:spLocks noChangeArrowheads="1"/>
            </p:cNvSpPr>
            <p:nvPr/>
          </p:nvSpPr>
          <p:spPr bwMode="auto">
            <a:xfrm>
              <a:off x="1365432" y="2695621"/>
              <a:ext cx="3079750" cy="95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32" name="Rectangle 25">
              <a:extLst>
                <a:ext uri="{FF2B5EF4-FFF2-40B4-BE49-F238E27FC236}">
                  <a16:creationId xmlns:a16="http://schemas.microsoft.com/office/drawing/2014/main" id="{BCB39480-8FD8-4D3A-BB79-357CD7AF83B8}"/>
                </a:ext>
              </a:extLst>
            </p:cNvPr>
            <p:cNvSpPr>
              <a:spLocks noChangeArrowheads="1"/>
            </p:cNvSpPr>
            <p:nvPr/>
          </p:nvSpPr>
          <p:spPr bwMode="auto">
            <a:xfrm>
              <a:off x="1365432" y="2492421"/>
              <a:ext cx="3082925" cy="95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33" name="Rectangle 26">
              <a:extLst>
                <a:ext uri="{FF2B5EF4-FFF2-40B4-BE49-F238E27FC236}">
                  <a16:creationId xmlns:a16="http://schemas.microsoft.com/office/drawing/2014/main" id="{18C54107-5377-4CA1-ABCE-326055D9272A}"/>
                </a:ext>
              </a:extLst>
            </p:cNvPr>
            <p:cNvSpPr>
              <a:spLocks noChangeArrowheads="1"/>
            </p:cNvSpPr>
            <p:nvPr/>
          </p:nvSpPr>
          <p:spPr bwMode="auto">
            <a:xfrm>
              <a:off x="1365432" y="2293984"/>
              <a:ext cx="3078163" cy="95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34" name="Rectangle 27">
              <a:extLst>
                <a:ext uri="{FF2B5EF4-FFF2-40B4-BE49-F238E27FC236}">
                  <a16:creationId xmlns:a16="http://schemas.microsoft.com/office/drawing/2014/main" id="{4E0C5169-2BA8-4AB9-983A-C27F460F1EEE}"/>
                </a:ext>
              </a:extLst>
            </p:cNvPr>
            <p:cNvSpPr>
              <a:spLocks noChangeArrowheads="1"/>
            </p:cNvSpPr>
            <p:nvPr/>
          </p:nvSpPr>
          <p:spPr bwMode="auto">
            <a:xfrm>
              <a:off x="1365432" y="2089196"/>
              <a:ext cx="3079750" cy="95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35" name="Rectangle 28">
              <a:extLst>
                <a:ext uri="{FF2B5EF4-FFF2-40B4-BE49-F238E27FC236}">
                  <a16:creationId xmlns:a16="http://schemas.microsoft.com/office/drawing/2014/main" id="{9CE1D380-E97B-45ED-8938-AF1539118F28}"/>
                </a:ext>
              </a:extLst>
            </p:cNvPr>
            <p:cNvSpPr>
              <a:spLocks noChangeArrowheads="1"/>
            </p:cNvSpPr>
            <p:nvPr/>
          </p:nvSpPr>
          <p:spPr bwMode="auto">
            <a:xfrm>
              <a:off x="1365432" y="1882821"/>
              <a:ext cx="3079750" cy="95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36" name="Rectangle 29">
              <a:extLst>
                <a:ext uri="{FF2B5EF4-FFF2-40B4-BE49-F238E27FC236}">
                  <a16:creationId xmlns:a16="http://schemas.microsoft.com/office/drawing/2014/main" id="{FEE5D59E-2A11-40A8-A663-7E671212F1D6}"/>
                </a:ext>
              </a:extLst>
            </p:cNvPr>
            <p:cNvSpPr>
              <a:spLocks noChangeArrowheads="1"/>
            </p:cNvSpPr>
            <p:nvPr/>
          </p:nvSpPr>
          <p:spPr bwMode="auto">
            <a:xfrm>
              <a:off x="1365432" y="1679621"/>
              <a:ext cx="3078163" cy="95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37" name="Rectangle 30">
              <a:extLst>
                <a:ext uri="{FF2B5EF4-FFF2-40B4-BE49-F238E27FC236}">
                  <a16:creationId xmlns:a16="http://schemas.microsoft.com/office/drawing/2014/main" id="{66F1F352-631B-4266-B9CC-323222C8A6A5}"/>
                </a:ext>
              </a:extLst>
            </p:cNvPr>
            <p:cNvSpPr>
              <a:spLocks noChangeArrowheads="1"/>
            </p:cNvSpPr>
            <p:nvPr/>
          </p:nvSpPr>
          <p:spPr bwMode="auto">
            <a:xfrm>
              <a:off x="1365432" y="1485946"/>
              <a:ext cx="3079750" cy="952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38" name="Rectangle 31">
              <a:extLst>
                <a:ext uri="{FF2B5EF4-FFF2-40B4-BE49-F238E27FC236}">
                  <a16:creationId xmlns:a16="http://schemas.microsoft.com/office/drawing/2014/main" id="{8EAD2E3C-B225-4E26-9411-46AD01447FDA}"/>
                </a:ext>
              </a:extLst>
            </p:cNvPr>
            <p:cNvSpPr>
              <a:spLocks noChangeArrowheads="1"/>
            </p:cNvSpPr>
            <p:nvPr/>
          </p:nvSpPr>
          <p:spPr bwMode="auto">
            <a:xfrm>
              <a:off x="4235632" y="1487534"/>
              <a:ext cx="9525" cy="2657475"/>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39" name="Rectangle 32">
              <a:extLst>
                <a:ext uri="{FF2B5EF4-FFF2-40B4-BE49-F238E27FC236}">
                  <a16:creationId xmlns:a16="http://schemas.microsoft.com/office/drawing/2014/main" id="{3ED1EB66-248C-481E-BCFA-D0913490089F}"/>
                </a:ext>
              </a:extLst>
            </p:cNvPr>
            <p:cNvSpPr>
              <a:spLocks noChangeArrowheads="1"/>
            </p:cNvSpPr>
            <p:nvPr/>
          </p:nvSpPr>
          <p:spPr bwMode="auto">
            <a:xfrm>
              <a:off x="4438832" y="1487534"/>
              <a:ext cx="9525" cy="266065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40" name="Freeform 33">
              <a:extLst>
                <a:ext uri="{FF2B5EF4-FFF2-40B4-BE49-F238E27FC236}">
                  <a16:creationId xmlns:a16="http://schemas.microsoft.com/office/drawing/2014/main" id="{8464E300-DA5A-4FF1-A671-3B299B9F47C9}"/>
                </a:ext>
              </a:extLst>
            </p:cNvPr>
            <p:cNvSpPr>
              <a:spLocks/>
            </p:cNvSpPr>
            <p:nvPr/>
          </p:nvSpPr>
          <p:spPr bwMode="auto">
            <a:xfrm>
              <a:off x="1340032" y="1331959"/>
              <a:ext cx="61913" cy="2846387"/>
            </a:xfrm>
            <a:custGeom>
              <a:avLst/>
              <a:gdLst>
                <a:gd name="T0" fmla="*/ 26 w 26"/>
                <a:gd name="T1" fmla="*/ 1189 h 1202"/>
                <a:gd name="T2" fmla="*/ 13 w 26"/>
                <a:gd name="T3" fmla="*/ 1202 h 1202"/>
                <a:gd name="T4" fmla="*/ 13 w 26"/>
                <a:gd name="T5" fmla="*/ 1202 h 1202"/>
                <a:gd name="T6" fmla="*/ 0 w 26"/>
                <a:gd name="T7" fmla="*/ 1189 h 1202"/>
                <a:gd name="T8" fmla="*/ 0 w 26"/>
                <a:gd name="T9" fmla="*/ 13 h 1202"/>
                <a:gd name="T10" fmla="*/ 13 w 26"/>
                <a:gd name="T11" fmla="*/ 0 h 1202"/>
                <a:gd name="T12" fmla="*/ 13 w 26"/>
                <a:gd name="T13" fmla="*/ 0 h 1202"/>
                <a:gd name="T14" fmla="*/ 26 w 26"/>
                <a:gd name="T15" fmla="*/ 13 h 1202"/>
                <a:gd name="T16" fmla="*/ 26 w 26"/>
                <a:gd name="T17" fmla="*/ 1189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202">
                  <a:moveTo>
                    <a:pt x="26" y="1189"/>
                  </a:moveTo>
                  <a:cubicBezTo>
                    <a:pt x="26" y="1196"/>
                    <a:pt x="20" y="1202"/>
                    <a:pt x="13" y="1202"/>
                  </a:cubicBezTo>
                  <a:cubicBezTo>
                    <a:pt x="13" y="1202"/>
                    <a:pt x="13" y="1202"/>
                    <a:pt x="13" y="1202"/>
                  </a:cubicBezTo>
                  <a:cubicBezTo>
                    <a:pt x="6" y="1202"/>
                    <a:pt x="0" y="1196"/>
                    <a:pt x="0" y="1189"/>
                  </a:cubicBezTo>
                  <a:cubicBezTo>
                    <a:pt x="0" y="13"/>
                    <a:pt x="0" y="13"/>
                    <a:pt x="0" y="13"/>
                  </a:cubicBezTo>
                  <a:cubicBezTo>
                    <a:pt x="0" y="5"/>
                    <a:pt x="6" y="0"/>
                    <a:pt x="13" y="0"/>
                  </a:cubicBezTo>
                  <a:cubicBezTo>
                    <a:pt x="13" y="0"/>
                    <a:pt x="13" y="0"/>
                    <a:pt x="13" y="0"/>
                  </a:cubicBezTo>
                  <a:cubicBezTo>
                    <a:pt x="20" y="0"/>
                    <a:pt x="26" y="5"/>
                    <a:pt x="26" y="13"/>
                  </a:cubicBezTo>
                  <a:lnTo>
                    <a:pt x="26" y="1189"/>
                  </a:ln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41" name="Freeform 34">
              <a:extLst>
                <a:ext uri="{FF2B5EF4-FFF2-40B4-BE49-F238E27FC236}">
                  <a16:creationId xmlns:a16="http://schemas.microsoft.com/office/drawing/2014/main" id="{F9BD09B1-4B0E-4E78-87A4-BF903438E33D}"/>
                </a:ext>
              </a:extLst>
            </p:cNvPr>
            <p:cNvSpPr>
              <a:spLocks/>
            </p:cNvSpPr>
            <p:nvPr/>
          </p:nvSpPr>
          <p:spPr bwMode="auto">
            <a:xfrm>
              <a:off x="1340032" y="4122784"/>
              <a:ext cx="3214688" cy="58737"/>
            </a:xfrm>
            <a:custGeom>
              <a:avLst/>
              <a:gdLst>
                <a:gd name="T0" fmla="*/ 1344 w 1358"/>
                <a:gd name="T1" fmla="*/ 0 h 25"/>
                <a:gd name="T2" fmla="*/ 1358 w 1358"/>
                <a:gd name="T3" fmla="*/ 12 h 25"/>
                <a:gd name="T4" fmla="*/ 1358 w 1358"/>
                <a:gd name="T5" fmla="*/ 12 h 25"/>
                <a:gd name="T6" fmla="*/ 1344 w 1358"/>
                <a:gd name="T7" fmla="*/ 25 h 25"/>
                <a:gd name="T8" fmla="*/ 15 w 1358"/>
                <a:gd name="T9" fmla="*/ 25 h 25"/>
                <a:gd name="T10" fmla="*/ 0 w 1358"/>
                <a:gd name="T11" fmla="*/ 12 h 25"/>
                <a:gd name="T12" fmla="*/ 0 w 1358"/>
                <a:gd name="T13" fmla="*/ 12 h 25"/>
                <a:gd name="T14" fmla="*/ 15 w 1358"/>
                <a:gd name="T15" fmla="*/ 0 h 25"/>
                <a:gd name="T16" fmla="*/ 1344 w 1358"/>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8" h="25">
                  <a:moveTo>
                    <a:pt x="1344" y="0"/>
                  </a:moveTo>
                  <a:cubicBezTo>
                    <a:pt x="1352" y="0"/>
                    <a:pt x="1358" y="5"/>
                    <a:pt x="1358" y="12"/>
                  </a:cubicBezTo>
                  <a:cubicBezTo>
                    <a:pt x="1358" y="12"/>
                    <a:pt x="1358" y="12"/>
                    <a:pt x="1358" y="12"/>
                  </a:cubicBezTo>
                  <a:cubicBezTo>
                    <a:pt x="1358" y="19"/>
                    <a:pt x="1352" y="25"/>
                    <a:pt x="1344" y="25"/>
                  </a:cubicBezTo>
                  <a:cubicBezTo>
                    <a:pt x="15" y="25"/>
                    <a:pt x="15" y="25"/>
                    <a:pt x="15" y="25"/>
                  </a:cubicBezTo>
                  <a:cubicBezTo>
                    <a:pt x="7" y="25"/>
                    <a:pt x="0" y="19"/>
                    <a:pt x="0" y="12"/>
                  </a:cubicBezTo>
                  <a:cubicBezTo>
                    <a:pt x="0" y="12"/>
                    <a:pt x="0" y="12"/>
                    <a:pt x="0" y="12"/>
                  </a:cubicBezTo>
                  <a:cubicBezTo>
                    <a:pt x="0" y="5"/>
                    <a:pt x="7" y="0"/>
                    <a:pt x="15" y="0"/>
                  </a:cubicBezTo>
                  <a:lnTo>
                    <a:pt x="1344" y="0"/>
                  </a:ln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42" name="Freeform 35">
              <a:extLst>
                <a:ext uri="{FF2B5EF4-FFF2-40B4-BE49-F238E27FC236}">
                  <a16:creationId xmlns:a16="http://schemas.microsoft.com/office/drawing/2014/main" id="{102EF90B-61D3-4C55-9E5C-063FF8B22B62}"/>
                </a:ext>
              </a:extLst>
            </p:cNvPr>
            <p:cNvSpPr>
              <a:spLocks/>
            </p:cNvSpPr>
            <p:nvPr/>
          </p:nvSpPr>
          <p:spPr bwMode="auto">
            <a:xfrm>
              <a:off x="1401945" y="2501946"/>
              <a:ext cx="3046413" cy="1617662"/>
            </a:xfrm>
            <a:custGeom>
              <a:avLst/>
              <a:gdLst>
                <a:gd name="T0" fmla="*/ 1919 w 1919"/>
                <a:gd name="T1" fmla="*/ 1019 h 1019"/>
                <a:gd name="T2" fmla="*/ 1716 w 1919"/>
                <a:gd name="T3" fmla="*/ 258 h 1019"/>
                <a:gd name="T4" fmla="*/ 1533 w 1919"/>
                <a:gd name="T5" fmla="*/ 892 h 1019"/>
                <a:gd name="T6" fmla="*/ 1299 w 1919"/>
                <a:gd name="T7" fmla="*/ 0 h 1019"/>
                <a:gd name="T8" fmla="*/ 1023 w 1919"/>
                <a:gd name="T9" fmla="*/ 897 h 1019"/>
                <a:gd name="T10" fmla="*/ 642 w 1919"/>
                <a:gd name="T11" fmla="*/ 255 h 1019"/>
                <a:gd name="T12" fmla="*/ 384 w 1919"/>
                <a:gd name="T13" fmla="*/ 767 h 1019"/>
                <a:gd name="T14" fmla="*/ 256 w 1919"/>
                <a:gd name="T15" fmla="*/ 504 h 1019"/>
                <a:gd name="T16" fmla="*/ 128 w 1919"/>
                <a:gd name="T17" fmla="*/ 767 h 1019"/>
                <a:gd name="T18" fmla="*/ 0 w 1919"/>
                <a:gd name="T19" fmla="*/ 506 h 1019"/>
                <a:gd name="T20" fmla="*/ 0 w 1919"/>
                <a:gd name="T21" fmla="*/ 1019 h 1019"/>
                <a:gd name="T22" fmla="*/ 1919 w 1919"/>
                <a:gd name="T23" fmla="*/ 1019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9" h="1019">
                  <a:moveTo>
                    <a:pt x="1919" y="1019"/>
                  </a:moveTo>
                  <a:lnTo>
                    <a:pt x="1716" y="258"/>
                  </a:lnTo>
                  <a:lnTo>
                    <a:pt x="1533" y="892"/>
                  </a:lnTo>
                  <a:lnTo>
                    <a:pt x="1299" y="0"/>
                  </a:lnTo>
                  <a:lnTo>
                    <a:pt x="1023" y="897"/>
                  </a:lnTo>
                  <a:lnTo>
                    <a:pt x="642" y="255"/>
                  </a:lnTo>
                  <a:lnTo>
                    <a:pt x="384" y="767"/>
                  </a:lnTo>
                  <a:lnTo>
                    <a:pt x="256" y="504"/>
                  </a:lnTo>
                  <a:lnTo>
                    <a:pt x="128" y="767"/>
                  </a:lnTo>
                  <a:lnTo>
                    <a:pt x="0" y="506"/>
                  </a:lnTo>
                  <a:lnTo>
                    <a:pt x="0" y="1019"/>
                  </a:lnTo>
                  <a:lnTo>
                    <a:pt x="1919" y="1019"/>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dirty="0">
                <a:solidFill>
                  <a:prstClr val="black"/>
                </a:solidFill>
                <a:latin typeface="微软雅黑" panose="020B0503020204020204" pitchFamily="34" charset="-122"/>
                <a:ea typeface="微软雅黑" panose="020B0503020204020204" pitchFamily="34" charset="-122"/>
              </a:endParaRPr>
            </a:p>
          </p:txBody>
        </p:sp>
        <p:sp>
          <p:nvSpPr>
            <p:cNvPr id="43" name="Freeform 36">
              <a:extLst>
                <a:ext uri="{FF2B5EF4-FFF2-40B4-BE49-F238E27FC236}">
                  <a16:creationId xmlns:a16="http://schemas.microsoft.com/office/drawing/2014/main" id="{18BF1FD4-8230-49B5-B529-4F04F5968FF7}"/>
                </a:ext>
              </a:extLst>
            </p:cNvPr>
            <p:cNvSpPr>
              <a:spLocks/>
            </p:cNvSpPr>
            <p:nvPr/>
          </p:nvSpPr>
          <p:spPr bwMode="auto">
            <a:xfrm>
              <a:off x="1401945" y="2906759"/>
              <a:ext cx="3046413" cy="1212850"/>
            </a:xfrm>
            <a:custGeom>
              <a:avLst/>
              <a:gdLst>
                <a:gd name="T0" fmla="*/ 0 w 1919"/>
                <a:gd name="T1" fmla="*/ 764 h 764"/>
                <a:gd name="T2" fmla="*/ 253 w 1919"/>
                <a:gd name="T3" fmla="*/ 379 h 764"/>
                <a:gd name="T4" fmla="*/ 384 w 1919"/>
                <a:gd name="T5" fmla="*/ 637 h 764"/>
                <a:gd name="T6" fmla="*/ 632 w 1919"/>
                <a:gd name="T7" fmla="*/ 251 h 764"/>
                <a:gd name="T8" fmla="*/ 894 w 1919"/>
                <a:gd name="T9" fmla="*/ 642 h 764"/>
                <a:gd name="T10" fmla="*/ 1275 w 1919"/>
                <a:gd name="T11" fmla="*/ 0 h 764"/>
                <a:gd name="T12" fmla="*/ 1533 w 1919"/>
                <a:gd name="T13" fmla="*/ 512 h 764"/>
                <a:gd name="T14" fmla="*/ 1658 w 1919"/>
                <a:gd name="T15" fmla="*/ 379 h 764"/>
                <a:gd name="T16" fmla="*/ 1789 w 1919"/>
                <a:gd name="T17" fmla="*/ 512 h 764"/>
                <a:gd name="T18" fmla="*/ 1919 w 1919"/>
                <a:gd name="T19" fmla="*/ 251 h 764"/>
                <a:gd name="T20" fmla="*/ 1919 w 1919"/>
                <a:gd name="T21" fmla="*/ 764 h 764"/>
                <a:gd name="T22" fmla="*/ 0 w 1919"/>
                <a:gd name="T23" fmla="*/ 76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9" h="764">
                  <a:moveTo>
                    <a:pt x="0" y="764"/>
                  </a:moveTo>
                  <a:lnTo>
                    <a:pt x="253" y="379"/>
                  </a:lnTo>
                  <a:lnTo>
                    <a:pt x="384" y="637"/>
                  </a:lnTo>
                  <a:lnTo>
                    <a:pt x="632" y="251"/>
                  </a:lnTo>
                  <a:lnTo>
                    <a:pt x="894" y="642"/>
                  </a:lnTo>
                  <a:lnTo>
                    <a:pt x="1275" y="0"/>
                  </a:lnTo>
                  <a:lnTo>
                    <a:pt x="1533" y="512"/>
                  </a:lnTo>
                  <a:lnTo>
                    <a:pt x="1658" y="379"/>
                  </a:lnTo>
                  <a:lnTo>
                    <a:pt x="1789" y="512"/>
                  </a:lnTo>
                  <a:lnTo>
                    <a:pt x="1919" y="251"/>
                  </a:lnTo>
                  <a:lnTo>
                    <a:pt x="1919" y="764"/>
                  </a:lnTo>
                  <a:lnTo>
                    <a:pt x="0" y="76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dirty="0">
                <a:solidFill>
                  <a:prstClr val="black"/>
                </a:solidFill>
                <a:latin typeface="微软雅黑" panose="020B0503020204020204" pitchFamily="34" charset="-122"/>
                <a:ea typeface="微软雅黑" panose="020B0503020204020204" pitchFamily="34" charset="-122"/>
              </a:endParaRPr>
            </a:p>
          </p:txBody>
        </p:sp>
        <p:sp>
          <p:nvSpPr>
            <p:cNvPr id="44" name="Rectangle 104">
              <a:extLst>
                <a:ext uri="{FF2B5EF4-FFF2-40B4-BE49-F238E27FC236}">
                  <a16:creationId xmlns:a16="http://schemas.microsoft.com/office/drawing/2014/main" id="{7FE87A75-BD5A-4C29-99EC-FD23A6B0CCC9}"/>
                </a:ext>
              </a:extLst>
            </p:cNvPr>
            <p:cNvSpPr>
              <a:spLocks noChangeArrowheads="1"/>
            </p:cNvSpPr>
            <p:nvPr/>
          </p:nvSpPr>
          <p:spPr bwMode="auto">
            <a:xfrm>
              <a:off x="1332877" y="4540296"/>
              <a:ext cx="200830" cy="146005"/>
            </a:xfrm>
            <a:prstGeom prst="rect">
              <a:avLst/>
            </a:prstGeom>
            <a:solidFill>
              <a:srgbClr val="C00000"/>
            </a:solidFill>
            <a:ln>
              <a:noFill/>
            </a:ln>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dirty="0">
                <a:solidFill>
                  <a:prstClr val="black"/>
                </a:solidFill>
                <a:latin typeface="微软雅黑" panose="020B0503020204020204" pitchFamily="34" charset="-122"/>
                <a:ea typeface="微软雅黑" panose="020B0503020204020204" pitchFamily="34" charset="-122"/>
              </a:endParaRPr>
            </a:p>
          </p:txBody>
        </p:sp>
        <p:sp>
          <p:nvSpPr>
            <p:cNvPr id="45" name="文本框 44">
              <a:extLst>
                <a:ext uri="{FF2B5EF4-FFF2-40B4-BE49-F238E27FC236}">
                  <a16:creationId xmlns:a16="http://schemas.microsoft.com/office/drawing/2014/main" id="{D51E4116-AB35-4338-AF6D-302205244152}"/>
                </a:ext>
              </a:extLst>
            </p:cNvPr>
            <p:cNvSpPr txBox="1"/>
            <p:nvPr/>
          </p:nvSpPr>
          <p:spPr>
            <a:xfrm>
              <a:off x="1015705" y="4042076"/>
              <a:ext cx="178341"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文本框 45">
              <a:extLst>
                <a:ext uri="{FF2B5EF4-FFF2-40B4-BE49-F238E27FC236}">
                  <a16:creationId xmlns:a16="http://schemas.microsoft.com/office/drawing/2014/main" id="{450E2942-DD81-4A3C-8E96-172040AE4F90}"/>
                </a:ext>
              </a:extLst>
            </p:cNvPr>
            <p:cNvSpPr txBox="1"/>
            <p:nvPr/>
          </p:nvSpPr>
          <p:spPr>
            <a:xfrm>
              <a:off x="966844" y="3842141"/>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10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文本框 46">
              <a:extLst>
                <a:ext uri="{FF2B5EF4-FFF2-40B4-BE49-F238E27FC236}">
                  <a16:creationId xmlns:a16="http://schemas.microsoft.com/office/drawing/2014/main" id="{7932DA55-0792-4595-AA5D-5452916EFE57}"/>
                </a:ext>
              </a:extLst>
            </p:cNvPr>
            <p:cNvSpPr txBox="1"/>
            <p:nvPr/>
          </p:nvSpPr>
          <p:spPr>
            <a:xfrm>
              <a:off x="966844" y="3604656"/>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20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文本框 47">
              <a:extLst>
                <a:ext uri="{FF2B5EF4-FFF2-40B4-BE49-F238E27FC236}">
                  <a16:creationId xmlns:a16="http://schemas.microsoft.com/office/drawing/2014/main" id="{DC122041-5F44-42AD-AF90-F9FA7D3F5713}"/>
                </a:ext>
              </a:extLst>
            </p:cNvPr>
            <p:cNvSpPr txBox="1"/>
            <p:nvPr/>
          </p:nvSpPr>
          <p:spPr>
            <a:xfrm>
              <a:off x="966844" y="3404721"/>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文本框 48">
              <a:extLst>
                <a:ext uri="{FF2B5EF4-FFF2-40B4-BE49-F238E27FC236}">
                  <a16:creationId xmlns:a16="http://schemas.microsoft.com/office/drawing/2014/main" id="{C415C048-4269-47C9-9175-EE3805C10918}"/>
                </a:ext>
              </a:extLst>
            </p:cNvPr>
            <p:cNvSpPr txBox="1"/>
            <p:nvPr/>
          </p:nvSpPr>
          <p:spPr>
            <a:xfrm>
              <a:off x="966844" y="3197032"/>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文本框 49">
              <a:extLst>
                <a:ext uri="{FF2B5EF4-FFF2-40B4-BE49-F238E27FC236}">
                  <a16:creationId xmlns:a16="http://schemas.microsoft.com/office/drawing/2014/main" id="{9506C41B-5F9E-497A-93E4-DD274EA33CC9}"/>
                </a:ext>
              </a:extLst>
            </p:cNvPr>
            <p:cNvSpPr txBox="1"/>
            <p:nvPr/>
          </p:nvSpPr>
          <p:spPr>
            <a:xfrm>
              <a:off x="966844" y="3006999"/>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50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文本框 50">
              <a:extLst>
                <a:ext uri="{FF2B5EF4-FFF2-40B4-BE49-F238E27FC236}">
                  <a16:creationId xmlns:a16="http://schemas.microsoft.com/office/drawing/2014/main" id="{74B6AAEF-2910-40BC-B929-91554D3A83D2}"/>
                </a:ext>
              </a:extLst>
            </p:cNvPr>
            <p:cNvSpPr txBox="1"/>
            <p:nvPr/>
          </p:nvSpPr>
          <p:spPr>
            <a:xfrm>
              <a:off x="966844" y="2792526"/>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文本框 51">
              <a:extLst>
                <a:ext uri="{FF2B5EF4-FFF2-40B4-BE49-F238E27FC236}">
                  <a16:creationId xmlns:a16="http://schemas.microsoft.com/office/drawing/2014/main" id="{30986479-B4BC-413F-91C4-F8C20383B48C}"/>
                </a:ext>
              </a:extLst>
            </p:cNvPr>
            <p:cNvSpPr txBox="1"/>
            <p:nvPr/>
          </p:nvSpPr>
          <p:spPr>
            <a:xfrm>
              <a:off x="966844" y="2597424"/>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文本框 52">
              <a:extLst>
                <a:ext uri="{FF2B5EF4-FFF2-40B4-BE49-F238E27FC236}">
                  <a16:creationId xmlns:a16="http://schemas.microsoft.com/office/drawing/2014/main" id="{1531E38C-4AE6-49A1-955B-2B9A982365A7}"/>
                </a:ext>
              </a:extLst>
            </p:cNvPr>
            <p:cNvSpPr txBox="1"/>
            <p:nvPr/>
          </p:nvSpPr>
          <p:spPr>
            <a:xfrm>
              <a:off x="966844" y="2384232"/>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80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文本框 53">
              <a:extLst>
                <a:ext uri="{FF2B5EF4-FFF2-40B4-BE49-F238E27FC236}">
                  <a16:creationId xmlns:a16="http://schemas.microsoft.com/office/drawing/2014/main" id="{E020FF9A-C9AD-4910-8B4D-6628FBFCD9B0}"/>
                </a:ext>
              </a:extLst>
            </p:cNvPr>
            <p:cNvSpPr txBox="1"/>
            <p:nvPr/>
          </p:nvSpPr>
          <p:spPr>
            <a:xfrm>
              <a:off x="966844" y="2194199"/>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90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文本框 54">
              <a:extLst>
                <a:ext uri="{FF2B5EF4-FFF2-40B4-BE49-F238E27FC236}">
                  <a16:creationId xmlns:a16="http://schemas.microsoft.com/office/drawing/2014/main" id="{CF107CF8-7583-4BA3-BFB5-F0A25015D386}"/>
                </a:ext>
              </a:extLst>
            </p:cNvPr>
            <p:cNvSpPr txBox="1"/>
            <p:nvPr/>
          </p:nvSpPr>
          <p:spPr>
            <a:xfrm>
              <a:off x="923178" y="1979726"/>
              <a:ext cx="266812"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100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6" name="文本框 55">
              <a:extLst>
                <a:ext uri="{FF2B5EF4-FFF2-40B4-BE49-F238E27FC236}">
                  <a16:creationId xmlns:a16="http://schemas.microsoft.com/office/drawing/2014/main" id="{C4215C83-D554-4677-A8EE-A260968DC46C}"/>
                </a:ext>
              </a:extLst>
            </p:cNvPr>
            <p:cNvSpPr txBox="1"/>
            <p:nvPr/>
          </p:nvSpPr>
          <p:spPr>
            <a:xfrm>
              <a:off x="923178" y="1770176"/>
              <a:ext cx="266812"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110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文本框 56">
              <a:extLst>
                <a:ext uri="{FF2B5EF4-FFF2-40B4-BE49-F238E27FC236}">
                  <a16:creationId xmlns:a16="http://schemas.microsoft.com/office/drawing/2014/main" id="{C82AF0C4-BC92-4FD2-BC88-550C216B4ED8}"/>
                </a:ext>
              </a:extLst>
            </p:cNvPr>
            <p:cNvSpPr txBox="1"/>
            <p:nvPr/>
          </p:nvSpPr>
          <p:spPr>
            <a:xfrm>
              <a:off x="923178" y="1566976"/>
              <a:ext cx="266812"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110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文本框 57">
              <a:extLst>
                <a:ext uri="{FF2B5EF4-FFF2-40B4-BE49-F238E27FC236}">
                  <a16:creationId xmlns:a16="http://schemas.microsoft.com/office/drawing/2014/main" id="{C9B3AB84-DFA8-4EF1-894B-211B16CE60D1}"/>
                </a:ext>
              </a:extLst>
            </p:cNvPr>
            <p:cNvSpPr txBox="1"/>
            <p:nvPr/>
          </p:nvSpPr>
          <p:spPr>
            <a:xfrm>
              <a:off x="923178" y="1370126"/>
              <a:ext cx="266812"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120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9" name="文本框 58">
              <a:extLst>
                <a:ext uri="{FF2B5EF4-FFF2-40B4-BE49-F238E27FC236}">
                  <a16:creationId xmlns:a16="http://schemas.microsoft.com/office/drawing/2014/main" id="{DDDD8BE2-57DF-49B4-B5F6-10CFADB4C1B7}"/>
                </a:ext>
              </a:extLst>
            </p:cNvPr>
            <p:cNvSpPr txBox="1"/>
            <p:nvPr/>
          </p:nvSpPr>
          <p:spPr>
            <a:xfrm>
              <a:off x="1436744" y="4197741"/>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10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0" name="文本框 59">
              <a:extLst>
                <a:ext uri="{FF2B5EF4-FFF2-40B4-BE49-F238E27FC236}">
                  <a16:creationId xmlns:a16="http://schemas.microsoft.com/office/drawing/2014/main" id="{B672DF4E-216B-4B25-9CD2-46F90D8AA190}"/>
                </a:ext>
              </a:extLst>
            </p:cNvPr>
            <p:cNvSpPr txBox="1"/>
            <p:nvPr/>
          </p:nvSpPr>
          <p:spPr>
            <a:xfrm>
              <a:off x="1658994" y="4197741"/>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20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1" name="文本框 60">
              <a:extLst>
                <a:ext uri="{FF2B5EF4-FFF2-40B4-BE49-F238E27FC236}">
                  <a16:creationId xmlns:a16="http://schemas.microsoft.com/office/drawing/2014/main" id="{3B430CFD-C8C9-4016-8F7F-F9B9DDB1BAD8}"/>
                </a:ext>
              </a:extLst>
            </p:cNvPr>
            <p:cNvSpPr txBox="1"/>
            <p:nvPr/>
          </p:nvSpPr>
          <p:spPr>
            <a:xfrm>
              <a:off x="1849494" y="4197741"/>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2" name="文本框 61">
              <a:extLst>
                <a:ext uri="{FF2B5EF4-FFF2-40B4-BE49-F238E27FC236}">
                  <a16:creationId xmlns:a16="http://schemas.microsoft.com/office/drawing/2014/main" id="{AE61F3D6-DE2C-4422-AE26-E11A48081096}"/>
                </a:ext>
              </a:extLst>
            </p:cNvPr>
            <p:cNvSpPr txBox="1"/>
            <p:nvPr/>
          </p:nvSpPr>
          <p:spPr>
            <a:xfrm>
              <a:off x="2071744" y="4197741"/>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3" name="文本框 62">
              <a:extLst>
                <a:ext uri="{FF2B5EF4-FFF2-40B4-BE49-F238E27FC236}">
                  <a16:creationId xmlns:a16="http://schemas.microsoft.com/office/drawing/2014/main" id="{3FBEF2C7-9539-40F1-9293-20248A5B5727}"/>
                </a:ext>
              </a:extLst>
            </p:cNvPr>
            <p:cNvSpPr txBox="1"/>
            <p:nvPr/>
          </p:nvSpPr>
          <p:spPr>
            <a:xfrm>
              <a:off x="2274944" y="4197741"/>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50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4" name="文本框 63">
              <a:extLst>
                <a:ext uri="{FF2B5EF4-FFF2-40B4-BE49-F238E27FC236}">
                  <a16:creationId xmlns:a16="http://schemas.microsoft.com/office/drawing/2014/main" id="{B69FCBBE-ADA3-4643-895D-25828EF40FD8}"/>
                </a:ext>
              </a:extLst>
            </p:cNvPr>
            <p:cNvSpPr txBox="1"/>
            <p:nvPr/>
          </p:nvSpPr>
          <p:spPr>
            <a:xfrm>
              <a:off x="2484494" y="4197741"/>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文本框 64">
              <a:extLst>
                <a:ext uri="{FF2B5EF4-FFF2-40B4-BE49-F238E27FC236}">
                  <a16:creationId xmlns:a16="http://schemas.microsoft.com/office/drawing/2014/main" id="{AEFFA402-D861-488F-993B-82FB96C5AD61}"/>
                </a:ext>
              </a:extLst>
            </p:cNvPr>
            <p:cNvSpPr txBox="1"/>
            <p:nvPr/>
          </p:nvSpPr>
          <p:spPr>
            <a:xfrm>
              <a:off x="2668644" y="4197741"/>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文本框 65">
              <a:extLst>
                <a:ext uri="{FF2B5EF4-FFF2-40B4-BE49-F238E27FC236}">
                  <a16:creationId xmlns:a16="http://schemas.microsoft.com/office/drawing/2014/main" id="{72D3EA63-A424-4CAB-BDA3-C6A90CC99CC8}"/>
                </a:ext>
              </a:extLst>
            </p:cNvPr>
            <p:cNvSpPr txBox="1"/>
            <p:nvPr/>
          </p:nvSpPr>
          <p:spPr>
            <a:xfrm>
              <a:off x="2890894" y="4197741"/>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80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文本框 66">
              <a:extLst>
                <a:ext uri="{FF2B5EF4-FFF2-40B4-BE49-F238E27FC236}">
                  <a16:creationId xmlns:a16="http://schemas.microsoft.com/office/drawing/2014/main" id="{97CA98C5-B7AC-4767-BE5E-4F34442D27C1}"/>
                </a:ext>
              </a:extLst>
            </p:cNvPr>
            <p:cNvSpPr txBox="1"/>
            <p:nvPr/>
          </p:nvSpPr>
          <p:spPr>
            <a:xfrm>
              <a:off x="3101351" y="4197741"/>
              <a:ext cx="222576"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90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文本框 67">
              <a:extLst>
                <a:ext uri="{FF2B5EF4-FFF2-40B4-BE49-F238E27FC236}">
                  <a16:creationId xmlns:a16="http://schemas.microsoft.com/office/drawing/2014/main" id="{BBA46619-EFF5-4E56-86CD-2D895AC525B8}"/>
                </a:ext>
              </a:extLst>
            </p:cNvPr>
            <p:cNvSpPr txBox="1"/>
            <p:nvPr/>
          </p:nvSpPr>
          <p:spPr>
            <a:xfrm>
              <a:off x="3275522" y="4197741"/>
              <a:ext cx="266812"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100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9" name="文本框 68">
              <a:extLst>
                <a:ext uri="{FF2B5EF4-FFF2-40B4-BE49-F238E27FC236}">
                  <a16:creationId xmlns:a16="http://schemas.microsoft.com/office/drawing/2014/main" id="{26BE6823-9F3F-460C-A3EE-3C68F4EC9AD2}"/>
                </a:ext>
              </a:extLst>
            </p:cNvPr>
            <p:cNvSpPr txBox="1"/>
            <p:nvPr/>
          </p:nvSpPr>
          <p:spPr>
            <a:xfrm>
              <a:off x="3487920" y="4197741"/>
              <a:ext cx="266812"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110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文本框 69">
              <a:extLst>
                <a:ext uri="{FF2B5EF4-FFF2-40B4-BE49-F238E27FC236}">
                  <a16:creationId xmlns:a16="http://schemas.microsoft.com/office/drawing/2014/main" id="{89B5C83F-896D-4F16-95CB-14EB39AD80CB}"/>
                </a:ext>
              </a:extLst>
            </p:cNvPr>
            <p:cNvSpPr txBox="1"/>
            <p:nvPr/>
          </p:nvSpPr>
          <p:spPr>
            <a:xfrm>
              <a:off x="4024948" y="4197741"/>
              <a:ext cx="266812"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130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1" name="文本框 70">
              <a:extLst>
                <a:ext uri="{FF2B5EF4-FFF2-40B4-BE49-F238E27FC236}">
                  <a16:creationId xmlns:a16="http://schemas.microsoft.com/office/drawing/2014/main" id="{01785BA1-3D5C-4764-9A9C-1B61330A4B78}"/>
                </a:ext>
              </a:extLst>
            </p:cNvPr>
            <p:cNvSpPr txBox="1"/>
            <p:nvPr/>
          </p:nvSpPr>
          <p:spPr>
            <a:xfrm>
              <a:off x="3749176" y="4197741"/>
              <a:ext cx="266812" cy="168005"/>
            </a:xfrm>
            <a:prstGeom prst="rect">
              <a:avLst/>
            </a:prstGeom>
            <a:noFill/>
          </p:spPr>
          <p:txBody>
            <a:bodyPr wrap="none" rtlCol="0">
              <a:spAutoFit/>
            </a:bodyPr>
            <a:lstStyle/>
            <a:p>
              <a:pPr defTabSz="914400" eaLnBrk="0" fontAlgn="base" hangingPunct="0">
                <a:spcBef>
                  <a:spcPct val="0"/>
                </a:spcBef>
                <a:spcAft>
                  <a:spcPct val="0"/>
                </a:spcAft>
              </a:pPr>
              <a:r>
                <a:rPr lang="en-US" altLang="zh-CN"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rPr>
                <a:t>120</a:t>
              </a:r>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2" name="矩形 71">
              <a:extLst>
                <a:ext uri="{FF2B5EF4-FFF2-40B4-BE49-F238E27FC236}">
                  <a16:creationId xmlns:a16="http://schemas.microsoft.com/office/drawing/2014/main" id="{7E72AA9F-4ABE-4FDA-8DC7-0D6397D93B27}"/>
                </a:ext>
              </a:extLst>
            </p:cNvPr>
            <p:cNvSpPr/>
            <p:nvPr/>
          </p:nvSpPr>
          <p:spPr>
            <a:xfrm>
              <a:off x="1526961" y="4530770"/>
              <a:ext cx="506618" cy="192005"/>
            </a:xfrm>
            <a:prstGeom prst="rect">
              <a:avLst/>
            </a:prstGeom>
          </p:spPr>
          <p:txBody>
            <a:bodyPr wrap="none">
              <a:spAutoFit/>
            </a:bodyPr>
            <a:lstStyle/>
            <a:p>
              <a:pPr defTabSz="914400" eaLnBrk="0" fontAlgn="base" hangingPunct="0">
                <a:spcBef>
                  <a:spcPct val="0"/>
                </a:spcBef>
                <a:spcAft>
                  <a:spcPct val="0"/>
                </a:spcAft>
              </a:pPr>
              <a:r>
                <a:rPr lang="zh-CN" altLang="en-US" sz="1000" b="1" dirty="0">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rPr>
                <a:t>输入文本</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3" name="Rectangle 104">
              <a:extLst>
                <a:ext uri="{FF2B5EF4-FFF2-40B4-BE49-F238E27FC236}">
                  <a16:creationId xmlns:a16="http://schemas.microsoft.com/office/drawing/2014/main" id="{A4DBD4F2-4A55-48B7-85E8-84B4FDFD1176}"/>
                </a:ext>
              </a:extLst>
            </p:cNvPr>
            <p:cNvSpPr>
              <a:spLocks noChangeArrowheads="1"/>
            </p:cNvSpPr>
            <p:nvPr/>
          </p:nvSpPr>
          <p:spPr bwMode="auto">
            <a:xfrm>
              <a:off x="2734957" y="4549820"/>
              <a:ext cx="184661" cy="136479"/>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dirty="0">
                <a:solidFill>
                  <a:prstClr val="black"/>
                </a:solidFill>
                <a:latin typeface="微软雅黑" panose="020B0503020204020204" pitchFamily="34" charset="-122"/>
                <a:ea typeface="微软雅黑" panose="020B0503020204020204" pitchFamily="34" charset="-122"/>
              </a:endParaRPr>
            </a:p>
          </p:txBody>
        </p:sp>
        <p:sp>
          <p:nvSpPr>
            <p:cNvPr id="74" name="矩形 73">
              <a:extLst>
                <a:ext uri="{FF2B5EF4-FFF2-40B4-BE49-F238E27FC236}">
                  <a16:creationId xmlns:a16="http://schemas.microsoft.com/office/drawing/2014/main" id="{D4A36F86-371A-458F-A0E8-CF13E7330515}"/>
                </a:ext>
              </a:extLst>
            </p:cNvPr>
            <p:cNvSpPr/>
            <p:nvPr/>
          </p:nvSpPr>
          <p:spPr>
            <a:xfrm>
              <a:off x="2919617" y="4535533"/>
              <a:ext cx="506618" cy="192005"/>
            </a:xfrm>
            <a:prstGeom prst="rect">
              <a:avLst/>
            </a:prstGeom>
          </p:spPr>
          <p:txBody>
            <a:bodyPr wrap="none">
              <a:spAutoFit/>
            </a:bodyPr>
            <a:lstStyle/>
            <a:p>
              <a:pPr eaLnBrk="0" fontAlgn="base" hangingPunct="0">
                <a:spcBef>
                  <a:spcPct val="0"/>
                </a:spcBef>
                <a:spcAft>
                  <a:spcPct val="0"/>
                </a:spcAft>
              </a:pPr>
              <a:r>
                <a:rPr lang="zh-CN" altLang="en-US" sz="1000" b="1" dirty="0">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rPr>
                <a:t>输入文本</a:t>
              </a:r>
            </a:p>
          </p:txBody>
        </p:sp>
      </p:grpSp>
      <p:grpSp>
        <p:nvGrpSpPr>
          <p:cNvPr id="75" name="组合 74">
            <a:extLst>
              <a:ext uri="{FF2B5EF4-FFF2-40B4-BE49-F238E27FC236}">
                <a16:creationId xmlns:a16="http://schemas.microsoft.com/office/drawing/2014/main" id="{5C67FF18-C874-46F0-9E01-7BDC8806543D}"/>
              </a:ext>
            </a:extLst>
          </p:cNvPr>
          <p:cNvGrpSpPr/>
          <p:nvPr/>
        </p:nvGrpSpPr>
        <p:grpSpPr>
          <a:xfrm>
            <a:off x="7306462" y="1866528"/>
            <a:ext cx="936037" cy="3821181"/>
            <a:chOff x="5292090" y="1541145"/>
            <a:chExt cx="673100" cy="2831466"/>
          </a:xfrm>
        </p:grpSpPr>
        <p:grpSp>
          <p:nvGrpSpPr>
            <p:cNvPr id="76" name="组合 75">
              <a:extLst>
                <a:ext uri="{FF2B5EF4-FFF2-40B4-BE49-F238E27FC236}">
                  <a16:creationId xmlns:a16="http://schemas.microsoft.com/office/drawing/2014/main" id="{5E5E1427-7421-4E00-9A53-FC382D51E962}"/>
                </a:ext>
              </a:extLst>
            </p:cNvPr>
            <p:cNvGrpSpPr/>
            <p:nvPr/>
          </p:nvGrpSpPr>
          <p:grpSpPr>
            <a:xfrm>
              <a:off x="5292090" y="1541145"/>
              <a:ext cx="673100" cy="674688"/>
              <a:chOff x="7562850" y="1152525"/>
              <a:chExt cx="673100" cy="674688"/>
            </a:xfrm>
          </p:grpSpPr>
          <p:sp>
            <p:nvSpPr>
              <p:cNvPr id="98" name="Freeform 12">
                <a:extLst>
                  <a:ext uri="{FF2B5EF4-FFF2-40B4-BE49-F238E27FC236}">
                    <a16:creationId xmlns:a16="http://schemas.microsoft.com/office/drawing/2014/main" id="{107AE226-C0D3-4672-9D73-046C34AA1184}"/>
                  </a:ext>
                </a:extLst>
              </p:cNvPr>
              <p:cNvSpPr>
                <a:spLocks/>
              </p:cNvSpPr>
              <p:nvPr/>
            </p:nvSpPr>
            <p:spPr bwMode="auto">
              <a:xfrm>
                <a:off x="7562850" y="1152525"/>
                <a:ext cx="673100" cy="674688"/>
              </a:xfrm>
              <a:custGeom>
                <a:avLst/>
                <a:gdLst>
                  <a:gd name="T0" fmla="*/ 32 w 262"/>
                  <a:gd name="T1" fmla="*/ 188 h 262"/>
                  <a:gd name="T2" fmla="*/ 74 w 262"/>
                  <a:gd name="T3" fmla="*/ 31 h 262"/>
                  <a:gd name="T4" fmla="*/ 230 w 262"/>
                  <a:gd name="T5" fmla="*/ 73 h 262"/>
                  <a:gd name="T6" fmla="*/ 189 w 262"/>
                  <a:gd name="T7" fmla="*/ 230 h 262"/>
                  <a:gd name="T8" fmla="*/ 32 w 262"/>
                  <a:gd name="T9" fmla="*/ 188 h 262"/>
                </a:gdLst>
                <a:ahLst/>
                <a:cxnLst>
                  <a:cxn ang="0">
                    <a:pos x="T0" y="T1"/>
                  </a:cxn>
                  <a:cxn ang="0">
                    <a:pos x="T2" y="T3"/>
                  </a:cxn>
                  <a:cxn ang="0">
                    <a:pos x="T4" y="T5"/>
                  </a:cxn>
                  <a:cxn ang="0">
                    <a:pos x="T6" y="T7"/>
                  </a:cxn>
                  <a:cxn ang="0">
                    <a:pos x="T8" y="T9"/>
                  </a:cxn>
                </a:cxnLst>
                <a:rect l="0" t="0" r="r" b="b"/>
                <a:pathLst>
                  <a:path w="262" h="262">
                    <a:moveTo>
                      <a:pt x="32" y="188"/>
                    </a:moveTo>
                    <a:cubicBezTo>
                      <a:pt x="0" y="133"/>
                      <a:pt x="19" y="63"/>
                      <a:pt x="74" y="31"/>
                    </a:cubicBezTo>
                    <a:cubicBezTo>
                      <a:pt x="128" y="0"/>
                      <a:pt x="199" y="18"/>
                      <a:pt x="230" y="73"/>
                    </a:cubicBezTo>
                    <a:cubicBezTo>
                      <a:pt x="262" y="129"/>
                      <a:pt x="243" y="198"/>
                      <a:pt x="189" y="230"/>
                    </a:cubicBezTo>
                    <a:cubicBezTo>
                      <a:pt x="133" y="262"/>
                      <a:pt x="64" y="243"/>
                      <a:pt x="32" y="188"/>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dirty="0">
                  <a:solidFill>
                    <a:prstClr val="black"/>
                  </a:solidFill>
                  <a:latin typeface="微软雅黑" panose="020B0503020204020204" pitchFamily="34" charset="-122"/>
                  <a:ea typeface="微软雅黑" panose="020B0503020204020204" pitchFamily="34" charset="-122"/>
                </a:endParaRPr>
              </a:p>
            </p:txBody>
          </p:sp>
          <p:sp>
            <p:nvSpPr>
              <p:cNvPr id="99" name="Freeform 13">
                <a:extLst>
                  <a:ext uri="{FF2B5EF4-FFF2-40B4-BE49-F238E27FC236}">
                    <a16:creationId xmlns:a16="http://schemas.microsoft.com/office/drawing/2014/main" id="{52F7A5C8-84CA-4521-907E-184D557FEB80}"/>
                  </a:ext>
                </a:extLst>
              </p:cNvPr>
              <p:cNvSpPr>
                <a:spLocks noEditPoints="1"/>
              </p:cNvSpPr>
              <p:nvPr/>
            </p:nvSpPr>
            <p:spPr bwMode="auto">
              <a:xfrm>
                <a:off x="7907338" y="1341438"/>
                <a:ext cx="287338" cy="444500"/>
              </a:xfrm>
              <a:custGeom>
                <a:avLst/>
                <a:gdLst>
                  <a:gd name="T0" fmla="*/ 11 w 112"/>
                  <a:gd name="T1" fmla="*/ 172 h 173"/>
                  <a:gd name="T2" fmla="*/ 0 w 112"/>
                  <a:gd name="T3" fmla="*/ 173 h 173"/>
                  <a:gd name="T4" fmla="*/ 0 w 112"/>
                  <a:gd name="T5" fmla="*/ 173 h 173"/>
                  <a:gd name="T6" fmla="*/ 11 w 112"/>
                  <a:gd name="T7" fmla="*/ 172 h 173"/>
                  <a:gd name="T8" fmla="*/ 96 w 112"/>
                  <a:gd name="T9" fmla="*/ 0 h 173"/>
                  <a:gd name="T10" fmla="*/ 96 w 112"/>
                  <a:gd name="T11" fmla="*/ 0 h 173"/>
                  <a:gd name="T12" fmla="*/ 112 w 112"/>
                  <a:gd name="T13" fmla="*/ 58 h 173"/>
                  <a:gd name="T14" fmla="*/ 96 w 112"/>
                  <a:gd name="T15" fmla="*/ 0 h 173"/>
                  <a:gd name="T16" fmla="*/ 96 w 112"/>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73">
                    <a:moveTo>
                      <a:pt x="11" y="172"/>
                    </a:moveTo>
                    <a:cubicBezTo>
                      <a:pt x="8" y="172"/>
                      <a:pt x="4" y="172"/>
                      <a:pt x="0" y="173"/>
                    </a:cubicBezTo>
                    <a:cubicBezTo>
                      <a:pt x="0" y="173"/>
                      <a:pt x="0" y="173"/>
                      <a:pt x="0" y="173"/>
                    </a:cubicBezTo>
                    <a:cubicBezTo>
                      <a:pt x="4" y="173"/>
                      <a:pt x="8" y="172"/>
                      <a:pt x="11" y="172"/>
                    </a:cubicBezTo>
                    <a:moveTo>
                      <a:pt x="96" y="0"/>
                    </a:moveTo>
                    <a:cubicBezTo>
                      <a:pt x="96" y="0"/>
                      <a:pt x="96" y="0"/>
                      <a:pt x="96" y="0"/>
                    </a:cubicBezTo>
                    <a:cubicBezTo>
                      <a:pt x="107" y="18"/>
                      <a:pt x="112" y="38"/>
                      <a:pt x="112" y="58"/>
                    </a:cubicBezTo>
                    <a:cubicBezTo>
                      <a:pt x="112" y="38"/>
                      <a:pt x="107" y="18"/>
                      <a:pt x="96" y="0"/>
                    </a:cubicBezTo>
                    <a:cubicBezTo>
                      <a:pt x="96" y="0"/>
                      <a:pt x="96" y="0"/>
                      <a:pt x="96"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00" name="Freeform 15">
                <a:extLst>
                  <a:ext uri="{FF2B5EF4-FFF2-40B4-BE49-F238E27FC236}">
                    <a16:creationId xmlns:a16="http://schemas.microsoft.com/office/drawing/2014/main" id="{21C4265B-0237-4DA8-B479-8D9E04A9F25B}"/>
                  </a:ext>
                </a:extLst>
              </p:cNvPr>
              <p:cNvSpPr>
                <a:spLocks noEditPoints="1"/>
              </p:cNvSpPr>
              <p:nvPr/>
            </p:nvSpPr>
            <p:spPr bwMode="auto">
              <a:xfrm>
                <a:off x="7745413" y="1343025"/>
                <a:ext cx="307975" cy="290513"/>
              </a:xfrm>
              <a:custGeom>
                <a:avLst/>
                <a:gdLst>
                  <a:gd name="T0" fmla="*/ 176 w 194"/>
                  <a:gd name="T1" fmla="*/ 175 h 183"/>
                  <a:gd name="T2" fmla="*/ 100 w 194"/>
                  <a:gd name="T3" fmla="*/ 23 h 183"/>
                  <a:gd name="T4" fmla="*/ 111 w 194"/>
                  <a:gd name="T5" fmla="*/ 0 h 183"/>
                  <a:gd name="T6" fmla="*/ 107 w 194"/>
                  <a:gd name="T7" fmla="*/ 0 h 183"/>
                  <a:gd name="T8" fmla="*/ 99 w 194"/>
                  <a:gd name="T9" fmla="*/ 18 h 183"/>
                  <a:gd name="T10" fmla="*/ 97 w 194"/>
                  <a:gd name="T11" fmla="*/ 20 h 183"/>
                  <a:gd name="T12" fmla="*/ 95 w 194"/>
                  <a:gd name="T13" fmla="*/ 18 h 183"/>
                  <a:gd name="T14" fmla="*/ 94 w 194"/>
                  <a:gd name="T15" fmla="*/ 15 h 183"/>
                  <a:gd name="T16" fmla="*/ 87 w 194"/>
                  <a:gd name="T17" fmla="*/ 0 h 183"/>
                  <a:gd name="T18" fmla="*/ 82 w 194"/>
                  <a:gd name="T19" fmla="*/ 0 h 183"/>
                  <a:gd name="T20" fmla="*/ 94 w 194"/>
                  <a:gd name="T21" fmla="*/ 23 h 183"/>
                  <a:gd name="T22" fmla="*/ 18 w 194"/>
                  <a:gd name="T23" fmla="*/ 175 h 183"/>
                  <a:gd name="T24" fmla="*/ 0 w 194"/>
                  <a:gd name="T25" fmla="*/ 175 h 183"/>
                  <a:gd name="T26" fmla="*/ 0 w 194"/>
                  <a:gd name="T27" fmla="*/ 183 h 183"/>
                  <a:gd name="T28" fmla="*/ 194 w 194"/>
                  <a:gd name="T29" fmla="*/ 183 h 183"/>
                  <a:gd name="T30" fmla="*/ 194 w 194"/>
                  <a:gd name="T31" fmla="*/ 175 h 183"/>
                  <a:gd name="T32" fmla="*/ 176 w 194"/>
                  <a:gd name="T33" fmla="*/ 175 h 183"/>
                  <a:gd name="T34" fmla="*/ 73 w 194"/>
                  <a:gd name="T35" fmla="*/ 175 h 183"/>
                  <a:gd name="T36" fmla="*/ 94 w 194"/>
                  <a:gd name="T37" fmla="*/ 130 h 183"/>
                  <a:gd name="T38" fmla="*/ 97 w 194"/>
                  <a:gd name="T39" fmla="*/ 125 h 183"/>
                  <a:gd name="T40" fmla="*/ 123 w 194"/>
                  <a:gd name="T41" fmla="*/ 175 h 183"/>
                  <a:gd name="T42" fmla="*/ 73 w 194"/>
                  <a:gd name="T43" fmla="*/ 17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83">
                    <a:moveTo>
                      <a:pt x="176" y="175"/>
                    </a:moveTo>
                    <a:lnTo>
                      <a:pt x="100" y="23"/>
                    </a:lnTo>
                    <a:lnTo>
                      <a:pt x="111" y="0"/>
                    </a:lnTo>
                    <a:lnTo>
                      <a:pt x="107" y="0"/>
                    </a:lnTo>
                    <a:lnTo>
                      <a:pt x="99" y="18"/>
                    </a:lnTo>
                    <a:lnTo>
                      <a:pt x="97" y="20"/>
                    </a:lnTo>
                    <a:lnTo>
                      <a:pt x="95" y="18"/>
                    </a:lnTo>
                    <a:lnTo>
                      <a:pt x="94" y="15"/>
                    </a:lnTo>
                    <a:lnTo>
                      <a:pt x="87" y="0"/>
                    </a:lnTo>
                    <a:lnTo>
                      <a:pt x="82" y="0"/>
                    </a:lnTo>
                    <a:lnTo>
                      <a:pt x="94" y="23"/>
                    </a:lnTo>
                    <a:lnTo>
                      <a:pt x="18" y="175"/>
                    </a:lnTo>
                    <a:lnTo>
                      <a:pt x="0" y="175"/>
                    </a:lnTo>
                    <a:lnTo>
                      <a:pt x="0" y="183"/>
                    </a:lnTo>
                    <a:lnTo>
                      <a:pt x="194" y="183"/>
                    </a:lnTo>
                    <a:lnTo>
                      <a:pt x="194" y="175"/>
                    </a:lnTo>
                    <a:lnTo>
                      <a:pt x="176" y="175"/>
                    </a:lnTo>
                    <a:close/>
                    <a:moveTo>
                      <a:pt x="73" y="175"/>
                    </a:moveTo>
                    <a:lnTo>
                      <a:pt x="94" y="130"/>
                    </a:lnTo>
                    <a:lnTo>
                      <a:pt x="97" y="125"/>
                    </a:lnTo>
                    <a:lnTo>
                      <a:pt x="123" y="175"/>
                    </a:lnTo>
                    <a:lnTo>
                      <a:pt x="73" y="175"/>
                    </a:ln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01" name="Freeform 16">
                <a:extLst>
                  <a:ext uri="{FF2B5EF4-FFF2-40B4-BE49-F238E27FC236}">
                    <a16:creationId xmlns:a16="http://schemas.microsoft.com/office/drawing/2014/main" id="{A00139B9-2BF2-49DA-A767-B7EF2D02BAF4}"/>
                  </a:ext>
                </a:extLst>
              </p:cNvPr>
              <p:cNvSpPr>
                <a:spLocks noEditPoints="1"/>
              </p:cNvSpPr>
              <p:nvPr/>
            </p:nvSpPr>
            <p:spPr bwMode="auto">
              <a:xfrm>
                <a:off x="7578725" y="1165225"/>
                <a:ext cx="641350" cy="646113"/>
              </a:xfrm>
              <a:custGeom>
                <a:avLst/>
                <a:gdLst>
                  <a:gd name="T0" fmla="*/ 154 w 250"/>
                  <a:gd name="T1" fmla="*/ 244 h 251"/>
                  <a:gd name="T2" fmla="*/ 134 w 250"/>
                  <a:gd name="T3" fmla="*/ 251 h 251"/>
                  <a:gd name="T4" fmla="*/ 92 w 250"/>
                  <a:gd name="T5" fmla="*/ 247 h 251"/>
                  <a:gd name="T6" fmla="*/ 114 w 250"/>
                  <a:gd name="T7" fmla="*/ 247 h 251"/>
                  <a:gd name="T8" fmla="*/ 92 w 250"/>
                  <a:gd name="T9" fmla="*/ 247 h 251"/>
                  <a:gd name="T10" fmla="*/ 190 w 250"/>
                  <a:gd name="T11" fmla="*/ 228 h 251"/>
                  <a:gd name="T12" fmla="*/ 174 w 250"/>
                  <a:gd name="T13" fmla="*/ 241 h 251"/>
                  <a:gd name="T14" fmla="*/ 55 w 250"/>
                  <a:gd name="T15" fmla="*/ 230 h 251"/>
                  <a:gd name="T16" fmla="*/ 75 w 250"/>
                  <a:gd name="T17" fmla="*/ 236 h 251"/>
                  <a:gd name="T18" fmla="*/ 55 w 250"/>
                  <a:gd name="T19" fmla="*/ 230 h 251"/>
                  <a:gd name="T20" fmla="*/ 190 w 250"/>
                  <a:gd name="T21" fmla="*/ 228 h 251"/>
                  <a:gd name="T22" fmla="*/ 221 w 250"/>
                  <a:gd name="T23" fmla="*/ 201 h 251"/>
                  <a:gd name="T24" fmla="*/ 209 w 250"/>
                  <a:gd name="T25" fmla="*/ 219 h 251"/>
                  <a:gd name="T26" fmla="*/ 25 w 250"/>
                  <a:gd name="T27" fmla="*/ 201 h 251"/>
                  <a:gd name="T28" fmla="*/ 41 w 250"/>
                  <a:gd name="T29" fmla="*/ 214 h 251"/>
                  <a:gd name="T30" fmla="*/ 25 w 250"/>
                  <a:gd name="T31" fmla="*/ 201 h 251"/>
                  <a:gd name="T32" fmla="*/ 240 w 250"/>
                  <a:gd name="T33" fmla="*/ 165 h 251"/>
                  <a:gd name="T34" fmla="*/ 235 w 250"/>
                  <a:gd name="T35" fmla="*/ 186 h 251"/>
                  <a:gd name="T36" fmla="*/ 6 w 250"/>
                  <a:gd name="T37" fmla="*/ 164 h 251"/>
                  <a:gd name="T38" fmla="*/ 17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79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7"/>
                    </a:moveTo>
                    <a:cubicBezTo>
                      <a:pt x="141" y="246"/>
                      <a:pt x="147" y="245"/>
                      <a:pt x="154" y="244"/>
                    </a:cubicBezTo>
                    <a:cubicBezTo>
                      <a:pt x="155" y="247"/>
                      <a:pt x="155" y="247"/>
                      <a:pt x="155" y="247"/>
                    </a:cubicBezTo>
                    <a:cubicBezTo>
                      <a:pt x="148" y="250"/>
                      <a:pt x="141" y="250"/>
                      <a:pt x="134" y="251"/>
                    </a:cubicBezTo>
                    <a:lnTo>
                      <a:pt x="134" y="247"/>
                    </a:lnTo>
                    <a:close/>
                    <a:moveTo>
                      <a:pt x="92" y="247"/>
                    </a:moveTo>
                    <a:cubicBezTo>
                      <a:pt x="94" y="243"/>
                      <a:pt x="94" y="243"/>
                      <a:pt x="94" y="243"/>
                    </a:cubicBezTo>
                    <a:cubicBezTo>
                      <a:pt x="100" y="245"/>
                      <a:pt x="107" y="246"/>
                      <a:pt x="114" y="247"/>
                    </a:cubicBezTo>
                    <a:cubicBezTo>
                      <a:pt x="113" y="250"/>
                      <a:pt x="113" y="250"/>
                      <a:pt x="113" y="250"/>
                    </a:cubicBezTo>
                    <a:cubicBezTo>
                      <a:pt x="106" y="250"/>
                      <a:pt x="99" y="249"/>
                      <a:pt x="92" y="247"/>
                    </a:cubicBezTo>
                    <a:close/>
                    <a:moveTo>
                      <a:pt x="173" y="237"/>
                    </a:moveTo>
                    <a:cubicBezTo>
                      <a:pt x="179" y="235"/>
                      <a:pt x="185" y="232"/>
                      <a:pt x="190" y="228"/>
                    </a:cubicBezTo>
                    <a:cubicBezTo>
                      <a:pt x="193" y="231"/>
                      <a:pt x="193" y="231"/>
                      <a:pt x="193" y="231"/>
                    </a:cubicBezTo>
                    <a:cubicBezTo>
                      <a:pt x="187" y="235"/>
                      <a:pt x="181" y="238"/>
                      <a:pt x="174" y="241"/>
                    </a:cubicBezTo>
                    <a:lnTo>
                      <a:pt x="173" y="237"/>
                    </a:lnTo>
                    <a:close/>
                    <a:moveTo>
                      <a:pt x="55" y="230"/>
                    </a:moveTo>
                    <a:cubicBezTo>
                      <a:pt x="57" y="226"/>
                      <a:pt x="57" y="226"/>
                      <a:pt x="57" y="226"/>
                    </a:cubicBezTo>
                    <a:cubicBezTo>
                      <a:pt x="62" y="230"/>
                      <a:pt x="68" y="233"/>
                      <a:pt x="75" y="236"/>
                    </a:cubicBezTo>
                    <a:cubicBezTo>
                      <a:pt x="73" y="240"/>
                      <a:pt x="73" y="240"/>
                      <a:pt x="73" y="240"/>
                    </a:cubicBezTo>
                    <a:cubicBezTo>
                      <a:pt x="67" y="237"/>
                      <a:pt x="60" y="234"/>
                      <a:pt x="55" y="230"/>
                    </a:cubicBezTo>
                    <a:close/>
                    <a:moveTo>
                      <a:pt x="190" y="228"/>
                    </a:moveTo>
                    <a:cubicBezTo>
                      <a:pt x="190" y="228"/>
                      <a:pt x="190" y="228"/>
                      <a:pt x="190" y="228"/>
                    </a:cubicBezTo>
                    <a:moveTo>
                      <a:pt x="207" y="216"/>
                    </a:moveTo>
                    <a:cubicBezTo>
                      <a:pt x="211" y="211"/>
                      <a:pt x="216" y="206"/>
                      <a:pt x="221" y="201"/>
                    </a:cubicBezTo>
                    <a:cubicBezTo>
                      <a:pt x="223" y="203"/>
                      <a:pt x="223" y="203"/>
                      <a:pt x="223" y="203"/>
                    </a:cubicBezTo>
                    <a:cubicBezTo>
                      <a:pt x="219" y="209"/>
                      <a:pt x="215" y="214"/>
                      <a:pt x="209" y="219"/>
                    </a:cubicBezTo>
                    <a:lnTo>
                      <a:pt x="207" y="216"/>
                    </a:lnTo>
                    <a:close/>
                    <a:moveTo>
                      <a:pt x="25" y="201"/>
                    </a:moveTo>
                    <a:cubicBezTo>
                      <a:pt x="28" y="198"/>
                      <a:pt x="28" y="198"/>
                      <a:pt x="28" y="198"/>
                    </a:cubicBezTo>
                    <a:cubicBezTo>
                      <a:pt x="32" y="204"/>
                      <a:pt x="37" y="209"/>
                      <a:pt x="41" y="214"/>
                    </a:cubicBezTo>
                    <a:cubicBezTo>
                      <a:pt x="39" y="216"/>
                      <a:pt x="39" y="216"/>
                      <a:pt x="39" y="216"/>
                    </a:cubicBezTo>
                    <a:cubicBezTo>
                      <a:pt x="34" y="211"/>
                      <a:pt x="29" y="207"/>
                      <a:pt x="25" y="201"/>
                    </a:cubicBezTo>
                    <a:close/>
                    <a:moveTo>
                      <a:pt x="231" y="184"/>
                    </a:moveTo>
                    <a:cubicBezTo>
                      <a:pt x="234" y="178"/>
                      <a:pt x="237" y="172"/>
                      <a:pt x="240" y="165"/>
                    </a:cubicBezTo>
                    <a:cubicBezTo>
                      <a:pt x="244" y="167"/>
                      <a:pt x="244" y="167"/>
                      <a:pt x="244" y="167"/>
                    </a:cubicBezTo>
                    <a:cubicBezTo>
                      <a:pt x="241" y="174"/>
                      <a:pt x="238" y="180"/>
                      <a:pt x="235" y="186"/>
                    </a:cubicBezTo>
                    <a:lnTo>
                      <a:pt x="231" y="184"/>
                    </a:lnTo>
                    <a:close/>
                    <a:moveTo>
                      <a:pt x="6" y="164"/>
                    </a:moveTo>
                    <a:cubicBezTo>
                      <a:pt x="10" y="163"/>
                      <a:pt x="10" y="163"/>
                      <a:pt x="10" y="163"/>
                    </a:cubicBezTo>
                    <a:cubicBezTo>
                      <a:pt x="12" y="169"/>
                      <a:pt x="14" y="176"/>
                      <a:pt x="17"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0" y="138"/>
                      <a:pt x="0" y="132"/>
                      <a:pt x="0" y="126"/>
                    </a:cubicBezTo>
                    <a:close/>
                    <a:moveTo>
                      <a:pt x="241" y="92"/>
                    </a:moveTo>
                    <a:cubicBezTo>
                      <a:pt x="246" y="90"/>
                      <a:pt x="246" y="90"/>
                      <a:pt x="246" y="90"/>
                    </a:cubicBezTo>
                    <a:cubicBezTo>
                      <a:pt x="247" y="97"/>
                      <a:pt x="249" y="104"/>
                      <a:pt x="250" y="111"/>
                    </a:cubicBezTo>
                    <a:cubicBezTo>
                      <a:pt x="246" y="112"/>
                      <a:pt x="246" y="112"/>
                      <a:pt x="246" y="112"/>
                    </a:cubicBezTo>
                    <a:cubicBezTo>
                      <a:pt x="245" y="105"/>
                      <a:pt x="243" y="98"/>
                      <a:pt x="241" y="92"/>
                    </a:cubicBezTo>
                    <a:close/>
                    <a:moveTo>
                      <a:pt x="2" y="102"/>
                    </a:moveTo>
                    <a:cubicBezTo>
                      <a:pt x="3" y="95"/>
                      <a:pt x="5" y="88"/>
                      <a:pt x="8" y="82"/>
                    </a:cubicBezTo>
                    <a:cubicBezTo>
                      <a:pt x="12" y="84"/>
                      <a:pt x="12" y="84"/>
                      <a:pt x="12" y="84"/>
                    </a:cubicBezTo>
                    <a:cubicBezTo>
                      <a:pt x="9" y="90"/>
                      <a:pt x="7" y="96"/>
                      <a:pt x="6" y="103"/>
                    </a:cubicBezTo>
                    <a:lnTo>
                      <a:pt x="2" y="102"/>
                    </a:lnTo>
                    <a:close/>
                    <a:moveTo>
                      <a:pt x="224" y="55"/>
                    </a:moveTo>
                    <a:cubicBezTo>
                      <a:pt x="227" y="53"/>
                      <a:pt x="227" y="53"/>
                      <a:pt x="227" y="53"/>
                    </a:cubicBezTo>
                    <a:cubicBezTo>
                      <a:pt x="231" y="59"/>
                      <a:pt x="234" y="65"/>
                      <a:pt x="238" y="71"/>
                    </a:cubicBezTo>
                    <a:cubicBezTo>
                      <a:pt x="234" y="73"/>
                      <a:pt x="234" y="73"/>
                      <a:pt x="234" y="73"/>
                    </a:cubicBezTo>
                    <a:cubicBezTo>
                      <a:pt x="231" y="67"/>
                      <a:pt x="228" y="61"/>
                      <a:pt x="224" y="55"/>
                    </a:cubicBezTo>
                    <a:close/>
                    <a:moveTo>
                      <a:pt x="17" y="63"/>
                    </a:moveTo>
                    <a:cubicBezTo>
                      <a:pt x="20" y="57"/>
                      <a:pt x="24" y="52"/>
                      <a:pt x="28" y="46"/>
                    </a:cubicBezTo>
                    <a:cubicBezTo>
                      <a:pt x="32" y="49"/>
                      <a:pt x="32" y="49"/>
                      <a:pt x="32" y="49"/>
                    </a:cubicBezTo>
                    <a:cubicBezTo>
                      <a:pt x="27" y="54"/>
                      <a:pt x="24" y="60"/>
                      <a:pt x="20" y="65"/>
                    </a:cubicBezTo>
                    <a:lnTo>
                      <a:pt x="17" y="63"/>
                    </a:lnTo>
                    <a:close/>
                    <a:moveTo>
                      <a:pt x="195" y="27"/>
                    </a:moveTo>
                    <a:cubicBezTo>
                      <a:pt x="195" y="27"/>
                      <a:pt x="195" y="27"/>
                      <a:pt x="195" y="27"/>
                    </a:cubicBezTo>
                    <a:cubicBezTo>
                      <a:pt x="198" y="24"/>
                      <a:pt x="198" y="24"/>
                      <a:pt x="198" y="24"/>
                    </a:cubicBezTo>
                    <a:cubicBezTo>
                      <a:pt x="203"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6" y="26"/>
                      <a:pt x="51" y="30"/>
                      <a:pt x="46" y="34"/>
                    </a:cubicBezTo>
                    <a:lnTo>
                      <a:pt x="43" y="31"/>
                    </a:lnTo>
                    <a:close/>
                    <a:moveTo>
                      <a:pt x="159" y="10"/>
                    </a:moveTo>
                    <a:cubicBezTo>
                      <a:pt x="160" y="6"/>
                      <a:pt x="160" y="6"/>
                      <a:pt x="160" y="6"/>
                    </a:cubicBezTo>
                    <a:cubicBezTo>
                      <a:pt x="167" y="8"/>
                      <a:pt x="174" y="10"/>
                      <a:pt x="179" y="13"/>
                    </a:cubicBezTo>
                    <a:cubicBezTo>
                      <a:pt x="178" y="17"/>
                      <a:pt x="178" y="17"/>
                      <a:pt x="178" y="17"/>
                    </a:cubicBezTo>
                    <a:cubicBezTo>
                      <a:pt x="172" y="14"/>
                      <a:pt x="166" y="12"/>
                      <a:pt x="159" y="10"/>
                    </a:cubicBezTo>
                    <a:close/>
                    <a:moveTo>
                      <a:pt x="79" y="10"/>
                    </a:moveTo>
                    <a:cubicBezTo>
                      <a:pt x="85" y="7"/>
                      <a:pt x="92" y="5"/>
                      <a:pt x="98" y="3"/>
                    </a:cubicBezTo>
                    <a:cubicBezTo>
                      <a:pt x="99" y="7"/>
                      <a:pt x="99" y="7"/>
                      <a:pt x="99" y="7"/>
                    </a:cubicBezTo>
                    <a:cubicBezTo>
                      <a:pt x="92" y="9"/>
                      <a:pt x="86" y="11"/>
                      <a:pt x="80" y="13"/>
                    </a:cubicBezTo>
                    <a:lnTo>
                      <a:pt x="79" y="10"/>
                    </a:lnTo>
                    <a:close/>
                    <a:moveTo>
                      <a:pt x="125" y="5"/>
                    </a:moveTo>
                    <a:cubicBezTo>
                      <a:pt x="123" y="5"/>
                      <a:pt x="121"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77" name="组合 76">
              <a:extLst>
                <a:ext uri="{FF2B5EF4-FFF2-40B4-BE49-F238E27FC236}">
                  <a16:creationId xmlns:a16="http://schemas.microsoft.com/office/drawing/2014/main" id="{4A6154D5-F94E-4B1A-A822-A75D445F4EF7}"/>
                </a:ext>
              </a:extLst>
            </p:cNvPr>
            <p:cNvGrpSpPr/>
            <p:nvPr/>
          </p:nvGrpSpPr>
          <p:grpSpPr>
            <a:xfrm>
              <a:off x="5307965" y="3726498"/>
              <a:ext cx="641350" cy="646113"/>
              <a:chOff x="7578725" y="3941763"/>
              <a:chExt cx="641350" cy="646113"/>
            </a:xfrm>
          </p:grpSpPr>
          <p:sp>
            <p:nvSpPr>
              <p:cNvPr id="83" name="Oval 22">
                <a:extLst>
                  <a:ext uri="{FF2B5EF4-FFF2-40B4-BE49-F238E27FC236}">
                    <a16:creationId xmlns:a16="http://schemas.microsoft.com/office/drawing/2014/main" id="{296A7FC1-C3D3-4395-A1BA-DC649CB5583B}"/>
                  </a:ext>
                </a:extLst>
              </p:cNvPr>
              <p:cNvSpPr>
                <a:spLocks noChangeArrowheads="1"/>
              </p:cNvSpPr>
              <p:nvPr/>
            </p:nvSpPr>
            <p:spPr bwMode="auto">
              <a:xfrm>
                <a:off x="7607300" y="3970338"/>
                <a:ext cx="590550" cy="590550"/>
              </a:xfrm>
              <a:prstGeom prst="ellipse">
                <a:avLst/>
              </a:pr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dirty="0">
                  <a:solidFill>
                    <a:prstClr val="black"/>
                  </a:solidFill>
                  <a:latin typeface="微软雅黑" panose="020B0503020204020204" pitchFamily="34" charset="-122"/>
                  <a:ea typeface="微软雅黑" panose="020B0503020204020204" pitchFamily="34" charset="-122"/>
                </a:endParaRPr>
              </a:p>
            </p:txBody>
          </p:sp>
          <p:sp>
            <p:nvSpPr>
              <p:cNvPr id="84" name="Freeform 23">
                <a:extLst>
                  <a:ext uri="{FF2B5EF4-FFF2-40B4-BE49-F238E27FC236}">
                    <a16:creationId xmlns:a16="http://schemas.microsoft.com/office/drawing/2014/main" id="{D05BBC3F-2C29-4466-A0A1-693A1E2B9840}"/>
                  </a:ext>
                </a:extLst>
              </p:cNvPr>
              <p:cNvSpPr>
                <a:spLocks/>
              </p:cNvSpPr>
              <p:nvPr/>
            </p:nvSpPr>
            <p:spPr bwMode="auto">
              <a:xfrm>
                <a:off x="7908925" y="3970338"/>
                <a:ext cx="128588" cy="33338"/>
              </a:xfrm>
              <a:custGeom>
                <a:avLst/>
                <a:gdLst>
                  <a:gd name="T0" fmla="*/ 0 w 50"/>
                  <a:gd name="T1" fmla="*/ 0 h 13"/>
                  <a:gd name="T2" fmla="*/ 0 w 50"/>
                  <a:gd name="T3" fmla="*/ 0 h 13"/>
                  <a:gd name="T4" fmla="*/ 50 w 50"/>
                  <a:gd name="T5" fmla="*/ 13 h 13"/>
                  <a:gd name="T6" fmla="*/ 0 w 50"/>
                  <a:gd name="T7" fmla="*/ 0 h 13"/>
                </a:gdLst>
                <a:ahLst/>
                <a:cxnLst>
                  <a:cxn ang="0">
                    <a:pos x="T0" y="T1"/>
                  </a:cxn>
                  <a:cxn ang="0">
                    <a:pos x="T2" y="T3"/>
                  </a:cxn>
                  <a:cxn ang="0">
                    <a:pos x="T4" y="T5"/>
                  </a:cxn>
                  <a:cxn ang="0">
                    <a:pos x="T6" y="T7"/>
                  </a:cxn>
                </a:cxnLst>
                <a:rect l="0" t="0" r="r" b="b"/>
                <a:pathLst>
                  <a:path w="50" h="13">
                    <a:moveTo>
                      <a:pt x="0" y="0"/>
                    </a:moveTo>
                    <a:cubicBezTo>
                      <a:pt x="0" y="0"/>
                      <a:pt x="0" y="0"/>
                      <a:pt x="0" y="0"/>
                    </a:cubicBezTo>
                    <a:cubicBezTo>
                      <a:pt x="18" y="0"/>
                      <a:pt x="35" y="5"/>
                      <a:pt x="50" y="13"/>
                    </a:cubicBezTo>
                    <a:cubicBezTo>
                      <a:pt x="34" y="5"/>
                      <a:pt x="17" y="0"/>
                      <a:pt x="0"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85" name="Freeform 25">
                <a:extLst>
                  <a:ext uri="{FF2B5EF4-FFF2-40B4-BE49-F238E27FC236}">
                    <a16:creationId xmlns:a16="http://schemas.microsoft.com/office/drawing/2014/main" id="{3B5E2719-4D8A-4BD3-B28E-C9473988AC1F}"/>
                  </a:ext>
                </a:extLst>
              </p:cNvPr>
              <p:cNvSpPr>
                <a:spLocks/>
              </p:cNvSpPr>
              <p:nvPr/>
            </p:nvSpPr>
            <p:spPr bwMode="auto">
              <a:xfrm>
                <a:off x="7742238" y="4111625"/>
                <a:ext cx="203200" cy="282575"/>
              </a:xfrm>
              <a:custGeom>
                <a:avLst/>
                <a:gdLst>
                  <a:gd name="T0" fmla="*/ 21 w 79"/>
                  <a:gd name="T1" fmla="*/ 45 h 110"/>
                  <a:gd name="T2" fmla="*/ 17 w 79"/>
                  <a:gd name="T3" fmla="*/ 15 h 110"/>
                  <a:gd name="T4" fmla="*/ 51 w 79"/>
                  <a:gd name="T5" fmla="*/ 22 h 110"/>
                  <a:gd name="T6" fmla="*/ 46 w 79"/>
                  <a:gd name="T7" fmla="*/ 64 h 110"/>
                  <a:gd name="T8" fmla="*/ 60 w 79"/>
                  <a:gd name="T9" fmla="*/ 101 h 110"/>
                  <a:gd name="T10" fmla="*/ 35 w 79"/>
                  <a:gd name="T11" fmla="*/ 69 h 110"/>
                  <a:gd name="T12" fmla="*/ 21 w 79"/>
                  <a:gd name="T13" fmla="*/ 45 h 110"/>
                </a:gdLst>
                <a:ahLst/>
                <a:cxnLst>
                  <a:cxn ang="0">
                    <a:pos x="T0" y="T1"/>
                  </a:cxn>
                  <a:cxn ang="0">
                    <a:pos x="T2" y="T3"/>
                  </a:cxn>
                  <a:cxn ang="0">
                    <a:pos x="T4" y="T5"/>
                  </a:cxn>
                  <a:cxn ang="0">
                    <a:pos x="T6" y="T7"/>
                  </a:cxn>
                  <a:cxn ang="0">
                    <a:pos x="T8" y="T9"/>
                  </a:cxn>
                  <a:cxn ang="0">
                    <a:pos x="T10" y="T11"/>
                  </a:cxn>
                  <a:cxn ang="0">
                    <a:pos x="T12" y="T13"/>
                  </a:cxn>
                </a:cxnLst>
                <a:rect l="0" t="0" r="r" b="b"/>
                <a:pathLst>
                  <a:path w="79" h="110">
                    <a:moveTo>
                      <a:pt x="21" y="45"/>
                    </a:moveTo>
                    <a:cubicBezTo>
                      <a:pt x="21" y="45"/>
                      <a:pt x="0" y="29"/>
                      <a:pt x="17" y="15"/>
                    </a:cubicBezTo>
                    <a:cubicBezTo>
                      <a:pt x="35" y="0"/>
                      <a:pt x="64" y="4"/>
                      <a:pt x="51" y="22"/>
                    </a:cubicBezTo>
                    <a:cubicBezTo>
                      <a:pt x="39" y="40"/>
                      <a:pt x="35" y="55"/>
                      <a:pt x="46" y="64"/>
                    </a:cubicBezTo>
                    <a:cubicBezTo>
                      <a:pt x="57" y="74"/>
                      <a:pt x="79" y="92"/>
                      <a:pt x="60" y="101"/>
                    </a:cubicBezTo>
                    <a:cubicBezTo>
                      <a:pt x="41" y="110"/>
                      <a:pt x="39" y="80"/>
                      <a:pt x="35" y="69"/>
                    </a:cubicBezTo>
                    <a:cubicBezTo>
                      <a:pt x="31" y="58"/>
                      <a:pt x="27" y="52"/>
                      <a:pt x="21" y="45"/>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86" name="Freeform 26">
                <a:extLst>
                  <a:ext uri="{FF2B5EF4-FFF2-40B4-BE49-F238E27FC236}">
                    <a16:creationId xmlns:a16="http://schemas.microsoft.com/office/drawing/2014/main" id="{463C60E8-6053-4B30-A0B4-46E73341547B}"/>
                  </a:ext>
                </a:extLst>
              </p:cNvPr>
              <p:cNvSpPr>
                <a:spLocks/>
              </p:cNvSpPr>
              <p:nvPr/>
            </p:nvSpPr>
            <p:spPr bwMode="auto">
              <a:xfrm>
                <a:off x="7837488" y="4054475"/>
                <a:ext cx="69850" cy="68263"/>
              </a:xfrm>
              <a:custGeom>
                <a:avLst/>
                <a:gdLst>
                  <a:gd name="T0" fmla="*/ 25 w 27"/>
                  <a:gd name="T1" fmla="*/ 16 h 26"/>
                  <a:gd name="T2" fmla="*/ 10 w 27"/>
                  <a:gd name="T3" fmla="*/ 24 h 26"/>
                  <a:gd name="T4" fmla="*/ 4 w 27"/>
                  <a:gd name="T5" fmla="*/ 9 h 26"/>
                  <a:gd name="T6" fmla="*/ 18 w 27"/>
                  <a:gd name="T7" fmla="*/ 1 h 26"/>
                  <a:gd name="T8" fmla="*/ 25 w 27"/>
                  <a:gd name="T9" fmla="*/ 16 h 26"/>
                </a:gdLst>
                <a:ahLst/>
                <a:cxnLst>
                  <a:cxn ang="0">
                    <a:pos x="T0" y="T1"/>
                  </a:cxn>
                  <a:cxn ang="0">
                    <a:pos x="T2" y="T3"/>
                  </a:cxn>
                  <a:cxn ang="0">
                    <a:pos x="T4" y="T5"/>
                  </a:cxn>
                  <a:cxn ang="0">
                    <a:pos x="T6" y="T7"/>
                  </a:cxn>
                  <a:cxn ang="0">
                    <a:pos x="T8" y="T9"/>
                  </a:cxn>
                </a:cxnLst>
                <a:rect l="0" t="0" r="r" b="b"/>
                <a:pathLst>
                  <a:path w="27" h="26">
                    <a:moveTo>
                      <a:pt x="25" y="16"/>
                    </a:moveTo>
                    <a:cubicBezTo>
                      <a:pt x="22" y="22"/>
                      <a:pt x="16" y="26"/>
                      <a:pt x="10" y="24"/>
                    </a:cubicBezTo>
                    <a:cubicBezTo>
                      <a:pt x="4" y="22"/>
                      <a:pt x="0" y="16"/>
                      <a:pt x="4" y="9"/>
                    </a:cubicBezTo>
                    <a:cubicBezTo>
                      <a:pt x="5" y="3"/>
                      <a:pt x="12" y="0"/>
                      <a:pt x="18" y="1"/>
                    </a:cubicBezTo>
                    <a:cubicBezTo>
                      <a:pt x="24" y="3"/>
                      <a:pt x="27" y="9"/>
                      <a:pt x="25" y="16"/>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87" name="Freeform 27">
                <a:extLst>
                  <a:ext uri="{FF2B5EF4-FFF2-40B4-BE49-F238E27FC236}">
                    <a16:creationId xmlns:a16="http://schemas.microsoft.com/office/drawing/2014/main" id="{C5037E20-DB60-45BB-9194-4C7819729A19}"/>
                  </a:ext>
                </a:extLst>
              </p:cNvPr>
              <p:cNvSpPr>
                <a:spLocks/>
              </p:cNvSpPr>
              <p:nvPr/>
            </p:nvSpPr>
            <p:spPr bwMode="auto">
              <a:xfrm>
                <a:off x="7808913" y="4081463"/>
                <a:ext cx="28575" cy="34925"/>
              </a:xfrm>
              <a:custGeom>
                <a:avLst/>
                <a:gdLst>
                  <a:gd name="T0" fmla="*/ 11 w 11"/>
                  <a:gd name="T1" fmla="*/ 7 h 14"/>
                  <a:gd name="T2" fmla="*/ 7 w 11"/>
                  <a:gd name="T3" fmla="*/ 13 h 14"/>
                  <a:gd name="T4" fmla="*/ 1 w 11"/>
                  <a:gd name="T5" fmla="*/ 7 h 14"/>
                  <a:gd name="T6" fmla="*/ 5 w 11"/>
                  <a:gd name="T7" fmla="*/ 1 h 14"/>
                  <a:gd name="T8" fmla="*/ 11 w 11"/>
                  <a:gd name="T9" fmla="*/ 7 h 14"/>
                </a:gdLst>
                <a:ahLst/>
                <a:cxnLst>
                  <a:cxn ang="0">
                    <a:pos x="T0" y="T1"/>
                  </a:cxn>
                  <a:cxn ang="0">
                    <a:pos x="T2" y="T3"/>
                  </a:cxn>
                  <a:cxn ang="0">
                    <a:pos x="T4" y="T5"/>
                  </a:cxn>
                  <a:cxn ang="0">
                    <a:pos x="T6" y="T7"/>
                  </a:cxn>
                  <a:cxn ang="0">
                    <a:pos x="T8" y="T9"/>
                  </a:cxn>
                </a:cxnLst>
                <a:rect l="0" t="0" r="r" b="b"/>
                <a:pathLst>
                  <a:path w="11" h="14">
                    <a:moveTo>
                      <a:pt x="11" y="7"/>
                    </a:moveTo>
                    <a:cubicBezTo>
                      <a:pt x="11" y="10"/>
                      <a:pt x="9" y="13"/>
                      <a:pt x="7" y="13"/>
                    </a:cubicBezTo>
                    <a:cubicBezTo>
                      <a:pt x="4" y="14"/>
                      <a:pt x="1" y="11"/>
                      <a:pt x="1" y="7"/>
                    </a:cubicBezTo>
                    <a:cubicBezTo>
                      <a:pt x="0" y="4"/>
                      <a:pt x="2" y="1"/>
                      <a:pt x="5" y="1"/>
                    </a:cubicBezTo>
                    <a:cubicBezTo>
                      <a:pt x="8" y="0"/>
                      <a:pt x="10" y="2"/>
                      <a:pt x="11" y="7"/>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88" name="Freeform 28">
                <a:extLst>
                  <a:ext uri="{FF2B5EF4-FFF2-40B4-BE49-F238E27FC236}">
                    <a16:creationId xmlns:a16="http://schemas.microsoft.com/office/drawing/2014/main" id="{7A66C748-0367-4E3E-8476-A16A6804C4D5}"/>
                  </a:ext>
                </a:extLst>
              </p:cNvPr>
              <p:cNvSpPr>
                <a:spLocks/>
              </p:cNvSpPr>
              <p:nvPr/>
            </p:nvSpPr>
            <p:spPr bwMode="auto">
              <a:xfrm>
                <a:off x="7778750" y="4098925"/>
                <a:ext cx="30163" cy="30163"/>
              </a:xfrm>
              <a:custGeom>
                <a:avLst/>
                <a:gdLst>
                  <a:gd name="T0" fmla="*/ 10 w 12"/>
                  <a:gd name="T1" fmla="*/ 4 h 12"/>
                  <a:gd name="T2" fmla="*/ 8 w 12"/>
                  <a:gd name="T3" fmla="*/ 11 h 12"/>
                  <a:gd name="T4" fmla="*/ 2 w 12"/>
                  <a:gd name="T5" fmla="*/ 8 h 12"/>
                  <a:gd name="T6" fmla="*/ 4 w 12"/>
                  <a:gd name="T7" fmla="*/ 1 h 12"/>
                  <a:gd name="T8" fmla="*/ 10 w 12"/>
                  <a:gd name="T9" fmla="*/ 4 h 12"/>
                </a:gdLst>
                <a:ahLst/>
                <a:cxnLst>
                  <a:cxn ang="0">
                    <a:pos x="T0" y="T1"/>
                  </a:cxn>
                  <a:cxn ang="0">
                    <a:pos x="T2" y="T3"/>
                  </a:cxn>
                  <a:cxn ang="0">
                    <a:pos x="T4" y="T5"/>
                  </a:cxn>
                  <a:cxn ang="0">
                    <a:pos x="T6" y="T7"/>
                  </a:cxn>
                  <a:cxn ang="0">
                    <a:pos x="T8" y="T9"/>
                  </a:cxn>
                </a:cxnLst>
                <a:rect l="0" t="0" r="r" b="b"/>
                <a:pathLst>
                  <a:path w="12" h="12">
                    <a:moveTo>
                      <a:pt x="10" y="4"/>
                    </a:moveTo>
                    <a:cubicBezTo>
                      <a:pt x="12" y="7"/>
                      <a:pt x="11" y="10"/>
                      <a:pt x="8" y="11"/>
                    </a:cubicBezTo>
                    <a:cubicBezTo>
                      <a:pt x="6" y="12"/>
                      <a:pt x="3" y="10"/>
                      <a:pt x="2" y="8"/>
                    </a:cubicBezTo>
                    <a:cubicBezTo>
                      <a:pt x="0" y="5"/>
                      <a:pt x="1" y="2"/>
                      <a:pt x="4" y="1"/>
                    </a:cubicBezTo>
                    <a:cubicBezTo>
                      <a:pt x="6" y="0"/>
                      <a:pt x="9" y="1"/>
                      <a:pt x="10"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89" name="Freeform 29">
                <a:extLst>
                  <a:ext uri="{FF2B5EF4-FFF2-40B4-BE49-F238E27FC236}">
                    <a16:creationId xmlns:a16="http://schemas.microsoft.com/office/drawing/2014/main" id="{393B3BDA-0046-43D6-8986-2846A09FA88A}"/>
                  </a:ext>
                </a:extLst>
              </p:cNvPr>
              <p:cNvSpPr>
                <a:spLocks/>
              </p:cNvSpPr>
              <p:nvPr/>
            </p:nvSpPr>
            <p:spPr bwMode="auto">
              <a:xfrm>
                <a:off x="7754938" y="4119563"/>
                <a:ext cx="28575" cy="28575"/>
              </a:xfrm>
              <a:custGeom>
                <a:avLst/>
                <a:gdLst>
                  <a:gd name="T0" fmla="*/ 10 w 11"/>
                  <a:gd name="T1" fmla="*/ 3 h 11"/>
                  <a:gd name="T2" fmla="*/ 8 w 11"/>
                  <a:gd name="T3" fmla="*/ 10 h 11"/>
                  <a:gd name="T4" fmla="*/ 1 w 11"/>
                  <a:gd name="T5" fmla="*/ 7 h 11"/>
                  <a:gd name="T6" fmla="*/ 3 w 11"/>
                  <a:gd name="T7" fmla="*/ 1 h 11"/>
                  <a:gd name="T8" fmla="*/ 10 w 11"/>
                  <a:gd name="T9" fmla="*/ 3 h 11"/>
                </a:gdLst>
                <a:ahLst/>
                <a:cxnLst>
                  <a:cxn ang="0">
                    <a:pos x="T0" y="T1"/>
                  </a:cxn>
                  <a:cxn ang="0">
                    <a:pos x="T2" y="T3"/>
                  </a:cxn>
                  <a:cxn ang="0">
                    <a:pos x="T4" y="T5"/>
                  </a:cxn>
                  <a:cxn ang="0">
                    <a:pos x="T6" y="T7"/>
                  </a:cxn>
                  <a:cxn ang="0">
                    <a:pos x="T8" y="T9"/>
                  </a:cxn>
                </a:cxnLst>
                <a:rect l="0" t="0" r="r" b="b"/>
                <a:pathLst>
                  <a:path w="11" h="11">
                    <a:moveTo>
                      <a:pt x="10" y="3"/>
                    </a:moveTo>
                    <a:cubicBezTo>
                      <a:pt x="11" y="6"/>
                      <a:pt x="10" y="9"/>
                      <a:pt x="8" y="10"/>
                    </a:cubicBezTo>
                    <a:cubicBezTo>
                      <a:pt x="6" y="11"/>
                      <a:pt x="3" y="10"/>
                      <a:pt x="1" y="7"/>
                    </a:cubicBezTo>
                    <a:cubicBezTo>
                      <a:pt x="0" y="5"/>
                      <a:pt x="1" y="2"/>
                      <a:pt x="3" y="1"/>
                    </a:cubicBezTo>
                    <a:cubicBezTo>
                      <a:pt x="5" y="0"/>
                      <a:pt x="9" y="1"/>
                      <a:pt x="10" y="3"/>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90" name="Freeform 30">
                <a:extLst>
                  <a:ext uri="{FF2B5EF4-FFF2-40B4-BE49-F238E27FC236}">
                    <a16:creationId xmlns:a16="http://schemas.microsoft.com/office/drawing/2014/main" id="{167425C6-202D-4569-9CA8-324E27474598}"/>
                  </a:ext>
                </a:extLst>
              </p:cNvPr>
              <p:cNvSpPr>
                <a:spLocks/>
              </p:cNvSpPr>
              <p:nvPr/>
            </p:nvSpPr>
            <p:spPr bwMode="auto">
              <a:xfrm>
                <a:off x="7740650" y="4143375"/>
                <a:ext cx="26988" cy="22225"/>
              </a:xfrm>
              <a:custGeom>
                <a:avLst/>
                <a:gdLst>
                  <a:gd name="T0" fmla="*/ 8 w 11"/>
                  <a:gd name="T1" fmla="*/ 2 h 9"/>
                  <a:gd name="T2" fmla="*/ 9 w 11"/>
                  <a:gd name="T3" fmla="*/ 8 h 9"/>
                  <a:gd name="T4" fmla="*/ 3 w 11"/>
                  <a:gd name="T5" fmla="*/ 7 h 9"/>
                  <a:gd name="T6" fmla="*/ 2 w 11"/>
                  <a:gd name="T7" fmla="*/ 2 h 9"/>
                  <a:gd name="T8" fmla="*/ 8 w 11"/>
                  <a:gd name="T9" fmla="*/ 2 h 9"/>
                </a:gdLst>
                <a:ahLst/>
                <a:cxnLst>
                  <a:cxn ang="0">
                    <a:pos x="T0" y="T1"/>
                  </a:cxn>
                  <a:cxn ang="0">
                    <a:pos x="T2" y="T3"/>
                  </a:cxn>
                  <a:cxn ang="0">
                    <a:pos x="T4" y="T5"/>
                  </a:cxn>
                  <a:cxn ang="0">
                    <a:pos x="T6" y="T7"/>
                  </a:cxn>
                  <a:cxn ang="0">
                    <a:pos x="T8" y="T9"/>
                  </a:cxn>
                </a:cxnLst>
                <a:rect l="0" t="0" r="r" b="b"/>
                <a:pathLst>
                  <a:path w="11" h="9">
                    <a:moveTo>
                      <a:pt x="8" y="2"/>
                    </a:moveTo>
                    <a:cubicBezTo>
                      <a:pt x="10" y="4"/>
                      <a:pt x="11" y="6"/>
                      <a:pt x="9" y="8"/>
                    </a:cubicBezTo>
                    <a:cubicBezTo>
                      <a:pt x="8" y="9"/>
                      <a:pt x="5" y="9"/>
                      <a:pt x="3" y="7"/>
                    </a:cubicBezTo>
                    <a:cubicBezTo>
                      <a:pt x="1" y="6"/>
                      <a:pt x="0" y="3"/>
                      <a:pt x="2" y="2"/>
                    </a:cubicBezTo>
                    <a:cubicBezTo>
                      <a:pt x="3" y="0"/>
                      <a:pt x="6" y="0"/>
                      <a:pt x="8" y="2"/>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91" name="Freeform 31">
                <a:extLst>
                  <a:ext uri="{FF2B5EF4-FFF2-40B4-BE49-F238E27FC236}">
                    <a16:creationId xmlns:a16="http://schemas.microsoft.com/office/drawing/2014/main" id="{3B1DFEA6-9C97-45CB-9434-64D771A2A497}"/>
                  </a:ext>
                </a:extLst>
              </p:cNvPr>
              <p:cNvSpPr>
                <a:spLocks/>
              </p:cNvSpPr>
              <p:nvPr/>
            </p:nvSpPr>
            <p:spPr bwMode="auto">
              <a:xfrm>
                <a:off x="7862888" y="4206875"/>
                <a:ext cx="195263" cy="282575"/>
              </a:xfrm>
              <a:custGeom>
                <a:avLst/>
                <a:gdLst>
                  <a:gd name="T0" fmla="*/ 56 w 76"/>
                  <a:gd name="T1" fmla="*/ 44 h 110"/>
                  <a:gd name="T2" fmla="*/ 58 w 76"/>
                  <a:gd name="T3" fmla="*/ 14 h 110"/>
                  <a:gd name="T4" fmla="*/ 25 w 76"/>
                  <a:gd name="T5" fmla="*/ 23 h 110"/>
                  <a:gd name="T6" fmla="*/ 32 w 76"/>
                  <a:gd name="T7" fmla="*/ 64 h 110"/>
                  <a:gd name="T8" fmla="*/ 19 w 76"/>
                  <a:gd name="T9" fmla="*/ 102 h 110"/>
                  <a:gd name="T10" fmla="*/ 44 w 76"/>
                  <a:gd name="T11" fmla="*/ 69 h 110"/>
                  <a:gd name="T12" fmla="*/ 56 w 76"/>
                  <a:gd name="T13" fmla="*/ 44 h 110"/>
                </a:gdLst>
                <a:ahLst/>
                <a:cxnLst>
                  <a:cxn ang="0">
                    <a:pos x="T0" y="T1"/>
                  </a:cxn>
                  <a:cxn ang="0">
                    <a:pos x="T2" y="T3"/>
                  </a:cxn>
                  <a:cxn ang="0">
                    <a:pos x="T4" y="T5"/>
                  </a:cxn>
                  <a:cxn ang="0">
                    <a:pos x="T6" y="T7"/>
                  </a:cxn>
                  <a:cxn ang="0">
                    <a:pos x="T8" y="T9"/>
                  </a:cxn>
                  <a:cxn ang="0">
                    <a:pos x="T10" y="T11"/>
                  </a:cxn>
                  <a:cxn ang="0">
                    <a:pos x="T12" y="T13"/>
                  </a:cxn>
                </a:cxnLst>
                <a:rect l="0" t="0" r="r" b="b"/>
                <a:pathLst>
                  <a:path w="76" h="110">
                    <a:moveTo>
                      <a:pt x="56" y="44"/>
                    </a:moveTo>
                    <a:cubicBezTo>
                      <a:pt x="56" y="44"/>
                      <a:pt x="76" y="28"/>
                      <a:pt x="58" y="14"/>
                    </a:cubicBezTo>
                    <a:cubicBezTo>
                      <a:pt x="41" y="0"/>
                      <a:pt x="11" y="5"/>
                      <a:pt x="25" y="23"/>
                    </a:cubicBezTo>
                    <a:cubicBezTo>
                      <a:pt x="39" y="40"/>
                      <a:pt x="43" y="54"/>
                      <a:pt x="32" y="64"/>
                    </a:cubicBezTo>
                    <a:cubicBezTo>
                      <a:pt x="21" y="74"/>
                      <a:pt x="0" y="94"/>
                      <a:pt x="19" y="102"/>
                    </a:cubicBezTo>
                    <a:cubicBezTo>
                      <a:pt x="38" y="110"/>
                      <a:pt x="41" y="80"/>
                      <a:pt x="44" y="69"/>
                    </a:cubicBezTo>
                    <a:cubicBezTo>
                      <a:pt x="46" y="58"/>
                      <a:pt x="51" y="51"/>
                      <a:pt x="56" y="4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92" name="Freeform 32">
                <a:extLst>
                  <a:ext uri="{FF2B5EF4-FFF2-40B4-BE49-F238E27FC236}">
                    <a16:creationId xmlns:a16="http://schemas.microsoft.com/office/drawing/2014/main" id="{46342955-A74A-45BB-AB41-9BFEFD2BF0E4}"/>
                  </a:ext>
                </a:extLst>
              </p:cNvPr>
              <p:cNvSpPr>
                <a:spLocks/>
              </p:cNvSpPr>
              <p:nvPr/>
            </p:nvSpPr>
            <p:spPr bwMode="auto">
              <a:xfrm>
                <a:off x="7888288" y="4149725"/>
                <a:ext cx="69850" cy="66675"/>
              </a:xfrm>
              <a:custGeom>
                <a:avLst/>
                <a:gdLst>
                  <a:gd name="T0" fmla="*/ 3 w 27"/>
                  <a:gd name="T1" fmla="*/ 17 h 26"/>
                  <a:gd name="T2" fmla="*/ 18 w 27"/>
                  <a:gd name="T3" fmla="*/ 24 h 26"/>
                  <a:gd name="T4" fmla="*/ 24 w 27"/>
                  <a:gd name="T5" fmla="*/ 9 h 26"/>
                  <a:gd name="T6" fmla="*/ 9 w 27"/>
                  <a:gd name="T7" fmla="*/ 2 h 26"/>
                  <a:gd name="T8" fmla="*/ 3 w 27"/>
                  <a:gd name="T9" fmla="*/ 17 h 26"/>
                </a:gdLst>
                <a:ahLst/>
                <a:cxnLst>
                  <a:cxn ang="0">
                    <a:pos x="T0" y="T1"/>
                  </a:cxn>
                  <a:cxn ang="0">
                    <a:pos x="T2" y="T3"/>
                  </a:cxn>
                  <a:cxn ang="0">
                    <a:pos x="T4" y="T5"/>
                  </a:cxn>
                  <a:cxn ang="0">
                    <a:pos x="T6" y="T7"/>
                  </a:cxn>
                  <a:cxn ang="0">
                    <a:pos x="T8" y="T9"/>
                  </a:cxn>
                </a:cxnLst>
                <a:rect l="0" t="0" r="r" b="b"/>
                <a:pathLst>
                  <a:path w="27" h="26">
                    <a:moveTo>
                      <a:pt x="3" y="17"/>
                    </a:moveTo>
                    <a:cubicBezTo>
                      <a:pt x="5" y="23"/>
                      <a:pt x="12" y="26"/>
                      <a:pt x="18" y="24"/>
                    </a:cubicBezTo>
                    <a:cubicBezTo>
                      <a:pt x="24" y="22"/>
                      <a:pt x="27" y="15"/>
                      <a:pt x="24" y="9"/>
                    </a:cubicBezTo>
                    <a:cubicBezTo>
                      <a:pt x="22" y="3"/>
                      <a:pt x="15" y="0"/>
                      <a:pt x="9" y="2"/>
                    </a:cubicBezTo>
                    <a:cubicBezTo>
                      <a:pt x="3" y="4"/>
                      <a:pt x="0" y="11"/>
                      <a:pt x="3" y="17"/>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93" name="Freeform 33">
                <a:extLst>
                  <a:ext uri="{FF2B5EF4-FFF2-40B4-BE49-F238E27FC236}">
                    <a16:creationId xmlns:a16="http://schemas.microsoft.com/office/drawing/2014/main" id="{0AE18E15-ADD8-4862-B1E8-43680BCA90BA}"/>
                  </a:ext>
                </a:extLst>
              </p:cNvPr>
              <p:cNvSpPr>
                <a:spLocks/>
              </p:cNvSpPr>
              <p:nvPr/>
            </p:nvSpPr>
            <p:spPr bwMode="auto">
              <a:xfrm>
                <a:off x="7958138" y="4176713"/>
                <a:ext cx="31750" cy="33338"/>
              </a:xfrm>
              <a:custGeom>
                <a:avLst/>
                <a:gdLst>
                  <a:gd name="T0" fmla="*/ 1 w 12"/>
                  <a:gd name="T1" fmla="*/ 6 h 13"/>
                  <a:gd name="T2" fmla="*/ 6 w 12"/>
                  <a:gd name="T3" fmla="*/ 13 h 13"/>
                  <a:gd name="T4" fmla="*/ 12 w 12"/>
                  <a:gd name="T5" fmla="*/ 7 h 13"/>
                  <a:gd name="T6" fmla="*/ 7 w 12"/>
                  <a:gd name="T7" fmla="*/ 0 h 13"/>
                  <a:gd name="T8" fmla="*/ 1 w 12"/>
                  <a:gd name="T9" fmla="*/ 6 h 13"/>
                </a:gdLst>
                <a:ahLst/>
                <a:cxnLst>
                  <a:cxn ang="0">
                    <a:pos x="T0" y="T1"/>
                  </a:cxn>
                  <a:cxn ang="0">
                    <a:pos x="T2" y="T3"/>
                  </a:cxn>
                  <a:cxn ang="0">
                    <a:pos x="T4" y="T5"/>
                  </a:cxn>
                  <a:cxn ang="0">
                    <a:pos x="T6" y="T7"/>
                  </a:cxn>
                  <a:cxn ang="0">
                    <a:pos x="T8" y="T9"/>
                  </a:cxn>
                </a:cxnLst>
                <a:rect l="0" t="0" r="r" b="b"/>
                <a:pathLst>
                  <a:path w="12" h="13">
                    <a:moveTo>
                      <a:pt x="1" y="6"/>
                    </a:moveTo>
                    <a:cubicBezTo>
                      <a:pt x="0" y="10"/>
                      <a:pt x="3" y="13"/>
                      <a:pt x="6" y="13"/>
                    </a:cubicBezTo>
                    <a:cubicBezTo>
                      <a:pt x="9" y="13"/>
                      <a:pt x="11" y="10"/>
                      <a:pt x="12" y="7"/>
                    </a:cubicBezTo>
                    <a:cubicBezTo>
                      <a:pt x="12" y="4"/>
                      <a:pt x="10" y="0"/>
                      <a:pt x="7" y="0"/>
                    </a:cubicBezTo>
                    <a:cubicBezTo>
                      <a:pt x="4" y="0"/>
                      <a:pt x="1" y="2"/>
                      <a:pt x="1" y="6"/>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94" name="Freeform 34">
                <a:extLst>
                  <a:ext uri="{FF2B5EF4-FFF2-40B4-BE49-F238E27FC236}">
                    <a16:creationId xmlns:a16="http://schemas.microsoft.com/office/drawing/2014/main" id="{7A0EBE6F-D6CA-403B-9A61-61BCC72CCC60}"/>
                  </a:ext>
                </a:extLst>
              </p:cNvPr>
              <p:cNvSpPr>
                <a:spLocks/>
              </p:cNvSpPr>
              <p:nvPr/>
            </p:nvSpPr>
            <p:spPr bwMode="auto">
              <a:xfrm>
                <a:off x="7991475" y="4191000"/>
                <a:ext cx="28575" cy="31750"/>
              </a:xfrm>
              <a:custGeom>
                <a:avLst/>
                <a:gdLst>
                  <a:gd name="T0" fmla="*/ 1 w 11"/>
                  <a:gd name="T1" fmla="*/ 4 h 12"/>
                  <a:gd name="T2" fmla="*/ 4 w 11"/>
                  <a:gd name="T3" fmla="*/ 11 h 12"/>
                  <a:gd name="T4" fmla="*/ 10 w 11"/>
                  <a:gd name="T5" fmla="*/ 7 h 12"/>
                  <a:gd name="T6" fmla="*/ 7 w 11"/>
                  <a:gd name="T7" fmla="*/ 1 h 12"/>
                  <a:gd name="T8" fmla="*/ 1 w 11"/>
                  <a:gd name="T9" fmla="*/ 4 h 12"/>
                </a:gdLst>
                <a:ahLst/>
                <a:cxnLst>
                  <a:cxn ang="0">
                    <a:pos x="T0" y="T1"/>
                  </a:cxn>
                  <a:cxn ang="0">
                    <a:pos x="T2" y="T3"/>
                  </a:cxn>
                  <a:cxn ang="0">
                    <a:pos x="T4" y="T5"/>
                  </a:cxn>
                  <a:cxn ang="0">
                    <a:pos x="T6" y="T7"/>
                  </a:cxn>
                  <a:cxn ang="0">
                    <a:pos x="T8" y="T9"/>
                  </a:cxn>
                </a:cxnLst>
                <a:rect l="0" t="0" r="r" b="b"/>
                <a:pathLst>
                  <a:path w="11" h="12">
                    <a:moveTo>
                      <a:pt x="1" y="4"/>
                    </a:moveTo>
                    <a:cubicBezTo>
                      <a:pt x="0" y="7"/>
                      <a:pt x="1" y="10"/>
                      <a:pt x="4" y="11"/>
                    </a:cubicBezTo>
                    <a:cubicBezTo>
                      <a:pt x="6" y="12"/>
                      <a:pt x="8" y="10"/>
                      <a:pt x="10" y="7"/>
                    </a:cubicBezTo>
                    <a:cubicBezTo>
                      <a:pt x="11" y="5"/>
                      <a:pt x="10" y="2"/>
                      <a:pt x="7" y="1"/>
                    </a:cubicBezTo>
                    <a:cubicBezTo>
                      <a:pt x="5" y="0"/>
                      <a:pt x="2" y="2"/>
                      <a:pt x="1"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95" name="Freeform 35">
                <a:extLst>
                  <a:ext uri="{FF2B5EF4-FFF2-40B4-BE49-F238E27FC236}">
                    <a16:creationId xmlns:a16="http://schemas.microsoft.com/office/drawing/2014/main" id="{4BF2DA7A-CAED-40B6-9FC4-4E6F1BB566BF}"/>
                  </a:ext>
                </a:extLst>
              </p:cNvPr>
              <p:cNvSpPr>
                <a:spLocks/>
              </p:cNvSpPr>
              <p:nvPr/>
            </p:nvSpPr>
            <p:spPr bwMode="auto">
              <a:xfrm>
                <a:off x="8016875" y="4210050"/>
                <a:ext cx="26988" cy="30163"/>
              </a:xfrm>
              <a:custGeom>
                <a:avLst/>
                <a:gdLst>
                  <a:gd name="T0" fmla="*/ 1 w 10"/>
                  <a:gd name="T1" fmla="*/ 4 h 12"/>
                  <a:gd name="T2" fmla="*/ 2 w 10"/>
                  <a:gd name="T3" fmla="*/ 11 h 12"/>
                  <a:gd name="T4" fmla="*/ 9 w 10"/>
                  <a:gd name="T5" fmla="*/ 8 h 12"/>
                  <a:gd name="T6" fmla="*/ 7 w 10"/>
                  <a:gd name="T7" fmla="*/ 1 h 12"/>
                  <a:gd name="T8" fmla="*/ 1 w 10"/>
                  <a:gd name="T9" fmla="*/ 4 h 12"/>
                </a:gdLst>
                <a:ahLst/>
                <a:cxnLst>
                  <a:cxn ang="0">
                    <a:pos x="T0" y="T1"/>
                  </a:cxn>
                  <a:cxn ang="0">
                    <a:pos x="T2" y="T3"/>
                  </a:cxn>
                  <a:cxn ang="0">
                    <a:pos x="T4" y="T5"/>
                  </a:cxn>
                  <a:cxn ang="0">
                    <a:pos x="T6" y="T7"/>
                  </a:cxn>
                  <a:cxn ang="0">
                    <a:pos x="T8" y="T9"/>
                  </a:cxn>
                </a:cxnLst>
                <a:rect l="0" t="0" r="r" b="b"/>
                <a:pathLst>
                  <a:path w="10" h="12">
                    <a:moveTo>
                      <a:pt x="1" y="4"/>
                    </a:moveTo>
                    <a:cubicBezTo>
                      <a:pt x="0" y="7"/>
                      <a:pt x="1" y="10"/>
                      <a:pt x="2" y="11"/>
                    </a:cubicBezTo>
                    <a:cubicBezTo>
                      <a:pt x="5" y="12"/>
                      <a:pt x="8" y="11"/>
                      <a:pt x="9" y="8"/>
                    </a:cubicBezTo>
                    <a:cubicBezTo>
                      <a:pt x="10" y="5"/>
                      <a:pt x="9" y="2"/>
                      <a:pt x="7" y="1"/>
                    </a:cubicBezTo>
                    <a:cubicBezTo>
                      <a:pt x="4" y="0"/>
                      <a:pt x="1" y="2"/>
                      <a:pt x="1"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96" name="Freeform 36">
                <a:extLst>
                  <a:ext uri="{FF2B5EF4-FFF2-40B4-BE49-F238E27FC236}">
                    <a16:creationId xmlns:a16="http://schemas.microsoft.com/office/drawing/2014/main" id="{EB5D41A1-FFBE-4E41-B424-2F97AEB290CC}"/>
                  </a:ext>
                </a:extLst>
              </p:cNvPr>
              <p:cNvSpPr>
                <a:spLocks/>
              </p:cNvSpPr>
              <p:nvPr/>
            </p:nvSpPr>
            <p:spPr bwMode="auto">
              <a:xfrm>
                <a:off x="8032750" y="4235450"/>
                <a:ext cx="25400" cy="22225"/>
              </a:xfrm>
              <a:custGeom>
                <a:avLst/>
                <a:gdLst>
                  <a:gd name="T0" fmla="*/ 2 w 10"/>
                  <a:gd name="T1" fmla="*/ 2 h 9"/>
                  <a:gd name="T2" fmla="*/ 1 w 10"/>
                  <a:gd name="T3" fmla="*/ 7 h 9"/>
                  <a:gd name="T4" fmla="*/ 8 w 10"/>
                  <a:gd name="T5" fmla="*/ 7 h 9"/>
                  <a:gd name="T6" fmla="*/ 8 w 10"/>
                  <a:gd name="T7" fmla="*/ 1 h 9"/>
                  <a:gd name="T8" fmla="*/ 2 w 10"/>
                  <a:gd name="T9" fmla="*/ 2 h 9"/>
                </a:gdLst>
                <a:ahLst/>
                <a:cxnLst>
                  <a:cxn ang="0">
                    <a:pos x="T0" y="T1"/>
                  </a:cxn>
                  <a:cxn ang="0">
                    <a:pos x="T2" y="T3"/>
                  </a:cxn>
                  <a:cxn ang="0">
                    <a:pos x="T4" y="T5"/>
                  </a:cxn>
                  <a:cxn ang="0">
                    <a:pos x="T6" y="T7"/>
                  </a:cxn>
                  <a:cxn ang="0">
                    <a:pos x="T8" y="T9"/>
                  </a:cxn>
                </a:cxnLst>
                <a:rect l="0" t="0" r="r" b="b"/>
                <a:pathLst>
                  <a:path w="10" h="9">
                    <a:moveTo>
                      <a:pt x="2" y="2"/>
                    </a:moveTo>
                    <a:cubicBezTo>
                      <a:pt x="0" y="4"/>
                      <a:pt x="0" y="6"/>
                      <a:pt x="1" y="7"/>
                    </a:cubicBezTo>
                    <a:cubicBezTo>
                      <a:pt x="3" y="9"/>
                      <a:pt x="6" y="9"/>
                      <a:pt x="8" y="7"/>
                    </a:cubicBezTo>
                    <a:cubicBezTo>
                      <a:pt x="9" y="5"/>
                      <a:pt x="10" y="3"/>
                      <a:pt x="8" y="1"/>
                    </a:cubicBezTo>
                    <a:cubicBezTo>
                      <a:pt x="7" y="0"/>
                      <a:pt x="4" y="0"/>
                      <a:pt x="2" y="2"/>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97" name="Freeform 37">
                <a:extLst>
                  <a:ext uri="{FF2B5EF4-FFF2-40B4-BE49-F238E27FC236}">
                    <a16:creationId xmlns:a16="http://schemas.microsoft.com/office/drawing/2014/main" id="{89F0E770-C2B5-4BD3-83EE-DCBFC22FEF5B}"/>
                  </a:ext>
                </a:extLst>
              </p:cNvPr>
              <p:cNvSpPr>
                <a:spLocks noEditPoints="1"/>
              </p:cNvSpPr>
              <p:nvPr/>
            </p:nvSpPr>
            <p:spPr bwMode="auto">
              <a:xfrm>
                <a:off x="7578725" y="3941763"/>
                <a:ext cx="641350" cy="646113"/>
              </a:xfrm>
              <a:custGeom>
                <a:avLst/>
                <a:gdLst>
                  <a:gd name="T0" fmla="*/ 154 w 250"/>
                  <a:gd name="T1" fmla="*/ 244 h 251"/>
                  <a:gd name="T2" fmla="*/ 134 w 250"/>
                  <a:gd name="T3" fmla="*/ 251 h 251"/>
                  <a:gd name="T4" fmla="*/ 93 w 250"/>
                  <a:gd name="T5" fmla="*/ 247 h 251"/>
                  <a:gd name="T6" fmla="*/ 113 w 250"/>
                  <a:gd name="T7" fmla="*/ 247 h 251"/>
                  <a:gd name="T8" fmla="*/ 93 w 250"/>
                  <a:gd name="T9" fmla="*/ 247 h 251"/>
                  <a:gd name="T10" fmla="*/ 191 w 250"/>
                  <a:gd name="T11" fmla="*/ 228 h 251"/>
                  <a:gd name="T12" fmla="*/ 174 w 250"/>
                  <a:gd name="T13" fmla="*/ 241 h 251"/>
                  <a:gd name="T14" fmla="*/ 55 w 250"/>
                  <a:gd name="T15" fmla="*/ 230 h 251"/>
                  <a:gd name="T16" fmla="*/ 75 w 250"/>
                  <a:gd name="T17" fmla="*/ 236 h 251"/>
                  <a:gd name="T18" fmla="*/ 55 w 250"/>
                  <a:gd name="T19" fmla="*/ 230 h 251"/>
                  <a:gd name="T20" fmla="*/ 191 w 250"/>
                  <a:gd name="T21" fmla="*/ 228 h 251"/>
                  <a:gd name="T22" fmla="*/ 221 w 250"/>
                  <a:gd name="T23" fmla="*/ 201 h 251"/>
                  <a:gd name="T24" fmla="*/ 210 w 250"/>
                  <a:gd name="T25" fmla="*/ 219 h 251"/>
                  <a:gd name="T26" fmla="*/ 25 w 250"/>
                  <a:gd name="T27" fmla="*/ 201 h 251"/>
                  <a:gd name="T28" fmla="*/ 41 w 250"/>
                  <a:gd name="T29" fmla="*/ 214 h 251"/>
                  <a:gd name="T30" fmla="*/ 25 w 250"/>
                  <a:gd name="T31" fmla="*/ 201 h 251"/>
                  <a:gd name="T32" fmla="*/ 241 w 250"/>
                  <a:gd name="T33" fmla="*/ 165 h 251"/>
                  <a:gd name="T34" fmla="*/ 236 w 250"/>
                  <a:gd name="T35" fmla="*/ 186 h 251"/>
                  <a:gd name="T36" fmla="*/ 6 w 250"/>
                  <a:gd name="T37" fmla="*/ 164 h 251"/>
                  <a:gd name="T38" fmla="*/ 18 w 250"/>
                  <a:gd name="T39" fmla="*/ 181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1 h 251"/>
                  <a:gd name="T58" fmla="*/ 2 w 250"/>
                  <a:gd name="T59" fmla="*/ 102 h 251"/>
                  <a:gd name="T60" fmla="*/ 12 w 250"/>
                  <a:gd name="T61" fmla="*/ 84 h 251"/>
                  <a:gd name="T62" fmla="*/ 2 w 250"/>
                  <a:gd name="T63" fmla="*/ 102 h 251"/>
                  <a:gd name="T64" fmla="*/ 228 w 250"/>
                  <a:gd name="T65" fmla="*/ 53 h 251"/>
                  <a:gd name="T66" fmla="*/ 235 w 250"/>
                  <a:gd name="T67" fmla="*/ 73 h 251"/>
                  <a:gd name="T68" fmla="*/ 17 w 250"/>
                  <a:gd name="T69" fmla="*/ 63 h 251"/>
                  <a:gd name="T70" fmla="*/ 32 w 250"/>
                  <a:gd name="T71" fmla="*/ 49 h 251"/>
                  <a:gd name="T72" fmla="*/ 17 w 250"/>
                  <a:gd name="T73" fmla="*/ 63 h 251"/>
                  <a:gd name="T74" fmla="*/ 196 w 250"/>
                  <a:gd name="T75" fmla="*/ 27 h 251"/>
                  <a:gd name="T76" fmla="*/ 214 w 250"/>
                  <a:gd name="T77" fmla="*/ 37 h 251"/>
                  <a:gd name="T78" fmla="*/ 196 w 250"/>
                  <a:gd name="T79" fmla="*/ 27 h 251"/>
                  <a:gd name="T80" fmla="*/ 60 w 250"/>
                  <a:gd name="T81" fmla="*/ 19 h 251"/>
                  <a:gd name="T82" fmla="*/ 46 w 250"/>
                  <a:gd name="T83" fmla="*/ 34 h 251"/>
                  <a:gd name="T84" fmla="*/ 160 w 250"/>
                  <a:gd name="T85" fmla="*/ 9 h 251"/>
                  <a:gd name="T86" fmla="*/ 180 w 250"/>
                  <a:gd name="T87" fmla="*/ 13 h 251"/>
                  <a:gd name="T88" fmla="*/ 160 w 250"/>
                  <a:gd name="T89" fmla="*/ 9 h 251"/>
                  <a:gd name="T90" fmla="*/ 99 w 250"/>
                  <a:gd name="T91" fmla="*/ 3 h 251"/>
                  <a:gd name="T92" fmla="*/ 80 w 250"/>
                  <a:gd name="T93" fmla="*/ 13 h 251"/>
                  <a:gd name="T94" fmla="*/ 125 w 250"/>
                  <a:gd name="T95" fmla="*/ 4 h 251"/>
                  <a:gd name="T96" fmla="*/ 119 w 250"/>
                  <a:gd name="T97" fmla="*/ 0 h 251"/>
                  <a:gd name="T98" fmla="*/ 140 w 250"/>
                  <a:gd name="T99" fmla="*/ 1 h 251"/>
                  <a:gd name="T100" fmla="*/ 125 w 250"/>
                  <a:gd name="T101" fmla="*/ 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7"/>
                    </a:moveTo>
                    <a:cubicBezTo>
                      <a:pt x="141" y="246"/>
                      <a:pt x="148" y="245"/>
                      <a:pt x="154" y="244"/>
                    </a:cubicBezTo>
                    <a:cubicBezTo>
                      <a:pt x="155" y="248"/>
                      <a:pt x="155" y="248"/>
                      <a:pt x="155" y="248"/>
                    </a:cubicBezTo>
                    <a:cubicBezTo>
                      <a:pt x="148" y="249"/>
                      <a:pt x="141" y="250"/>
                      <a:pt x="134" y="251"/>
                    </a:cubicBezTo>
                    <a:lnTo>
                      <a:pt x="134" y="247"/>
                    </a:lnTo>
                    <a:close/>
                    <a:moveTo>
                      <a:pt x="93" y="247"/>
                    </a:moveTo>
                    <a:cubicBezTo>
                      <a:pt x="94" y="243"/>
                      <a:pt x="94" y="243"/>
                      <a:pt x="94" y="243"/>
                    </a:cubicBezTo>
                    <a:cubicBezTo>
                      <a:pt x="100" y="245"/>
                      <a:pt x="107" y="246"/>
                      <a:pt x="113" y="247"/>
                    </a:cubicBezTo>
                    <a:cubicBezTo>
                      <a:pt x="113" y="251"/>
                      <a:pt x="113" y="251"/>
                      <a:pt x="113" y="251"/>
                    </a:cubicBezTo>
                    <a:cubicBezTo>
                      <a:pt x="106" y="250"/>
                      <a:pt x="99" y="249"/>
                      <a:pt x="93" y="247"/>
                    </a:cubicBezTo>
                    <a:close/>
                    <a:moveTo>
                      <a:pt x="173" y="237"/>
                    </a:moveTo>
                    <a:cubicBezTo>
                      <a:pt x="179" y="234"/>
                      <a:pt x="185" y="231"/>
                      <a:pt x="191" y="228"/>
                    </a:cubicBezTo>
                    <a:cubicBezTo>
                      <a:pt x="193" y="231"/>
                      <a:pt x="193" y="231"/>
                      <a:pt x="193" y="231"/>
                    </a:cubicBezTo>
                    <a:cubicBezTo>
                      <a:pt x="187" y="235"/>
                      <a:pt x="181" y="238"/>
                      <a:pt x="174" y="241"/>
                    </a:cubicBezTo>
                    <a:lnTo>
                      <a:pt x="173" y="237"/>
                    </a:lnTo>
                    <a:close/>
                    <a:moveTo>
                      <a:pt x="55" y="230"/>
                    </a:moveTo>
                    <a:cubicBezTo>
                      <a:pt x="57" y="226"/>
                      <a:pt x="57" y="226"/>
                      <a:pt x="57" y="226"/>
                    </a:cubicBezTo>
                    <a:cubicBezTo>
                      <a:pt x="63" y="230"/>
                      <a:pt x="69" y="233"/>
                      <a:pt x="75" y="236"/>
                    </a:cubicBezTo>
                    <a:cubicBezTo>
                      <a:pt x="73" y="240"/>
                      <a:pt x="73" y="240"/>
                      <a:pt x="73" y="240"/>
                    </a:cubicBezTo>
                    <a:cubicBezTo>
                      <a:pt x="67" y="237"/>
                      <a:pt x="61" y="233"/>
                      <a:pt x="55" y="230"/>
                    </a:cubicBezTo>
                    <a:close/>
                    <a:moveTo>
                      <a:pt x="191" y="228"/>
                    </a:moveTo>
                    <a:cubicBezTo>
                      <a:pt x="191" y="228"/>
                      <a:pt x="191" y="228"/>
                      <a:pt x="191" y="228"/>
                    </a:cubicBezTo>
                    <a:moveTo>
                      <a:pt x="207" y="216"/>
                    </a:moveTo>
                    <a:cubicBezTo>
                      <a:pt x="212" y="211"/>
                      <a:pt x="217" y="206"/>
                      <a:pt x="221" y="201"/>
                    </a:cubicBezTo>
                    <a:cubicBezTo>
                      <a:pt x="224" y="203"/>
                      <a:pt x="224" y="203"/>
                      <a:pt x="224" y="203"/>
                    </a:cubicBezTo>
                    <a:cubicBezTo>
                      <a:pt x="220" y="209"/>
                      <a:pt x="215" y="214"/>
                      <a:pt x="210" y="219"/>
                    </a:cubicBezTo>
                    <a:lnTo>
                      <a:pt x="207" y="216"/>
                    </a:lnTo>
                    <a:close/>
                    <a:moveTo>
                      <a:pt x="25" y="201"/>
                    </a:moveTo>
                    <a:cubicBezTo>
                      <a:pt x="28" y="199"/>
                      <a:pt x="28" y="199"/>
                      <a:pt x="28" y="199"/>
                    </a:cubicBezTo>
                    <a:cubicBezTo>
                      <a:pt x="33" y="204"/>
                      <a:pt x="37" y="209"/>
                      <a:pt x="41" y="214"/>
                    </a:cubicBezTo>
                    <a:cubicBezTo>
                      <a:pt x="38" y="217"/>
                      <a:pt x="38" y="217"/>
                      <a:pt x="38" y="217"/>
                    </a:cubicBezTo>
                    <a:cubicBezTo>
                      <a:pt x="33" y="212"/>
                      <a:pt x="30" y="206"/>
                      <a:pt x="25" y="201"/>
                    </a:cubicBezTo>
                    <a:close/>
                    <a:moveTo>
                      <a:pt x="232" y="184"/>
                    </a:moveTo>
                    <a:cubicBezTo>
                      <a:pt x="236" y="178"/>
                      <a:pt x="238" y="172"/>
                      <a:pt x="241" y="165"/>
                    </a:cubicBezTo>
                    <a:cubicBezTo>
                      <a:pt x="244" y="167"/>
                      <a:pt x="244" y="167"/>
                      <a:pt x="244" y="167"/>
                    </a:cubicBezTo>
                    <a:cubicBezTo>
                      <a:pt x="242" y="173"/>
                      <a:pt x="239" y="180"/>
                      <a:pt x="236" y="186"/>
                    </a:cubicBezTo>
                    <a:lnTo>
                      <a:pt x="232" y="184"/>
                    </a:lnTo>
                    <a:close/>
                    <a:moveTo>
                      <a:pt x="6" y="164"/>
                    </a:moveTo>
                    <a:cubicBezTo>
                      <a:pt x="10" y="163"/>
                      <a:pt x="10" y="163"/>
                      <a:pt x="10" y="163"/>
                    </a:cubicBezTo>
                    <a:cubicBezTo>
                      <a:pt x="12" y="169"/>
                      <a:pt x="15" y="175"/>
                      <a:pt x="18" y="181"/>
                    </a:cubicBezTo>
                    <a:cubicBezTo>
                      <a:pt x="14" y="183"/>
                      <a:pt x="14" y="183"/>
                      <a:pt x="14" y="183"/>
                    </a:cubicBezTo>
                    <a:cubicBezTo>
                      <a:pt x="11" y="177"/>
                      <a:pt x="8" y="171"/>
                      <a:pt x="6" y="164"/>
                    </a:cubicBezTo>
                    <a:close/>
                    <a:moveTo>
                      <a:pt x="246" y="146"/>
                    </a:moveTo>
                    <a:cubicBezTo>
                      <a:pt x="246" y="139"/>
                      <a:pt x="246" y="132"/>
                      <a:pt x="246" y="126"/>
                    </a:cubicBezTo>
                    <a:cubicBezTo>
                      <a:pt x="250" y="126"/>
                      <a:pt x="250" y="126"/>
                      <a:pt x="250" y="126"/>
                    </a:cubicBezTo>
                    <a:cubicBezTo>
                      <a:pt x="250" y="133"/>
                      <a:pt x="250" y="140"/>
                      <a:pt x="249" y="147"/>
                    </a:cubicBezTo>
                    <a:lnTo>
                      <a:pt x="246" y="146"/>
                    </a:lnTo>
                    <a:close/>
                    <a:moveTo>
                      <a:pt x="0" y="126"/>
                    </a:moveTo>
                    <a:cubicBezTo>
                      <a:pt x="0" y="125"/>
                      <a:pt x="0" y="124"/>
                      <a:pt x="0" y="123"/>
                    </a:cubicBezTo>
                    <a:cubicBezTo>
                      <a:pt x="4" y="123"/>
                      <a:pt x="4" y="123"/>
                      <a:pt x="4" y="123"/>
                    </a:cubicBezTo>
                    <a:cubicBezTo>
                      <a:pt x="4" y="124"/>
                      <a:pt x="4" y="125"/>
                      <a:pt x="4" y="126"/>
                    </a:cubicBezTo>
                    <a:cubicBezTo>
                      <a:pt x="4" y="132"/>
                      <a:pt x="5" y="137"/>
                      <a:pt x="5" y="143"/>
                    </a:cubicBezTo>
                    <a:cubicBezTo>
                      <a:pt x="1" y="144"/>
                      <a:pt x="1" y="144"/>
                      <a:pt x="1" y="144"/>
                    </a:cubicBezTo>
                    <a:cubicBezTo>
                      <a:pt x="0" y="138"/>
                      <a:pt x="0" y="132"/>
                      <a:pt x="0" y="126"/>
                    </a:cubicBezTo>
                    <a:close/>
                    <a:moveTo>
                      <a:pt x="242" y="92"/>
                    </a:moveTo>
                    <a:cubicBezTo>
                      <a:pt x="246" y="90"/>
                      <a:pt x="246" y="90"/>
                      <a:pt x="246" y="90"/>
                    </a:cubicBezTo>
                    <a:cubicBezTo>
                      <a:pt x="247" y="97"/>
                      <a:pt x="249" y="104"/>
                      <a:pt x="250" y="111"/>
                    </a:cubicBezTo>
                    <a:cubicBezTo>
                      <a:pt x="246" y="111"/>
                      <a:pt x="246" y="111"/>
                      <a:pt x="246" y="111"/>
                    </a:cubicBezTo>
                    <a:cubicBezTo>
                      <a:pt x="246" y="105"/>
                      <a:pt x="244" y="98"/>
                      <a:pt x="242" y="92"/>
                    </a:cubicBezTo>
                    <a:close/>
                    <a:moveTo>
                      <a:pt x="2" y="102"/>
                    </a:moveTo>
                    <a:cubicBezTo>
                      <a:pt x="4" y="95"/>
                      <a:pt x="6" y="89"/>
                      <a:pt x="8" y="82"/>
                    </a:cubicBezTo>
                    <a:cubicBezTo>
                      <a:pt x="12" y="84"/>
                      <a:pt x="12" y="84"/>
                      <a:pt x="12" y="84"/>
                    </a:cubicBezTo>
                    <a:cubicBezTo>
                      <a:pt x="10" y="90"/>
                      <a:pt x="8" y="96"/>
                      <a:pt x="6" y="103"/>
                    </a:cubicBezTo>
                    <a:lnTo>
                      <a:pt x="2" y="102"/>
                    </a:lnTo>
                    <a:close/>
                    <a:moveTo>
                      <a:pt x="224" y="56"/>
                    </a:moveTo>
                    <a:cubicBezTo>
                      <a:pt x="228" y="53"/>
                      <a:pt x="228" y="53"/>
                      <a:pt x="228" y="53"/>
                    </a:cubicBezTo>
                    <a:cubicBezTo>
                      <a:pt x="232" y="59"/>
                      <a:pt x="236" y="65"/>
                      <a:pt x="239" y="71"/>
                    </a:cubicBezTo>
                    <a:cubicBezTo>
                      <a:pt x="235" y="73"/>
                      <a:pt x="235" y="73"/>
                      <a:pt x="235" y="73"/>
                    </a:cubicBezTo>
                    <a:cubicBezTo>
                      <a:pt x="232" y="67"/>
                      <a:pt x="228" y="61"/>
                      <a:pt x="224" y="56"/>
                    </a:cubicBezTo>
                    <a:close/>
                    <a:moveTo>
                      <a:pt x="17" y="63"/>
                    </a:moveTo>
                    <a:cubicBezTo>
                      <a:pt x="21" y="57"/>
                      <a:pt x="25" y="51"/>
                      <a:pt x="28" y="46"/>
                    </a:cubicBezTo>
                    <a:cubicBezTo>
                      <a:pt x="32" y="49"/>
                      <a:pt x="32" y="49"/>
                      <a:pt x="32" y="49"/>
                    </a:cubicBezTo>
                    <a:cubicBezTo>
                      <a:pt x="28" y="53"/>
                      <a:pt x="24" y="59"/>
                      <a:pt x="21" y="65"/>
                    </a:cubicBezTo>
                    <a:lnTo>
                      <a:pt x="17" y="63"/>
                    </a:lnTo>
                    <a:close/>
                    <a:moveTo>
                      <a:pt x="196" y="27"/>
                    </a:moveTo>
                    <a:cubicBezTo>
                      <a:pt x="196" y="27"/>
                      <a:pt x="196" y="27"/>
                      <a:pt x="196" y="27"/>
                    </a:cubicBezTo>
                    <a:cubicBezTo>
                      <a:pt x="198" y="24"/>
                      <a:pt x="198" y="24"/>
                      <a:pt x="198" y="24"/>
                    </a:cubicBezTo>
                    <a:cubicBezTo>
                      <a:pt x="204" y="27"/>
                      <a:pt x="209" y="32"/>
                      <a:pt x="214" y="37"/>
                    </a:cubicBezTo>
                    <a:cubicBezTo>
                      <a:pt x="211" y="40"/>
                      <a:pt x="211" y="40"/>
                      <a:pt x="211" y="40"/>
                    </a:cubicBezTo>
                    <a:cubicBezTo>
                      <a:pt x="206" y="35"/>
                      <a:pt x="201" y="31"/>
                      <a:pt x="196" y="27"/>
                    </a:cubicBezTo>
                    <a:close/>
                    <a:moveTo>
                      <a:pt x="43" y="31"/>
                    </a:moveTo>
                    <a:cubicBezTo>
                      <a:pt x="48" y="26"/>
                      <a:pt x="54" y="22"/>
                      <a:pt x="60" y="19"/>
                    </a:cubicBezTo>
                    <a:cubicBezTo>
                      <a:pt x="62" y="22"/>
                      <a:pt x="62" y="22"/>
                      <a:pt x="62" y="22"/>
                    </a:cubicBezTo>
                    <a:cubicBezTo>
                      <a:pt x="56" y="26"/>
                      <a:pt x="51" y="30"/>
                      <a:pt x="46" y="34"/>
                    </a:cubicBezTo>
                    <a:lnTo>
                      <a:pt x="43" y="31"/>
                    </a:lnTo>
                    <a:close/>
                    <a:moveTo>
                      <a:pt x="160" y="9"/>
                    </a:moveTo>
                    <a:cubicBezTo>
                      <a:pt x="161" y="5"/>
                      <a:pt x="161" y="5"/>
                      <a:pt x="161" y="5"/>
                    </a:cubicBezTo>
                    <a:cubicBezTo>
                      <a:pt x="168" y="7"/>
                      <a:pt x="173" y="10"/>
                      <a:pt x="180" y="13"/>
                    </a:cubicBezTo>
                    <a:cubicBezTo>
                      <a:pt x="178" y="17"/>
                      <a:pt x="178" y="17"/>
                      <a:pt x="178" y="17"/>
                    </a:cubicBezTo>
                    <a:cubicBezTo>
                      <a:pt x="172" y="14"/>
                      <a:pt x="167" y="11"/>
                      <a:pt x="160" y="9"/>
                    </a:cubicBezTo>
                    <a:close/>
                    <a:moveTo>
                      <a:pt x="79" y="9"/>
                    </a:moveTo>
                    <a:cubicBezTo>
                      <a:pt x="85" y="7"/>
                      <a:pt x="92" y="5"/>
                      <a:pt x="99" y="3"/>
                    </a:cubicBezTo>
                    <a:cubicBezTo>
                      <a:pt x="99" y="7"/>
                      <a:pt x="99" y="7"/>
                      <a:pt x="99" y="7"/>
                    </a:cubicBezTo>
                    <a:cubicBezTo>
                      <a:pt x="93" y="9"/>
                      <a:pt x="87" y="11"/>
                      <a:pt x="80" y="13"/>
                    </a:cubicBezTo>
                    <a:lnTo>
                      <a:pt x="79" y="9"/>
                    </a:lnTo>
                    <a:close/>
                    <a:moveTo>
                      <a:pt x="125" y="4"/>
                    </a:moveTo>
                    <a:cubicBezTo>
                      <a:pt x="123" y="4"/>
                      <a:pt x="121" y="5"/>
                      <a:pt x="119" y="5"/>
                    </a:cubicBezTo>
                    <a:cubicBezTo>
                      <a:pt x="119" y="0"/>
                      <a:pt x="119" y="0"/>
                      <a:pt x="119" y="0"/>
                    </a:cubicBezTo>
                    <a:cubicBezTo>
                      <a:pt x="121" y="0"/>
                      <a:pt x="123" y="0"/>
                      <a:pt x="125" y="0"/>
                    </a:cubicBezTo>
                    <a:cubicBezTo>
                      <a:pt x="130" y="0"/>
                      <a:pt x="135" y="1"/>
                      <a:pt x="140" y="1"/>
                    </a:cubicBezTo>
                    <a:cubicBezTo>
                      <a:pt x="140" y="5"/>
                      <a:pt x="140" y="5"/>
                      <a:pt x="140" y="5"/>
                    </a:cubicBezTo>
                    <a:cubicBezTo>
                      <a:pt x="135" y="5"/>
                      <a:pt x="130" y="4"/>
                      <a:pt x="125" y="4"/>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78" name="组合 77">
              <a:extLst>
                <a:ext uri="{FF2B5EF4-FFF2-40B4-BE49-F238E27FC236}">
                  <a16:creationId xmlns:a16="http://schemas.microsoft.com/office/drawing/2014/main" id="{C4E3A4AC-3488-4AF5-B703-E540355BD318}"/>
                </a:ext>
              </a:extLst>
            </p:cNvPr>
            <p:cNvGrpSpPr/>
            <p:nvPr/>
          </p:nvGrpSpPr>
          <p:grpSpPr>
            <a:xfrm>
              <a:off x="5307965" y="2657476"/>
              <a:ext cx="641350" cy="644525"/>
              <a:chOff x="7578725" y="2559050"/>
              <a:chExt cx="641350" cy="644525"/>
            </a:xfrm>
          </p:grpSpPr>
          <p:sp>
            <p:nvSpPr>
              <p:cNvPr id="79" name="Oval 48">
                <a:extLst>
                  <a:ext uri="{FF2B5EF4-FFF2-40B4-BE49-F238E27FC236}">
                    <a16:creationId xmlns:a16="http://schemas.microsoft.com/office/drawing/2014/main" id="{A5AF1AED-F9ED-4B26-B9FB-88D91807AFFC}"/>
                  </a:ext>
                </a:extLst>
              </p:cNvPr>
              <p:cNvSpPr>
                <a:spLocks noChangeArrowheads="1"/>
              </p:cNvSpPr>
              <p:nvPr/>
            </p:nvSpPr>
            <p:spPr bwMode="auto">
              <a:xfrm>
                <a:off x="7604125" y="2587625"/>
                <a:ext cx="590550" cy="5905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80" name="Freeform 49">
                <a:extLst>
                  <a:ext uri="{FF2B5EF4-FFF2-40B4-BE49-F238E27FC236}">
                    <a16:creationId xmlns:a16="http://schemas.microsoft.com/office/drawing/2014/main" id="{9B518743-D891-4A63-B64A-27B1FAEC121D}"/>
                  </a:ext>
                </a:extLst>
              </p:cNvPr>
              <p:cNvSpPr>
                <a:spLocks/>
              </p:cNvSpPr>
              <p:nvPr/>
            </p:nvSpPr>
            <p:spPr bwMode="auto">
              <a:xfrm>
                <a:off x="7907338" y="3157538"/>
                <a:ext cx="96838" cy="20638"/>
              </a:xfrm>
              <a:custGeom>
                <a:avLst/>
                <a:gdLst>
                  <a:gd name="T0" fmla="*/ 38 w 38"/>
                  <a:gd name="T1" fmla="*/ 0 h 8"/>
                  <a:gd name="T2" fmla="*/ 0 w 38"/>
                  <a:gd name="T3" fmla="*/ 8 h 8"/>
                  <a:gd name="T4" fmla="*/ 0 w 38"/>
                  <a:gd name="T5" fmla="*/ 8 h 8"/>
                  <a:gd name="T6" fmla="*/ 38 w 38"/>
                  <a:gd name="T7" fmla="*/ 0 h 8"/>
                </a:gdLst>
                <a:ahLst/>
                <a:cxnLst>
                  <a:cxn ang="0">
                    <a:pos x="T0" y="T1"/>
                  </a:cxn>
                  <a:cxn ang="0">
                    <a:pos x="T2" y="T3"/>
                  </a:cxn>
                  <a:cxn ang="0">
                    <a:pos x="T4" y="T5"/>
                  </a:cxn>
                  <a:cxn ang="0">
                    <a:pos x="T6" y="T7"/>
                  </a:cxn>
                </a:cxnLst>
                <a:rect l="0" t="0" r="r" b="b"/>
                <a:pathLst>
                  <a:path w="38" h="8">
                    <a:moveTo>
                      <a:pt x="38" y="0"/>
                    </a:moveTo>
                    <a:cubicBezTo>
                      <a:pt x="27" y="4"/>
                      <a:pt x="14" y="7"/>
                      <a:pt x="0" y="8"/>
                    </a:cubicBezTo>
                    <a:cubicBezTo>
                      <a:pt x="0" y="8"/>
                      <a:pt x="0" y="8"/>
                      <a:pt x="0" y="8"/>
                    </a:cubicBezTo>
                    <a:cubicBezTo>
                      <a:pt x="13" y="7"/>
                      <a:pt x="26" y="5"/>
                      <a:pt x="38"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81" name="Freeform 51">
                <a:extLst>
                  <a:ext uri="{FF2B5EF4-FFF2-40B4-BE49-F238E27FC236}">
                    <a16:creationId xmlns:a16="http://schemas.microsoft.com/office/drawing/2014/main" id="{5AA209FB-3CE5-4338-926F-3D1B5ECF17DF}"/>
                  </a:ext>
                </a:extLst>
              </p:cNvPr>
              <p:cNvSpPr>
                <a:spLocks/>
              </p:cNvSpPr>
              <p:nvPr/>
            </p:nvSpPr>
            <p:spPr bwMode="auto">
              <a:xfrm>
                <a:off x="7694613" y="2674938"/>
                <a:ext cx="409575" cy="414338"/>
              </a:xfrm>
              <a:custGeom>
                <a:avLst/>
                <a:gdLst>
                  <a:gd name="T0" fmla="*/ 141 w 160"/>
                  <a:gd name="T1" fmla="*/ 77 h 161"/>
                  <a:gd name="T2" fmla="*/ 141 w 160"/>
                  <a:gd name="T3" fmla="*/ 67 h 161"/>
                  <a:gd name="T4" fmla="*/ 131 w 160"/>
                  <a:gd name="T5" fmla="*/ 67 h 161"/>
                  <a:gd name="T6" fmla="*/ 131 w 160"/>
                  <a:gd name="T7" fmla="*/ 71 h 161"/>
                  <a:gd name="T8" fmla="*/ 117 w 160"/>
                  <a:gd name="T9" fmla="*/ 64 h 161"/>
                  <a:gd name="T10" fmla="*/ 117 w 160"/>
                  <a:gd name="T11" fmla="*/ 55 h 161"/>
                  <a:gd name="T12" fmla="*/ 107 w 160"/>
                  <a:gd name="T13" fmla="*/ 55 h 161"/>
                  <a:gd name="T14" fmla="*/ 107 w 160"/>
                  <a:gd name="T15" fmla="*/ 59 h 161"/>
                  <a:gd name="T16" fmla="*/ 89 w 160"/>
                  <a:gd name="T17" fmla="*/ 49 h 161"/>
                  <a:gd name="T18" fmla="*/ 89 w 160"/>
                  <a:gd name="T19" fmla="*/ 18 h 161"/>
                  <a:gd name="T20" fmla="*/ 81 w 160"/>
                  <a:gd name="T21" fmla="*/ 0 h 161"/>
                  <a:gd name="T22" fmla="*/ 80 w 160"/>
                  <a:gd name="T23" fmla="*/ 0 h 161"/>
                  <a:gd name="T24" fmla="*/ 79 w 160"/>
                  <a:gd name="T25" fmla="*/ 0 h 161"/>
                  <a:gd name="T26" fmla="*/ 71 w 160"/>
                  <a:gd name="T27" fmla="*/ 18 h 161"/>
                  <a:gd name="T28" fmla="*/ 71 w 160"/>
                  <a:gd name="T29" fmla="*/ 49 h 161"/>
                  <a:gd name="T30" fmla="*/ 53 w 160"/>
                  <a:gd name="T31" fmla="*/ 59 h 161"/>
                  <a:gd name="T32" fmla="*/ 53 w 160"/>
                  <a:gd name="T33" fmla="*/ 55 h 161"/>
                  <a:gd name="T34" fmla="*/ 44 w 160"/>
                  <a:gd name="T35" fmla="*/ 55 h 161"/>
                  <a:gd name="T36" fmla="*/ 44 w 160"/>
                  <a:gd name="T37" fmla="*/ 64 h 161"/>
                  <a:gd name="T38" fmla="*/ 30 w 160"/>
                  <a:gd name="T39" fmla="*/ 72 h 161"/>
                  <a:gd name="T40" fmla="*/ 30 w 160"/>
                  <a:gd name="T41" fmla="*/ 67 h 161"/>
                  <a:gd name="T42" fmla="*/ 20 w 160"/>
                  <a:gd name="T43" fmla="*/ 67 h 161"/>
                  <a:gd name="T44" fmla="*/ 20 w 160"/>
                  <a:gd name="T45" fmla="*/ 77 h 161"/>
                  <a:gd name="T46" fmla="*/ 0 w 160"/>
                  <a:gd name="T47" fmla="*/ 88 h 161"/>
                  <a:gd name="T48" fmla="*/ 0 w 160"/>
                  <a:gd name="T49" fmla="*/ 97 h 161"/>
                  <a:gd name="T50" fmla="*/ 48 w 160"/>
                  <a:gd name="T51" fmla="*/ 81 h 161"/>
                  <a:gd name="T52" fmla="*/ 71 w 160"/>
                  <a:gd name="T53" fmla="*/ 81 h 161"/>
                  <a:gd name="T54" fmla="*/ 71 w 160"/>
                  <a:gd name="T55" fmla="*/ 87 h 161"/>
                  <a:gd name="T56" fmla="*/ 76 w 160"/>
                  <a:gd name="T57" fmla="*/ 131 h 161"/>
                  <a:gd name="T58" fmla="*/ 51 w 160"/>
                  <a:gd name="T59" fmla="*/ 149 h 161"/>
                  <a:gd name="T60" fmla="*/ 51 w 160"/>
                  <a:gd name="T61" fmla="*/ 157 h 161"/>
                  <a:gd name="T62" fmla="*/ 79 w 160"/>
                  <a:gd name="T63" fmla="*/ 147 h 161"/>
                  <a:gd name="T64" fmla="*/ 79 w 160"/>
                  <a:gd name="T65" fmla="*/ 161 h 161"/>
                  <a:gd name="T66" fmla="*/ 82 w 160"/>
                  <a:gd name="T67" fmla="*/ 161 h 161"/>
                  <a:gd name="T68" fmla="*/ 82 w 160"/>
                  <a:gd name="T69" fmla="*/ 147 h 161"/>
                  <a:gd name="T70" fmla="*/ 110 w 160"/>
                  <a:gd name="T71" fmla="*/ 156 h 161"/>
                  <a:gd name="T72" fmla="*/ 110 w 160"/>
                  <a:gd name="T73" fmla="*/ 149 h 161"/>
                  <a:gd name="T74" fmla="*/ 85 w 160"/>
                  <a:gd name="T75" fmla="*/ 131 h 161"/>
                  <a:gd name="T76" fmla="*/ 89 w 160"/>
                  <a:gd name="T77" fmla="*/ 87 h 161"/>
                  <a:gd name="T78" fmla="*/ 89 w 160"/>
                  <a:gd name="T79" fmla="*/ 81 h 161"/>
                  <a:gd name="T80" fmla="*/ 113 w 160"/>
                  <a:gd name="T81" fmla="*/ 81 h 161"/>
                  <a:gd name="T82" fmla="*/ 160 w 160"/>
                  <a:gd name="T83" fmla="*/ 97 h 161"/>
                  <a:gd name="T84" fmla="*/ 160 w 160"/>
                  <a:gd name="T85" fmla="*/ 88 h 161"/>
                  <a:gd name="T86" fmla="*/ 141 w 160"/>
                  <a:gd name="T87" fmla="*/ 7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41" y="77"/>
                    </a:moveTo>
                    <a:cubicBezTo>
                      <a:pt x="141" y="67"/>
                      <a:pt x="141" y="67"/>
                      <a:pt x="141" y="67"/>
                    </a:cubicBezTo>
                    <a:cubicBezTo>
                      <a:pt x="131" y="67"/>
                      <a:pt x="131" y="67"/>
                      <a:pt x="131" y="67"/>
                    </a:cubicBezTo>
                    <a:cubicBezTo>
                      <a:pt x="131" y="71"/>
                      <a:pt x="131" y="71"/>
                      <a:pt x="131" y="71"/>
                    </a:cubicBezTo>
                    <a:cubicBezTo>
                      <a:pt x="117" y="64"/>
                      <a:pt x="117" y="64"/>
                      <a:pt x="117" y="64"/>
                    </a:cubicBezTo>
                    <a:cubicBezTo>
                      <a:pt x="117" y="55"/>
                      <a:pt x="117" y="55"/>
                      <a:pt x="117" y="55"/>
                    </a:cubicBezTo>
                    <a:cubicBezTo>
                      <a:pt x="107" y="55"/>
                      <a:pt x="107" y="55"/>
                      <a:pt x="107" y="55"/>
                    </a:cubicBezTo>
                    <a:cubicBezTo>
                      <a:pt x="107" y="59"/>
                      <a:pt x="107" y="59"/>
                      <a:pt x="107" y="59"/>
                    </a:cubicBezTo>
                    <a:cubicBezTo>
                      <a:pt x="89" y="49"/>
                      <a:pt x="89" y="49"/>
                      <a:pt x="89" y="49"/>
                    </a:cubicBezTo>
                    <a:cubicBezTo>
                      <a:pt x="89" y="18"/>
                      <a:pt x="89" y="18"/>
                      <a:pt x="89" y="18"/>
                    </a:cubicBezTo>
                    <a:cubicBezTo>
                      <a:pt x="89" y="4"/>
                      <a:pt x="82" y="1"/>
                      <a:pt x="81" y="0"/>
                    </a:cubicBezTo>
                    <a:cubicBezTo>
                      <a:pt x="80" y="0"/>
                      <a:pt x="80" y="0"/>
                      <a:pt x="80" y="0"/>
                    </a:cubicBezTo>
                    <a:cubicBezTo>
                      <a:pt x="79" y="0"/>
                      <a:pt x="79" y="0"/>
                      <a:pt x="79" y="0"/>
                    </a:cubicBezTo>
                    <a:cubicBezTo>
                      <a:pt x="78" y="1"/>
                      <a:pt x="71" y="4"/>
                      <a:pt x="71" y="18"/>
                    </a:cubicBezTo>
                    <a:cubicBezTo>
                      <a:pt x="71" y="49"/>
                      <a:pt x="71" y="49"/>
                      <a:pt x="71" y="49"/>
                    </a:cubicBezTo>
                    <a:cubicBezTo>
                      <a:pt x="53" y="59"/>
                      <a:pt x="53" y="59"/>
                      <a:pt x="53" y="59"/>
                    </a:cubicBezTo>
                    <a:cubicBezTo>
                      <a:pt x="53" y="55"/>
                      <a:pt x="53" y="55"/>
                      <a:pt x="53" y="55"/>
                    </a:cubicBezTo>
                    <a:cubicBezTo>
                      <a:pt x="44" y="55"/>
                      <a:pt x="44" y="55"/>
                      <a:pt x="44" y="55"/>
                    </a:cubicBezTo>
                    <a:cubicBezTo>
                      <a:pt x="44" y="64"/>
                      <a:pt x="44" y="64"/>
                      <a:pt x="44" y="64"/>
                    </a:cubicBezTo>
                    <a:cubicBezTo>
                      <a:pt x="30" y="72"/>
                      <a:pt x="30" y="72"/>
                      <a:pt x="30" y="72"/>
                    </a:cubicBezTo>
                    <a:cubicBezTo>
                      <a:pt x="30" y="67"/>
                      <a:pt x="30" y="67"/>
                      <a:pt x="30" y="67"/>
                    </a:cubicBezTo>
                    <a:cubicBezTo>
                      <a:pt x="20" y="67"/>
                      <a:pt x="20" y="67"/>
                      <a:pt x="20" y="67"/>
                    </a:cubicBezTo>
                    <a:cubicBezTo>
                      <a:pt x="20" y="77"/>
                      <a:pt x="20" y="77"/>
                      <a:pt x="20" y="77"/>
                    </a:cubicBezTo>
                    <a:cubicBezTo>
                      <a:pt x="0" y="88"/>
                      <a:pt x="0" y="88"/>
                      <a:pt x="0" y="88"/>
                    </a:cubicBezTo>
                    <a:cubicBezTo>
                      <a:pt x="0" y="97"/>
                      <a:pt x="0" y="97"/>
                      <a:pt x="0" y="97"/>
                    </a:cubicBezTo>
                    <a:cubicBezTo>
                      <a:pt x="48" y="81"/>
                      <a:pt x="48" y="81"/>
                      <a:pt x="48" y="81"/>
                    </a:cubicBezTo>
                    <a:cubicBezTo>
                      <a:pt x="71" y="81"/>
                      <a:pt x="71" y="81"/>
                      <a:pt x="71" y="81"/>
                    </a:cubicBezTo>
                    <a:cubicBezTo>
                      <a:pt x="71" y="85"/>
                      <a:pt x="71" y="87"/>
                      <a:pt x="71" y="87"/>
                    </a:cubicBezTo>
                    <a:cubicBezTo>
                      <a:pt x="76" y="131"/>
                      <a:pt x="76" y="131"/>
                      <a:pt x="76" y="131"/>
                    </a:cubicBezTo>
                    <a:cubicBezTo>
                      <a:pt x="51" y="149"/>
                      <a:pt x="51" y="149"/>
                      <a:pt x="51" y="149"/>
                    </a:cubicBezTo>
                    <a:cubicBezTo>
                      <a:pt x="51" y="157"/>
                      <a:pt x="51" y="157"/>
                      <a:pt x="51" y="157"/>
                    </a:cubicBezTo>
                    <a:cubicBezTo>
                      <a:pt x="79" y="147"/>
                      <a:pt x="79" y="147"/>
                      <a:pt x="79" y="147"/>
                    </a:cubicBezTo>
                    <a:cubicBezTo>
                      <a:pt x="79" y="161"/>
                      <a:pt x="79" y="161"/>
                      <a:pt x="79" y="161"/>
                    </a:cubicBezTo>
                    <a:cubicBezTo>
                      <a:pt x="82" y="161"/>
                      <a:pt x="82" y="161"/>
                      <a:pt x="82" y="161"/>
                    </a:cubicBezTo>
                    <a:cubicBezTo>
                      <a:pt x="82" y="147"/>
                      <a:pt x="82" y="147"/>
                      <a:pt x="82" y="147"/>
                    </a:cubicBezTo>
                    <a:cubicBezTo>
                      <a:pt x="110" y="156"/>
                      <a:pt x="110" y="156"/>
                      <a:pt x="110" y="156"/>
                    </a:cubicBezTo>
                    <a:cubicBezTo>
                      <a:pt x="110" y="149"/>
                      <a:pt x="110" y="149"/>
                      <a:pt x="110" y="149"/>
                    </a:cubicBezTo>
                    <a:cubicBezTo>
                      <a:pt x="85" y="131"/>
                      <a:pt x="85" y="131"/>
                      <a:pt x="85" y="131"/>
                    </a:cubicBezTo>
                    <a:cubicBezTo>
                      <a:pt x="89" y="87"/>
                      <a:pt x="89" y="87"/>
                      <a:pt x="89" y="87"/>
                    </a:cubicBezTo>
                    <a:cubicBezTo>
                      <a:pt x="89" y="87"/>
                      <a:pt x="89" y="85"/>
                      <a:pt x="89" y="81"/>
                    </a:cubicBezTo>
                    <a:cubicBezTo>
                      <a:pt x="113" y="81"/>
                      <a:pt x="113" y="81"/>
                      <a:pt x="113" y="81"/>
                    </a:cubicBezTo>
                    <a:cubicBezTo>
                      <a:pt x="160" y="97"/>
                      <a:pt x="160" y="97"/>
                      <a:pt x="160" y="97"/>
                    </a:cubicBezTo>
                    <a:cubicBezTo>
                      <a:pt x="160" y="88"/>
                      <a:pt x="160" y="88"/>
                      <a:pt x="160" y="88"/>
                    </a:cubicBezTo>
                    <a:lnTo>
                      <a:pt x="141" y="77"/>
                    </a:ln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82" name="Freeform 52">
                <a:extLst>
                  <a:ext uri="{FF2B5EF4-FFF2-40B4-BE49-F238E27FC236}">
                    <a16:creationId xmlns:a16="http://schemas.microsoft.com/office/drawing/2014/main" id="{9C227C06-2AE1-4A14-81AD-3371A4EECE79}"/>
                  </a:ext>
                </a:extLst>
              </p:cNvPr>
              <p:cNvSpPr>
                <a:spLocks noEditPoints="1"/>
              </p:cNvSpPr>
              <p:nvPr/>
            </p:nvSpPr>
            <p:spPr bwMode="auto">
              <a:xfrm>
                <a:off x="7578725" y="2559050"/>
                <a:ext cx="641350" cy="644525"/>
              </a:xfrm>
              <a:custGeom>
                <a:avLst/>
                <a:gdLst>
                  <a:gd name="T0" fmla="*/ 154 w 250"/>
                  <a:gd name="T1" fmla="*/ 244 h 251"/>
                  <a:gd name="T2" fmla="*/ 134 w 250"/>
                  <a:gd name="T3" fmla="*/ 251 h 251"/>
                  <a:gd name="T4" fmla="*/ 93 w 250"/>
                  <a:gd name="T5" fmla="*/ 247 h 251"/>
                  <a:gd name="T6" fmla="*/ 114 w 250"/>
                  <a:gd name="T7" fmla="*/ 246 h 251"/>
                  <a:gd name="T8" fmla="*/ 93 w 250"/>
                  <a:gd name="T9" fmla="*/ 247 h 251"/>
                  <a:gd name="T10" fmla="*/ 191 w 250"/>
                  <a:gd name="T11" fmla="*/ 228 h 251"/>
                  <a:gd name="T12" fmla="*/ 175 w 250"/>
                  <a:gd name="T13" fmla="*/ 241 h 251"/>
                  <a:gd name="T14" fmla="*/ 55 w 250"/>
                  <a:gd name="T15" fmla="*/ 230 h 251"/>
                  <a:gd name="T16" fmla="*/ 75 w 250"/>
                  <a:gd name="T17" fmla="*/ 236 h 251"/>
                  <a:gd name="T18" fmla="*/ 55 w 250"/>
                  <a:gd name="T19" fmla="*/ 230 h 251"/>
                  <a:gd name="T20" fmla="*/ 191 w 250"/>
                  <a:gd name="T21" fmla="*/ 228 h 251"/>
                  <a:gd name="T22" fmla="*/ 221 w 250"/>
                  <a:gd name="T23" fmla="*/ 201 h 251"/>
                  <a:gd name="T24" fmla="*/ 210 w 250"/>
                  <a:gd name="T25" fmla="*/ 218 h 251"/>
                  <a:gd name="T26" fmla="*/ 25 w 250"/>
                  <a:gd name="T27" fmla="*/ 201 h 251"/>
                  <a:gd name="T28" fmla="*/ 42 w 250"/>
                  <a:gd name="T29" fmla="*/ 213 h 251"/>
                  <a:gd name="T30" fmla="*/ 25 w 250"/>
                  <a:gd name="T31" fmla="*/ 201 h 251"/>
                  <a:gd name="T32" fmla="*/ 240 w 250"/>
                  <a:gd name="T33" fmla="*/ 165 h 251"/>
                  <a:gd name="T34" fmla="*/ 235 w 250"/>
                  <a:gd name="T35" fmla="*/ 186 h 251"/>
                  <a:gd name="T36" fmla="*/ 6 w 250"/>
                  <a:gd name="T37" fmla="*/ 164 h 251"/>
                  <a:gd name="T38" fmla="*/ 18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80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6"/>
                    </a:moveTo>
                    <a:cubicBezTo>
                      <a:pt x="141" y="246"/>
                      <a:pt x="147" y="245"/>
                      <a:pt x="154" y="244"/>
                    </a:cubicBezTo>
                    <a:cubicBezTo>
                      <a:pt x="155" y="247"/>
                      <a:pt x="155" y="247"/>
                      <a:pt x="155" y="247"/>
                    </a:cubicBezTo>
                    <a:cubicBezTo>
                      <a:pt x="148" y="249"/>
                      <a:pt x="141" y="250"/>
                      <a:pt x="134" y="251"/>
                    </a:cubicBezTo>
                    <a:lnTo>
                      <a:pt x="134" y="246"/>
                    </a:lnTo>
                    <a:close/>
                    <a:moveTo>
                      <a:pt x="93" y="247"/>
                    </a:moveTo>
                    <a:cubicBezTo>
                      <a:pt x="94" y="243"/>
                      <a:pt x="94" y="243"/>
                      <a:pt x="94" y="243"/>
                    </a:cubicBezTo>
                    <a:cubicBezTo>
                      <a:pt x="100" y="244"/>
                      <a:pt x="107" y="246"/>
                      <a:pt x="114" y="246"/>
                    </a:cubicBezTo>
                    <a:cubicBezTo>
                      <a:pt x="113" y="250"/>
                      <a:pt x="113" y="250"/>
                      <a:pt x="113" y="250"/>
                    </a:cubicBezTo>
                    <a:cubicBezTo>
                      <a:pt x="106" y="250"/>
                      <a:pt x="99" y="248"/>
                      <a:pt x="93" y="247"/>
                    </a:cubicBezTo>
                    <a:close/>
                    <a:moveTo>
                      <a:pt x="173" y="237"/>
                    </a:moveTo>
                    <a:cubicBezTo>
                      <a:pt x="179" y="235"/>
                      <a:pt x="185" y="232"/>
                      <a:pt x="191" y="228"/>
                    </a:cubicBezTo>
                    <a:cubicBezTo>
                      <a:pt x="193" y="231"/>
                      <a:pt x="193" y="231"/>
                      <a:pt x="193" y="231"/>
                    </a:cubicBezTo>
                    <a:cubicBezTo>
                      <a:pt x="187" y="235"/>
                      <a:pt x="181" y="238"/>
                      <a:pt x="175" y="241"/>
                    </a:cubicBezTo>
                    <a:lnTo>
                      <a:pt x="173" y="237"/>
                    </a:lnTo>
                    <a:close/>
                    <a:moveTo>
                      <a:pt x="55" y="230"/>
                    </a:moveTo>
                    <a:cubicBezTo>
                      <a:pt x="57" y="226"/>
                      <a:pt x="57" y="226"/>
                      <a:pt x="57" y="226"/>
                    </a:cubicBezTo>
                    <a:cubicBezTo>
                      <a:pt x="63" y="230"/>
                      <a:pt x="69" y="233"/>
                      <a:pt x="75" y="236"/>
                    </a:cubicBezTo>
                    <a:cubicBezTo>
                      <a:pt x="73" y="240"/>
                      <a:pt x="73" y="240"/>
                      <a:pt x="73" y="240"/>
                    </a:cubicBezTo>
                    <a:cubicBezTo>
                      <a:pt x="67" y="237"/>
                      <a:pt x="60" y="234"/>
                      <a:pt x="55" y="230"/>
                    </a:cubicBezTo>
                    <a:close/>
                    <a:moveTo>
                      <a:pt x="191" y="228"/>
                    </a:moveTo>
                    <a:cubicBezTo>
                      <a:pt x="191" y="228"/>
                      <a:pt x="191" y="228"/>
                      <a:pt x="191" y="228"/>
                    </a:cubicBezTo>
                    <a:moveTo>
                      <a:pt x="207" y="216"/>
                    </a:moveTo>
                    <a:cubicBezTo>
                      <a:pt x="212" y="211"/>
                      <a:pt x="216" y="206"/>
                      <a:pt x="221" y="201"/>
                    </a:cubicBezTo>
                    <a:cubicBezTo>
                      <a:pt x="223" y="203"/>
                      <a:pt x="223" y="203"/>
                      <a:pt x="223" y="203"/>
                    </a:cubicBezTo>
                    <a:cubicBezTo>
                      <a:pt x="219" y="209"/>
                      <a:pt x="215" y="214"/>
                      <a:pt x="210" y="218"/>
                    </a:cubicBezTo>
                    <a:lnTo>
                      <a:pt x="207" y="216"/>
                    </a:lnTo>
                    <a:close/>
                    <a:moveTo>
                      <a:pt x="25" y="201"/>
                    </a:moveTo>
                    <a:cubicBezTo>
                      <a:pt x="28" y="198"/>
                      <a:pt x="28" y="198"/>
                      <a:pt x="28" y="198"/>
                    </a:cubicBezTo>
                    <a:cubicBezTo>
                      <a:pt x="32" y="204"/>
                      <a:pt x="37" y="209"/>
                      <a:pt x="42" y="213"/>
                    </a:cubicBezTo>
                    <a:cubicBezTo>
                      <a:pt x="39" y="216"/>
                      <a:pt x="39" y="216"/>
                      <a:pt x="39" y="216"/>
                    </a:cubicBezTo>
                    <a:cubicBezTo>
                      <a:pt x="34" y="212"/>
                      <a:pt x="29" y="207"/>
                      <a:pt x="25" y="201"/>
                    </a:cubicBezTo>
                    <a:close/>
                    <a:moveTo>
                      <a:pt x="231" y="184"/>
                    </a:moveTo>
                    <a:cubicBezTo>
                      <a:pt x="235" y="178"/>
                      <a:pt x="238" y="172"/>
                      <a:pt x="240" y="165"/>
                    </a:cubicBezTo>
                    <a:cubicBezTo>
                      <a:pt x="244" y="167"/>
                      <a:pt x="244" y="167"/>
                      <a:pt x="244" y="167"/>
                    </a:cubicBezTo>
                    <a:cubicBezTo>
                      <a:pt x="241" y="174"/>
                      <a:pt x="239" y="180"/>
                      <a:pt x="235" y="186"/>
                    </a:cubicBezTo>
                    <a:lnTo>
                      <a:pt x="231" y="184"/>
                    </a:lnTo>
                    <a:close/>
                    <a:moveTo>
                      <a:pt x="6" y="164"/>
                    </a:moveTo>
                    <a:cubicBezTo>
                      <a:pt x="10" y="163"/>
                      <a:pt x="10" y="163"/>
                      <a:pt x="10" y="163"/>
                    </a:cubicBezTo>
                    <a:cubicBezTo>
                      <a:pt x="12" y="169"/>
                      <a:pt x="14" y="176"/>
                      <a:pt x="18"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1" y="138"/>
                      <a:pt x="0" y="132"/>
                      <a:pt x="0" y="126"/>
                    </a:cubicBezTo>
                    <a:close/>
                    <a:moveTo>
                      <a:pt x="242" y="92"/>
                    </a:moveTo>
                    <a:cubicBezTo>
                      <a:pt x="246" y="90"/>
                      <a:pt x="246" y="90"/>
                      <a:pt x="246" y="90"/>
                    </a:cubicBezTo>
                    <a:cubicBezTo>
                      <a:pt x="247" y="97"/>
                      <a:pt x="249" y="104"/>
                      <a:pt x="250" y="111"/>
                    </a:cubicBezTo>
                    <a:cubicBezTo>
                      <a:pt x="246" y="112"/>
                      <a:pt x="246" y="112"/>
                      <a:pt x="246" y="112"/>
                    </a:cubicBezTo>
                    <a:cubicBezTo>
                      <a:pt x="245" y="105"/>
                      <a:pt x="243" y="98"/>
                      <a:pt x="242" y="92"/>
                    </a:cubicBezTo>
                    <a:close/>
                    <a:moveTo>
                      <a:pt x="2" y="102"/>
                    </a:moveTo>
                    <a:cubicBezTo>
                      <a:pt x="3" y="95"/>
                      <a:pt x="5" y="88"/>
                      <a:pt x="8" y="82"/>
                    </a:cubicBezTo>
                    <a:cubicBezTo>
                      <a:pt x="12" y="84"/>
                      <a:pt x="12" y="84"/>
                      <a:pt x="12" y="84"/>
                    </a:cubicBezTo>
                    <a:cubicBezTo>
                      <a:pt x="9" y="90"/>
                      <a:pt x="7" y="96"/>
                      <a:pt x="6" y="103"/>
                    </a:cubicBezTo>
                    <a:lnTo>
                      <a:pt x="2" y="102"/>
                    </a:lnTo>
                    <a:close/>
                    <a:moveTo>
                      <a:pt x="224" y="56"/>
                    </a:moveTo>
                    <a:cubicBezTo>
                      <a:pt x="227" y="53"/>
                      <a:pt x="227" y="53"/>
                      <a:pt x="227" y="53"/>
                    </a:cubicBezTo>
                    <a:cubicBezTo>
                      <a:pt x="231" y="59"/>
                      <a:pt x="235" y="65"/>
                      <a:pt x="238" y="71"/>
                    </a:cubicBezTo>
                    <a:cubicBezTo>
                      <a:pt x="234" y="73"/>
                      <a:pt x="234" y="73"/>
                      <a:pt x="234" y="73"/>
                    </a:cubicBezTo>
                    <a:cubicBezTo>
                      <a:pt x="231" y="67"/>
                      <a:pt x="228" y="61"/>
                      <a:pt x="224" y="56"/>
                    </a:cubicBezTo>
                    <a:close/>
                    <a:moveTo>
                      <a:pt x="17" y="63"/>
                    </a:moveTo>
                    <a:cubicBezTo>
                      <a:pt x="20" y="57"/>
                      <a:pt x="24" y="52"/>
                      <a:pt x="28" y="46"/>
                    </a:cubicBezTo>
                    <a:cubicBezTo>
                      <a:pt x="32" y="49"/>
                      <a:pt x="32" y="49"/>
                      <a:pt x="32" y="49"/>
                    </a:cubicBezTo>
                    <a:cubicBezTo>
                      <a:pt x="28" y="54"/>
                      <a:pt x="24" y="59"/>
                      <a:pt x="20" y="65"/>
                    </a:cubicBezTo>
                    <a:lnTo>
                      <a:pt x="17" y="63"/>
                    </a:lnTo>
                    <a:close/>
                    <a:moveTo>
                      <a:pt x="195" y="27"/>
                    </a:moveTo>
                    <a:cubicBezTo>
                      <a:pt x="195" y="27"/>
                      <a:pt x="195" y="27"/>
                      <a:pt x="195" y="27"/>
                    </a:cubicBezTo>
                    <a:cubicBezTo>
                      <a:pt x="198" y="24"/>
                      <a:pt x="198" y="24"/>
                      <a:pt x="198" y="24"/>
                    </a:cubicBezTo>
                    <a:cubicBezTo>
                      <a:pt x="204"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7" y="26"/>
                      <a:pt x="51" y="30"/>
                      <a:pt x="46" y="34"/>
                    </a:cubicBezTo>
                    <a:lnTo>
                      <a:pt x="43" y="31"/>
                    </a:lnTo>
                    <a:close/>
                    <a:moveTo>
                      <a:pt x="159" y="10"/>
                    </a:moveTo>
                    <a:cubicBezTo>
                      <a:pt x="160" y="6"/>
                      <a:pt x="160" y="6"/>
                      <a:pt x="160" y="6"/>
                    </a:cubicBezTo>
                    <a:cubicBezTo>
                      <a:pt x="167" y="8"/>
                      <a:pt x="174" y="10"/>
                      <a:pt x="180" y="13"/>
                    </a:cubicBezTo>
                    <a:cubicBezTo>
                      <a:pt x="178" y="17"/>
                      <a:pt x="178" y="17"/>
                      <a:pt x="178" y="17"/>
                    </a:cubicBezTo>
                    <a:cubicBezTo>
                      <a:pt x="172" y="14"/>
                      <a:pt x="166" y="12"/>
                      <a:pt x="159" y="10"/>
                    </a:cubicBezTo>
                    <a:close/>
                    <a:moveTo>
                      <a:pt x="79" y="10"/>
                    </a:moveTo>
                    <a:cubicBezTo>
                      <a:pt x="85" y="7"/>
                      <a:pt x="91" y="5"/>
                      <a:pt x="98" y="3"/>
                    </a:cubicBezTo>
                    <a:cubicBezTo>
                      <a:pt x="99" y="7"/>
                      <a:pt x="99" y="7"/>
                      <a:pt x="99" y="7"/>
                    </a:cubicBezTo>
                    <a:cubicBezTo>
                      <a:pt x="93" y="9"/>
                      <a:pt x="87" y="11"/>
                      <a:pt x="80" y="13"/>
                    </a:cubicBezTo>
                    <a:lnTo>
                      <a:pt x="79" y="10"/>
                    </a:lnTo>
                    <a:close/>
                    <a:moveTo>
                      <a:pt x="125" y="5"/>
                    </a:moveTo>
                    <a:cubicBezTo>
                      <a:pt x="124" y="5"/>
                      <a:pt x="122"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grpSp>
        <p:nvGrpSpPr>
          <p:cNvPr id="102" name="组合 101">
            <a:extLst>
              <a:ext uri="{FF2B5EF4-FFF2-40B4-BE49-F238E27FC236}">
                <a16:creationId xmlns:a16="http://schemas.microsoft.com/office/drawing/2014/main" id="{94A4A19F-5544-47B1-8B7A-1D775A76EB9D}"/>
              </a:ext>
            </a:extLst>
          </p:cNvPr>
          <p:cNvGrpSpPr/>
          <p:nvPr/>
        </p:nvGrpSpPr>
        <p:grpSpPr>
          <a:xfrm>
            <a:off x="8572703" y="4739387"/>
            <a:ext cx="1751974" cy="1070009"/>
            <a:chOff x="2459444" y="5184046"/>
            <a:chExt cx="1751974" cy="1070009"/>
          </a:xfrm>
        </p:grpSpPr>
        <p:sp>
          <p:nvSpPr>
            <p:cNvPr id="103" name="文本框 102">
              <a:extLst>
                <a:ext uri="{FF2B5EF4-FFF2-40B4-BE49-F238E27FC236}">
                  <a16:creationId xmlns:a16="http://schemas.microsoft.com/office/drawing/2014/main" id="{C8DC9DE3-B088-466F-A0CB-5F04300E6B08}"/>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标题三</a:t>
              </a:r>
            </a:p>
          </p:txBody>
        </p:sp>
        <p:sp>
          <p:nvSpPr>
            <p:cNvPr id="104" name="文本框 103">
              <a:extLst>
                <a:ext uri="{FF2B5EF4-FFF2-40B4-BE49-F238E27FC236}">
                  <a16:creationId xmlns:a16="http://schemas.microsoft.com/office/drawing/2014/main" id="{55E4AFB3-29A7-4A95-81DD-DAD0A5C2AF09}"/>
                </a:ext>
              </a:extLst>
            </p:cNvPr>
            <p:cNvSpPr txBox="1"/>
            <p:nvPr/>
          </p:nvSpPr>
          <p:spPr>
            <a:xfrm>
              <a:off x="2459444" y="5669280"/>
              <a:ext cx="161916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p:txBody>
        </p:sp>
      </p:grpSp>
      <p:grpSp>
        <p:nvGrpSpPr>
          <p:cNvPr id="105" name="组合 104">
            <a:extLst>
              <a:ext uri="{FF2B5EF4-FFF2-40B4-BE49-F238E27FC236}">
                <a16:creationId xmlns:a16="http://schemas.microsoft.com/office/drawing/2014/main" id="{A8D82623-40F1-40D9-B709-4E91D48DA71B}"/>
              </a:ext>
            </a:extLst>
          </p:cNvPr>
          <p:cNvGrpSpPr/>
          <p:nvPr/>
        </p:nvGrpSpPr>
        <p:grpSpPr>
          <a:xfrm>
            <a:off x="8565505" y="1847430"/>
            <a:ext cx="1751974" cy="1070009"/>
            <a:chOff x="2459444" y="5184046"/>
            <a:chExt cx="1751974" cy="1070009"/>
          </a:xfrm>
        </p:grpSpPr>
        <p:sp>
          <p:nvSpPr>
            <p:cNvPr id="106" name="文本框 105">
              <a:extLst>
                <a:ext uri="{FF2B5EF4-FFF2-40B4-BE49-F238E27FC236}">
                  <a16:creationId xmlns:a16="http://schemas.microsoft.com/office/drawing/2014/main" id="{A93C517D-1BCB-4CED-997F-B410208EBD6C}"/>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标题一</a:t>
              </a:r>
            </a:p>
          </p:txBody>
        </p:sp>
        <p:sp>
          <p:nvSpPr>
            <p:cNvPr id="107" name="文本框 106">
              <a:extLst>
                <a:ext uri="{FF2B5EF4-FFF2-40B4-BE49-F238E27FC236}">
                  <a16:creationId xmlns:a16="http://schemas.microsoft.com/office/drawing/2014/main" id="{FD8E141B-6C5E-445C-977E-C21C6E77FDFC}"/>
                </a:ext>
              </a:extLst>
            </p:cNvPr>
            <p:cNvSpPr txBox="1"/>
            <p:nvPr/>
          </p:nvSpPr>
          <p:spPr>
            <a:xfrm>
              <a:off x="2459444" y="5669280"/>
              <a:ext cx="161916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p:txBody>
        </p:sp>
      </p:grpSp>
      <p:grpSp>
        <p:nvGrpSpPr>
          <p:cNvPr id="108" name="组合 107">
            <a:extLst>
              <a:ext uri="{FF2B5EF4-FFF2-40B4-BE49-F238E27FC236}">
                <a16:creationId xmlns:a16="http://schemas.microsoft.com/office/drawing/2014/main" id="{84D0ACE3-64F3-4281-B9DD-40DF1850378C}"/>
              </a:ext>
            </a:extLst>
          </p:cNvPr>
          <p:cNvGrpSpPr/>
          <p:nvPr/>
        </p:nvGrpSpPr>
        <p:grpSpPr>
          <a:xfrm>
            <a:off x="8565505" y="3312993"/>
            <a:ext cx="1751974" cy="1070009"/>
            <a:chOff x="2459444" y="5184046"/>
            <a:chExt cx="1751974" cy="1070009"/>
          </a:xfrm>
        </p:grpSpPr>
        <p:sp>
          <p:nvSpPr>
            <p:cNvPr id="109" name="文本框 108">
              <a:extLst>
                <a:ext uri="{FF2B5EF4-FFF2-40B4-BE49-F238E27FC236}">
                  <a16:creationId xmlns:a16="http://schemas.microsoft.com/office/drawing/2014/main" id="{AC1C51C8-DC4F-459C-9CDC-A3C4731CCAC0}"/>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标题二</a:t>
              </a:r>
            </a:p>
          </p:txBody>
        </p:sp>
        <p:sp>
          <p:nvSpPr>
            <p:cNvPr id="110" name="文本框 109">
              <a:extLst>
                <a:ext uri="{FF2B5EF4-FFF2-40B4-BE49-F238E27FC236}">
                  <a16:creationId xmlns:a16="http://schemas.microsoft.com/office/drawing/2014/main" id="{C890055A-5C5C-47F3-B959-45DFF346EAED}"/>
                </a:ext>
              </a:extLst>
            </p:cNvPr>
            <p:cNvSpPr txBox="1"/>
            <p:nvPr/>
          </p:nvSpPr>
          <p:spPr>
            <a:xfrm>
              <a:off x="2459444" y="5669280"/>
              <a:ext cx="161916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p:txBody>
        </p:sp>
      </p:grpSp>
      <p:sp>
        <p:nvSpPr>
          <p:cNvPr id="111" name="矩形 110">
            <a:extLst>
              <a:ext uri="{FF2B5EF4-FFF2-40B4-BE49-F238E27FC236}">
                <a16:creationId xmlns:a16="http://schemas.microsoft.com/office/drawing/2014/main" id="{A4F68809-DC86-4E9C-A003-E11EF19913E7}"/>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12" name="组合 111">
            <a:extLst>
              <a:ext uri="{FF2B5EF4-FFF2-40B4-BE49-F238E27FC236}">
                <a16:creationId xmlns:a16="http://schemas.microsoft.com/office/drawing/2014/main" id="{6F4C7D64-1A7C-4F95-BD9D-F44763C15B19}"/>
              </a:ext>
            </a:extLst>
          </p:cNvPr>
          <p:cNvGrpSpPr/>
          <p:nvPr/>
        </p:nvGrpSpPr>
        <p:grpSpPr>
          <a:xfrm>
            <a:off x="9302074" y="353222"/>
            <a:ext cx="2372401" cy="697199"/>
            <a:chOff x="2954664" y="741101"/>
            <a:chExt cx="4418941" cy="1332639"/>
          </a:xfrm>
        </p:grpSpPr>
        <p:sp>
          <p:nvSpPr>
            <p:cNvPr id="113" name="椭圆 112">
              <a:extLst>
                <a:ext uri="{FF2B5EF4-FFF2-40B4-BE49-F238E27FC236}">
                  <a16:creationId xmlns:a16="http://schemas.microsoft.com/office/drawing/2014/main" id="{6C35D0B9-FD67-4528-AE08-17DD24EB889D}"/>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14" name="图片 113">
              <a:extLst>
                <a:ext uri="{FF2B5EF4-FFF2-40B4-BE49-F238E27FC236}">
                  <a16:creationId xmlns:a16="http://schemas.microsoft.com/office/drawing/2014/main" id="{431FD0A7-B0EF-42F7-953F-FDA1A7AC5A4F}"/>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17049661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a:extLst>
              <a:ext uri="{FF2B5EF4-FFF2-40B4-BE49-F238E27FC236}">
                <a16:creationId xmlns:a16="http://schemas.microsoft.com/office/drawing/2014/main" id="{25B6AEA9-9605-42E2-806E-4CF0F2693B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140" cy="6969877"/>
          </a:xfrm>
          <a:prstGeom prst="rect">
            <a:avLst/>
          </a:prstGeom>
        </p:spPr>
      </p:pic>
      <p:grpSp>
        <p:nvGrpSpPr>
          <p:cNvPr id="2" name="组合 1">
            <a:extLst>
              <a:ext uri="{FF2B5EF4-FFF2-40B4-BE49-F238E27FC236}">
                <a16:creationId xmlns:a16="http://schemas.microsoft.com/office/drawing/2014/main" id="{033DDA8F-B9AB-497F-A9E5-E801A0B8B3C3}"/>
              </a:ext>
            </a:extLst>
          </p:cNvPr>
          <p:cNvGrpSpPr/>
          <p:nvPr/>
        </p:nvGrpSpPr>
        <p:grpSpPr>
          <a:xfrm>
            <a:off x="773773" y="2507326"/>
            <a:ext cx="3368012" cy="2323458"/>
            <a:chOff x="757858" y="1426745"/>
            <a:chExt cx="2304256" cy="1800320"/>
          </a:xfrm>
        </p:grpSpPr>
        <p:grpSp>
          <p:nvGrpSpPr>
            <p:cNvPr id="3" name="组合 2">
              <a:extLst>
                <a:ext uri="{FF2B5EF4-FFF2-40B4-BE49-F238E27FC236}">
                  <a16:creationId xmlns:a16="http://schemas.microsoft.com/office/drawing/2014/main" id="{9D390CDF-2EE4-4FA3-9311-ECFA90211924}"/>
                </a:ext>
              </a:extLst>
            </p:cNvPr>
            <p:cNvGrpSpPr/>
            <p:nvPr/>
          </p:nvGrpSpPr>
          <p:grpSpPr>
            <a:xfrm>
              <a:off x="757858" y="1705744"/>
              <a:ext cx="2304256" cy="1521321"/>
              <a:chOff x="1346498" y="2095500"/>
              <a:chExt cx="2304256" cy="1521321"/>
            </a:xfrm>
          </p:grpSpPr>
          <p:sp>
            <p:nvSpPr>
              <p:cNvPr id="8" name="矩形 7">
                <a:extLst>
                  <a:ext uri="{FF2B5EF4-FFF2-40B4-BE49-F238E27FC236}">
                    <a16:creationId xmlns:a16="http://schemas.microsoft.com/office/drawing/2014/main" id="{B0136F7B-9158-497B-958C-EC1B9F661425}"/>
                  </a:ext>
                </a:extLst>
              </p:cNvPr>
              <p:cNvSpPr/>
              <p:nvPr/>
            </p:nvSpPr>
            <p:spPr>
              <a:xfrm>
                <a:off x="1346498" y="2095500"/>
                <a:ext cx="2304256" cy="1521321"/>
              </a:xfrm>
              <a:prstGeom prst="rect">
                <a:avLst/>
              </a:prstGeom>
              <a:solidFill>
                <a:srgbClr val="323232"/>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15F93A6C-4C04-4D6F-9D3D-7A8B12165D22}"/>
                  </a:ext>
                </a:extLst>
              </p:cNvPr>
              <p:cNvSpPr/>
              <p:nvPr/>
            </p:nvSpPr>
            <p:spPr>
              <a:xfrm>
                <a:off x="1475656" y="2200275"/>
                <a:ext cx="2058119" cy="1304925"/>
              </a:xfrm>
              <a:prstGeom prst="rect">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3E2B6DBC-531B-46BD-9D18-C69A9AFE2E8B}"/>
                  </a:ext>
                </a:extLst>
              </p:cNvPr>
              <p:cNvGrpSpPr/>
              <p:nvPr/>
            </p:nvGrpSpPr>
            <p:grpSpPr>
              <a:xfrm>
                <a:off x="1693494" y="2422323"/>
                <a:ext cx="1599301" cy="1037315"/>
                <a:chOff x="1015227" y="2920564"/>
                <a:chExt cx="1625868" cy="1037315"/>
              </a:xfrm>
            </p:grpSpPr>
            <p:sp>
              <p:nvSpPr>
                <p:cNvPr id="11" name="文本框 66">
                  <a:extLst>
                    <a:ext uri="{FF2B5EF4-FFF2-40B4-BE49-F238E27FC236}">
                      <a16:creationId xmlns:a16="http://schemas.microsoft.com/office/drawing/2014/main" id="{36399461-7B05-4207-8F4B-FF0B4DA39070}"/>
                    </a:ext>
                  </a:extLst>
                </p:cNvPr>
                <p:cNvSpPr txBox="1">
                  <a:spLocks noChangeArrowheads="1"/>
                </p:cNvSpPr>
                <p:nvPr/>
              </p:nvSpPr>
              <p:spPr bwMode="auto">
                <a:xfrm>
                  <a:off x="1015227" y="3157632"/>
                  <a:ext cx="1625868" cy="800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endParaRPr lang="en-US" altLang="zh-CN" sz="800" b="1" kern="0" dirty="0">
                    <a:solidFill>
                      <a:prstClr val="black">
                        <a:lumMod val="75000"/>
                        <a:lumOff val="25000"/>
                      </a:prstClr>
                    </a:solidFill>
                    <a:latin typeface="微软雅黑" panose="020B0503020204020204" pitchFamily="34" charset="-122"/>
                    <a:ea typeface="微软雅黑" panose="020B0503020204020204" pitchFamily="34" charset="-122"/>
                  </a:endParaRPr>
                </a:p>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p>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p>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p>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p>
              </p:txBody>
            </p:sp>
            <p:sp>
              <p:nvSpPr>
                <p:cNvPr id="12" name="文本框 69">
                  <a:extLst>
                    <a:ext uri="{FF2B5EF4-FFF2-40B4-BE49-F238E27FC236}">
                      <a16:creationId xmlns:a16="http://schemas.microsoft.com/office/drawing/2014/main" id="{AA2311DC-7E67-43C1-A7F9-FDDF326654A4}"/>
                    </a:ext>
                  </a:extLst>
                </p:cNvPr>
                <p:cNvSpPr txBox="1">
                  <a:spLocks noChangeArrowheads="1"/>
                </p:cNvSpPr>
                <p:nvPr/>
              </p:nvSpPr>
              <p:spPr bwMode="auto">
                <a:xfrm>
                  <a:off x="1020187" y="2920564"/>
                  <a:ext cx="1620907" cy="22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500"/>
                    </a:lnSpc>
                    <a:defRPr sz="1000" b="1">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marL="0" marR="0" lvl="0" indent="0" defTabSz="914400" eaLnBrk="1" fontAlgn="base" latinLnBrk="0" hangingPunct="1">
                    <a:lnSpc>
                      <a:spcPts val="1500"/>
                    </a:lnSpc>
                    <a:spcBef>
                      <a:spcPct val="0"/>
                    </a:spcBef>
                    <a:spcAft>
                      <a:spcPct val="0"/>
                    </a:spcAft>
                    <a:buClrTx/>
                    <a:buSzTx/>
                    <a:buFontTx/>
                    <a:buNone/>
                    <a:tabLst/>
                    <a:defRPr/>
                  </a:pPr>
                  <a:r>
                    <a:rPr kumimoji="0" lang="zh-CN" altLang="en-US"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rPr>
                    <a:t>输入您的标题</a:t>
                  </a:r>
                </a:p>
              </p:txBody>
            </p:sp>
          </p:grpSp>
        </p:grpSp>
        <p:grpSp>
          <p:nvGrpSpPr>
            <p:cNvPr id="4" name="组合 3">
              <a:extLst>
                <a:ext uri="{FF2B5EF4-FFF2-40B4-BE49-F238E27FC236}">
                  <a16:creationId xmlns:a16="http://schemas.microsoft.com/office/drawing/2014/main" id="{F723B37B-FDD9-4C31-88C3-52AAD9B56AC7}"/>
                </a:ext>
              </a:extLst>
            </p:cNvPr>
            <p:cNvGrpSpPr/>
            <p:nvPr/>
          </p:nvGrpSpPr>
          <p:grpSpPr>
            <a:xfrm>
              <a:off x="1396268" y="1426745"/>
              <a:ext cx="1016471" cy="506338"/>
              <a:chOff x="1984908" y="1816501"/>
              <a:chExt cx="1016471" cy="506338"/>
            </a:xfrm>
          </p:grpSpPr>
          <p:sp>
            <p:nvSpPr>
              <p:cNvPr id="5" name="矩形 4">
                <a:extLst>
                  <a:ext uri="{FF2B5EF4-FFF2-40B4-BE49-F238E27FC236}">
                    <a16:creationId xmlns:a16="http://schemas.microsoft.com/office/drawing/2014/main" id="{A0AC9DA2-060A-4DE6-8452-9277AAE9C1EF}"/>
                  </a:ext>
                </a:extLst>
              </p:cNvPr>
              <p:cNvSpPr/>
              <p:nvPr/>
            </p:nvSpPr>
            <p:spPr>
              <a:xfrm>
                <a:off x="1984908" y="1816501"/>
                <a:ext cx="1016471" cy="506338"/>
              </a:xfrm>
              <a:prstGeom prst="rect">
                <a:avLst/>
              </a:prstGeom>
              <a:solidFill>
                <a:srgbClr val="323232"/>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F7FBF16F-BF3D-4B5D-9632-DF013EF6205F}"/>
                  </a:ext>
                </a:extLst>
              </p:cNvPr>
              <p:cNvSpPr/>
              <p:nvPr/>
            </p:nvSpPr>
            <p:spPr>
              <a:xfrm>
                <a:off x="2076450" y="1880346"/>
                <a:ext cx="819150" cy="358029"/>
              </a:xfrm>
              <a:prstGeom prst="rect">
                <a:avLst/>
              </a:prstGeom>
              <a:solidFill>
                <a:srgbClr val="F0F0F0"/>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C248C643-97B7-4CFD-802D-C8688E146ABE}"/>
                  </a:ext>
                </a:extLst>
              </p:cNvPr>
              <p:cNvSpPr txBox="1"/>
              <p:nvPr/>
            </p:nvSpPr>
            <p:spPr>
              <a:xfrm>
                <a:off x="2298926" y="1890384"/>
                <a:ext cx="374197" cy="357719"/>
              </a:xfrm>
              <a:prstGeom prst="rect">
                <a:avLst/>
              </a:prstGeom>
              <a:noFill/>
            </p:spPr>
            <p:txBody>
              <a:bodyPr wrap="non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01</a:t>
                </a:r>
                <a:endParaRPr kumimoji="0" lang="zh-CN" altLang="en-US" sz="24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13" name="组合 12">
            <a:extLst>
              <a:ext uri="{FF2B5EF4-FFF2-40B4-BE49-F238E27FC236}">
                <a16:creationId xmlns:a16="http://schemas.microsoft.com/office/drawing/2014/main" id="{899FAC5A-26BF-4F40-87D4-72D3918C6F58}"/>
              </a:ext>
            </a:extLst>
          </p:cNvPr>
          <p:cNvGrpSpPr/>
          <p:nvPr/>
        </p:nvGrpSpPr>
        <p:grpSpPr>
          <a:xfrm>
            <a:off x="4405644" y="2507326"/>
            <a:ext cx="3368012" cy="2323458"/>
            <a:chOff x="3367708" y="1426745"/>
            <a:chExt cx="2304256" cy="1800320"/>
          </a:xfrm>
        </p:grpSpPr>
        <p:grpSp>
          <p:nvGrpSpPr>
            <p:cNvPr id="14" name="组合 13">
              <a:extLst>
                <a:ext uri="{FF2B5EF4-FFF2-40B4-BE49-F238E27FC236}">
                  <a16:creationId xmlns:a16="http://schemas.microsoft.com/office/drawing/2014/main" id="{FAFBC345-C45F-4493-B979-037454F25481}"/>
                </a:ext>
              </a:extLst>
            </p:cNvPr>
            <p:cNvGrpSpPr/>
            <p:nvPr/>
          </p:nvGrpSpPr>
          <p:grpSpPr>
            <a:xfrm>
              <a:off x="3367708" y="1705744"/>
              <a:ext cx="2304256" cy="1521321"/>
              <a:chOff x="1346498" y="2095500"/>
              <a:chExt cx="2304256" cy="1521321"/>
            </a:xfrm>
          </p:grpSpPr>
          <p:sp>
            <p:nvSpPr>
              <p:cNvPr id="19" name="矩形 18">
                <a:extLst>
                  <a:ext uri="{FF2B5EF4-FFF2-40B4-BE49-F238E27FC236}">
                    <a16:creationId xmlns:a16="http://schemas.microsoft.com/office/drawing/2014/main" id="{B3DA15F0-E453-4082-BC83-279E95792945}"/>
                  </a:ext>
                </a:extLst>
              </p:cNvPr>
              <p:cNvSpPr/>
              <p:nvPr/>
            </p:nvSpPr>
            <p:spPr>
              <a:xfrm>
                <a:off x="1346498" y="2095500"/>
                <a:ext cx="2304256" cy="1521321"/>
              </a:xfrm>
              <a:prstGeom prst="rect">
                <a:avLst/>
              </a:prstGeom>
              <a:solidFill>
                <a:srgbClr val="A5300F"/>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D4B7F0A1-92C4-4354-85C3-875637FFCC63}"/>
                  </a:ext>
                </a:extLst>
              </p:cNvPr>
              <p:cNvSpPr/>
              <p:nvPr/>
            </p:nvSpPr>
            <p:spPr>
              <a:xfrm>
                <a:off x="1475656" y="2200275"/>
                <a:ext cx="2058119" cy="1304925"/>
              </a:xfrm>
              <a:prstGeom prst="rect">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21" name="组合 20">
                <a:extLst>
                  <a:ext uri="{FF2B5EF4-FFF2-40B4-BE49-F238E27FC236}">
                    <a16:creationId xmlns:a16="http://schemas.microsoft.com/office/drawing/2014/main" id="{8CD89150-7F58-4DCA-AFC6-6774984952FC}"/>
                  </a:ext>
                </a:extLst>
              </p:cNvPr>
              <p:cNvGrpSpPr/>
              <p:nvPr/>
            </p:nvGrpSpPr>
            <p:grpSpPr>
              <a:xfrm>
                <a:off x="1698373" y="2422323"/>
                <a:ext cx="1614359" cy="1166121"/>
                <a:chOff x="1020187" y="2920564"/>
                <a:chExt cx="1641176" cy="1166121"/>
              </a:xfrm>
            </p:grpSpPr>
            <p:sp>
              <p:nvSpPr>
                <p:cNvPr id="22" name="文本框 66">
                  <a:extLst>
                    <a:ext uri="{FF2B5EF4-FFF2-40B4-BE49-F238E27FC236}">
                      <a16:creationId xmlns:a16="http://schemas.microsoft.com/office/drawing/2014/main" id="{4C9ECA85-2A0C-4F23-B906-C319D84E8987}"/>
                    </a:ext>
                  </a:extLst>
                </p:cNvPr>
                <p:cNvSpPr txBox="1">
                  <a:spLocks noChangeArrowheads="1"/>
                </p:cNvSpPr>
                <p:nvPr/>
              </p:nvSpPr>
              <p:spPr bwMode="auto">
                <a:xfrm>
                  <a:off x="1035495" y="3137388"/>
                  <a:ext cx="1625868" cy="949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endParaRPr lang="en-US" altLang="zh-CN" sz="800" b="1" kern="0" dirty="0">
                    <a:solidFill>
                      <a:prstClr val="black">
                        <a:lumMod val="75000"/>
                        <a:lumOff val="25000"/>
                      </a:prstClr>
                    </a:solidFill>
                    <a:latin typeface="微软雅黑" panose="020B0503020204020204" pitchFamily="34" charset="-122"/>
                    <a:ea typeface="微软雅黑" panose="020B0503020204020204" pitchFamily="34" charset="-122"/>
                  </a:endParaRPr>
                </a:p>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p>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p>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p>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p>
                <a:p>
                  <a:pPr lvl="0" fontAlgn="base">
                    <a:lnSpc>
                      <a:spcPts val="1500"/>
                    </a:lnSpc>
                    <a:spcBef>
                      <a:spcPct val="0"/>
                    </a:spcBef>
                    <a:spcAft>
                      <a:spcPct val="0"/>
                    </a:spcAft>
                    <a:defRPr/>
                  </a:pPr>
                  <a:endPar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文本框 69">
                  <a:extLst>
                    <a:ext uri="{FF2B5EF4-FFF2-40B4-BE49-F238E27FC236}">
                      <a16:creationId xmlns:a16="http://schemas.microsoft.com/office/drawing/2014/main" id="{992FE510-DA17-4DD4-B9CB-3F944A03FDA5}"/>
                    </a:ext>
                  </a:extLst>
                </p:cNvPr>
                <p:cNvSpPr txBox="1">
                  <a:spLocks noChangeArrowheads="1"/>
                </p:cNvSpPr>
                <p:nvPr/>
              </p:nvSpPr>
              <p:spPr bwMode="auto">
                <a:xfrm>
                  <a:off x="1020187" y="2920564"/>
                  <a:ext cx="1620907" cy="22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500"/>
                    </a:lnSpc>
                    <a:defRPr sz="1000" b="1">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lvl="0" fontAlgn="base">
                    <a:spcBef>
                      <a:spcPct val="0"/>
                    </a:spcBef>
                    <a:spcAft>
                      <a:spcPct val="0"/>
                    </a:spcAft>
                    <a:defRPr/>
                  </a:pPr>
                  <a:r>
                    <a:rPr lang="zh-CN" altLang="en-US" sz="1600" kern="0" dirty="0">
                      <a:solidFill>
                        <a:prstClr val="black">
                          <a:lumMod val="75000"/>
                          <a:lumOff val="25000"/>
                        </a:prstClr>
                      </a:solidFill>
                      <a:latin typeface="微软雅黑" panose="020B0503020204020204" pitchFamily="34" charset="-122"/>
                    </a:rPr>
                    <a:t>输入您的标题</a:t>
                  </a:r>
                </a:p>
              </p:txBody>
            </p:sp>
          </p:grpSp>
        </p:grpSp>
        <p:grpSp>
          <p:nvGrpSpPr>
            <p:cNvPr id="15" name="组合 14">
              <a:extLst>
                <a:ext uri="{FF2B5EF4-FFF2-40B4-BE49-F238E27FC236}">
                  <a16:creationId xmlns:a16="http://schemas.microsoft.com/office/drawing/2014/main" id="{403F4DE2-E942-4AF6-85E9-B6E391FC89D5}"/>
                </a:ext>
              </a:extLst>
            </p:cNvPr>
            <p:cNvGrpSpPr/>
            <p:nvPr/>
          </p:nvGrpSpPr>
          <p:grpSpPr>
            <a:xfrm>
              <a:off x="4006118" y="1426745"/>
              <a:ext cx="1016471" cy="506338"/>
              <a:chOff x="1984908" y="1816501"/>
              <a:chExt cx="1016471" cy="506338"/>
            </a:xfrm>
          </p:grpSpPr>
          <p:sp>
            <p:nvSpPr>
              <p:cNvPr id="16" name="矩形 15">
                <a:extLst>
                  <a:ext uri="{FF2B5EF4-FFF2-40B4-BE49-F238E27FC236}">
                    <a16:creationId xmlns:a16="http://schemas.microsoft.com/office/drawing/2014/main" id="{BC4B860E-87EE-46A0-8C12-4EBFE1BE21BD}"/>
                  </a:ext>
                </a:extLst>
              </p:cNvPr>
              <p:cNvSpPr/>
              <p:nvPr/>
            </p:nvSpPr>
            <p:spPr>
              <a:xfrm>
                <a:off x="1984908" y="1816501"/>
                <a:ext cx="1016471" cy="506338"/>
              </a:xfrm>
              <a:prstGeom prst="rect">
                <a:avLst/>
              </a:prstGeom>
              <a:solidFill>
                <a:srgbClr val="A5300F"/>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C2B26C1E-2C08-462A-B4BF-A4EF298D54DB}"/>
                  </a:ext>
                </a:extLst>
              </p:cNvPr>
              <p:cNvSpPr/>
              <p:nvPr/>
            </p:nvSpPr>
            <p:spPr>
              <a:xfrm>
                <a:off x="2076450" y="1880346"/>
                <a:ext cx="819150" cy="358029"/>
              </a:xfrm>
              <a:prstGeom prst="rect">
                <a:avLst/>
              </a:prstGeom>
              <a:solidFill>
                <a:srgbClr val="F0F0F0"/>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516141BF-B75F-400B-BE7E-8E455E5CE0D2}"/>
                  </a:ext>
                </a:extLst>
              </p:cNvPr>
              <p:cNvSpPr txBox="1"/>
              <p:nvPr/>
            </p:nvSpPr>
            <p:spPr>
              <a:xfrm>
                <a:off x="2298926" y="1897028"/>
                <a:ext cx="374197" cy="357719"/>
              </a:xfrm>
              <a:prstGeom prst="rect">
                <a:avLst/>
              </a:prstGeom>
              <a:noFill/>
            </p:spPr>
            <p:txBody>
              <a:bodyPr wrap="non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02</a:t>
                </a:r>
                <a:endParaRPr kumimoji="0" lang="zh-CN" altLang="en-US" sz="24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24" name="组合 23">
            <a:extLst>
              <a:ext uri="{FF2B5EF4-FFF2-40B4-BE49-F238E27FC236}">
                <a16:creationId xmlns:a16="http://schemas.microsoft.com/office/drawing/2014/main" id="{2706CD0A-8014-4FDC-8DB8-852D2D6ED979}"/>
              </a:ext>
            </a:extLst>
          </p:cNvPr>
          <p:cNvGrpSpPr/>
          <p:nvPr/>
        </p:nvGrpSpPr>
        <p:grpSpPr>
          <a:xfrm>
            <a:off x="8054857" y="2507326"/>
            <a:ext cx="3368012" cy="2323458"/>
            <a:chOff x="5948983" y="1426745"/>
            <a:chExt cx="2304256" cy="1800320"/>
          </a:xfrm>
        </p:grpSpPr>
        <p:grpSp>
          <p:nvGrpSpPr>
            <p:cNvPr id="25" name="组合 24">
              <a:extLst>
                <a:ext uri="{FF2B5EF4-FFF2-40B4-BE49-F238E27FC236}">
                  <a16:creationId xmlns:a16="http://schemas.microsoft.com/office/drawing/2014/main" id="{3F0F5AD2-DB11-4189-8C69-046B27519469}"/>
                </a:ext>
              </a:extLst>
            </p:cNvPr>
            <p:cNvGrpSpPr/>
            <p:nvPr/>
          </p:nvGrpSpPr>
          <p:grpSpPr>
            <a:xfrm>
              <a:off x="5948983" y="1705744"/>
              <a:ext cx="2304256" cy="1521321"/>
              <a:chOff x="1346498" y="2095500"/>
              <a:chExt cx="2304256" cy="1521321"/>
            </a:xfrm>
          </p:grpSpPr>
          <p:sp>
            <p:nvSpPr>
              <p:cNvPr id="30" name="矩形 29">
                <a:extLst>
                  <a:ext uri="{FF2B5EF4-FFF2-40B4-BE49-F238E27FC236}">
                    <a16:creationId xmlns:a16="http://schemas.microsoft.com/office/drawing/2014/main" id="{79B64FC6-3F5C-458D-9CC5-50C97FF55F32}"/>
                  </a:ext>
                </a:extLst>
              </p:cNvPr>
              <p:cNvSpPr/>
              <p:nvPr/>
            </p:nvSpPr>
            <p:spPr>
              <a:xfrm>
                <a:off x="1346498" y="2095500"/>
                <a:ext cx="2304256" cy="1521321"/>
              </a:xfrm>
              <a:prstGeom prst="rect">
                <a:avLst/>
              </a:prstGeom>
              <a:solidFill>
                <a:srgbClr val="E19825"/>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id="{2A30DDF0-BAFC-4998-94E6-6C0EFBB8B547}"/>
                  </a:ext>
                </a:extLst>
              </p:cNvPr>
              <p:cNvSpPr/>
              <p:nvPr/>
            </p:nvSpPr>
            <p:spPr>
              <a:xfrm>
                <a:off x="1475656" y="2200275"/>
                <a:ext cx="2058119" cy="1304925"/>
              </a:xfrm>
              <a:prstGeom prst="rect">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4" name="文本框 69">
                <a:extLst>
                  <a:ext uri="{FF2B5EF4-FFF2-40B4-BE49-F238E27FC236}">
                    <a16:creationId xmlns:a16="http://schemas.microsoft.com/office/drawing/2014/main" id="{2EDDC31B-254A-4877-AECD-6B0F2DF8FB11}"/>
                  </a:ext>
                </a:extLst>
              </p:cNvPr>
              <p:cNvSpPr txBox="1">
                <a:spLocks noChangeArrowheads="1"/>
              </p:cNvSpPr>
              <p:nvPr/>
            </p:nvSpPr>
            <p:spPr bwMode="auto">
              <a:xfrm>
                <a:off x="1698373" y="2422323"/>
                <a:ext cx="1594421" cy="22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lnSpc>
                    <a:spcPts val="1500"/>
                  </a:lnSpc>
                  <a:spcBef>
                    <a:spcPct val="0"/>
                  </a:spcBef>
                  <a:spcAft>
                    <a:spcPct val="0"/>
                  </a:spcAft>
                  <a:defRPr/>
                </a:pPr>
                <a:r>
                  <a:rPr lang="zh-CN" altLang="en-US" sz="16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p>
            </p:txBody>
          </p:sp>
        </p:grpSp>
        <p:grpSp>
          <p:nvGrpSpPr>
            <p:cNvPr id="26" name="组合 25">
              <a:extLst>
                <a:ext uri="{FF2B5EF4-FFF2-40B4-BE49-F238E27FC236}">
                  <a16:creationId xmlns:a16="http://schemas.microsoft.com/office/drawing/2014/main" id="{24335A2F-D8E8-4331-959C-3C7A5C337BA2}"/>
                </a:ext>
              </a:extLst>
            </p:cNvPr>
            <p:cNvGrpSpPr/>
            <p:nvPr/>
          </p:nvGrpSpPr>
          <p:grpSpPr>
            <a:xfrm>
              <a:off x="6587393" y="1426745"/>
              <a:ext cx="1016471" cy="506338"/>
              <a:chOff x="1984908" y="1816501"/>
              <a:chExt cx="1016471" cy="506338"/>
            </a:xfrm>
          </p:grpSpPr>
          <p:sp>
            <p:nvSpPr>
              <p:cNvPr id="27" name="矩形 26">
                <a:extLst>
                  <a:ext uri="{FF2B5EF4-FFF2-40B4-BE49-F238E27FC236}">
                    <a16:creationId xmlns:a16="http://schemas.microsoft.com/office/drawing/2014/main" id="{6D32B23B-92F6-4817-A755-EA7EA124B6B4}"/>
                  </a:ext>
                </a:extLst>
              </p:cNvPr>
              <p:cNvSpPr/>
              <p:nvPr/>
            </p:nvSpPr>
            <p:spPr>
              <a:xfrm>
                <a:off x="1984908" y="1816501"/>
                <a:ext cx="1016471" cy="506338"/>
              </a:xfrm>
              <a:prstGeom prst="rect">
                <a:avLst/>
              </a:prstGeom>
              <a:solidFill>
                <a:srgbClr val="E19825"/>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id="{F4A6A16A-963F-4456-A168-73884D214662}"/>
                  </a:ext>
                </a:extLst>
              </p:cNvPr>
              <p:cNvSpPr/>
              <p:nvPr/>
            </p:nvSpPr>
            <p:spPr>
              <a:xfrm>
                <a:off x="2076450" y="1880346"/>
                <a:ext cx="819150" cy="358029"/>
              </a:xfrm>
              <a:prstGeom prst="rect">
                <a:avLst/>
              </a:prstGeom>
              <a:solidFill>
                <a:srgbClr val="F0F0F0"/>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224858C6-BC90-4EDD-82EC-D2AB9D5F4416}"/>
                  </a:ext>
                </a:extLst>
              </p:cNvPr>
              <p:cNvSpPr txBox="1"/>
              <p:nvPr/>
            </p:nvSpPr>
            <p:spPr>
              <a:xfrm>
                <a:off x="2298926" y="1896992"/>
                <a:ext cx="374197" cy="357719"/>
              </a:xfrm>
              <a:prstGeom prst="rect">
                <a:avLst/>
              </a:prstGeom>
              <a:noFill/>
            </p:spPr>
            <p:txBody>
              <a:bodyPr wrap="non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4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03</a:t>
                </a:r>
                <a:endParaRPr kumimoji="0" lang="zh-CN" altLang="en-US" sz="24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5" name="组合 34">
            <a:extLst>
              <a:ext uri="{FF2B5EF4-FFF2-40B4-BE49-F238E27FC236}">
                <a16:creationId xmlns:a16="http://schemas.microsoft.com/office/drawing/2014/main" id="{D1997A6D-0A65-44D5-9F48-1CF6AC2D7568}"/>
              </a:ext>
            </a:extLst>
          </p:cNvPr>
          <p:cNvGrpSpPr/>
          <p:nvPr/>
        </p:nvGrpSpPr>
        <p:grpSpPr>
          <a:xfrm>
            <a:off x="0" y="310997"/>
            <a:ext cx="11548864" cy="825807"/>
            <a:chOff x="0" y="310997"/>
            <a:chExt cx="11548864" cy="825807"/>
          </a:xfrm>
        </p:grpSpPr>
        <p:grpSp>
          <p:nvGrpSpPr>
            <p:cNvPr id="38" name="组合 37">
              <a:extLst>
                <a:ext uri="{FF2B5EF4-FFF2-40B4-BE49-F238E27FC236}">
                  <a16:creationId xmlns:a16="http://schemas.microsoft.com/office/drawing/2014/main" id="{DA00FAF9-1DAB-4FA1-9A0A-1C9DE29B1816}"/>
                </a:ext>
              </a:extLst>
            </p:cNvPr>
            <p:cNvGrpSpPr/>
            <p:nvPr/>
          </p:nvGrpSpPr>
          <p:grpSpPr>
            <a:xfrm>
              <a:off x="0" y="310997"/>
              <a:ext cx="11548864" cy="825807"/>
              <a:chOff x="0" y="310997"/>
              <a:chExt cx="11548864" cy="825807"/>
            </a:xfrm>
          </p:grpSpPr>
          <p:sp>
            <p:nvSpPr>
              <p:cNvPr id="40" name="标题 1">
                <a:extLst>
                  <a:ext uri="{FF2B5EF4-FFF2-40B4-BE49-F238E27FC236}">
                    <a16:creationId xmlns:a16="http://schemas.microsoft.com/office/drawing/2014/main" id="{9A602D07-02A8-4DAC-B032-C250F6595A75}"/>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三段式内容页</a:t>
                </a:r>
              </a:p>
            </p:txBody>
          </p:sp>
          <p:sp>
            <p:nvSpPr>
              <p:cNvPr id="41" name="矩形 40">
                <a:extLst>
                  <a:ext uri="{FF2B5EF4-FFF2-40B4-BE49-F238E27FC236}">
                    <a16:creationId xmlns:a16="http://schemas.microsoft.com/office/drawing/2014/main" id="{1EA7967B-05F2-4F82-A506-75D8465C246B}"/>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id="{9927D057-ACB8-4179-8F8D-B4FCA315E543}"/>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37" name="直接连接符 36">
              <a:extLst>
                <a:ext uri="{FF2B5EF4-FFF2-40B4-BE49-F238E27FC236}">
                  <a16:creationId xmlns:a16="http://schemas.microsoft.com/office/drawing/2014/main" id="{491ABFE8-25E8-4E7D-A2B6-2FA6345AD469}"/>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44" name="文本框 66">
            <a:extLst>
              <a:ext uri="{FF2B5EF4-FFF2-40B4-BE49-F238E27FC236}">
                <a16:creationId xmlns:a16="http://schemas.microsoft.com/office/drawing/2014/main" id="{AF1F3C0C-75C4-4261-8B93-1F1994A86A6B}"/>
              </a:ext>
            </a:extLst>
          </p:cNvPr>
          <p:cNvSpPr txBox="1">
            <a:spLocks noChangeArrowheads="1"/>
          </p:cNvSpPr>
          <p:nvPr/>
        </p:nvSpPr>
        <p:spPr bwMode="auto">
          <a:xfrm>
            <a:off x="8569175" y="3548357"/>
            <a:ext cx="2337616" cy="1225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endParaRPr lang="en-US" altLang="zh-CN" sz="800" b="1" kern="0" dirty="0">
              <a:solidFill>
                <a:prstClr val="black">
                  <a:lumMod val="75000"/>
                  <a:lumOff val="25000"/>
                </a:prstClr>
              </a:solidFill>
              <a:latin typeface="微软雅黑" panose="020B0503020204020204" pitchFamily="34" charset="-122"/>
              <a:ea typeface="微软雅黑" panose="020B0503020204020204" pitchFamily="34" charset="-122"/>
            </a:endParaRPr>
          </a:p>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p>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p>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p>
          <a:p>
            <a:pPr fontAlgn="base">
              <a:lnSpc>
                <a:spcPts val="1500"/>
              </a:lnSpc>
              <a:spcBef>
                <a:spcPct val="0"/>
              </a:spcBef>
              <a:spcAft>
                <a:spcPct val="0"/>
              </a:spcAft>
              <a:defRPr/>
            </a:pPr>
            <a:r>
              <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rPr>
              <a:t>输入您的标题</a:t>
            </a:r>
          </a:p>
          <a:p>
            <a:pPr lvl="0" fontAlgn="base">
              <a:lnSpc>
                <a:spcPts val="1500"/>
              </a:lnSpc>
              <a:spcBef>
                <a:spcPct val="0"/>
              </a:spcBef>
              <a:spcAft>
                <a:spcPct val="0"/>
              </a:spcAft>
              <a:defRPr/>
            </a:pPr>
            <a:endParaRPr lang="zh-CN" altLang="en-US" sz="800" b="1"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9D347B28-0B41-48D3-BFEC-F5512D3F923D}"/>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a16="http://schemas.microsoft.com/office/drawing/2014/main" id="{875454F1-38DB-4E0C-B631-4B7C336F3B83}"/>
              </a:ext>
            </a:extLst>
          </p:cNvPr>
          <p:cNvSpPr txBox="1"/>
          <p:nvPr/>
        </p:nvSpPr>
        <p:spPr>
          <a:xfrm>
            <a:off x="773773" y="5641633"/>
            <a:ext cx="6186347" cy="640496"/>
          </a:xfrm>
          <a:prstGeom prst="rect">
            <a:avLst/>
          </a:prstGeom>
          <a:noFill/>
        </p:spPr>
        <p:txBody>
          <a:bodyPr wrap="square" rtlCol="0">
            <a:spAutoFit/>
          </a:bodyPr>
          <a:lstStyle/>
          <a:p>
            <a:pPr>
              <a:lnSpc>
                <a:spcPct val="150000"/>
              </a:lnSpc>
            </a:pPr>
            <a:r>
              <a:rPr lang="zh-CN" altLang="en-US" sz="1251" dirty="0">
                <a:latin typeface="微软雅黑" panose="020B0503020204020204" pitchFamily="34" charset="-122"/>
                <a:ea typeface="微软雅黑" panose="020B0503020204020204" pitchFamily="34" charset="-122"/>
                <a:cs typeface="+mn-ea"/>
                <a:sym typeface="+mn-lt"/>
              </a:rPr>
              <a:t>点击此处输入相关文本内容点击此处输入相关文本内容点击此处输入相关文本内容点击此处输入相关文本内容点击此处输入相关文本内容</a:t>
            </a:r>
            <a:endParaRPr lang="en-US" altLang="zh-CN" sz="1251" dirty="0">
              <a:latin typeface="微软雅黑" panose="020B0503020204020204" pitchFamily="34" charset="-122"/>
              <a:ea typeface="微软雅黑" panose="020B0503020204020204" pitchFamily="34" charset="-122"/>
              <a:cs typeface="+mn-ea"/>
              <a:sym typeface="+mn-lt"/>
            </a:endParaRPr>
          </a:p>
        </p:txBody>
      </p:sp>
      <p:sp>
        <p:nvSpPr>
          <p:cNvPr id="47" name="文本框 46">
            <a:extLst>
              <a:ext uri="{FF2B5EF4-FFF2-40B4-BE49-F238E27FC236}">
                <a16:creationId xmlns:a16="http://schemas.microsoft.com/office/drawing/2014/main" id="{D00ECE08-B1ED-49A6-9FBE-A8097E8B1A1B}"/>
              </a:ext>
            </a:extLst>
          </p:cNvPr>
          <p:cNvSpPr txBox="1"/>
          <p:nvPr/>
        </p:nvSpPr>
        <p:spPr>
          <a:xfrm>
            <a:off x="773773" y="5241523"/>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标题一</a:t>
            </a:r>
          </a:p>
        </p:txBody>
      </p:sp>
      <p:grpSp>
        <p:nvGrpSpPr>
          <p:cNvPr id="48" name="组合 47">
            <a:extLst>
              <a:ext uri="{FF2B5EF4-FFF2-40B4-BE49-F238E27FC236}">
                <a16:creationId xmlns:a16="http://schemas.microsoft.com/office/drawing/2014/main" id="{6F868242-254E-47FC-9784-2C047C699180}"/>
              </a:ext>
            </a:extLst>
          </p:cNvPr>
          <p:cNvGrpSpPr/>
          <p:nvPr/>
        </p:nvGrpSpPr>
        <p:grpSpPr>
          <a:xfrm>
            <a:off x="9302074" y="353222"/>
            <a:ext cx="2372401" cy="697199"/>
            <a:chOff x="2954664" y="741101"/>
            <a:chExt cx="4418941" cy="1332639"/>
          </a:xfrm>
        </p:grpSpPr>
        <p:sp>
          <p:nvSpPr>
            <p:cNvPr id="49" name="椭圆 48">
              <a:extLst>
                <a:ext uri="{FF2B5EF4-FFF2-40B4-BE49-F238E27FC236}">
                  <a16:creationId xmlns:a16="http://schemas.microsoft.com/office/drawing/2014/main" id="{82442F2C-39EB-41A7-BB5B-E5754E105292}"/>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50" name="图片 49">
              <a:extLst>
                <a:ext uri="{FF2B5EF4-FFF2-40B4-BE49-F238E27FC236}">
                  <a16:creationId xmlns:a16="http://schemas.microsoft.com/office/drawing/2014/main" id="{5F93EA0C-A0DD-4005-81AA-DF01126EDE96}"/>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7499525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四段式内容页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grpSp>
        <p:nvGrpSpPr>
          <p:cNvPr id="41" name="组合 40">
            <a:extLst>
              <a:ext uri="{FF2B5EF4-FFF2-40B4-BE49-F238E27FC236}">
                <a16:creationId xmlns:a16="http://schemas.microsoft.com/office/drawing/2014/main" id="{D34B0B77-EE0C-4DDD-B569-A0D86C73218B}"/>
              </a:ext>
            </a:extLst>
          </p:cNvPr>
          <p:cNvGrpSpPr/>
          <p:nvPr/>
        </p:nvGrpSpPr>
        <p:grpSpPr>
          <a:xfrm>
            <a:off x="2086313" y="2016639"/>
            <a:ext cx="1376734" cy="1343025"/>
            <a:chOff x="1336675" y="1568450"/>
            <a:chExt cx="1063625" cy="1069975"/>
          </a:xfrm>
        </p:grpSpPr>
        <p:sp>
          <p:nvSpPr>
            <p:cNvPr id="42" name="Oval 5">
              <a:extLst>
                <a:ext uri="{FF2B5EF4-FFF2-40B4-BE49-F238E27FC236}">
                  <a16:creationId xmlns:a16="http://schemas.microsoft.com/office/drawing/2014/main" id="{9BAF3A09-3467-41CE-AE1D-E1579120DB18}"/>
                </a:ext>
              </a:extLst>
            </p:cNvPr>
            <p:cNvSpPr>
              <a:spLocks noChangeArrowheads="1"/>
            </p:cNvSpPr>
            <p:nvPr/>
          </p:nvSpPr>
          <p:spPr bwMode="auto">
            <a:xfrm>
              <a:off x="1336675" y="1568450"/>
              <a:ext cx="1063625" cy="1069975"/>
            </a:xfrm>
            <a:prstGeom prst="ellipse">
              <a:avLst/>
            </a:pr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Freeform 6">
              <a:extLst>
                <a:ext uri="{FF2B5EF4-FFF2-40B4-BE49-F238E27FC236}">
                  <a16:creationId xmlns:a16="http://schemas.microsoft.com/office/drawing/2014/main" id="{9D43E1F2-1A2D-4740-B7B5-99C222CC6B57}"/>
                </a:ext>
              </a:extLst>
            </p:cNvPr>
            <p:cNvSpPr>
              <a:spLocks noEditPoints="1"/>
            </p:cNvSpPr>
            <p:nvPr/>
          </p:nvSpPr>
          <p:spPr bwMode="auto">
            <a:xfrm>
              <a:off x="1550988" y="1941513"/>
              <a:ext cx="635000" cy="474663"/>
            </a:xfrm>
            <a:custGeom>
              <a:avLst/>
              <a:gdLst>
                <a:gd name="T0" fmla="*/ 150 w 169"/>
                <a:gd name="T1" fmla="*/ 0 h 126"/>
                <a:gd name="T2" fmla="*/ 19 w 169"/>
                <a:gd name="T3" fmla="*/ 0 h 126"/>
                <a:gd name="T4" fmla="*/ 0 w 169"/>
                <a:gd name="T5" fmla="*/ 20 h 126"/>
                <a:gd name="T6" fmla="*/ 0 w 169"/>
                <a:gd name="T7" fmla="*/ 107 h 126"/>
                <a:gd name="T8" fmla="*/ 19 w 169"/>
                <a:gd name="T9" fmla="*/ 126 h 126"/>
                <a:gd name="T10" fmla="*/ 150 w 169"/>
                <a:gd name="T11" fmla="*/ 126 h 126"/>
                <a:gd name="T12" fmla="*/ 169 w 169"/>
                <a:gd name="T13" fmla="*/ 107 h 126"/>
                <a:gd name="T14" fmla="*/ 169 w 169"/>
                <a:gd name="T15" fmla="*/ 20 h 126"/>
                <a:gd name="T16" fmla="*/ 150 w 169"/>
                <a:gd name="T17" fmla="*/ 0 h 126"/>
                <a:gd name="T18" fmla="*/ 121 w 169"/>
                <a:gd name="T19" fmla="*/ 74 h 126"/>
                <a:gd name="T20" fmla="*/ 116 w 169"/>
                <a:gd name="T21" fmla="*/ 79 h 126"/>
                <a:gd name="T22" fmla="*/ 100 w 169"/>
                <a:gd name="T23" fmla="*/ 79 h 126"/>
                <a:gd name="T24" fmla="*/ 100 w 169"/>
                <a:gd name="T25" fmla="*/ 95 h 126"/>
                <a:gd name="T26" fmla="*/ 94 w 169"/>
                <a:gd name="T27" fmla="*/ 100 h 126"/>
                <a:gd name="T28" fmla="*/ 74 w 169"/>
                <a:gd name="T29" fmla="*/ 100 h 126"/>
                <a:gd name="T30" fmla="*/ 69 w 169"/>
                <a:gd name="T31" fmla="*/ 95 h 126"/>
                <a:gd name="T32" fmla="*/ 69 w 169"/>
                <a:gd name="T33" fmla="*/ 79 h 126"/>
                <a:gd name="T34" fmla="*/ 53 w 169"/>
                <a:gd name="T35" fmla="*/ 79 h 126"/>
                <a:gd name="T36" fmla="*/ 47 w 169"/>
                <a:gd name="T37" fmla="*/ 74 h 126"/>
                <a:gd name="T38" fmla="*/ 47 w 169"/>
                <a:gd name="T39" fmla="*/ 53 h 126"/>
                <a:gd name="T40" fmla="*/ 53 w 169"/>
                <a:gd name="T41" fmla="*/ 48 h 126"/>
                <a:gd name="T42" fmla="*/ 69 w 169"/>
                <a:gd name="T43" fmla="*/ 48 h 126"/>
                <a:gd name="T44" fmla="*/ 69 w 169"/>
                <a:gd name="T45" fmla="*/ 32 h 126"/>
                <a:gd name="T46" fmla="*/ 74 w 169"/>
                <a:gd name="T47" fmla="*/ 27 h 126"/>
                <a:gd name="T48" fmla="*/ 94 w 169"/>
                <a:gd name="T49" fmla="*/ 27 h 126"/>
                <a:gd name="T50" fmla="*/ 100 w 169"/>
                <a:gd name="T51" fmla="*/ 32 h 126"/>
                <a:gd name="T52" fmla="*/ 100 w 169"/>
                <a:gd name="T53" fmla="*/ 48 h 126"/>
                <a:gd name="T54" fmla="*/ 116 w 169"/>
                <a:gd name="T55" fmla="*/ 48 h 126"/>
                <a:gd name="T56" fmla="*/ 121 w 169"/>
                <a:gd name="T57" fmla="*/ 53 h 126"/>
                <a:gd name="T58" fmla="*/ 121 w 169"/>
                <a:gd name="T59"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26">
                  <a:moveTo>
                    <a:pt x="150" y="0"/>
                  </a:moveTo>
                  <a:cubicBezTo>
                    <a:pt x="19" y="0"/>
                    <a:pt x="19" y="0"/>
                    <a:pt x="19" y="0"/>
                  </a:cubicBezTo>
                  <a:cubicBezTo>
                    <a:pt x="8" y="0"/>
                    <a:pt x="0" y="9"/>
                    <a:pt x="0" y="20"/>
                  </a:cubicBezTo>
                  <a:cubicBezTo>
                    <a:pt x="0" y="107"/>
                    <a:pt x="0" y="107"/>
                    <a:pt x="0" y="107"/>
                  </a:cubicBezTo>
                  <a:cubicBezTo>
                    <a:pt x="0" y="118"/>
                    <a:pt x="8" y="126"/>
                    <a:pt x="19" y="126"/>
                  </a:cubicBezTo>
                  <a:cubicBezTo>
                    <a:pt x="150" y="126"/>
                    <a:pt x="150" y="126"/>
                    <a:pt x="150" y="126"/>
                  </a:cubicBezTo>
                  <a:cubicBezTo>
                    <a:pt x="161" y="126"/>
                    <a:pt x="169" y="118"/>
                    <a:pt x="169" y="107"/>
                  </a:cubicBezTo>
                  <a:cubicBezTo>
                    <a:pt x="169" y="20"/>
                    <a:pt x="169" y="20"/>
                    <a:pt x="169" y="20"/>
                  </a:cubicBezTo>
                  <a:cubicBezTo>
                    <a:pt x="169" y="9"/>
                    <a:pt x="161" y="0"/>
                    <a:pt x="150" y="0"/>
                  </a:cubicBezTo>
                  <a:close/>
                  <a:moveTo>
                    <a:pt x="121" y="74"/>
                  </a:moveTo>
                  <a:cubicBezTo>
                    <a:pt x="121" y="77"/>
                    <a:pt x="119" y="79"/>
                    <a:pt x="116" y="79"/>
                  </a:cubicBezTo>
                  <a:cubicBezTo>
                    <a:pt x="100" y="79"/>
                    <a:pt x="100" y="79"/>
                    <a:pt x="100" y="79"/>
                  </a:cubicBezTo>
                  <a:cubicBezTo>
                    <a:pt x="100" y="95"/>
                    <a:pt x="100" y="95"/>
                    <a:pt x="100" y="95"/>
                  </a:cubicBezTo>
                  <a:cubicBezTo>
                    <a:pt x="100" y="98"/>
                    <a:pt x="98" y="100"/>
                    <a:pt x="94" y="100"/>
                  </a:cubicBezTo>
                  <a:cubicBezTo>
                    <a:pt x="74" y="100"/>
                    <a:pt x="74" y="100"/>
                    <a:pt x="74" y="100"/>
                  </a:cubicBezTo>
                  <a:cubicBezTo>
                    <a:pt x="71" y="100"/>
                    <a:pt x="69" y="98"/>
                    <a:pt x="69" y="95"/>
                  </a:cubicBezTo>
                  <a:cubicBezTo>
                    <a:pt x="69" y="79"/>
                    <a:pt x="69" y="79"/>
                    <a:pt x="69" y="79"/>
                  </a:cubicBezTo>
                  <a:cubicBezTo>
                    <a:pt x="53" y="79"/>
                    <a:pt x="53" y="79"/>
                    <a:pt x="53" y="79"/>
                  </a:cubicBezTo>
                  <a:cubicBezTo>
                    <a:pt x="50" y="79"/>
                    <a:pt x="47" y="77"/>
                    <a:pt x="47" y="74"/>
                  </a:cubicBezTo>
                  <a:cubicBezTo>
                    <a:pt x="47" y="53"/>
                    <a:pt x="47" y="53"/>
                    <a:pt x="47" y="53"/>
                  </a:cubicBezTo>
                  <a:cubicBezTo>
                    <a:pt x="47" y="50"/>
                    <a:pt x="50" y="48"/>
                    <a:pt x="53" y="48"/>
                  </a:cubicBezTo>
                  <a:cubicBezTo>
                    <a:pt x="69" y="48"/>
                    <a:pt x="69" y="48"/>
                    <a:pt x="69" y="48"/>
                  </a:cubicBezTo>
                  <a:cubicBezTo>
                    <a:pt x="69" y="32"/>
                    <a:pt x="69" y="32"/>
                    <a:pt x="69" y="32"/>
                  </a:cubicBezTo>
                  <a:cubicBezTo>
                    <a:pt x="69" y="29"/>
                    <a:pt x="71" y="27"/>
                    <a:pt x="74" y="27"/>
                  </a:cubicBezTo>
                  <a:cubicBezTo>
                    <a:pt x="94" y="27"/>
                    <a:pt x="94" y="27"/>
                    <a:pt x="94" y="27"/>
                  </a:cubicBezTo>
                  <a:cubicBezTo>
                    <a:pt x="98" y="27"/>
                    <a:pt x="100" y="29"/>
                    <a:pt x="100" y="32"/>
                  </a:cubicBezTo>
                  <a:cubicBezTo>
                    <a:pt x="100" y="48"/>
                    <a:pt x="100" y="48"/>
                    <a:pt x="100" y="48"/>
                  </a:cubicBezTo>
                  <a:cubicBezTo>
                    <a:pt x="116" y="48"/>
                    <a:pt x="116" y="48"/>
                    <a:pt x="116" y="48"/>
                  </a:cubicBezTo>
                  <a:cubicBezTo>
                    <a:pt x="119" y="48"/>
                    <a:pt x="121" y="50"/>
                    <a:pt x="121" y="53"/>
                  </a:cubicBezTo>
                  <a:lnTo>
                    <a:pt x="121" y="74"/>
                  </a:ln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Freeform 7">
              <a:extLst>
                <a:ext uri="{FF2B5EF4-FFF2-40B4-BE49-F238E27FC236}">
                  <a16:creationId xmlns:a16="http://schemas.microsoft.com/office/drawing/2014/main" id="{91D8E948-23CA-4B85-853E-615FA68D85AA}"/>
                </a:ext>
              </a:extLst>
            </p:cNvPr>
            <p:cNvSpPr>
              <a:spLocks/>
            </p:cNvSpPr>
            <p:nvPr/>
          </p:nvSpPr>
          <p:spPr bwMode="auto">
            <a:xfrm>
              <a:off x="1679575" y="1790700"/>
              <a:ext cx="379413" cy="136525"/>
            </a:xfrm>
            <a:custGeom>
              <a:avLst/>
              <a:gdLst>
                <a:gd name="T0" fmla="*/ 11 w 101"/>
                <a:gd name="T1" fmla="*/ 16 h 36"/>
                <a:gd name="T2" fmla="*/ 16 w 101"/>
                <a:gd name="T3" fmla="*/ 11 h 36"/>
                <a:gd name="T4" fmla="*/ 85 w 101"/>
                <a:gd name="T5" fmla="*/ 11 h 36"/>
                <a:gd name="T6" fmla="*/ 90 w 101"/>
                <a:gd name="T7" fmla="*/ 16 h 36"/>
                <a:gd name="T8" fmla="*/ 90 w 101"/>
                <a:gd name="T9" fmla="*/ 36 h 36"/>
                <a:gd name="T10" fmla="*/ 101 w 101"/>
                <a:gd name="T11" fmla="*/ 36 h 36"/>
                <a:gd name="T12" fmla="*/ 101 w 101"/>
                <a:gd name="T13" fmla="*/ 7 h 36"/>
                <a:gd name="T14" fmla="*/ 94 w 101"/>
                <a:gd name="T15" fmla="*/ 0 h 36"/>
                <a:gd name="T16" fmla="*/ 6 w 101"/>
                <a:gd name="T17" fmla="*/ 0 h 36"/>
                <a:gd name="T18" fmla="*/ 0 w 101"/>
                <a:gd name="T19" fmla="*/ 7 h 36"/>
                <a:gd name="T20" fmla="*/ 0 w 101"/>
                <a:gd name="T21" fmla="*/ 36 h 36"/>
                <a:gd name="T22" fmla="*/ 11 w 101"/>
                <a:gd name="T23" fmla="*/ 36 h 36"/>
                <a:gd name="T24" fmla="*/ 11 w 101"/>
                <a:gd name="T25"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36">
                  <a:moveTo>
                    <a:pt x="11" y="16"/>
                  </a:moveTo>
                  <a:cubicBezTo>
                    <a:pt x="11" y="13"/>
                    <a:pt x="13" y="11"/>
                    <a:pt x="16" y="11"/>
                  </a:cubicBezTo>
                  <a:cubicBezTo>
                    <a:pt x="85" y="11"/>
                    <a:pt x="85" y="11"/>
                    <a:pt x="85" y="11"/>
                  </a:cubicBezTo>
                  <a:cubicBezTo>
                    <a:pt x="88" y="11"/>
                    <a:pt x="90" y="13"/>
                    <a:pt x="90" y="16"/>
                  </a:cubicBezTo>
                  <a:cubicBezTo>
                    <a:pt x="90" y="36"/>
                    <a:pt x="90" y="36"/>
                    <a:pt x="90" y="36"/>
                  </a:cubicBezTo>
                  <a:cubicBezTo>
                    <a:pt x="101" y="36"/>
                    <a:pt x="101" y="36"/>
                    <a:pt x="101" y="36"/>
                  </a:cubicBezTo>
                  <a:cubicBezTo>
                    <a:pt x="101" y="7"/>
                    <a:pt x="101" y="7"/>
                    <a:pt x="101" y="7"/>
                  </a:cubicBezTo>
                  <a:cubicBezTo>
                    <a:pt x="101" y="3"/>
                    <a:pt x="98" y="0"/>
                    <a:pt x="94" y="0"/>
                  </a:cubicBezTo>
                  <a:cubicBezTo>
                    <a:pt x="6" y="0"/>
                    <a:pt x="6" y="0"/>
                    <a:pt x="6" y="0"/>
                  </a:cubicBezTo>
                  <a:cubicBezTo>
                    <a:pt x="3" y="0"/>
                    <a:pt x="0" y="3"/>
                    <a:pt x="0" y="7"/>
                  </a:cubicBezTo>
                  <a:cubicBezTo>
                    <a:pt x="0" y="36"/>
                    <a:pt x="0" y="36"/>
                    <a:pt x="0" y="36"/>
                  </a:cubicBezTo>
                  <a:cubicBezTo>
                    <a:pt x="11" y="36"/>
                    <a:pt x="11" y="36"/>
                    <a:pt x="11" y="36"/>
                  </a:cubicBezTo>
                  <a:lnTo>
                    <a:pt x="11" y="16"/>
                  </a:ln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45" name="组合 44">
            <a:extLst>
              <a:ext uri="{FF2B5EF4-FFF2-40B4-BE49-F238E27FC236}">
                <a16:creationId xmlns:a16="http://schemas.microsoft.com/office/drawing/2014/main" id="{6D10CAD1-B893-4087-B7BE-B85F5FC1BD36}"/>
              </a:ext>
            </a:extLst>
          </p:cNvPr>
          <p:cNvGrpSpPr/>
          <p:nvPr/>
        </p:nvGrpSpPr>
        <p:grpSpPr>
          <a:xfrm>
            <a:off x="6526959" y="2016638"/>
            <a:ext cx="1380844" cy="1343025"/>
            <a:chOff x="5140325" y="1568450"/>
            <a:chExt cx="1066800" cy="1069975"/>
          </a:xfrm>
        </p:grpSpPr>
        <p:sp>
          <p:nvSpPr>
            <p:cNvPr id="46" name="Oval 8">
              <a:extLst>
                <a:ext uri="{FF2B5EF4-FFF2-40B4-BE49-F238E27FC236}">
                  <a16:creationId xmlns:a16="http://schemas.microsoft.com/office/drawing/2014/main" id="{AF05253D-A059-4ADE-8F1C-C3998B0EAD5D}"/>
                </a:ext>
              </a:extLst>
            </p:cNvPr>
            <p:cNvSpPr>
              <a:spLocks noChangeArrowheads="1"/>
            </p:cNvSpPr>
            <p:nvPr/>
          </p:nvSpPr>
          <p:spPr bwMode="auto">
            <a:xfrm>
              <a:off x="5140325" y="1568450"/>
              <a:ext cx="1066800" cy="1069975"/>
            </a:xfrm>
            <a:prstGeom prst="ellipse">
              <a:avLst/>
            </a:pr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7" name="Freeform 9">
              <a:extLst>
                <a:ext uri="{FF2B5EF4-FFF2-40B4-BE49-F238E27FC236}">
                  <a16:creationId xmlns:a16="http://schemas.microsoft.com/office/drawing/2014/main" id="{977621F7-DEF3-450B-8D56-5189528B7FBD}"/>
                </a:ext>
              </a:extLst>
            </p:cNvPr>
            <p:cNvSpPr>
              <a:spLocks/>
            </p:cNvSpPr>
            <p:nvPr/>
          </p:nvSpPr>
          <p:spPr bwMode="auto">
            <a:xfrm>
              <a:off x="5783263" y="1801813"/>
              <a:ext cx="165100" cy="614363"/>
            </a:xfrm>
            <a:custGeom>
              <a:avLst/>
              <a:gdLst>
                <a:gd name="T0" fmla="*/ 38 w 44"/>
                <a:gd name="T1" fmla="*/ 0 h 163"/>
                <a:gd name="T2" fmla="*/ 36 w 44"/>
                <a:gd name="T3" fmla="*/ 0 h 163"/>
                <a:gd name="T4" fmla="*/ 36 w 44"/>
                <a:gd name="T5" fmla="*/ 41 h 163"/>
                <a:gd name="T6" fmla="*/ 31 w 44"/>
                <a:gd name="T7" fmla="*/ 45 h 163"/>
                <a:gd name="T8" fmla="*/ 26 w 44"/>
                <a:gd name="T9" fmla="*/ 41 h 163"/>
                <a:gd name="T10" fmla="*/ 26 w 44"/>
                <a:gd name="T11" fmla="*/ 0 h 163"/>
                <a:gd name="T12" fmla="*/ 18 w 44"/>
                <a:gd name="T13" fmla="*/ 0 h 163"/>
                <a:gd name="T14" fmla="*/ 18 w 44"/>
                <a:gd name="T15" fmla="*/ 41 h 163"/>
                <a:gd name="T16" fmla="*/ 13 w 44"/>
                <a:gd name="T17" fmla="*/ 45 h 163"/>
                <a:gd name="T18" fmla="*/ 8 w 44"/>
                <a:gd name="T19" fmla="*/ 41 h 163"/>
                <a:gd name="T20" fmla="*/ 8 w 44"/>
                <a:gd name="T21" fmla="*/ 0 h 163"/>
                <a:gd name="T22" fmla="*/ 6 w 44"/>
                <a:gd name="T23" fmla="*/ 0 h 163"/>
                <a:gd name="T24" fmla="*/ 0 w 44"/>
                <a:gd name="T25" fmla="*/ 6 h 163"/>
                <a:gd name="T26" fmla="*/ 0 w 44"/>
                <a:gd name="T27" fmla="*/ 51 h 163"/>
                <a:gd name="T28" fmla="*/ 6 w 44"/>
                <a:gd name="T29" fmla="*/ 57 h 163"/>
                <a:gd name="T30" fmla="*/ 15 w 44"/>
                <a:gd name="T31" fmla="*/ 57 h 163"/>
                <a:gd name="T32" fmla="*/ 15 w 44"/>
                <a:gd name="T33" fmla="*/ 74 h 163"/>
                <a:gd name="T34" fmla="*/ 11 w 44"/>
                <a:gd name="T35" fmla="*/ 82 h 163"/>
                <a:gd name="T36" fmla="*/ 11 w 44"/>
                <a:gd name="T37" fmla="*/ 152 h 163"/>
                <a:gd name="T38" fmla="*/ 22 w 44"/>
                <a:gd name="T39" fmla="*/ 163 h 163"/>
                <a:gd name="T40" fmla="*/ 33 w 44"/>
                <a:gd name="T41" fmla="*/ 152 h 163"/>
                <a:gd name="T42" fmla="*/ 33 w 44"/>
                <a:gd name="T43" fmla="*/ 82 h 163"/>
                <a:gd name="T44" fmla="*/ 29 w 44"/>
                <a:gd name="T45" fmla="*/ 74 h 163"/>
                <a:gd name="T46" fmla="*/ 29 w 44"/>
                <a:gd name="T47" fmla="*/ 57 h 163"/>
                <a:gd name="T48" fmla="*/ 38 w 44"/>
                <a:gd name="T49" fmla="*/ 57 h 163"/>
                <a:gd name="T50" fmla="*/ 44 w 44"/>
                <a:gd name="T51" fmla="*/ 51 h 163"/>
                <a:gd name="T52" fmla="*/ 44 w 44"/>
                <a:gd name="T53" fmla="*/ 6 h 163"/>
                <a:gd name="T54" fmla="*/ 38 w 44"/>
                <a:gd name="T55"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4" h="163">
                  <a:moveTo>
                    <a:pt x="38" y="0"/>
                  </a:moveTo>
                  <a:cubicBezTo>
                    <a:pt x="36" y="0"/>
                    <a:pt x="36" y="0"/>
                    <a:pt x="36" y="0"/>
                  </a:cubicBezTo>
                  <a:cubicBezTo>
                    <a:pt x="36" y="41"/>
                    <a:pt x="36" y="41"/>
                    <a:pt x="36" y="41"/>
                  </a:cubicBezTo>
                  <a:cubicBezTo>
                    <a:pt x="36" y="43"/>
                    <a:pt x="34" y="45"/>
                    <a:pt x="31" y="45"/>
                  </a:cubicBezTo>
                  <a:cubicBezTo>
                    <a:pt x="28" y="45"/>
                    <a:pt x="26" y="43"/>
                    <a:pt x="26" y="41"/>
                  </a:cubicBezTo>
                  <a:cubicBezTo>
                    <a:pt x="26" y="0"/>
                    <a:pt x="26" y="0"/>
                    <a:pt x="26" y="0"/>
                  </a:cubicBezTo>
                  <a:cubicBezTo>
                    <a:pt x="18" y="0"/>
                    <a:pt x="18" y="0"/>
                    <a:pt x="18" y="0"/>
                  </a:cubicBezTo>
                  <a:cubicBezTo>
                    <a:pt x="18" y="41"/>
                    <a:pt x="18" y="41"/>
                    <a:pt x="18" y="41"/>
                  </a:cubicBezTo>
                  <a:cubicBezTo>
                    <a:pt x="18" y="43"/>
                    <a:pt x="16" y="45"/>
                    <a:pt x="13" y="45"/>
                  </a:cubicBezTo>
                  <a:cubicBezTo>
                    <a:pt x="10" y="45"/>
                    <a:pt x="8" y="43"/>
                    <a:pt x="8" y="41"/>
                  </a:cubicBezTo>
                  <a:cubicBezTo>
                    <a:pt x="8" y="0"/>
                    <a:pt x="8" y="0"/>
                    <a:pt x="8" y="0"/>
                  </a:cubicBezTo>
                  <a:cubicBezTo>
                    <a:pt x="6" y="0"/>
                    <a:pt x="6" y="0"/>
                    <a:pt x="6" y="0"/>
                  </a:cubicBezTo>
                  <a:cubicBezTo>
                    <a:pt x="3" y="0"/>
                    <a:pt x="0" y="3"/>
                    <a:pt x="0" y="6"/>
                  </a:cubicBezTo>
                  <a:cubicBezTo>
                    <a:pt x="0" y="51"/>
                    <a:pt x="0" y="51"/>
                    <a:pt x="0" y="51"/>
                  </a:cubicBezTo>
                  <a:cubicBezTo>
                    <a:pt x="0" y="55"/>
                    <a:pt x="3" y="57"/>
                    <a:pt x="6" y="57"/>
                  </a:cubicBezTo>
                  <a:cubicBezTo>
                    <a:pt x="15" y="57"/>
                    <a:pt x="15" y="57"/>
                    <a:pt x="15" y="57"/>
                  </a:cubicBezTo>
                  <a:cubicBezTo>
                    <a:pt x="15" y="74"/>
                    <a:pt x="15" y="74"/>
                    <a:pt x="15" y="74"/>
                  </a:cubicBezTo>
                  <a:cubicBezTo>
                    <a:pt x="13" y="76"/>
                    <a:pt x="11" y="79"/>
                    <a:pt x="11" y="82"/>
                  </a:cubicBezTo>
                  <a:cubicBezTo>
                    <a:pt x="11" y="152"/>
                    <a:pt x="11" y="152"/>
                    <a:pt x="11" y="152"/>
                  </a:cubicBezTo>
                  <a:cubicBezTo>
                    <a:pt x="11" y="158"/>
                    <a:pt x="16" y="163"/>
                    <a:pt x="22" y="163"/>
                  </a:cubicBezTo>
                  <a:cubicBezTo>
                    <a:pt x="28" y="163"/>
                    <a:pt x="33" y="158"/>
                    <a:pt x="33" y="152"/>
                  </a:cubicBezTo>
                  <a:cubicBezTo>
                    <a:pt x="33" y="82"/>
                    <a:pt x="33" y="82"/>
                    <a:pt x="33" y="82"/>
                  </a:cubicBezTo>
                  <a:cubicBezTo>
                    <a:pt x="33" y="79"/>
                    <a:pt x="31" y="76"/>
                    <a:pt x="29" y="74"/>
                  </a:cubicBezTo>
                  <a:cubicBezTo>
                    <a:pt x="29" y="57"/>
                    <a:pt x="29" y="57"/>
                    <a:pt x="29" y="57"/>
                  </a:cubicBezTo>
                  <a:cubicBezTo>
                    <a:pt x="38" y="57"/>
                    <a:pt x="38" y="57"/>
                    <a:pt x="38" y="57"/>
                  </a:cubicBezTo>
                  <a:cubicBezTo>
                    <a:pt x="41" y="57"/>
                    <a:pt x="44" y="55"/>
                    <a:pt x="44" y="51"/>
                  </a:cubicBezTo>
                  <a:cubicBezTo>
                    <a:pt x="44" y="6"/>
                    <a:pt x="44" y="6"/>
                    <a:pt x="44" y="6"/>
                  </a:cubicBezTo>
                  <a:cubicBezTo>
                    <a:pt x="44" y="3"/>
                    <a:pt x="41" y="0"/>
                    <a:pt x="38" y="0"/>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8" name="Freeform 10">
              <a:extLst>
                <a:ext uri="{FF2B5EF4-FFF2-40B4-BE49-F238E27FC236}">
                  <a16:creationId xmlns:a16="http://schemas.microsoft.com/office/drawing/2014/main" id="{2E959059-A7A0-4056-B1EE-47503958E35B}"/>
                </a:ext>
              </a:extLst>
            </p:cNvPr>
            <p:cNvSpPr>
              <a:spLocks/>
            </p:cNvSpPr>
            <p:nvPr/>
          </p:nvSpPr>
          <p:spPr bwMode="auto">
            <a:xfrm>
              <a:off x="5399088" y="1795463"/>
              <a:ext cx="153988" cy="620713"/>
            </a:xfrm>
            <a:custGeom>
              <a:avLst/>
              <a:gdLst>
                <a:gd name="T0" fmla="*/ 21 w 41"/>
                <a:gd name="T1" fmla="*/ 0 h 165"/>
                <a:gd name="T2" fmla="*/ 0 w 41"/>
                <a:gd name="T3" fmla="*/ 30 h 165"/>
                <a:gd name="T4" fmla="*/ 14 w 41"/>
                <a:gd name="T5" fmla="*/ 58 h 165"/>
                <a:gd name="T6" fmla="*/ 14 w 41"/>
                <a:gd name="T7" fmla="*/ 76 h 165"/>
                <a:gd name="T8" fmla="*/ 10 w 41"/>
                <a:gd name="T9" fmla="*/ 84 h 165"/>
                <a:gd name="T10" fmla="*/ 10 w 41"/>
                <a:gd name="T11" fmla="*/ 154 h 165"/>
                <a:gd name="T12" fmla="*/ 21 w 41"/>
                <a:gd name="T13" fmla="*/ 165 h 165"/>
                <a:gd name="T14" fmla="*/ 31 w 41"/>
                <a:gd name="T15" fmla="*/ 154 h 165"/>
                <a:gd name="T16" fmla="*/ 31 w 41"/>
                <a:gd name="T17" fmla="*/ 84 h 165"/>
                <a:gd name="T18" fmla="*/ 27 w 41"/>
                <a:gd name="T19" fmla="*/ 76 h 165"/>
                <a:gd name="T20" fmla="*/ 27 w 41"/>
                <a:gd name="T21" fmla="*/ 58 h 165"/>
                <a:gd name="T22" fmla="*/ 41 w 41"/>
                <a:gd name="T23" fmla="*/ 30 h 165"/>
                <a:gd name="T24" fmla="*/ 21 w 41"/>
                <a:gd name="T25"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65">
                  <a:moveTo>
                    <a:pt x="21" y="0"/>
                  </a:moveTo>
                  <a:cubicBezTo>
                    <a:pt x="9" y="0"/>
                    <a:pt x="0" y="13"/>
                    <a:pt x="0" y="30"/>
                  </a:cubicBezTo>
                  <a:cubicBezTo>
                    <a:pt x="0" y="42"/>
                    <a:pt x="6" y="53"/>
                    <a:pt x="14" y="58"/>
                  </a:cubicBezTo>
                  <a:cubicBezTo>
                    <a:pt x="14" y="76"/>
                    <a:pt x="14" y="76"/>
                    <a:pt x="14" y="76"/>
                  </a:cubicBezTo>
                  <a:cubicBezTo>
                    <a:pt x="11" y="78"/>
                    <a:pt x="10" y="81"/>
                    <a:pt x="10" y="84"/>
                  </a:cubicBezTo>
                  <a:cubicBezTo>
                    <a:pt x="10" y="154"/>
                    <a:pt x="10" y="154"/>
                    <a:pt x="10" y="154"/>
                  </a:cubicBezTo>
                  <a:cubicBezTo>
                    <a:pt x="10" y="160"/>
                    <a:pt x="15" y="165"/>
                    <a:pt x="21" y="165"/>
                  </a:cubicBezTo>
                  <a:cubicBezTo>
                    <a:pt x="27" y="165"/>
                    <a:pt x="31" y="160"/>
                    <a:pt x="31" y="154"/>
                  </a:cubicBezTo>
                  <a:cubicBezTo>
                    <a:pt x="31" y="84"/>
                    <a:pt x="31" y="84"/>
                    <a:pt x="31" y="84"/>
                  </a:cubicBezTo>
                  <a:cubicBezTo>
                    <a:pt x="31" y="81"/>
                    <a:pt x="30" y="78"/>
                    <a:pt x="27" y="76"/>
                  </a:cubicBezTo>
                  <a:cubicBezTo>
                    <a:pt x="27" y="58"/>
                    <a:pt x="27" y="58"/>
                    <a:pt x="27" y="58"/>
                  </a:cubicBezTo>
                  <a:cubicBezTo>
                    <a:pt x="35" y="53"/>
                    <a:pt x="41" y="42"/>
                    <a:pt x="41" y="30"/>
                  </a:cubicBezTo>
                  <a:cubicBezTo>
                    <a:pt x="41" y="13"/>
                    <a:pt x="32" y="0"/>
                    <a:pt x="21" y="0"/>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Freeform 11">
              <a:extLst>
                <a:ext uri="{FF2B5EF4-FFF2-40B4-BE49-F238E27FC236}">
                  <a16:creationId xmlns:a16="http://schemas.microsoft.com/office/drawing/2014/main" id="{BA7E8EB9-0798-43CD-8CA7-00F4D3938D15}"/>
                </a:ext>
              </a:extLst>
            </p:cNvPr>
            <p:cNvSpPr>
              <a:spLocks/>
            </p:cNvSpPr>
            <p:nvPr/>
          </p:nvSpPr>
          <p:spPr bwMode="auto">
            <a:xfrm>
              <a:off x="5613400" y="1795463"/>
              <a:ext cx="112713" cy="620713"/>
            </a:xfrm>
            <a:custGeom>
              <a:avLst/>
              <a:gdLst>
                <a:gd name="T0" fmla="*/ 26 w 30"/>
                <a:gd name="T1" fmla="*/ 76 h 165"/>
                <a:gd name="T2" fmla="*/ 26 w 30"/>
                <a:gd name="T3" fmla="*/ 58 h 165"/>
                <a:gd name="T4" fmla="*/ 26 w 30"/>
                <a:gd name="T5" fmla="*/ 50 h 165"/>
                <a:gd name="T6" fmla="*/ 26 w 30"/>
                <a:gd name="T7" fmla="*/ 1 h 165"/>
                <a:gd name="T8" fmla="*/ 20 w 30"/>
                <a:gd name="T9" fmla="*/ 0 h 165"/>
                <a:gd name="T10" fmla="*/ 0 w 30"/>
                <a:gd name="T11" fmla="*/ 30 h 165"/>
                <a:gd name="T12" fmla="*/ 13 w 30"/>
                <a:gd name="T13" fmla="*/ 57 h 165"/>
                <a:gd name="T14" fmla="*/ 13 w 30"/>
                <a:gd name="T15" fmla="*/ 76 h 165"/>
                <a:gd name="T16" fmla="*/ 9 w 30"/>
                <a:gd name="T17" fmla="*/ 84 h 165"/>
                <a:gd name="T18" fmla="*/ 9 w 30"/>
                <a:gd name="T19" fmla="*/ 154 h 165"/>
                <a:gd name="T20" fmla="*/ 20 w 30"/>
                <a:gd name="T21" fmla="*/ 165 h 165"/>
                <a:gd name="T22" fmla="*/ 30 w 30"/>
                <a:gd name="T23" fmla="*/ 154 h 165"/>
                <a:gd name="T24" fmla="*/ 30 w 30"/>
                <a:gd name="T25" fmla="*/ 84 h 165"/>
                <a:gd name="T26" fmla="*/ 26 w 30"/>
                <a:gd name="T27" fmla="*/ 76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65">
                  <a:moveTo>
                    <a:pt x="26" y="76"/>
                  </a:moveTo>
                  <a:cubicBezTo>
                    <a:pt x="26" y="58"/>
                    <a:pt x="26" y="58"/>
                    <a:pt x="26" y="58"/>
                  </a:cubicBezTo>
                  <a:cubicBezTo>
                    <a:pt x="26" y="50"/>
                    <a:pt x="26" y="50"/>
                    <a:pt x="26" y="50"/>
                  </a:cubicBezTo>
                  <a:cubicBezTo>
                    <a:pt x="26" y="1"/>
                    <a:pt x="26" y="1"/>
                    <a:pt x="26" y="1"/>
                  </a:cubicBezTo>
                  <a:cubicBezTo>
                    <a:pt x="25" y="0"/>
                    <a:pt x="22" y="0"/>
                    <a:pt x="20" y="0"/>
                  </a:cubicBezTo>
                  <a:cubicBezTo>
                    <a:pt x="9" y="0"/>
                    <a:pt x="0" y="13"/>
                    <a:pt x="0" y="30"/>
                  </a:cubicBezTo>
                  <a:cubicBezTo>
                    <a:pt x="0" y="42"/>
                    <a:pt x="5" y="53"/>
                    <a:pt x="13" y="57"/>
                  </a:cubicBezTo>
                  <a:cubicBezTo>
                    <a:pt x="13" y="76"/>
                    <a:pt x="13" y="76"/>
                    <a:pt x="13" y="76"/>
                  </a:cubicBezTo>
                  <a:cubicBezTo>
                    <a:pt x="10" y="78"/>
                    <a:pt x="9" y="81"/>
                    <a:pt x="9" y="84"/>
                  </a:cubicBezTo>
                  <a:cubicBezTo>
                    <a:pt x="9" y="154"/>
                    <a:pt x="9" y="154"/>
                    <a:pt x="9" y="154"/>
                  </a:cubicBezTo>
                  <a:cubicBezTo>
                    <a:pt x="9" y="160"/>
                    <a:pt x="14" y="165"/>
                    <a:pt x="20" y="165"/>
                  </a:cubicBezTo>
                  <a:cubicBezTo>
                    <a:pt x="26" y="165"/>
                    <a:pt x="30" y="160"/>
                    <a:pt x="30" y="154"/>
                  </a:cubicBezTo>
                  <a:cubicBezTo>
                    <a:pt x="30" y="84"/>
                    <a:pt x="30" y="84"/>
                    <a:pt x="30" y="84"/>
                  </a:cubicBezTo>
                  <a:cubicBezTo>
                    <a:pt x="30" y="81"/>
                    <a:pt x="29" y="78"/>
                    <a:pt x="26" y="76"/>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50" name="组合 49">
            <a:extLst>
              <a:ext uri="{FF2B5EF4-FFF2-40B4-BE49-F238E27FC236}">
                <a16:creationId xmlns:a16="http://schemas.microsoft.com/office/drawing/2014/main" id="{0BD2C988-5304-40C1-AADA-E97B32750061}"/>
              </a:ext>
            </a:extLst>
          </p:cNvPr>
          <p:cNvGrpSpPr/>
          <p:nvPr/>
        </p:nvGrpSpPr>
        <p:grpSpPr>
          <a:xfrm>
            <a:off x="6526959" y="3952091"/>
            <a:ext cx="1380844" cy="1337048"/>
            <a:chOff x="5140325" y="3451225"/>
            <a:chExt cx="1066800" cy="1065213"/>
          </a:xfrm>
        </p:grpSpPr>
        <p:sp>
          <p:nvSpPr>
            <p:cNvPr id="51" name="Oval 13">
              <a:extLst>
                <a:ext uri="{FF2B5EF4-FFF2-40B4-BE49-F238E27FC236}">
                  <a16:creationId xmlns:a16="http://schemas.microsoft.com/office/drawing/2014/main" id="{83224E43-6C97-4648-A0E3-F0C002B3D59E}"/>
                </a:ext>
              </a:extLst>
            </p:cNvPr>
            <p:cNvSpPr>
              <a:spLocks noChangeArrowheads="1"/>
            </p:cNvSpPr>
            <p:nvPr/>
          </p:nvSpPr>
          <p:spPr bwMode="auto">
            <a:xfrm>
              <a:off x="5140325" y="3451225"/>
              <a:ext cx="1066800" cy="1065213"/>
            </a:xfrm>
            <a:prstGeom prst="ellipse">
              <a:avLst/>
            </a:pr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 name="Freeform 14">
              <a:extLst>
                <a:ext uri="{FF2B5EF4-FFF2-40B4-BE49-F238E27FC236}">
                  <a16:creationId xmlns:a16="http://schemas.microsoft.com/office/drawing/2014/main" id="{E41BBA8B-EBE7-4E8E-A7C3-FC598C3DE66C}"/>
                </a:ext>
              </a:extLst>
            </p:cNvPr>
            <p:cNvSpPr>
              <a:spLocks/>
            </p:cNvSpPr>
            <p:nvPr/>
          </p:nvSpPr>
          <p:spPr bwMode="auto">
            <a:xfrm>
              <a:off x="5541963" y="4187825"/>
              <a:ext cx="266700" cy="90488"/>
            </a:xfrm>
            <a:custGeom>
              <a:avLst/>
              <a:gdLst>
                <a:gd name="T0" fmla="*/ 71 w 71"/>
                <a:gd name="T1" fmla="*/ 23 h 24"/>
                <a:gd name="T2" fmla="*/ 64 w 71"/>
                <a:gd name="T3" fmla="*/ 21 h 24"/>
                <a:gd name="T4" fmla="*/ 60 w 71"/>
                <a:gd name="T5" fmla="*/ 11 h 24"/>
                <a:gd name="T6" fmla="*/ 59 w 71"/>
                <a:gd name="T7" fmla="*/ 0 h 24"/>
                <a:gd name="T8" fmla="*/ 12 w 71"/>
                <a:gd name="T9" fmla="*/ 0 h 24"/>
                <a:gd name="T10" fmla="*/ 11 w 71"/>
                <a:gd name="T11" fmla="*/ 11 h 24"/>
                <a:gd name="T12" fmla="*/ 7 w 71"/>
                <a:gd name="T13" fmla="*/ 21 h 24"/>
                <a:gd name="T14" fmla="*/ 0 w 71"/>
                <a:gd name="T15" fmla="*/ 23 h 24"/>
                <a:gd name="T16" fmla="*/ 0 w 71"/>
                <a:gd name="T17" fmla="*/ 24 h 24"/>
                <a:gd name="T18" fmla="*/ 6 w 71"/>
                <a:gd name="T19" fmla="*/ 24 h 24"/>
                <a:gd name="T20" fmla="*/ 35 w 71"/>
                <a:gd name="T21" fmla="*/ 24 h 24"/>
                <a:gd name="T22" fmla="*/ 36 w 71"/>
                <a:gd name="T23" fmla="*/ 24 h 24"/>
                <a:gd name="T24" fmla="*/ 65 w 71"/>
                <a:gd name="T25" fmla="*/ 24 h 24"/>
                <a:gd name="T26" fmla="*/ 71 w 71"/>
                <a:gd name="T27" fmla="*/ 24 h 24"/>
                <a:gd name="T28" fmla="*/ 71 w 71"/>
                <a:gd name="T29"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24">
                  <a:moveTo>
                    <a:pt x="71" y="23"/>
                  </a:moveTo>
                  <a:cubicBezTo>
                    <a:pt x="71" y="22"/>
                    <a:pt x="67" y="22"/>
                    <a:pt x="64" y="21"/>
                  </a:cubicBezTo>
                  <a:cubicBezTo>
                    <a:pt x="60" y="21"/>
                    <a:pt x="60" y="16"/>
                    <a:pt x="60" y="11"/>
                  </a:cubicBezTo>
                  <a:cubicBezTo>
                    <a:pt x="59" y="8"/>
                    <a:pt x="59" y="3"/>
                    <a:pt x="59" y="0"/>
                  </a:cubicBezTo>
                  <a:cubicBezTo>
                    <a:pt x="12" y="0"/>
                    <a:pt x="12" y="0"/>
                    <a:pt x="12" y="0"/>
                  </a:cubicBezTo>
                  <a:cubicBezTo>
                    <a:pt x="11" y="3"/>
                    <a:pt x="11" y="8"/>
                    <a:pt x="11" y="11"/>
                  </a:cubicBezTo>
                  <a:cubicBezTo>
                    <a:pt x="10" y="16"/>
                    <a:pt x="10" y="21"/>
                    <a:pt x="7" y="21"/>
                  </a:cubicBezTo>
                  <a:cubicBezTo>
                    <a:pt x="3" y="22"/>
                    <a:pt x="0" y="22"/>
                    <a:pt x="0" y="23"/>
                  </a:cubicBezTo>
                  <a:cubicBezTo>
                    <a:pt x="0" y="24"/>
                    <a:pt x="0" y="24"/>
                    <a:pt x="0" y="24"/>
                  </a:cubicBezTo>
                  <a:cubicBezTo>
                    <a:pt x="0" y="24"/>
                    <a:pt x="4" y="24"/>
                    <a:pt x="6" y="24"/>
                  </a:cubicBezTo>
                  <a:cubicBezTo>
                    <a:pt x="35" y="24"/>
                    <a:pt x="35" y="24"/>
                    <a:pt x="35" y="24"/>
                  </a:cubicBezTo>
                  <a:cubicBezTo>
                    <a:pt x="35" y="24"/>
                    <a:pt x="35" y="24"/>
                    <a:pt x="36" y="24"/>
                  </a:cubicBezTo>
                  <a:cubicBezTo>
                    <a:pt x="65" y="24"/>
                    <a:pt x="65" y="24"/>
                    <a:pt x="65" y="24"/>
                  </a:cubicBezTo>
                  <a:cubicBezTo>
                    <a:pt x="67" y="24"/>
                    <a:pt x="71" y="24"/>
                    <a:pt x="71" y="24"/>
                  </a:cubicBezTo>
                  <a:lnTo>
                    <a:pt x="71" y="23"/>
                  </a:ln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15">
              <a:extLst>
                <a:ext uri="{FF2B5EF4-FFF2-40B4-BE49-F238E27FC236}">
                  <a16:creationId xmlns:a16="http://schemas.microsoft.com/office/drawing/2014/main" id="{38428073-8E3A-4E3D-9FF0-C8FC9DB9BA16}"/>
                </a:ext>
              </a:extLst>
            </p:cNvPr>
            <p:cNvSpPr>
              <a:spLocks noEditPoints="1"/>
            </p:cNvSpPr>
            <p:nvPr/>
          </p:nvSpPr>
          <p:spPr bwMode="auto">
            <a:xfrm>
              <a:off x="5357813" y="3687763"/>
              <a:ext cx="631825" cy="493713"/>
            </a:xfrm>
            <a:custGeom>
              <a:avLst/>
              <a:gdLst>
                <a:gd name="T0" fmla="*/ 162 w 168"/>
                <a:gd name="T1" fmla="*/ 0 h 131"/>
                <a:gd name="T2" fmla="*/ 7 w 168"/>
                <a:gd name="T3" fmla="*/ 0 h 131"/>
                <a:gd name="T4" fmla="*/ 0 w 168"/>
                <a:gd name="T5" fmla="*/ 6 h 131"/>
                <a:gd name="T6" fmla="*/ 0 w 168"/>
                <a:gd name="T7" fmla="*/ 125 h 131"/>
                <a:gd name="T8" fmla="*/ 7 w 168"/>
                <a:gd name="T9" fmla="*/ 131 h 131"/>
                <a:gd name="T10" fmla="*/ 61 w 168"/>
                <a:gd name="T11" fmla="*/ 131 h 131"/>
                <a:gd name="T12" fmla="*/ 61 w 168"/>
                <a:gd name="T13" fmla="*/ 131 h 131"/>
                <a:gd name="T14" fmla="*/ 108 w 168"/>
                <a:gd name="T15" fmla="*/ 131 h 131"/>
                <a:gd name="T16" fmla="*/ 108 w 168"/>
                <a:gd name="T17" fmla="*/ 131 h 131"/>
                <a:gd name="T18" fmla="*/ 162 w 168"/>
                <a:gd name="T19" fmla="*/ 131 h 131"/>
                <a:gd name="T20" fmla="*/ 168 w 168"/>
                <a:gd name="T21" fmla="*/ 125 h 131"/>
                <a:gd name="T22" fmla="*/ 168 w 168"/>
                <a:gd name="T23" fmla="*/ 6 h 131"/>
                <a:gd name="T24" fmla="*/ 162 w 168"/>
                <a:gd name="T25" fmla="*/ 0 h 131"/>
                <a:gd name="T26" fmla="*/ 84 w 168"/>
                <a:gd name="T27" fmla="*/ 123 h 131"/>
                <a:gd name="T28" fmla="*/ 82 w 168"/>
                <a:gd name="T29" fmla="*/ 120 h 131"/>
                <a:gd name="T30" fmla="*/ 84 w 168"/>
                <a:gd name="T31" fmla="*/ 118 h 131"/>
                <a:gd name="T32" fmla="*/ 87 w 168"/>
                <a:gd name="T33" fmla="*/ 120 h 131"/>
                <a:gd name="T34" fmla="*/ 84 w 168"/>
                <a:gd name="T35" fmla="*/ 123 h 131"/>
                <a:gd name="T36" fmla="*/ 160 w 168"/>
                <a:gd name="T37" fmla="*/ 106 h 131"/>
                <a:gd name="T38" fmla="*/ 8 w 168"/>
                <a:gd name="T39" fmla="*/ 106 h 131"/>
                <a:gd name="T40" fmla="*/ 8 w 168"/>
                <a:gd name="T41" fmla="*/ 8 h 131"/>
                <a:gd name="T42" fmla="*/ 160 w 168"/>
                <a:gd name="T43" fmla="*/ 8 h 131"/>
                <a:gd name="T44" fmla="*/ 160 w 168"/>
                <a:gd name="T45" fmla="*/ 10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8" h="131">
                  <a:moveTo>
                    <a:pt x="162" y="0"/>
                  </a:moveTo>
                  <a:cubicBezTo>
                    <a:pt x="7" y="0"/>
                    <a:pt x="7" y="0"/>
                    <a:pt x="7" y="0"/>
                  </a:cubicBezTo>
                  <a:cubicBezTo>
                    <a:pt x="3" y="0"/>
                    <a:pt x="0" y="3"/>
                    <a:pt x="0" y="6"/>
                  </a:cubicBezTo>
                  <a:cubicBezTo>
                    <a:pt x="0" y="125"/>
                    <a:pt x="0" y="125"/>
                    <a:pt x="0" y="125"/>
                  </a:cubicBezTo>
                  <a:cubicBezTo>
                    <a:pt x="0" y="128"/>
                    <a:pt x="3" y="131"/>
                    <a:pt x="7" y="131"/>
                  </a:cubicBezTo>
                  <a:cubicBezTo>
                    <a:pt x="61" y="131"/>
                    <a:pt x="61" y="131"/>
                    <a:pt x="61" y="131"/>
                  </a:cubicBezTo>
                  <a:cubicBezTo>
                    <a:pt x="61" y="131"/>
                    <a:pt x="61" y="131"/>
                    <a:pt x="61" y="131"/>
                  </a:cubicBezTo>
                  <a:cubicBezTo>
                    <a:pt x="108" y="131"/>
                    <a:pt x="108" y="131"/>
                    <a:pt x="108" y="131"/>
                  </a:cubicBezTo>
                  <a:cubicBezTo>
                    <a:pt x="108" y="131"/>
                    <a:pt x="108" y="131"/>
                    <a:pt x="108" y="131"/>
                  </a:cubicBezTo>
                  <a:cubicBezTo>
                    <a:pt x="162" y="131"/>
                    <a:pt x="162" y="131"/>
                    <a:pt x="162" y="131"/>
                  </a:cubicBezTo>
                  <a:cubicBezTo>
                    <a:pt x="165" y="131"/>
                    <a:pt x="168" y="128"/>
                    <a:pt x="168" y="125"/>
                  </a:cubicBezTo>
                  <a:cubicBezTo>
                    <a:pt x="168" y="6"/>
                    <a:pt x="168" y="6"/>
                    <a:pt x="168" y="6"/>
                  </a:cubicBezTo>
                  <a:cubicBezTo>
                    <a:pt x="168" y="3"/>
                    <a:pt x="165" y="0"/>
                    <a:pt x="162" y="0"/>
                  </a:cubicBezTo>
                  <a:close/>
                  <a:moveTo>
                    <a:pt x="84" y="123"/>
                  </a:moveTo>
                  <a:cubicBezTo>
                    <a:pt x="83" y="123"/>
                    <a:pt x="82" y="122"/>
                    <a:pt x="82" y="120"/>
                  </a:cubicBezTo>
                  <a:cubicBezTo>
                    <a:pt x="82" y="119"/>
                    <a:pt x="83" y="118"/>
                    <a:pt x="84" y="118"/>
                  </a:cubicBezTo>
                  <a:cubicBezTo>
                    <a:pt x="86" y="118"/>
                    <a:pt x="87" y="119"/>
                    <a:pt x="87" y="120"/>
                  </a:cubicBezTo>
                  <a:cubicBezTo>
                    <a:pt x="87" y="122"/>
                    <a:pt x="86" y="123"/>
                    <a:pt x="84" y="123"/>
                  </a:cubicBezTo>
                  <a:close/>
                  <a:moveTo>
                    <a:pt x="160" y="106"/>
                  </a:moveTo>
                  <a:cubicBezTo>
                    <a:pt x="8" y="106"/>
                    <a:pt x="8" y="106"/>
                    <a:pt x="8" y="106"/>
                  </a:cubicBezTo>
                  <a:cubicBezTo>
                    <a:pt x="8" y="8"/>
                    <a:pt x="8" y="8"/>
                    <a:pt x="8" y="8"/>
                  </a:cubicBezTo>
                  <a:cubicBezTo>
                    <a:pt x="160" y="8"/>
                    <a:pt x="160" y="8"/>
                    <a:pt x="160" y="8"/>
                  </a:cubicBezTo>
                  <a:lnTo>
                    <a:pt x="160" y="106"/>
                  </a:ln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Oval 16">
              <a:extLst>
                <a:ext uri="{FF2B5EF4-FFF2-40B4-BE49-F238E27FC236}">
                  <a16:creationId xmlns:a16="http://schemas.microsoft.com/office/drawing/2014/main" id="{1E497D30-226C-4F1E-B2DD-B7DB4CD15DDA}"/>
                </a:ext>
              </a:extLst>
            </p:cNvPr>
            <p:cNvSpPr>
              <a:spLocks noChangeArrowheads="1"/>
            </p:cNvSpPr>
            <p:nvPr/>
          </p:nvSpPr>
          <p:spPr bwMode="auto">
            <a:xfrm>
              <a:off x="5759450" y="3819525"/>
              <a:ext cx="60325" cy="60325"/>
            </a:xfrm>
            <a:prstGeom prst="ellipse">
              <a:avLst/>
            </a:pr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Oval 17">
              <a:extLst>
                <a:ext uri="{FF2B5EF4-FFF2-40B4-BE49-F238E27FC236}">
                  <a16:creationId xmlns:a16="http://schemas.microsoft.com/office/drawing/2014/main" id="{38FC1F91-9B0B-4DBD-810C-390B344BB0F9}"/>
                </a:ext>
              </a:extLst>
            </p:cNvPr>
            <p:cNvSpPr>
              <a:spLocks noChangeArrowheads="1"/>
            </p:cNvSpPr>
            <p:nvPr/>
          </p:nvSpPr>
          <p:spPr bwMode="auto">
            <a:xfrm>
              <a:off x="5530850" y="3819525"/>
              <a:ext cx="55563" cy="60325"/>
            </a:xfrm>
            <a:prstGeom prst="ellipse">
              <a:avLst/>
            </a:pr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6" name="Freeform 18">
              <a:extLst>
                <a:ext uri="{FF2B5EF4-FFF2-40B4-BE49-F238E27FC236}">
                  <a16:creationId xmlns:a16="http://schemas.microsoft.com/office/drawing/2014/main" id="{71FAB0CD-D3A7-45E0-A157-AE02A654A050}"/>
                </a:ext>
              </a:extLst>
            </p:cNvPr>
            <p:cNvSpPr>
              <a:spLocks/>
            </p:cNvSpPr>
            <p:nvPr/>
          </p:nvSpPr>
          <p:spPr bwMode="auto">
            <a:xfrm>
              <a:off x="5745163" y="3876675"/>
              <a:ext cx="115888" cy="134938"/>
            </a:xfrm>
            <a:custGeom>
              <a:avLst/>
              <a:gdLst>
                <a:gd name="T0" fmla="*/ 26 w 31"/>
                <a:gd name="T1" fmla="*/ 7 h 36"/>
                <a:gd name="T2" fmla="*/ 18 w 31"/>
                <a:gd name="T3" fmla="*/ 0 h 36"/>
                <a:gd name="T4" fmla="*/ 18 w 31"/>
                <a:gd name="T5" fmla="*/ 0 h 36"/>
                <a:gd name="T6" fmla="*/ 12 w 31"/>
                <a:gd name="T7" fmla="*/ 2 h 36"/>
                <a:gd name="T8" fmla="*/ 6 w 31"/>
                <a:gd name="T9" fmla="*/ 0 h 36"/>
                <a:gd name="T10" fmla="*/ 5 w 31"/>
                <a:gd name="T11" fmla="*/ 0 h 36"/>
                <a:gd name="T12" fmla="*/ 0 w 31"/>
                <a:gd name="T13" fmla="*/ 2 h 36"/>
                <a:gd name="T14" fmla="*/ 1 w 31"/>
                <a:gd name="T15" fmla="*/ 6 h 36"/>
                <a:gd name="T16" fmla="*/ 9 w 31"/>
                <a:gd name="T17" fmla="*/ 36 h 36"/>
                <a:gd name="T18" fmla="*/ 9 w 31"/>
                <a:gd name="T19" fmla="*/ 36 h 36"/>
                <a:gd name="T20" fmla="*/ 24 w 31"/>
                <a:gd name="T21" fmla="*/ 36 h 36"/>
                <a:gd name="T22" fmla="*/ 31 w 31"/>
                <a:gd name="T23" fmla="*/ 29 h 36"/>
                <a:gd name="T24" fmla="*/ 26 w 31"/>
                <a:gd name="T25"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6">
                  <a:moveTo>
                    <a:pt x="26" y="7"/>
                  </a:moveTo>
                  <a:cubicBezTo>
                    <a:pt x="26" y="3"/>
                    <a:pt x="22" y="0"/>
                    <a:pt x="18" y="0"/>
                  </a:cubicBezTo>
                  <a:cubicBezTo>
                    <a:pt x="18" y="0"/>
                    <a:pt x="18" y="0"/>
                    <a:pt x="18" y="0"/>
                  </a:cubicBezTo>
                  <a:cubicBezTo>
                    <a:pt x="16" y="1"/>
                    <a:pt x="14" y="2"/>
                    <a:pt x="12" y="2"/>
                  </a:cubicBezTo>
                  <a:cubicBezTo>
                    <a:pt x="10" y="2"/>
                    <a:pt x="7" y="1"/>
                    <a:pt x="6" y="0"/>
                  </a:cubicBezTo>
                  <a:cubicBezTo>
                    <a:pt x="5" y="0"/>
                    <a:pt x="5" y="0"/>
                    <a:pt x="5" y="0"/>
                  </a:cubicBezTo>
                  <a:cubicBezTo>
                    <a:pt x="3" y="0"/>
                    <a:pt x="2" y="1"/>
                    <a:pt x="0" y="2"/>
                  </a:cubicBezTo>
                  <a:cubicBezTo>
                    <a:pt x="1" y="3"/>
                    <a:pt x="1" y="5"/>
                    <a:pt x="1" y="6"/>
                  </a:cubicBezTo>
                  <a:cubicBezTo>
                    <a:pt x="9" y="36"/>
                    <a:pt x="9" y="36"/>
                    <a:pt x="9" y="36"/>
                  </a:cubicBezTo>
                  <a:cubicBezTo>
                    <a:pt x="9" y="36"/>
                    <a:pt x="9" y="36"/>
                    <a:pt x="9" y="36"/>
                  </a:cubicBezTo>
                  <a:cubicBezTo>
                    <a:pt x="24" y="36"/>
                    <a:pt x="24" y="36"/>
                    <a:pt x="24" y="36"/>
                  </a:cubicBezTo>
                  <a:cubicBezTo>
                    <a:pt x="27" y="36"/>
                    <a:pt x="31" y="33"/>
                    <a:pt x="31" y="29"/>
                  </a:cubicBezTo>
                  <a:lnTo>
                    <a:pt x="26" y="7"/>
                  </a:ln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7" name="Freeform 19">
              <a:extLst>
                <a:ext uri="{FF2B5EF4-FFF2-40B4-BE49-F238E27FC236}">
                  <a16:creationId xmlns:a16="http://schemas.microsoft.com/office/drawing/2014/main" id="{57BFE16D-F670-4C51-8D82-1B3A65385BB0}"/>
                </a:ext>
              </a:extLst>
            </p:cNvPr>
            <p:cNvSpPr>
              <a:spLocks/>
            </p:cNvSpPr>
            <p:nvPr/>
          </p:nvSpPr>
          <p:spPr bwMode="auto">
            <a:xfrm>
              <a:off x="5489575" y="3876675"/>
              <a:ext cx="112713" cy="134938"/>
            </a:xfrm>
            <a:custGeom>
              <a:avLst/>
              <a:gdLst>
                <a:gd name="T0" fmla="*/ 30 w 30"/>
                <a:gd name="T1" fmla="*/ 2 h 36"/>
                <a:gd name="T2" fmla="*/ 25 w 30"/>
                <a:gd name="T3" fmla="*/ 0 h 36"/>
                <a:gd name="T4" fmla="*/ 25 w 30"/>
                <a:gd name="T5" fmla="*/ 0 h 36"/>
                <a:gd name="T6" fmla="*/ 19 w 30"/>
                <a:gd name="T7" fmla="*/ 2 h 36"/>
                <a:gd name="T8" fmla="*/ 12 w 30"/>
                <a:gd name="T9" fmla="*/ 0 h 36"/>
                <a:gd name="T10" fmla="*/ 12 w 30"/>
                <a:gd name="T11" fmla="*/ 0 h 36"/>
                <a:gd name="T12" fmla="*/ 5 w 30"/>
                <a:gd name="T13" fmla="*/ 7 h 36"/>
                <a:gd name="T14" fmla="*/ 0 w 30"/>
                <a:gd name="T15" fmla="*/ 29 h 36"/>
                <a:gd name="T16" fmla="*/ 7 w 30"/>
                <a:gd name="T17" fmla="*/ 36 h 36"/>
                <a:gd name="T18" fmla="*/ 22 w 30"/>
                <a:gd name="T19" fmla="*/ 36 h 36"/>
                <a:gd name="T20" fmla="*/ 22 w 30"/>
                <a:gd name="T21" fmla="*/ 36 h 36"/>
                <a:gd name="T22" fmla="*/ 29 w 30"/>
                <a:gd name="T23" fmla="*/ 6 h 36"/>
                <a:gd name="T24" fmla="*/ 30 w 30"/>
                <a:gd name="T25"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6">
                  <a:moveTo>
                    <a:pt x="30" y="2"/>
                  </a:moveTo>
                  <a:cubicBezTo>
                    <a:pt x="29" y="1"/>
                    <a:pt x="27" y="0"/>
                    <a:pt x="25" y="0"/>
                  </a:cubicBezTo>
                  <a:cubicBezTo>
                    <a:pt x="25" y="0"/>
                    <a:pt x="25" y="0"/>
                    <a:pt x="25" y="0"/>
                  </a:cubicBezTo>
                  <a:cubicBezTo>
                    <a:pt x="23" y="1"/>
                    <a:pt x="21" y="2"/>
                    <a:pt x="19" y="2"/>
                  </a:cubicBezTo>
                  <a:cubicBezTo>
                    <a:pt x="16" y="2"/>
                    <a:pt x="14" y="1"/>
                    <a:pt x="12" y="0"/>
                  </a:cubicBezTo>
                  <a:cubicBezTo>
                    <a:pt x="12" y="0"/>
                    <a:pt x="12" y="0"/>
                    <a:pt x="12" y="0"/>
                  </a:cubicBezTo>
                  <a:cubicBezTo>
                    <a:pt x="8" y="0"/>
                    <a:pt x="5" y="3"/>
                    <a:pt x="5" y="7"/>
                  </a:cubicBezTo>
                  <a:cubicBezTo>
                    <a:pt x="0" y="29"/>
                    <a:pt x="0" y="29"/>
                    <a:pt x="0" y="29"/>
                  </a:cubicBezTo>
                  <a:cubicBezTo>
                    <a:pt x="0" y="33"/>
                    <a:pt x="3" y="36"/>
                    <a:pt x="7" y="36"/>
                  </a:cubicBezTo>
                  <a:cubicBezTo>
                    <a:pt x="22" y="36"/>
                    <a:pt x="22" y="36"/>
                    <a:pt x="22" y="36"/>
                  </a:cubicBezTo>
                  <a:cubicBezTo>
                    <a:pt x="22" y="36"/>
                    <a:pt x="22" y="36"/>
                    <a:pt x="22" y="36"/>
                  </a:cubicBezTo>
                  <a:cubicBezTo>
                    <a:pt x="29" y="6"/>
                    <a:pt x="29" y="6"/>
                    <a:pt x="29" y="6"/>
                  </a:cubicBezTo>
                  <a:cubicBezTo>
                    <a:pt x="29" y="5"/>
                    <a:pt x="29" y="3"/>
                    <a:pt x="30" y="2"/>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 name="Freeform 20">
              <a:extLst>
                <a:ext uri="{FF2B5EF4-FFF2-40B4-BE49-F238E27FC236}">
                  <a16:creationId xmlns:a16="http://schemas.microsoft.com/office/drawing/2014/main" id="{A2E53AA1-53DC-435C-A398-758FAFBECF2F}"/>
                </a:ext>
              </a:extLst>
            </p:cNvPr>
            <p:cNvSpPr>
              <a:spLocks/>
            </p:cNvSpPr>
            <p:nvPr/>
          </p:nvSpPr>
          <p:spPr bwMode="auto">
            <a:xfrm>
              <a:off x="5580063" y="3860800"/>
              <a:ext cx="190500" cy="184150"/>
            </a:xfrm>
            <a:custGeom>
              <a:avLst/>
              <a:gdLst>
                <a:gd name="T0" fmla="*/ 44 w 51"/>
                <a:gd name="T1" fmla="*/ 10 h 49"/>
                <a:gd name="T2" fmla="*/ 34 w 51"/>
                <a:gd name="T3" fmla="*/ 0 h 49"/>
                <a:gd name="T4" fmla="*/ 34 w 51"/>
                <a:gd name="T5" fmla="*/ 0 h 49"/>
                <a:gd name="T6" fmla="*/ 25 w 51"/>
                <a:gd name="T7" fmla="*/ 4 h 49"/>
                <a:gd name="T8" fmla="*/ 17 w 51"/>
                <a:gd name="T9" fmla="*/ 0 h 49"/>
                <a:gd name="T10" fmla="*/ 16 w 51"/>
                <a:gd name="T11" fmla="*/ 0 h 49"/>
                <a:gd name="T12" fmla="*/ 6 w 51"/>
                <a:gd name="T13" fmla="*/ 10 h 49"/>
                <a:gd name="T14" fmla="*/ 0 w 51"/>
                <a:gd name="T15" fmla="*/ 40 h 49"/>
                <a:gd name="T16" fmla="*/ 9 w 51"/>
                <a:gd name="T17" fmla="*/ 49 h 49"/>
                <a:gd name="T18" fmla="*/ 41 w 51"/>
                <a:gd name="T19" fmla="*/ 49 h 49"/>
                <a:gd name="T20" fmla="*/ 51 w 51"/>
                <a:gd name="T21" fmla="*/ 40 h 49"/>
                <a:gd name="T22" fmla="*/ 44 w 51"/>
                <a:gd name="T23" fmla="*/ 1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49">
                  <a:moveTo>
                    <a:pt x="44" y="10"/>
                  </a:moveTo>
                  <a:cubicBezTo>
                    <a:pt x="44" y="5"/>
                    <a:pt x="40" y="0"/>
                    <a:pt x="34" y="0"/>
                  </a:cubicBezTo>
                  <a:cubicBezTo>
                    <a:pt x="34" y="0"/>
                    <a:pt x="34" y="0"/>
                    <a:pt x="34" y="0"/>
                  </a:cubicBezTo>
                  <a:cubicBezTo>
                    <a:pt x="31" y="2"/>
                    <a:pt x="28" y="4"/>
                    <a:pt x="25" y="4"/>
                  </a:cubicBezTo>
                  <a:cubicBezTo>
                    <a:pt x="22" y="4"/>
                    <a:pt x="19" y="2"/>
                    <a:pt x="17" y="0"/>
                  </a:cubicBezTo>
                  <a:cubicBezTo>
                    <a:pt x="16" y="0"/>
                    <a:pt x="16" y="0"/>
                    <a:pt x="16" y="0"/>
                  </a:cubicBezTo>
                  <a:cubicBezTo>
                    <a:pt x="11" y="0"/>
                    <a:pt x="6" y="5"/>
                    <a:pt x="6" y="10"/>
                  </a:cubicBezTo>
                  <a:cubicBezTo>
                    <a:pt x="0" y="40"/>
                    <a:pt x="0" y="40"/>
                    <a:pt x="0" y="40"/>
                  </a:cubicBezTo>
                  <a:cubicBezTo>
                    <a:pt x="0" y="45"/>
                    <a:pt x="4" y="49"/>
                    <a:pt x="9" y="49"/>
                  </a:cubicBezTo>
                  <a:cubicBezTo>
                    <a:pt x="41" y="49"/>
                    <a:pt x="41" y="49"/>
                    <a:pt x="41" y="49"/>
                  </a:cubicBezTo>
                  <a:cubicBezTo>
                    <a:pt x="46" y="49"/>
                    <a:pt x="51" y="45"/>
                    <a:pt x="51" y="40"/>
                  </a:cubicBezTo>
                  <a:lnTo>
                    <a:pt x="44" y="10"/>
                  </a:ln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9" name="Oval 21">
              <a:extLst>
                <a:ext uri="{FF2B5EF4-FFF2-40B4-BE49-F238E27FC236}">
                  <a16:creationId xmlns:a16="http://schemas.microsoft.com/office/drawing/2014/main" id="{3084A6A4-6B94-4BF8-8000-A102A70C6EC6}"/>
                </a:ext>
              </a:extLst>
            </p:cNvPr>
            <p:cNvSpPr>
              <a:spLocks noChangeArrowheads="1"/>
            </p:cNvSpPr>
            <p:nvPr/>
          </p:nvSpPr>
          <p:spPr bwMode="auto">
            <a:xfrm>
              <a:off x="5632450" y="3786188"/>
              <a:ext cx="82550" cy="77788"/>
            </a:xfrm>
            <a:prstGeom prst="ellipse">
              <a:avLst/>
            </a:pr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60" name="组合 59">
            <a:extLst>
              <a:ext uri="{FF2B5EF4-FFF2-40B4-BE49-F238E27FC236}">
                <a16:creationId xmlns:a16="http://schemas.microsoft.com/office/drawing/2014/main" id="{E6394FDB-1EE9-4E97-8E87-A9165BAEA758}"/>
              </a:ext>
            </a:extLst>
          </p:cNvPr>
          <p:cNvGrpSpPr/>
          <p:nvPr/>
        </p:nvGrpSpPr>
        <p:grpSpPr>
          <a:xfrm>
            <a:off x="2086313" y="4028807"/>
            <a:ext cx="1376734" cy="1337048"/>
            <a:chOff x="1336675" y="3451225"/>
            <a:chExt cx="1063625" cy="1065213"/>
          </a:xfrm>
        </p:grpSpPr>
        <p:sp>
          <p:nvSpPr>
            <p:cNvPr id="61" name="Oval 12">
              <a:extLst>
                <a:ext uri="{FF2B5EF4-FFF2-40B4-BE49-F238E27FC236}">
                  <a16:creationId xmlns:a16="http://schemas.microsoft.com/office/drawing/2014/main" id="{9C11769D-7BD9-4360-9B01-036C0FEB8F92}"/>
                </a:ext>
              </a:extLst>
            </p:cNvPr>
            <p:cNvSpPr>
              <a:spLocks noChangeArrowheads="1"/>
            </p:cNvSpPr>
            <p:nvPr/>
          </p:nvSpPr>
          <p:spPr bwMode="auto">
            <a:xfrm>
              <a:off x="1336675" y="3451225"/>
              <a:ext cx="1063625" cy="1065213"/>
            </a:xfrm>
            <a:prstGeom prst="ellipse">
              <a:avLst/>
            </a:prstGeom>
            <a:solidFill>
              <a:srgbClr val="D55816"/>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2" name="Freeform 22">
              <a:extLst>
                <a:ext uri="{FF2B5EF4-FFF2-40B4-BE49-F238E27FC236}">
                  <a16:creationId xmlns:a16="http://schemas.microsoft.com/office/drawing/2014/main" id="{150B2B88-C22B-4716-9E26-C9B54382F566}"/>
                </a:ext>
              </a:extLst>
            </p:cNvPr>
            <p:cNvSpPr>
              <a:spLocks/>
            </p:cNvSpPr>
            <p:nvPr/>
          </p:nvSpPr>
          <p:spPr bwMode="auto">
            <a:xfrm>
              <a:off x="1550988" y="3624263"/>
              <a:ext cx="635000" cy="439738"/>
            </a:xfrm>
            <a:custGeom>
              <a:avLst/>
              <a:gdLst>
                <a:gd name="T0" fmla="*/ 169 w 169"/>
                <a:gd name="T1" fmla="*/ 117 h 117"/>
                <a:gd name="T2" fmla="*/ 169 w 169"/>
                <a:gd name="T3" fmla="*/ 112 h 117"/>
                <a:gd name="T4" fmla="*/ 92 w 169"/>
                <a:gd name="T5" fmla="*/ 39 h 117"/>
                <a:gd name="T6" fmla="*/ 92 w 169"/>
                <a:gd name="T7" fmla="*/ 30 h 117"/>
                <a:gd name="T8" fmla="*/ 100 w 169"/>
                <a:gd name="T9" fmla="*/ 16 h 117"/>
                <a:gd name="T10" fmla="*/ 84 w 169"/>
                <a:gd name="T11" fmla="*/ 0 h 117"/>
                <a:gd name="T12" fmla="*/ 69 w 169"/>
                <a:gd name="T13" fmla="*/ 16 h 117"/>
                <a:gd name="T14" fmla="*/ 77 w 169"/>
                <a:gd name="T15" fmla="*/ 30 h 117"/>
                <a:gd name="T16" fmla="*/ 77 w 169"/>
                <a:gd name="T17" fmla="*/ 39 h 117"/>
                <a:gd name="T18" fmla="*/ 0 w 169"/>
                <a:gd name="T19" fmla="*/ 112 h 117"/>
                <a:gd name="T20" fmla="*/ 0 w 169"/>
                <a:gd name="T21" fmla="*/ 117 h 117"/>
                <a:gd name="T22" fmla="*/ 169 w 169"/>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 h="117">
                  <a:moveTo>
                    <a:pt x="169" y="117"/>
                  </a:moveTo>
                  <a:cubicBezTo>
                    <a:pt x="169" y="115"/>
                    <a:pt x="169" y="113"/>
                    <a:pt x="169" y="112"/>
                  </a:cubicBezTo>
                  <a:cubicBezTo>
                    <a:pt x="169" y="74"/>
                    <a:pt x="135" y="42"/>
                    <a:pt x="92" y="39"/>
                  </a:cubicBezTo>
                  <a:cubicBezTo>
                    <a:pt x="92" y="30"/>
                    <a:pt x="92" y="30"/>
                    <a:pt x="92" y="30"/>
                  </a:cubicBezTo>
                  <a:cubicBezTo>
                    <a:pt x="97" y="27"/>
                    <a:pt x="100" y="22"/>
                    <a:pt x="100" y="16"/>
                  </a:cubicBezTo>
                  <a:cubicBezTo>
                    <a:pt x="100" y="7"/>
                    <a:pt x="93" y="0"/>
                    <a:pt x="84" y="0"/>
                  </a:cubicBezTo>
                  <a:cubicBezTo>
                    <a:pt x="76" y="0"/>
                    <a:pt x="69" y="7"/>
                    <a:pt x="69" y="16"/>
                  </a:cubicBezTo>
                  <a:cubicBezTo>
                    <a:pt x="69" y="22"/>
                    <a:pt x="72" y="27"/>
                    <a:pt x="77" y="30"/>
                  </a:cubicBezTo>
                  <a:cubicBezTo>
                    <a:pt x="77" y="39"/>
                    <a:pt x="77" y="39"/>
                    <a:pt x="77" y="39"/>
                  </a:cubicBezTo>
                  <a:cubicBezTo>
                    <a:pt x="34" y="42"/>
                    <a:pt x="0" y="74"/>
                    <a:pt x="0" y="112"/>
                  </a:cubicBezTo>
                  <a:cubicBezTo>
                    <a:pt x="0" y="113"/>
                    <a:pt x="0" y="115"/>
                    <a:pt x="0" y="117"/>
                  </a:cubicBezTo>
                  <a:lnTo>
                    <a:pt x="169" y="117"/>
                  </a:ln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3" name="Freeform 23">
              <a:extLst>
                <a:ext uri="{FF2B5EF4-FFF2-40B4-BE49-F238E27FC236}">
                  <a16:creationId xmlns:a16="http://schemas.microsoft.com/office/drawing/2014/main" id="{5937453C-7AB7-4B24-9AE6-9CD698D669DA}"/>
                </a:ext>
              </a:extLst>
            </p:cNvPr>
            <p:cNvSpPr>
              <a:spLocks/>
            </p:cNvSpPr>
            <p:nvPr/>
          </p:nvSpPr>
          <p:spPr bwMode="auto">
            <a:xfrm>
              <a:off x="1498600" y="4097338"/>
              <a:ext cx="739775" cy="95250"/>
            </a:xfrm>
            <a:custGeom>
              <a:avLst/>
              <a:gdLst>
                <a:gd name="T0" fmla="*/ 433 w 466"/>
                <a:gd name="T1" fmla="*/ 29 h 60"/>
                <a:gd name="T2" fmla="*/ 433 w 466"/>
                <a:gd name="T3" fmla="*/ 0 h 60"/>
                <a:gd name="T4" fmla="*/ 33 w 466"/>
                <a:gd name="T5" fmla="*/ 0 h 60"/>
                <a:gd name="T6" fmla="*/ 33 w 466"/>
                <a:gd name="T7" fmla="*/ 29 h 60"/>
                <a:gd name="T8" fmla="*/ 0 w 466"/>
                <a:gd name="T9" fmla="*/ 29 h 60"/>
                <a:gd name="T10" fmla="*/ 0 w 466"/>
                <a:gd name="T11" fmla="*/ 60 h 60"/>
                <a:gd name="T12" fmla="*/ 466 w 466"/>
                <a:gd name="T13" fmla="*/ 60 h 60"/>
                <a:gd name="T14" fmla="*/ 466 w 466"/>
                <a:gd name="T15" fmla="*/ 29 h 60"/>
                <a:gd name="T16" fmla="*/ 433 w 466"/>
                <a:gd name="T17" fmla="*/ 2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6" h="60">
                  <a:moveTo>
                    <a:pt x="433" y="29"/>
                  </a:moveTo>
                  <a:lnTo>
                    <a:pt x="433" y="0"/>
                  </a:lnTo>
                  <a:lnTo>
                    <a:pt x="33" y="0"/>
                  </a:lnTo>
                  <a:lnTo>
                    <a:pt x="33" y="29"/>
                  </a:lnTo>
                  <a:lnTo>
                    <a:pt x="0" y="29"/>
                  </a:lnTo>
                  <a:lnTo>
                    <a:pt x="0" y="60"/>
                  </a:lnTo>
                  <a:lnTo>
                    <a:pt x="466" y="60"/>
                  </a:lnTo>
                  <a:lnTo>
                    <a:pt x="466" y="29"/>
                  </a:lnTo>
                  <a:lnTo>
                    <a:pt x="433" y="29"/>
                  </a:ln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65" name="组合 64">
            <a:extLst>
              <a:ext uri="{FF2B5EF4-FFF2-40B4-BE49-F238E27FC236}">
                <a16:creationId xmlns:a16="http://schemas.microsoft.com/office/drawing/2014/main" id="{A1DC5D37-F0D7-4978-803D-CE80176D3195}"/>
              </a:ext>
            </a:extLst>
          </p:cNvPr>
          <p:cNvGrpSpPr/>
          <p:nvPr/>
        </p:nvGrpSpPr>
        <p:grpSpPr>
          <a:xfrm>
            <a:off x="3859957" y="2001576"/>
            <a:ext cx="1751974" cy="1562452"/>
            <a:chOff x="2459444" y="5184046"/>
            <a:chExt cx="1751974" cy="1562452"/>
          </a:xfrm>
        </p:grpSpPr>
        <p:sp>
          <p:nvSpPr>
            <p:cNvPr id="66" name="文本框 65">
              <a:extLst>
                <a:ext uri="{FF2B5EF4-FFF2-40B4-BE49-F238E27FC236}">
                  <a16:creationId xmlns:a16="http://schemas.microsoft.com/office/drawing/2014/main" id="{64B83A6F-7562-4AE4-A37A-BFE22A752B5E}"/>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标题一</a:t>
              </a:r>
            </a:p>
          </p:txBody>
        </p:sp>
        <p:sp>
          <p:nvSpPr>
            <p:cNvPr id="67" name="文本框 66">
              <a:extLst>
                <a:ext uri="{FF2B5EF4-FFF2-40B4-BE49-F238E27FC236}">
                  <a16:creationId xmlns:a16="http://schemas.microsoft.com/office/drawing/2014/main" id="{9CC256C6-D586-419E-83BD-EB585CAE3F84}"/>
                </a:ext>
              </a:extLst>
            </p:cNvPr>
            <p:cNvSpPr txBox="1"/>
            <p:nvPr/>
          </p:nvSpPr>
          <p:spPr>
            <a:xfrm>
              <a:off x="2459444" y="5669280"/>
              <a:ext cx="161916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p:txBody>
        </p:sp>
      </p:grpSp>
      <p:grpSp>
        <p:nvGrpSpPr>
          <p:cNvPr id="68" name="组合 67">
            <a:extLst>
              <a:ext uri="{FF2B5EF4-FFF2-40B4-BE49-F238E27FC236}">
                <a16:creationId xmlns:a16="http://schemas.microsoft.com/office/drawing/2014/main" id="{471487EB-9565-4F1E-9382-1B3D9EE43262}"/>
              </a:ext>
            </a:extLst>
          </p:cNvPr>
          <p:cNvGrpSpPr/>
          <p:nvPr/>
        </p:nvGrpSpPr>
        <p:grpSpPr>
          <a:xfrm>
            <a:off x="3889752" y="3952091"/>
            <a:ext cx="1751974" cy="1562452"/>
            <a:chOff x="2459444" y="5184046"/>
            <a:chExt cx="1751974" cy="1562452"/>
          </a:xfrm>
        </p:grpSpPr>
        <p:sp>
          <p:nvSpPr>
            <p:cNvPr id="69" name="文本框 68">
              <a:extLst>
                <a:ext uri="{FF2B5EF4-FFF2-40B4-BE49-F238E27FC236}">
                  <a16:creationId xmlns:a16="http://schemas.microsoft.com/office/drawing/2014/main" id="{4C525B18-BD81-4330-9192-81254D723196}"/>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标题一</a:t>
              </a:r>
            </a:p>
          </p:txBody>
        </p:sp>
        <p:sp>
          <p:nvSpPr>
            <p:cNvPr id="70" name="文本框 69">
              <a:extLst>
                <a:ext uri="{FF2B5EF4-FFF2-40B4-BE49-F238E27FC236}">
                  <a16:creationId xmlns:a16="http://schemas.microsoft.com/office/drawing/2014/main" id="{B9BB29E6-C744-4EBC-B0E3-4073B2E61A8B}"/>
                </a:ext>
              </a:extLst>
            </p:cNvPr>
            <p:cNvSpPr txBox="1"/>
            <p:nvPr/>
          </p:nvSpPr>
          <p:spPr>
            <a:xfrm>
              <a:off x="2459444" y="5669280"/>
              <a:ext cx="161916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p:txBody>
        </p:sp>
      </p:grpSp>
      <p:grpSp>
        <p:nvGrpSpPr>
          <p:cNvPr id="75" name="组合 74">
            <a:extLst>
              <a:ext uri="{FF2B5EF4-FFF2-40B4-BE49-F238E27FC236}">
                <a16:creationId xmlns:a16="http://schemas.microsoft.com/office/drawing/2014/main" id="{5E8B4DF5-3764-4A86-B8C5-CC1E58F80A1F}"/>
              </a:ext>
            </a:extLst>
          </p:cNvPr>
          <p:cNvGrpSpPr/>
          <p:nvPr/>
        </p:nvGrpSpPr>
        <p:grpSpPr>
          <a:xfrm>
            <a:off x="8339139" y="3912086"/>
            <a:ext cx="1751974" cy="1562452"/>
            <a:chOff x="2459444" y="5184046"/>
            <a:chExt cx="1751974" cy="1562452"/>
          </a:xfrm>
        </p:grpSpPr>
        <p:sp>
          <p:nvSpPr>
            <p:cNvPr id="76" name="文本框 75">
              <a:extLst>
                <a:ext uri="{FF2B5EF4-FFF2-40B4-BE49-F238E27FC236}">
                  <a16:creationId xmlns:a16="http://schemas.microsoft.com/office/drawing/2014/main" id="{C0C51C4F-AE96-415F-B430-0E7ADDA994EE}"/>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标题一</a:t>
              </a:r>
            </a:p>
          </p:txBody>
        </p:sp>
        <p:sp>
          <p:nvSpPr>
            <p:cNvPr id="77" name="文本框 76">
              <a:extLst>
                <a:ext uri="{FF2B5EF4-FFF2-40B4-BE49-F238E27FC236}">
                  <a16:creationId xmlns:a16="http://schemas.microsoft.com/office/drawing/2014/main" id="{FFFBA2D6-3D64-4034-A61F-1DB9C71E58CB}"/>
                </a:ext>
              </a:extLst>
            </p:cNvPr>
            <p:cNvSpPr txBox="1"/>
            <p:nvPr/>
          </p:nvSpPr>
          <p:spPr>
            <a:xfrm>
              <a:off x="2459444" y="5669280"/>
              <a:ext cx="161916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p:txBody>
        </p:sp>
      </p:grpSp>
      <p:grpSp>
        <p:nvGrpSpPr>
          <p:cNvPr id="78" name="组合 77">
            <a:extLst>
              <a:ext uri="{FF2B5EF4-FFF2-40B4-BE49-F238E27FC236}">
                <a16:creationId xmlns:a16="http://schemas.microsoft.com/office/drawing/2014/main" id="{606936B3-3CA3-44A8-8EA0-35255208931D}"/>
              </a:ext>
            </a:extLst>
          </p:cNvPr>
          <p:cNvGrpSpPr/>
          <p:nvPr/>
        </p:nvGrpSpPr>
        <p:grpSpPr>
          <a:xfrm>
            <a:off x="8300997" y="2016638"/>
            <a:ext cx="1751974" cy="1562452"/>
            <a:chOff x="2459444" y="5184046"/>
            <a:chExt cx="1751974" cy="1562452"/>
          </a:xfrm>
        </p:grpSpPr>
        <p:sp>
          <p:nvSpPr>
            <p:cNvPr id="79" name="文本框 78">
              <a:extLst>
                <a:ext uri="{FF2B5EF4-FFF2-40B4-BE49-F238E27FC236}">
                  <a16:creationId xmlns:a16="http://schemas.microsoft.com/office/drawing/2014/main" id="{E7F8F50E-8524-47CA-B9D2-907D67812B55}"/>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标题一</a:t>
              </a:r>
            </a:p>
          </p:txBody>
        </p:sp>
        <p:sp>
          <p:nvSpPr>
            <p:cNvPr id="80" name="文本框 79">
              <a:extLst>
                <a:ext uri="{FF2B5EF4-FFF2-40B4-BE49-F238E27FC236}">
                  <a16:creationId xmlns:a16="http://schemas.microsoft.com/office/drawing/2014/main" id="{2ABB2D7C-ADE2-4D65-93AB-7ACA2DA724DD}"/>
                </a:ext>
              </a:extLst>
            </p:cNvPr>
            <p:cNvSpPr txBox="1"/>
            <p:nvPr/>
          </p:nvSpPr>
          <p:spPr>
            <a:xfrm>
              <a:off x="2459444" y="5669280"/>
              <a:ext cx="161916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p:txBody>
        </p:sp>
      </p:grpSp>
      <p:sp>
        <p:nvSpPr>
          <p:cNvPr id="81" name="矩形 80">
            <a:extLst>
              <a:ext uri="{FF2B5EF4-FFF2-40B4-BE49-F238E27FC236}">
                <a16:creationId xmlns:a16="http://schemas.microsoft.com/office/drawing/2014/main" id="{332EBF3E-7E05-4C5E-B699-EF4BDCCD4F52}"/>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64" name="组合 63">
            <a:extLst>
              <a:ext uri="{FF2B5EF4-FFF2-40B4-BE49-F238E27FC236}">
                <a16:creationId xmlns:a16="http://schemas.microsoft.com/office/drawing/2014/main" id="{470FC4AE-84C7-42D8-B124-B3621A694B67}"/>
              </a:ext>
            </a:extLst>
          </p:cNvPr>
          <p:cNvGrpSpPr/>
          <p:nvPr/>
        </p:nvGrpSpPr>
        <p:grpSpPr>
          <a:xfrm>
            <a:off x="9302074" y="353222"/>
            <a:ext cx="2372401" cy="697199"/>
            <a:chOff x="2954664" y="741101"/>
            <a:chExt cx="4418941" cy="1332639"/>
          </a:xfrm>
        </p:grpSpPr>
        <p:sp>
          <p:nvSpPr>
            <p:cNvPr id="71" name="椭圆 70">
              <a:extLst>
                <a:ext uri="{FF2B5EF4-FFF2-40B4-BE49-F238E27FC236}">
                  <a16:creationId xmlns:a16="http://schemas.microsoft.com/office/drawing/2014/main" id="{3FCC89AF-2E76-4876-B6B9-429B77CDBC4C}"/>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72" name="图片 71">
              <a:extLst>
                <a:ext uri="{FF2B5EF4-FFF2-40B4-BE49-F238E27FC236}">
                  <a16:creationId xmlns:a16="http://schemas.microsoft.com/office/drawing/2014/main" id="{6B44AA3B-F51A-4B2C-88BC-343553BE983B}"/>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979166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四段式内容页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81" name="矩形 80">
            <a:extLst>
              <a:ext uri="{FF2B5EF4-FFF2-40B4-BE49-F238E27FC236}">
                <a16:creationId xmlns:a16="http://schemas.microsoft.com/office/drawing/2014/main" id="{332EBF3E-7E05-4C5E-B699-EF4BDCCD4F52}"/>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64" name="直接连接符 63">
            <a:extLst>
              <a:ext uri="{FF2B5EF4-FFF2-40B4-BE49-F238E27FC236}">
                <a16:creationId xmlns:a16="http://schemas.microsoft.com/office/drawing/2014/main" id="{222A5BE2-C445-4840-8FEA-2178C5E85F02}"/>
              </a:ext>
            </a:extLst>
          </p:cNvPr>
          <p:cNvCxnSpPr>
            <a:cxnSpLocks/>
          </p:cNvCxnSpPr>
          <p:nvPr/>
        </p:nvCxnSpPr>
        <p:spPr>
          <a:xfrm>
            <a:off x="666750" y="3755390"/>
            <a:ext cx="10858500" cy="0"/>
          </a:xfrm>
          <a:prstGeom prst="line">
            <a:avLst/>
          </a:prstGeom>
          <a:noFill/>
          <a:ln w="12700" cap="flat" cmpd="sng" algn="ctr">
            <a:solidFill>
              <a:srgbClr val="FFFFFF">
                <a:lumMod val="75000"/>
              </a:srgbClr>
            </a:solidFill>
            <a:prstDash val="solid"/>
            <a:miter lim="800000"/>
          </a:ln>
          <a:effectLst/>
        </p:spPr>
      </p:cxnSp>
      <p:cxnSp>
        <p:nvCxnSpPr>
          <p:cNvPr id="71" name="直接连接符 70">
            <a:extLst>
              <a:ext uri="{FF2B5EF4-FFF2-40B4-BE49-F238E27FC236}">
                <a16:creationId xmlns:a16="http://schemas.microsoft.com/office/drawing/2014/main" id="{DD139F36-BF0D-4B79-B14D-886FDB421697}"/>
              </a:ext>
            </a:extLst>
          </p:cNvPr>
          <p:cNvCxnSpPr>
            <a:cxnSpLocks/>
          </p:cNvCxnSpPr>
          <p:nvPr/>
        </p:nvCxnSpPr>
        <p:spPr>
          <a:xfrm flipV="1">
            <a:off x="6096000" y="1737362"/>
            <a:ext cx="0" cy="4190998"/>
          </a:xfrm>
          <a:prstGeom prst="line">
            <a:avLst/>
          </a:prstGeom>
          <a:noFill/>
          <a:ln w="12700" cap="flat" cmpd="sng" algn="ctr">
            <a:solidFill>
              <a:srgbClr val="FFFFFF">
                <a:lumMod val="75000"/>
              </a:srgbClr>
            </a:solidFill>
            <a:prstDash val="solid"/>
            <a:miter lim="800000"/>
          </a:ln>
          <a:effectLst/>
        </p:spPr>
      </p:cxnSp>
      <p:sp>
        <p:nvSpPr>
          <p:cNvPr id="72" name="文本框 71">
            <a:extLst>
              <a:ext uri="{FF2B5EF4-FFF2-40B4-BE49-F238E27FC236}">
                <a16:creationId xmlns:a16="http://schemas.microsoft.com/office/drawing/2014/main" id="{3FDD8C6C-E42A-4B66-B526-BD5643DAC514}"/>
              </a:ext>
            </a:extLst>
          </p:cNvPr>
          <p:cNvSpPr txBox="1"/>
          <p:nvPr/>
        </p:nvSpPr>
        <p:spPr>
          <a:xfrm>
            <a:off x="564606" y="1582423"/>
            <a:ext cx="546945" cy="830997"/>
          </a:xfrm>
          <a:prstGeom prst="rect">
            <a:avLst/>
          </a:prstGeom>
          <a:noFill/>
        </p:spPr>
        <p:txBody>
          <a:bodyPr wrap="none" rtlCol="0">
            <a:spAutoFit/>
          </a:bodyPr>
          <a:lstStyle/>
          <a:p>
            <a:r>
              <a:rPr lang="en-US" altLang="zh-CN" sz="4800" dirty="0">
                <a:solidFill>
                  <a:srgbClr val="FFFFFF">
                    <a:lumMod val="75000"/>
                  </a:srgbClr>
                </a:solidFill>
                <a:latin typeface="微软雅黑" panose="020B0503020204020204" pitchFamily="34" charset="-122"/>
                <a:ea typeface="微软雅黑" panose="020B0503020204020204" pitchFamily="34" charset="-122"/>
              </a:rPr>
              <a:t>1</a:t>
            </a:r>
            <a:endParaRPr lang="zh-CN" altLang="en-US" sz="4800" dirty="0">
              <a:solidFill>
                <a:srgbClr val="FFFFFF">
                  <a:lumMod val="75000"/>
                </a:srgbClr>
              </a:solidFill>
              <a:latin typeface="微软雅黑" panose="020B0503020204020204" pitchFamily="34" charset="-122"/>
              <a:ea typeface="微软雅黑" panose="020B0503020204020204" pitchFamily="34" charset="-122"/>
            </a:endParaRPr>
          </a:p>
        </p:txBody>
      </p:sp>
      <p:sp>
        <p:nvSpPr>
          <p:cNvPr id="73" name="文本框 72">
            <a:extLst>
              <a:ext uri="{FF2B5EF4-FFF2-40B4-BE49-F238E27FC236}">
                <a16:creationId xmlns:a16="http://schemas.microsoft.com/office/drawing/2014/main" id="{A3D1A628-10D9-48EE-A42F-B292FC7F9B45}"/>
              </a:ext>
            </a:extLst>
          </p:cNvPr>
          <p:cNvSpPr txBox="1"/>
          <p:nvPr/>
        </p:nvSpPr>
        <p:spPr>
          <a:xfrm>
            <a:off x="1131382" y="1719227"/>
            <a:ext cx="1723549" cy="461665"/>
          </a:xfrm>
          <a:prstGeom prst="rect">
            <a:avLst/>
          </a:prstGeom>
          <a:noFill/>
        </p:spPr>
        <p:txBody>
          <a:bodyPr wrap="none" rtlCol="0">
            <a:spAutoFit/>
          </a:bodyPr>
          <a:lstStyle/>
          <a:p>
            <a:r>
              <a:rPr lang="zh-CN" altLang="en-US" sz="2400" b="1" dirty="0">
                <a:solidFill>
                  <a:srgbClr val="B8282E"/>
                </a:solidFill>
                <a:latin typeface="微软雅黑" panose="020B0503020204020204" pitchFamily="34" charset="-122"/>
                <a:ea typeface="微软雅黑" panose="020B0503020204020204" pitchFamily="34" charset="-122"/>
              </a:rPr>
              <a:t>输入小标题</a:t>
            </a:r>
          </a:p>
        </p:txBody>
      </p:sp>
      <p:sp>
        <p:nvSpPr>
          <p:cNvPr id="74" name="文本框 73">
            <a:extLst>
              <a:ext uri="{FF2B5EF4-FFF2-40B4-BE49-F238E27FC236}">
                <a16:creationId xmlns:a16="http://schemas.microsoft.com/office/drawing/2014/main" id="{B0ACCC5F-2163-4E4F-A6A3-5EC3F297CC31}"/>
              </a:ext>
            </a:extLst>
          </p:cNvPr>
          <p:cNvSpPr txBox="1"/>
          <p:nvPr/>
        </p:nvSpPr>
        <p:spPr>
          <a:xfrm>
            <a:off x="6236912" y="1582423"/>
            <a:ext cx="546945" cy="830997"/>
          </a:xfrm>
          <a:prstGeom prst="rect">
            <a:avLst/>
          </a:prstGeom>
          <a:noFill/>
        </p:spPr>
        <p:txBody>
          <a:bodyPr wrap="none" rtlCol="0">
            <a:spAutoFit/>
          </a:bodyPr>
          <a:lstStyle/>
          <a:p>
            <a:r>
              <a:rPr lang="en-US" altLang="zh-CN" sz="4800" dirty="0">
                <a:solidFill>
                  <a:srgbClr val="FFFFFF">
                    <a:lumMod val="75000"/>
                  </a:srgbClr>
                </a:solidFill>
                <a:latin typeface="微软雅黑" panose="020B0503020204020204" pitchFamily="34" charset="-122"/>
                <a:ea typeface="微软雅黑" panose="020B0503020204020204" pitchFamily="34" charset="-122"/>
              </a:rPr>
              <a:t>2</a:t>
            </a:r>
            <a:endParaRPr lang="zh-CN" altLang="en-US" sz="4800" dirty="0">
              <a:solidFill>
                <a:srgbClr val="FFFFFF">
                  <a:lumMod val="75000"/>
                </a:srgbClr>
              </a:solidFill>
              <a:latin typeface="微软雅黑" panose="020B0503020204020204" pitchFamily="34" charset="-122"/>
              <a:ea typeface="微软雅黑" panose="020B0503020204020204" pitchFamily="34" charset="-122"/>
            </a:endParaRPr>
          </a:p>
        </p:txBody>
      </p:sp>
      <p:sp>
        <p:nvSpPr>
          <p:cNvPr id="82" name="文本框 81">
            <a:extLst>
              <a:ext uri="{FF2B5EF4-FFF2-40B4-BE49-F238E27FC236}">
                <a16:creationId xmlns:a16="http://schemas.microsoft.com/office/drawing/2014/main" id="{1796AC3E-651A-44F8-9277-931508933DCA}"/>
              </a:ext>
            </a:extLst>
          </p:cNvPr>
          <p:cNvSpPr txBox="1"/>
          <p:nvPr/>
        </p:nvSpPr>
        <p:spPr>
          <a:xfrm>
            <a:off x="6803688" y="1719227"/>
            <a:ext cx="1723549"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输入小标题</a:t>
            </a:r>
          </a:p>
        </p:txBody>
      </p:sp>
      <p:sp>
        <p:nvSpPr>
          <p:cNvPr id="83" name="文本框 82">
            <a:extLst>
              <a:ext uri="{FF2B5EF4-FFF2-40B4-BE49-F238E27FC236}">
                <a16:creationId xmlns:a16="http://schemas.microsoft.com/office/drawing/2014/main" id="{093141E6-3DFB-491F-991B-230C6485971B}"/>
              </a:ext>
            </a:extLst>
          </p:cNvPr>
          <p:cNvSpPr txBox="1"/>
          <p:nvPr/>
        </p:nvSpPr>
        <p:spPr>
          <a:xfrm>
            <a:off x="564606" y="3851114"/>
            <a:ext cx="546945" cy="830997"/>
          </a:xfrm>
          <a:prstGeom prst="rect">
            <a:avLst/>
          </a:prstGeom>
          <a:noFill/>
        </p:spPr>
        <p:txBody>
          <a:bodyPr wrap="none" rtlCol="0">
            <a:spAutoFit/>
          </a:bodyPr>
          <a:lstStyle/>
          <a:p>
            <a:r>
              <a:rPr lang="en-US" altLang="zh-CN" sz="4800" dirty="0">
                <a:solidFill>
                  <a:srgbClr val="FFFFFF">
                    <a:lumMod val="75000"/>
                  </a:srgbClr>
                </a:solidFill>
                <a:latin typeface="微软雅黑" panose="020B0503020204020204" pitchFamily="34" charset="-122"/>
                <a:ea typeface="微软雅黑" panose="020B0503020204020204" pitchFamily="34" charset="-122"/>
              </a:rPr>
              <a:t>3</a:t>
            </a:r>
            <a:endParaRPr lang="zh-CN" altLang="en-US" sz="4800" dirty="0">
              <a:solidFill>
                <a:srgbClr val="FFFFFF">
                  <a:lumMod val="75000"/>
                </a:srgbClr>
              </a:solidFill>
              <a:latin typeface="微软雅黑" panose="020B0503020204020204" pitchFamily="34" charset="-122"/>
              <a:ea typeface="微软雅黑" panose="020B0503020204020204" pitchFamily="34" charset="-122"/>
            </a:endParaRPr>
          </a:p>
        </p:txBody>
      </p:sp>
      <p:sp>
        <p:nvSpPr>
          <p:cNvPr id="84" name="文本框 83">
            <a:extLst>
              <a:ext uri="{FF2B5EF4-FFF2-40B4-BE49-F238E27FC236}">
                <a16:creationId xmlns:a16="http://schemas.microsoft.com/office/drawing/2014/main" id="{E42D7301-452E-496C-A239-B8EADF316E0B}"/>
              </a:ext>
            </a:extLst>
          </p:cNvPr>
          <p:cNvSpPr txBox="1"/>
          <p:nvPr/>
        </p:nvSpPr>
        <p:spPr>
          <a:xfrm>
            <a:off x="1131382" y="3987918"/>
            <a:ext cx="1723549" cy="461665"/>
          </a:xfrm>
          <a:prstGeom prst="rect">
            <a:avLst/>
          </a:prstGeom>
          <a:noFill/>
        </p:spPr>
        <p:txBody>
          <a:bodyPr wrap="none" rtlCol="0">
            <a:spAutoFit/>
          </a:bodyPr>
          <a:lstStyle/>
          <a:p>
            <a:r>
              <a:rPr lang="zh-CN" altLang="en-US" sz="2400" b="1" dirty="0">
                <a:solidFill>
                  <a:srgbClr val="B8282E"/>
                </a:solidFill>
                <a:latin typeface="微软雅黑" panose="020B0503020204020204" pitchFamily="34" charset="-122"/>
                <a:ea typeface="微软雅黑" panose="020B0503020204020204" pitchFamily="34" charset="-122"/>
              </a:rPr>
              <a:t>输入小标题</a:t>
            </a:r>
          </a:p>
        </p:txBody>
      </p:sp>
      <p:sp>
        <p:nvSpPr>
          <p:cNvPr id="85" name="文本框 84">
            <a:extLst>
              <a:ext uri="{FF2B5EF4-FFF2-40B4-BE49-F238E27FC236}">
                <a16:creationId xmlns:a16="http://schemas.microsoft.com/office/drawing/2014/main" id="{95753D55-37B8-47F6-BE79-B0C05FEBA0E0}"/>
              </a:ext>
            </a:extLst>
          </p:cNvPr>
          <p:cNvSpPr txBox="1"/>
          <p:nvPr/>
        </p:nvSpPr>
        <p:spPr>
          <a:xfrm>
            <a:off x="6236912" y="3851114"/>
            <a:ext cx="546945" cy="830997"/>
          </a:xfrm>
          <a:prstGeom prst="rect">
            <a:avLst/>
          </a:prstGeom>
          <a:noFill/>
        </p:spPr>
        <p:txBody>
          <a:bodyPr wrap="none" rtlCol="0">
            <a:spAutoFit/>
          </a:bodyPr>
          <a:lstStyle/>
          <a:p>
            <a:r>
              <a:rPr lang="en-US" altLang="zh-CN" sz="4800" dirty="0">
                <a:solidFill>
                  <a:srgbClr val="FFFFFF">
                    <a:lumMod val="75000"/>
                  </a:srgbClr>
                </a:solidFill>
                <a:latin typeface="微软雅黑" panose="020B0503020204020204" pitchFamily="34" charset="-122"/>
                <a:ea typeface="微软雅黑" panose="020B0503020204020204" pitchFamily="34" charset="-122"/>
              </a:rPr>
              <a:t>4</a:t>
            </a:r>
            <a:endParaRPr lang="zh-CN" altLang="en-US" sz="4800" dirty="0">
              <a:solidFill>
                <a:srgbClr val="FFFFFF">
                  <a:lumMod val="75000"/>
                </a:srgbClr>
              </a:solidFill>
              <a:latin typeface="微软雅黑" panose="020B0503020204020204" pitchFamily="34" charset="-122"/>
              <a:ea typeface="微软雅黑" panose="020B0503020204020204" pitchFamily="34" charset="-122"/>
            </a:endParaRPr>
          </a:p>
        </p:txBody>
      </p:sp>
      <p:sp>
        <p:nvSpPr>
          <p:cNvPr id="86" name="文本框 85">
            <a:extLst>
              <a:ext uri="{FF2B5EF4-FFF2-40B4-BE49-F238E27FC236}">
                <a16:creationId xmlns:a16="http://schemas.microsoft.com/office/drawing/2014/main" id="{3E105D4E-F31B-42E4-82B6-6E8CBA3F13F9}"/>
              </a:ext>
            </a:extLst>
          </p:cNvPr>
          <p:cNvSpPr txBox="1"/>
          <p:nvPr/>
        </p:nvSpPr>
        <p:spPr>
          <a:xfrm>
            <a:off x="6803688" y="3987918"/>
            <a:ext cx="1723549" cy="461665"/>
          </a:xfrm>
          <a:prstGeom prst="rect">
            <a:avLst/>
          </a:prstGeom>
          <a:noFill/>
        </p:spPr>
        <p:txBody>
          <a:bodyPr wrap="none" rtlCol="0">
            <a:spAutoFit/>
          </a:bodyPr>
          <a:lstStyle/>
          <a:p>
            <a:r>
              <a:rPr lang="zh-CN" altLang="en-US" sz="2400" b="1" dirty="0">
                <a:solidFill>
                  <a:srgbClr val="B8282E"/>
                </a:solidFill>
                <a:latin typeface="微软雅黑" panose="020B0503020204020204" pitchFamily="34" charset="-122"/>
                <a:ea typeface="微软雅黑" panose="020B0503020204020204" pitchFamily="34" charset="-122"/>
              </a:rPr>
              <a:t>输入小标题</a:t>
            </a:r>
          </a:p>
        </p:txBody>
      </p:sp>
      <p:sp>
        <p:nvSpPr>
          <p:cNvPr id="87" name="文本框 86">
            <a:extLst>
              <a:ext uri="{FF2B5EF4-FFF2-40B4-BE49-F238E27FC236}">
                <a16:creationId xmlns:a16="http://schemas.microsoft.com/office/drawing/2014/main" id="{A9B64B99-8714-4F9A-9924-EACE094D7270}"/>
              </a:ext>
            </a:extLst>
          </p:cNvPr>
          <p:cNvSpPr txBox="1"/>
          <p:nvPr/>
        </p:nvSpPr>
        <p:spPr>
          <a:xfrm>
            <a:off x="1131381" y="2221833"/>
            <a:ext cx="4579593" cy="1060931"/>
          </a:xfrm>
          <a:prstGeom prst="rect">
            <a:avLst/>
          </a:prstGeom>
          <a:noFill/>
        </p:spPr>
        <p:txBody>
          <a:bodyPr wrap="square" rtlCol="0">
            <a:spAutoFit/>
          </a:bodyPr>
          <a:lstStyle/>
          <a:p>
            <a:pPr>
              <a:lnSpc>
                <a:spcPct val="120000"/>
              </a:lnSpc>
            </a:pPr>
            <a:r>
              <a:rPr lang="zh-CN" altLang="en-US" b="1" dirty="0">
                <a:solidFill>
                  <a:srgbClr val="000000">
                    <a:lumMod val="75000"/>
                    <a:lumOff val="25000"/>
                  </a:srgbClr>
                </a:solidFill>
                <a:latin typeface="微软雅黑" panose="020B0503020204020204" pitchFamily="34" charset="-122"/>
                <a:ea typeface="微软雅黑" panose="020B0503020204020204" pitchFamily="34" charset="-122"/>
              </a:rPr>
              <a:t>烟台大学是国内距海最近、拥有海岸线最长的滨海大学，是山东省属重点综合性大学、山东省“一流学科”建设单位。</a:t>
            </a:r>
          </a:p>
        </p:txBody>
      </p:sp>
      <p:sp>
        <p:nvSpPr>
          <p:cNvPr id="88" name="文本框 87">
            <a:extLst>
              <a:ext uri="{FF2B5EF4-FFF2-40B4-BE49-F238E27FC236}">
                <a16:creationId xmlns:a16="http://schemas.microsoft.com/office/drawing/2014/main" id="{4C6FD660-6DA1-4B22-ABE2-9CE9F9589AD0}"/>
              </a:ext>
            </a:extLst>
          </p:cNvPr>
          <p:cNvSpPr txBox="1"/>
          <p:nvPr/>
        </p:nvSpPr>
        <p:spPr>
          <a:xfrm>
            <a:off x="6803687" y="2221833"/>
            <a:ext cx="4715199" cy="1060931"/>
          </a:xfrm>
          <a:prstGeom prst="rect">
            <a:avLst/>
          </a:prstGeom>
          <a:noFill/>
        </p:spPr>
        <p:txBody>
          <a:bodyPr wrap="square" rtlCol="0">
            <a:spAutoFit/>
          </a:bodyPr>
          <a:lstStyle/>
          <a:p>
            <a:pPr>
              <a:lnSpc>
                <a:spcPct val="120000"/>
              </a:lnSpc>
            </a:pPr>
            <a:r>
              <a:rPr lang="zh-CN" altLang="en-US" b="1" dirty="0">
                <a:solidFill>
                  <a:srgbClr val="000000">
                    <a:lumMod val="75000"/>
                    <a:lumOff val="25000"/>
                  </a:srgbClr>
                </a:solidFill>
                <a:latin typeface="微软雅黑" panose="020B0503020204020204" pitchFamily="34" charset="-122"/>
                <a:ea typeface="微软雅黑" panose="020B0503020204020204" pitchFamily="34" charset="-122"/>
              </a:rPr>
              <a:t>烟台大学是国内距海最近、拥有海岸线最长的滨海大学，是山东省属重点综合性大学、山东省“一流学科”建设单位。</a:t>
            </a:r>
          </a:p>
        </p:txBody>
      </p:sp>
      <p:sp>
        <p:nvSpPr>
          <p:cNvPr id="89" name="文本框 88">
            <a:extLst>
              <a:ext uri="{FF2B5EF4-FFF2-40B4-BE49-F238E27FC236}">
                <a16:creationId xmlns:a16="http://schemas.microsoft.com/office/drawing/2014/main" id="{ABB73D87-C1DC-42FA-935C-0AB8F15F9AE2}"/>
              </a:ext>
            </a:extLst>
          </p:cNvPr>
          <p:cNvSpPr txBox="1"/>
          <p:nvPr/>
        </p:nvSpPr>
        <p:spPr>
          <a:xfrm>
            <a:off x="1131381" y="4523763"/>
            <a:ext cx="4579587" cy="1060931"/>
          </a:xfrm>
          <a:prstGeom prst="rect">
            <a:avLst/>
          </a:prstGeom>
          <a:noFill/>
        </p:spPr>
        <p:txBody>
          <a:bodyPr wrap="square" rtlCol="0">
            <a:spAutoFit/>
          </a:bodyPr>
          <a:lstStyle/>
          <a:p>
            <a:pPr>
              <a:lnSpc>
                <a:spcPct val="120000"/>
              </a:lnSpc>
            </a:pPr>
            <a:r>
              <a:rPr lang="zh-CN" altLang="en-US" b="1" dirty="0">
                <a:solidFill>
                  <a:srgbClr val="000000">
                    <a:lumMod val="75000"/>
                    <a:lumOff val="25000"/>
                  </a:srgbClr>
                </a:solidFill>
                <a:latin typeface="微软雅黑" panose="020B0503020204020204" pitchFamily="34" charset="-122"/>
                <a:ea typeface="微软雅黑" panose="020B0503020204020204" pitchFamily="34" charset="-122"/>
              </a:rPr>
              <a:t>烟台大学是国内距海最近、拥有海岸线最长的滨海大学，是山东省属重点综合性大学、山东省“一流学科”建设单位。</a:t>
            </a:r>
          </a:p>
        </p:txBody>
      </p:sp>
      <p:sp>
        <p:nvSpPr>
          <p:cNvPr id="90" name="文本框 89">
            <a:extLst>
              <a:ext uri="{FF2B5EF4-FFF2-40B4-BE49-F238E27FC236}">
                <a16:creationId xmlns:a16="http://schemas.microsoft.com/office/drawing/2014/main" id="{04EB2D7C-87E4-461D-A2B3-E38B5A7A6A67}"/>
              </a:ext>
            </a:extLst>
          </p:cNvPr>
          <p:cNvSpPr txBox="1"/>
          <p:nvPr/>
        </p:nvSpPr>
        <p:spPr>
          <a:xfrm>
            <a:off x="6803687" y="4523763"/>
            <a:ext cx="4715205" cy="1060931"/>
          </a:xfrm>
          <a:prstGeom prst="rect">
            <a:avLst/>
          </a:prstGeom>
          <a:noFill/>
        </p:spPr>
        <p:txBody>
          <a:bodyPr wrap="square" rtlCol="0">
            <a:spAutoFit/>
          </a:bodyPr>
          <a:lstStyle/>
          <a:p>
            <a:pPr>
              <a:lnSpc>
                <a:spcPct val="120000"/>
              </a:lnSpc>
            </a:pPr>
            <a:r>
              <a:rPr lang="zh-CN" altLang="en-US" b="1" dirty="0">
                <a:solidFill>
                  <a:srgbClr val="000000">
                    <a:lumMod val="75000"/>
                    <a:lumOff val="25000"/>
                  </a:srgbClr>
                </a:solidFill>
                <a:latin typeface="微软雅黑" panose="020B0503020204020204" pitchFamily="34" charset="-122"/>
                <a:ea typeface="微软雅黑" panose="020B0503020204020204" pitchFamily="34" charset="-122"/>
              </a:rPr>
              <a:t>烟台大学是国内距海最近、拥有海岸线最长的滨海大学，是山东省属重点综合性大学、山东省“一流学科”建设单位。</a:t>
            </a:r>
          </a:p>
        </p:txBody>
      </p:sp>
      <p:grpSp>
        <p:nvGrpSpPr>
          <p:cNvPr id="26" name="组合 25">
            <a:extLst>
              <a:ext uri="{FF2B5EF4-FFF2-40B4-BE49-F238E27FC236}">
                <a16:creationId xmlns:a16="http://schemas.microsoft.com/office/drawing/2014/main" id="{6DEF8746-B40F-4C77-B6B0-7E91986A88E3}"/>
              </a:ext>
            </a:extLst>
          </p:cNvPr>
          <p:cNvGrpSpPr/>
          <p:nvPr/>
        </p:nvGrpSpPr>
        <p:grpSpPr>
          <a:xfrm>
            <a:off x="9302074" y="353222"/>
            <a:ext cx="2372401" cy="697199"/>
            <a:chOff x="2954664" y="741101"/>
            <a:chExt cx="4418941" cy="1332639"/>
          </a:xfrm>
        </p:grpSpPr>
        <p:sp>
          <p:nvSpPr>
            <p:cNvPr id="27" name="椭圆 26">
              <a:extLst>
                <a:ext uri="{FF2B5EF4-FFF2-40B4-BE49-F238E27FC236}">
                  <a16:creationId xmlns:a16="http://schemas.microsoft.com/office/drawing/2014/main" id="{01825A32-8BCD-43E3-8290-21EF6FC3AEED}"/>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28" name="图片 27">
              <a:extLst>
                <a:ext uri="{FF2B5EF4-FFF2-40B4-BE49-F238E27FC236}">
                  <a16:creationId xmlns:a16="http://schemas.microsoft.com/office/drawing/2014/main" id="{C12EEA76-DB5B-4978-9316-B67DA7A0B7EF}"/>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354733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 name="图片 90">
            <a:extLst>
              <a:ext uri="{FF2B5EF4-FFF2-40B4-BE49-F238E27FC236}">
                <a16:creationId xmlns:a16="http://schemas.microsoft.com/office/drawing/2014/main" id="{BECB3ECB-FF66-4F76-80FC-DF2C1C0ED2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0" y="-94341"/>
            <a:ext cx="12198140" cy="6969877"/>
          </a:xfrm>
          <a:prstGeom prst="rect">
            <a:avLst/>
          </a:prstGeom>
        </p:spPr>
      </p:pic>
      <p:grpSp>
        <p:nvGrpSpPr>
          <p:cNvPr id="52" name="组合 51">
            <a:extLst>
              <a:ext uri="{FF2B5EF4-FFF2-40B4-BE49-F238E27FC236}">
                <a16:creationId xmlns:a16="http://schemas.microsoft.com/office/drawing/2014/main" id="{9993C4C8-6D8F-449F-ADF0-43E048EF42AA}"/>
              </a:ext>
            </a:extLst>
          </p:cNvPr>
          <p:cNvGrpSpPr/>
          <p:nvPr/>
        </p:nvGrpSpPr>
        <p:grpSpPr>
          <a:xfrm>
            <a:off x="3229594" y="2534968"/>
            <a:ext cx="5640317" cy="4340569"/>
            <a:chOff x="2494956" y="1770063"/>
            <a:chExt cx="3763312" cy="3379788"/>
          </a:xfrm>
        </p:grpSpPr>
        <p:sp>
          <p:nvSpPr>
            <p:cNvPr id="53" name="Freeform 5">
              <a:extLst>
                <a:ext uri="{FF2B5EF4-FFF2-40B4-BE49-F238E27FC236}">
                  <a16:creationId xmlns:a16="http://schemas.microsoft.com/office/drawing/2014/main" id="{ADFB785F-38C7-4B1B-8DB3-176BE15DF9F9}"/>
                </a:ext>
              </a:extLst>
            </p:cNvPr>
            <p:cNvSpPr>
              <a:spLocks/>
            </p:cNvSpPr>
            <p:nvPr/>
          </p:nvSpPr>
          <p:spPr bwMode="auto">
            <a:xfrm>
              <a:off x="2494956" y="2365229"/>
              <a:ext cx="1657913" cy="2784622"/>
            </a:xfrm>
            <a:custGeom>
              <a:avLst/>
              <a:gdLst>
                <a:gd name="T0" fmla="*/ 417 w 492"/>
                <a:gd name="T1" fmla="*/ 473 h 789"/>
                <a:gd name="T2" fmla="*/ 273 w 492"/>
                <a:gd name="T3" fmla="*/ 181 h 789"/>
                <a:gd name="T4" fmla="*/ 22 w 492"/>
                <a:gd name="T5" fmla="*/ 2 h 789"/>
                <a:gd name="T6" fmla="*/ 2 w 492"/>
                <a:gd name="T7" fmla="*/ 14 h 789"/>
                <a:gd name="T8" fmla="*/ 14 w 492"/>
                <a:gd name="T9" fmla="*/ 34 h 789"/>
                <a:gd name="T10" fmla="*/ 29 w 492"/>
                <a:gd name="T11" fmla="*/ 37 h 789"/>
                <a:gd name="T12" fmla="*/ 387 w 492"/>
                <a:gd name="T13" fmla="*/ 483 h 789"/>
                <a:gd name="T14" fmla="*/ 460 w 492"/>
                <a:gd name="T15" fmla="*/ 789 h 789"/>
                <a:gd name="T16" fmla="*/ 476 w 492"/>
                <a:gd name="T17" fmla="*/ 789 h 789"/>
                <a:gd name="T18" fmla="*/ 492 w 492"/>
                <a:gd name="T19" fmla="*/ 789 h 789"/>
                <a:gd name="T20" fmla="*/ 417 w 492"/>
                <a:gd name="T21" fmla="*/ 473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789">
                  <a:moveTo>
                    <a:pt x="417" y="473"/>
                  </a:moveTo>
                  <a:cubicBezTo>
                    <a:pt x="378" y="355"/>
                    <a:pt x="329" y="257"/>
                    <a:pt x="273" y="181"/>
                  </a:cubicBezTo>
                  <a:cubicBezTo>
                    <a:pt x="201" y="85"/>
                    <a:pt x="117" y="25"/>
                    <a:pt x="22" y="2"/>
                  </a:cubicBezTo>
                  <a:cubicBezTo>
                    <a:pt x="13" y="0"/>
                    <a:pt x="5" y="6"/>
                    <a:pt x="2" y="14"/>
                  </a:cubicBezTo>
                  <a:cubicBezTo>
                    <a:pt x="0" y="23"/>
                    <a:pt x="6" y="31"/>
                    <a:pt x="14" y="34"/>
                  </a:cubicBezTo>
                  <a:cubicBezTo>
                    <a:pt x="19" y="35"/>
                    <a:pt x="24" y="36"/>
                    <a:pt x="29" y="37"/>
                  </a:cubicBezTo>
                  <a:cubicBezTo>
                    <a:pt x="219" y="92"/>
                    <a:pt x="328" y="308"/>
                    <a:pt x="387" y="483"/>
                  </a:cubicBezTo>
                  <a:cubicBezTo>
                    <a:pt x="426" y="601"/>
                    <a:pt x="448" y="716"/>
                    <a:pt x="460" y="789"/>
                  </a:cubicBezTo>
                  <a:cubicBezTo>
                    <a:pt x="476" y="789"/>
                    <a:pt x="476" y="789"/>
                    <a:pt x="476" y="789"/>
                  </a:cubicBezTo>
                  <a:cubicBezTo>
                    <a:pt x="492" y="789"/>
                    <a:pt x="492" y="789"/>
                    <a:pt x="492" y="789"/>
                  </a:cubicBezTo>
                  <a:cubicBezTo>
                    <a:pt x="481" y="715"/>
                    <a:pt x="458" y="596"/>
                    <a:pt x="417" y="473"/>
                  </a:cubicBez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6">
              <a:extLst>
                <a:ext uri="{FF2B5EF4-FFF2-40B4-BE49-F238E27FC236}">
                  <a16:creationId xmlns:a16="http://schemas.microsoft.com/office/drawing/2014/main" id="{2D61FD90-9142-4B47-B649-79B7CF588634}"/>
                </a:ext>
              </a:extLst>
            </p:cNvPr>
            <p:cNvSpPr>
              <a:spLocks/>
            </p:cNvSpPr>
            <p:nvPr/>
          </p:nvSpPr>
          <p:spPr bwMode="auto">
            <a:xfrm>
              <a:off x="4618123" y="2278973"/>
              <a:ext cx="1640145" cy="2870878"/>
            </a:xfrm>
            <a:custGeom>
              <a:avLst/>
              <a:gdLst>
                <a:gd name="T0" fmla="*/ 489 w 491"/>
                <a:gd name="T1" fmla="*/ 14 h 789"/>
                <a:gd name="T2" fmla="*/ 470 w 491"/>
                <a:gd name="T3" fmla="*/ 2 h 789"/>
                <a:gd name="T4" fmla="*/ 219 w 491"/>
                <a:gd name="T5" fmla="*/ 181 h 789"/>
                <a:gd name="T6" fmla="*/ 74 w 491"/>
                <a:gd name="T7" fmla="*/ 473 h 789"/>
                <a:gd name="T8" fmla="*/ 0 w 491"/>
                <a:gd name="T9" fmla="*/ 789 h 789"/>
                <a:gd name="T10" fmla="*/ 16 w 491"/>
                <a:gd name="T11" fmla="*/ 789 h 789"/>
                <a:gd name="T12" fmla="*/ 32 w 491"/>
                <a:gd name="T13" fmla="*/ 789 h 789"/>
                <a:gd name="T14" fmla="*/ 105 w 491"/>
                <a:gd name="T15" fmla="*/ 483 h 789"/>
                <a:gd name="T16" fmla="*/ 463 w 491"/>
                <a:gd name="T17" fmla="*/ 37 h 789"/>
                <a:gd name="T18" fmla="*/ 477 w 491"/>
                <a:gd name="T19" fmla="*/ 34 h 789"/>
                <a:gd name="T20" fmla="*/ 489 w 491"/>
                <a:gd name="T21" fmla="*/ 14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789">
                  <a:moveTo>
                    <a:pt x="489" y="14"/>
                  </a:moveTo>
                  <a:cubicBezTo>
                    <a:pt x="487" y="6"/>
                    <a:pt x="479" y="0"/>
                    <a:pt x="470" y="2"/>
                  </a:cubicBezTo>
                  <a:cubicBezTo>
                    <a:pt x="375" y="25"/>
                    <a:pt x="291" y="85"/>
                    <a:pt x="219" y="181"/>
                  </a:cubicBezTo>
                  <a:cubicBezTo>
                    <a:pt x="163" y="257"/>
                    <a:pt x="114" y="355"/>
                    <a:pt x="74" y="473"/>
                  </a:cubicBezTo>
                  <a:cubicBezTo>
                    <a:pt x="33" y="596"/>
                    <a:pt x="11" y="715"/>
                    <a:pt x="0" y="789"/>
                  </a:cubicBezTo>
                  <a:cubicBezTo>
                    <a:pt x="16" y="789"/>
                    <a:pt x="16" y="789"/>
                    <a:pt x="16" y="789"/>
                  </a:cubicBezTo>
                  <a:cubicBezTo>
                    <a:pt x="32" y="789"/>
                    <a:pt x="32" y="789"/>
                    <a:pt x="32" y="789"/>
                  </a:cubicBezTo>
                  <a:cubicBezTo>
                    <a:pt x="43" y="716"/>
                    <a:pt x="65" y="601"/>
                    <a:pt x="105" y="483"/>
                  </a:cubicBezTo>
                  <a:cubicBezTo>
                    <a:pt x="163" y="309"/>
                    <a:pt x="272" y="92"/>
                    <a:pt x="463" y="37"/>
                  </a:cubicBezTo>
                  <a:cubicBezTo>
                    <a:pt x="468" y="36"/>
                    <a:pt x="473" y="35"/>
                    <a:pt x="477" y="34"/>
                  </a:cubicBezTo>
                  <a:cubicBezTo>
                    <a:pt x="486" y="31"/>
                    <a:pt x="491" y="23"/>
                    <a:pt x="489" y="14"/>
                  </a:cubicBezTo>
                  <a:close/>
                </a:path>
              </a:pathLst>
            </a:cu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Freeform 7">
              <a:extLst>
                <a:ext uri="{FF2B5EF4-FFF2-40B4-BE49-F238E27FC236}">
                  <a16:creationId xmlns:a16="http://schemas.microsoft.com/office/drawing/2014/main" id="{25889716-9FAD-46F6-BEA6-408C061352B9}"/>
                </a:ext>
              </a:extLst>
            </p:cNvPr>
            <p:cNvSpPr>
              <a:spLocks/>
            </p:cNvSpPr>
            <p:nvPr/>
          </p:nvSpPr>
          <p:spPr bwMode="auto">
            <a:xfrm>
              <a:off x="3829050" y="1770063"/>
              <a:ext cx="427038" cy="3379788"/>
            </a:xfrm>
            <a:custGeom>
              <a:avLst/>
              <a:gdLst>
                <a:gd name="T0" fmla="*/ 33 w 110"/>
                <a:gd name="T1" fmla="*/ 13 h 869"/>
                <a:gd name="T2" fmla="*/ 13 w 110"/>
                <a:gd name="T3" fmla="*/ 3 h 869"/>
                <a:gd name="T4" fmla="*/ 2 w 110"/>
                <a:gd name="T5" fmla="*/ 23 h 869"/>
                <a:gd name="T6" fmla="*/ 25 w 110"/>
                <a:gd name="T7" fmla="*/ 107 h 869"/>
                <a:gd name="T8" fmla="*/ 76 w 110"/>
                <a:gd name="T9" fmla="*/ 760 h 869"/>
                <a:gd name="T10" fmla="*/ 75 w 110"/>
                <a:gd name="T11" fmla="*/ 869 h 869"/>
                <a:gd name="T12" fmla="*/ 84 w 110"/>
                <a:gd name="T13" fmla="*/ 869 h 869"/>
                <a:gd name="T14" fmla="*/ 91 w 110"/>
                <a:gd name="T15" fmla="*/ 869 h 869"/>
                <a:gd name="T16" fmla="*/ 107 w 110"/>
                <a:gd name="T17" fmla="*/ 869 h 869"/>
                <a:gd name="T18" fmla="*/ 33 w 110"/>
                <a:gd name="T19" fmla="*/ 1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33" y="13"/>
                  </a:moveTo>
                  <a:cubicBezTo>
                    <a:pt x="30" y="5"/>
                    <a:pt x="21" y="0"/>
                    <a:pt x="13" y="3"/>
                  </a:cubicBezTo>
                  <a:cubicBezTo>
                    <a:pt x="4" y="6"/>
                    <a:pt x="0" y="15"/>
                    <a:pt x="2" y="23"/>
                  </a:cubicBezTo>
                  <a:cubicBezTo>
                    <a:pt x="11" y="48"/>
                    <a:pt x="18" y="77"/>
                    <a:pt x="25" y="107"/>
                  </a:cubicBezTo>
                  <a:cubicBezTo>
                    <a:pt x="66" y="301"/>
                    <a:pt x="75" y="580"/>
                    <a:pt x="76" y="760"/>
                  </a:cubicBezTo>
                  <a:cubicBezTo>
                    <a:pt x="76" y="803"/>
                    <a:pt x="76" y="840"/>
                    <a:pt x="75" y="869"/>
                  </a:cubicBezTo>
                  <a:cubicBezTo>
                    <a:pt x="84" y="869"/>
                    <a:pt x="84" y="869"/>
                    <a:pt x="84" y="869"/>
                  </a:cubicBezTo>
                  <a:cubicBezTo>
                    <a:pt x="91" y="869"/>
                    <a:pt x="91" y="869"/>
                    <a:pt x="91" y="869"/>
                  </a:cubicBezTo>
                  <a:cubicBezTo>
                    <a:pt x="107" y="869"/>
                    <a:pt x="107" y="869"/>
                    <a:pt x="107" y="869"/>
                  </a:cubicBezTo>
                  <a:cubicBezTo>
                    <a:pt x="110" y="693"/>
                    <a:pt x="108" y="246"/>
                    <a:pt x="33" y="13"/>
                  </a:cubicBezTo>
                  <a:close/>
                </a:path>
              </a:pathLst>
            </a:cu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6" name="Freeform 8">
              <a:extLst>
                <a:ext uri="{FF2B5EF4-FFF2-40B4-BE49-F238E27FC236}">
                  <a16:creationId xmlns:a16="http://schemas.microsoft.com/office/drawing/2014/main" id="{B2A28F60-A5DB-4ADB-8645-5279CCB9F470}"/>
                </a:ext>
              </a:extLst>
            </p:cNvPr>
            <p:cNvSpPr>
              <a:spLocks/>
            </p:cNvSpPr>
            <p:nvPr/>
          </p:nvSpPr>
          <p:spPr bwMode="auto">
            <a:xfrm>
              <a:off x="4502150" y="1770063"/>
              <a:ext cx="427038" cy="3379788"/>
            </a:xfrm>
            <a:custGeom>
              <a:avLst/>
              <a:gdLst>
                <a:gd name="T0" fmla="*/ 97 w 110"/>
                <a:gd name="T1" fmla="*/ 3 h 869"/>
                <a:gd name="T2" fmla="*/ 77 w 110"/>
                <a:gd name="T3" fmla="*/ 13 h 869"/>
                <a:gd name="T4" fmla="*/ 2 w 110"/>
                <a:gd name="T5" fmla="*/ 869 h 869"/>
                <a:gd name="T6" fmla="*/ 19 w 110"/>
                <a:gd name="T7" fmla="*/ 869 h 869"/>
                <a:gd name="T8" fmla="*/ 26 w 110"/>
                <a:gd name="T9" fmla="*/ 869 h 869"/>
                <a:gd name="T10" fmla="*/ 35 w 110"/>
                <a:gd name="T11" fmla="*/ 869 h 869"/>
                <a:gd name="T12" fmla="*/ 34 w 110"/>
                <a:gd name="T13" fmla="*/ 760 h 869"/>
                <a:gd name="T14" fmla="*/ 85 w 110"/>
                <a:gd name="T15" fmla="*/ 107 h 869"/>
                <a:gd name="T16" fmla="*/ 107 w 110"/>
                <a:gd name="T17" fmla="*/ 23 h 869"/>
                <a:gd name="T18" fmla="*/ 97 w 110"/>
                <a:gd name="T19" fmla="*/ 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97" y="3"/>
                  </a:moveTo>
                  <a:cubicBezTo>
                    <a:pt x="89" y="0"/>
                    <a:pt x="80" y="5"/>
                    <a:pt x="77" y="13"/>
                  </a:cubicBezTo>
                  <a:cubicBezTo>
                    <a:pt x="1" y="246"/>
                    <a:pt x="0" y="693"/>
                    <a:pt x="2" y="869"/>
                  </a:cubicBezTo>
                  <a:cubicBezTo>
                    <a:pt x="19" y="869"/>
                    <a:pt x="19" y="869"/>
                    <a:pt x="19" y="869"/>
                  </a:cubicBezTo>
                  <a:cubicBezTo>
                    <a:pt x="26" y="869"/>
                    <a:pt x="26" y="869"/>
                    <a:pt x="26" y="869"/>
                  </a:cubicBezTo>
                  <a:cubicBezTo>
                    <a:pt x="35" y="869"/>
                    <a:pt x="35" y="869"/>
                    <a:pt x="35" y="869"/>
                  </a:cubicBezTo>
                  <a:cubicBezTo>
                    <a:pt x="34" y="840"/>
                    <a:pt x="34" y="803"/>
                    <a:pt x="34" y="760"/>
                  </a:cubicBezTo>
                  <a:cubicBezTo>
                    <a:pt x="35" y="580"/>
                    <a:pt x="44" y="301"/>
                    <a:pt x="85" y="107"/>
                  </a:cubicBezTo>
                  <a:cubicBezTo>
                    <a:pt x="92" y="77"/>
                    <a:pt x="99" y="48"/>
                    <a:pt x="107" y="23"/>
                  </a:cubicBezTo>
                  <a:cubicBezTo>
                    <a:pt x="110" y="15"/>
                    <a:pt x="105" y="6"/>
                    <a:pt x="97" y="3"/>
                  </a:cubicBezTo>
                  <a:close/>
                </a:path>
              </a:pathLst>
            </a:custGeom>
            <a:solidFill>
              <a:srgbClr val="D55816"/>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57" name="组合 56">
            <a:extLst>
              <a:ext uri="{FF2B5EF4-FFF2-40B4-BE49-F238E27FC236}">
                <a16:creationId xmlns:a16="http://schemas.microsoft.com/office/drawing/2014/main" id="{3BDAB907-A815-49EC-B70E-318C1E4C610E}"/>
              </a:ext>
            </a:extLst>
          </p:cNvPr>
          <p:cNvGrpSpPr/>
          <p:nvPr/>
        </p:nvGrpSpPr>
        <p:grpSpPr>
          <a:xfrm>
            <a:off x="2317847" y="2900152"/>
            <a:ext cx="853440" cy="877947"/>
            <a:chOff x="1661160" y="2430780"/>
            <a:chExt cx="609600" cy="609600"/>
          </a:xfrm>
        </p:grpSpPr>
        <p:sp>
          <p:nvSpPr>
            <p:cNvPr id="58" name="椭圆 57">
              <a:extLst>
                <a:ext uri="{FF2B5EF4-FFF2-40B4-BE49-F238E27FC236}">
                  <a16:creationId xmlns:a16="http://schemas.microsoft.com/office/drawing/2014/main" id="{56E8EBF5-3993-42CD-965C-03D83D6291DB}"/>
                </a:ext>
              </a:extLst>
            </p:cNvPr>
            <p:cNvSpPr/>
            <p:nvPr/>
          </p:nvSpPr>
          <p:spPr>
            <a:xfrm>
              <a:off x="1661160" y="2430780"/>
              <a:ext cx="609600" cy="609600"/>
            </a:xfrm>
            <a:prstGeom prst="ellipse">
              <a:avLst/>
            </a:prstGeom>
            <a:solidFill>
              <a:srgbClr val="323232"/>
            </a:solidFill>
            <a:ln w="25400" cap="flat" cmpd="sng" algn="ctr">
              <a:noFill/>
              <a:prstDash val="solid"/>
            </a:ln>
            <a:effectLst/>
          </p:spPr>
          <p:txBody>
            <a:bodyPr wrap="square" rtlCol="0" anchor="ctr">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9" name="Freeform 5">
              <a:extLst>
                <a:ext uri="{FF2B5EF4-FFF2-40B4-BE49-F238E27FC236}">
                  <a16:creationId xmlns:a16="http://schemas.microsoft.com/office/drawing/2014/main" id="{039FD5AA-B46D-49A9-9D13-66D9580C97B5}"/>
                </a:ext>
              </a:extLst>
            </p:cNvPr>
            <p:cNvSpPr>
              <a:spLocks noEditPoints="1"/>
            </p:cNvSpPr>
            <p:nvPr/>
          </p:nvSpPr>
          <p:spPr bwMode="auto">
            <a:xfrm>
              <a:off x="1825625" y="2574925"/>
              <a:ext cx="282575" cy="320675"/>
            </a:xfrm>
            <a:custGeom>
              <a:avLst/>
              <a:gdLst>
                <a:gd name="T0" fmla="*/ 1451 w 2904"/>
                <a:gd name="T1" fmla="*/ 0 h 3295"/>
                <a:gd name="T2" fmla="*/ 0 w 2904"/>
                <a:gd name="T3" fmla="*/ 425 h 3295"/>
                <a:gd name="T4" fmla="*/ 1451 w 2904"/>
                <a:gd name="T5" fmla="*/ 3295 h 3295"/>
                <a:gd name="T6" fmla="*/ 2904 w 2904"/>
                <a:gd name="T7" fmla="*/ 425 h 3295"/>
                <a:gd name="T8" fmla="*/ 2694 w 2904"/>
                <a:gd name="T9" fmla="*/ 1967 h 3295"/>
                <a:gd name="T10" fmla="*/ 208 w 2904"/>
                <a:gd name="T11" fmla="*/ 1967 h 3295"/>
                <a:gd name="T12" fmla="*/ 798 w 2904"/>
                <a:gd name="T13" fmla="*/ 571 h 3295"/>
                <a:gd name="T14" fmla="*/ 2104 w 2904"/>
                <a:gd name="T15" fmla="*/ 571 h 3295"/>
                <a:gd name="T16" fmla="*/ 2694 w 2904"/>
                <a:gd name="T17" fmla="*/ 1967 h 3295"/>
                <a:gd name="T18" fmla="*/ 885 w 2904"/>
                <a:gd name="T19" fmla="*/ 943 h 3295"/>
                <a:gd name="T20" fmla="*/ 695 w 2904"/>
                <a:gd name="T21" fmla="*/ 1307 h 3295"/>
                <a:gd name="T22" fmla="*/ 597 w 2904"/>
                <a:gd name="T23" fmla="*/ 1562 h 3295"/>
                <a:gd name="T24" fmla="*/ 662 w 2904"/>
                <a:gd name="T25" fmla="*/ 1613 h 3295"/>
                <a:gd name="T26" fmla="*/ 720 w 2904"/>
                <a:gd name="T27" fmla="*/ 1564 h 3295"/>
                <a:gd name="T28" fmla="*/ 973 w 2904"/>
                <a:gd name="T29" fmla="*/ 2236 h 3295"/>
                <a:gd name="T30" fmla="*/ 1053 w 2904"/>
                <a:gd name="T31" fmla="*/ 1198 h 3295"/>
                <a:gd name="T32" fmla="*/ 1146 w 2904"/>
                <a:gd name="T33" fmla="*/ 1035 h 3295"/>
                <a:gd name="T34" fmla="*/ 1923 w 2904"/>
                <a:gd name="T35" fmla="*/ 1727 h 3295"/>
                <a:gd name="T36" fmla="*/ 2268 w 2904"/>
                <a:gd name="T37" fmla="*/ 1611 h 3295"/>
                <a:gd name="T38" fmla="*/ 1811 w 2904"/>
                <a:gd name="T39" fmla="*/ 1455 h 3295"/>
                <a:gd name="T40" fmla="*/ 2148 w 2904"/>
                <a:gd name="T41" fmla="*/ 1408 h 3295"/>
                <a:gd name="T42" fmla="*/ 2182 w 2904"/>
                <a:gd name="T43" fmla="*/ 1158 h 3295"/>
                <a:gd name="T44" fmla="*/ 2051 w 2904"/>
                <a:gd name="T45" fmla="*/ 989 h 3295"/>
                <a:gd name="T46" fmla="*/ 1414 w 2904"/>
                <a:gd name="T47" fmla="*/ 1024 h 3295"/>
                <a:gd name="T48" fmla="*/ 1163 w 2904"/>
                <a:gd name="T49" fmla="*/ 993 h 3295"/>
                <a:gd name="T50" fmla="*/ 1414 w 2904"/>
                <a:gd name="T51" fmla="*/ 1479 h 3295"/>
                <a:gd name="T52" fmla="*/ 1547 w 2904"/>
                <a:gd name="T53" fmla="*/ 1455 h 3295"/>
                <a:gd name="T54" fmla="*/ 1076 w 2904"/>
                <a:gd name="T55" fmla="*/ 1611 h 3295"/>
                <a:gd name="T56" fmla="*/ 1318 w 2904"/>
                <a:gd name="T57" fmla="*/ 1727 h 3295"/>
                <a:gd name="T58" fmla="*/ 1254 w 2904"/>
                <a:gd name="T59" fmla="*/ 1909 h 3295"/>
                <a:gd name="T60" fmla="*/ 1076 w 2904"/>
                <a:gd name="T61" fmla="*/ 2126 h 3295"/>
                <a:gd name="T62" fmla="*/ 1327 w 2904"/>
                <a:gd name="T63" fmla="*/ 2094 h 3295"/>
                <a:gd name="T64" fmla="*/ 1505 w 2904"/>
                <a:gd name="T65" fmla="*/ 1875 h 3295"/>
                <a:gd name="T66" fmla="*/ 1547 w 2904"/>
                <a:gd name="T67" fmla="*/ 2234 h 3295"/>
                <a:gd name="T68" fmla="*/ 1811 w 2904"/>
                <a:gd name="T69" fmla="*/ 1787 h 3295"/>
                <a:gd name="T70" fmla="*/ 1928 w 2904"/>
                <a:gd name="T71" fmla="*/ 1976 h 3295"/>
                <a:gd name="T72" fmla="*/ 2161 w 2904"/>
                <a:gd name="T73" fmla="*/ 2200 h 3295"/>
                <a:gd name="T74" fmla="*/ 2163 w 2904"/>
                <a:gd name="T75" fmla="*/ 1943 h 3295"/>
                <a:gd name="T76" fmla="*/ 1414 w 2904"/>
                <a:gd name="T77" fmla="*/ 1343 h 3295"/>
                <a:gd name="T78" fmla="*/ 1541 w 2904"/>
                <a:gd name="T79" fmla="*/ 1111 h 3295"/>
                <a:gd name="T80" fmla="*/ 1811 w 2904"/>
                <a:gd name="T81" fmla="*/ 1091 h 3295"/>
                <a:gd name="T82" fmla="*/ 1931 w 2904"/>
                <a:gd name="T83" fmla="*/ 1182 h 3295"/>
                <a:gd name="T84" fmla="*/ 1918 w 2904"/>
                <a:gd name="T85" fmla="*/ 1299 h 3295"/>
                <a:gd name="T86" fmla="*/ 1811 w 2904"/>
                <a:gd name="T87" fmla="*/ 1343 h 3295"/>
                <a:gd name="T88" fmla="*/ 1414 w 2904"/>
                <a:gd name="T89" fmla="*/ 1343 h 3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04" h="3295">
                  <a:moveTo>
                    <a:pt x="2196" y="390"/>
                  </a:moveTo>
                  <a:cubicBezTo>
                    <a:pt x="1571" y="264"/>
                    <a:pt x="1451" y="0"/>
                    <a:pt x="1451" y="0"/>
                  </a:cubicBezTo>
                  <a:cubicBezTo>
                    <a:pt x="1451" y="0"/>
                    <a:pt x="1062" y="319"/>
                    <a:pt x="708" y="390"/>
                  </a:cubicBezTo>
                  <a:cubicBezTo>
                    <a:pt x="354" y="461"/>
                    <a:pt x="0" y="425"/>
                    <a:pt x="0" y="425"/>
                  </a:cubicBezTo>
                  <a:cubicBezTo>
                    <a:pt x="0" y="425"/>
                    <a:pt x="35" y="1311"/>
                    <a:pt x="35" y="2020"/>
                  </a:cubicBezTo>
                  <a:cubicBezTo>
                    <a:pt x="35" y="2728"/>
                    <a:pt x="1451" y="3295"/>
                    <a:pt x="1451" y="3295"/>
                  </a:cubicBezTo>
                  <a:cubicBezTo>
                    <a:pt x="1451" y="3295"/>
                    <a:pt x="2869" y="2709"/>
                    <a:pt x="2869" y="2020"/>
                  </a:cubicBezTo>
                  <a:cubicBezTo>
                    <a:pt x="2869" y="1311"/>
                    <a:pt x="2904" y="425"/>
                    <a:pt x="2904" y="425"/>
                  </a:cubicBezTo>
                  <a:cubicBezTo>
                    <a:pt x="2904" y="425"/>
                    <a:pt x="2550" y="461"/>
                    <a:pt x="2196" y="390"/>
                  </a:cubicBezTo>
                  <a:close/>
                  <a:moveTo>
                    <a:pt x="2694" y="1967"/>
                  </a:moveTo>
                  <a:cubicBezTo>
                    <a:pt x="2694" y="2558"/>
                    <a:pt x="1450" y="3060"/>
                    <a:pt x="1450" y="3060"/>
                  </a:cubicBezTo>
                  <a:cubicBezTo>
                    <a:pt x="1450" y="3060"/>
                    <a:pt x="208" y="2575"/>
                    <a:pt x="208" y="1967"/>
                  </a:cubicBezTo>
                  <a:cubicBezTo>
                    <a:pt x="208" y="1360"/>
                    <a:pt x="177" y="601"/>
                    <a:pt x="177" y="601"/>
                  </a:cubicBezTo>
                  <a:cubicBezTo>
                    <a:pt x="177" y="601"/>
                    <a:pt x="488" y="632"/>
                    <a:pt x="798" y="571"/>
                  </a:cubicBezTo>
                  <a:cubicBezTo>
                    <a:pt x="1109" y="510"/>
                    <a:pt x="1450" y="237"/>
                    <a:pt x="1450" y="237"/>
                  </a:cubicBezTo>
                  <a:cubicBezTo>
                    <a:pt x="1450" y="237"/>
                    <a:pt x="1555" y="464"/>
                    <a:pt x="2104" y="571"/>
                  </a:cubicBezTo>
                  <a:cubicBezTo>
                    <a:pt x="2414" y="632"/>
                    <a:pt x="2725" y="601"/>
                    <a:pt x="2725" y="601"/>
                  </a:cubicBezTo>
                  <a:cubicBezTo>
                    <a:pt x="2725" y="601"/>
                    <a:pt x="2694" y="1360"/>
                    <a:pt x="2694" y="1967"/>
                  </a:cubicBezTo>
                  <a:close/>
                  <a:moveTo>
                    <a:pt x="1146" y="1035"/>
                  </a:moveTo>
                  <a:cubicBezTo>
                    <a:pt x="885" y="943"/>
                    <a:pt x="885" y="943"/>
                    <a:pt x="885" y="943"/>
                  </a:cubicBezTo>
                  <a:cubicBezTo>
                    <a:pt x="864" y="1001"/>
                    <a:pt x="837" y="1061"/>
                    <a:pt x="805" y="1124"/>
                  </a:cubicBezTo>
                  <a:cubicBezTo>
                    <a:pt x="776" y="1178"/>
                    <a:pt x="739" y="1239"/>
                    <a:pt x="695" y="1307"/>
                  </a:cubicBezTo>
                  <a:cubicBezTo>
                    <a:pt x="651" y="1374"/>
                    <a:pt x="597" y="1443"/>
                    <a:pt x="533" y="1511"/>
                  </a:cubicBezTo>
                  <a:cubicBezTo>
                    <a:pt x="597" y="1562"/>
                    <a:pt x="597" y="1562"/>
                    <a:pt x="597" y="1562"/>
                  </a:cubicBezTo>
                  <a:cubicBezTo>
                    <a:pt x="613" y="1575"/>
                    <a:pt x="628" y="1588"/>
                    <a:pt x="641" y="1598"/>
                  </a:cubicBezTo>
                  <a:cubicBezTo>
                    <a:pt x="654" y="1609"/>
                    <a:pt x="661" y="1614"/>
                    <a:pt x="662" y="1613"/>
                  </a:cubicBezTo>
                  <a:cubicBezTo>
                    <a:pt x="672" y="1604"/>
                    <a:pt x="682" y="1596"/>
                    <a:pt x="691" y="1588"/>
                  </a:cubicBezTo>
                  <a:cubicBezTo>
                    <a:pt x="701" y="1581"/>
                    <a:pt x="710" y="1572"/>
                    <a:pt x="720" y="1564"/>
                  </a:cubicBezTo>
                  <a:cubicBezTo>
                    <a:pt x="720" y="2236"/>
                    <a:pt x="720" y="2236"/>
                    <a:pt x="720" y="2236"/>
                  </a:cubicBezTo>
                  <a:cubicBezTo>
                    <a:pt x="973" y="2236"/>
                    <a:pt x="973" y="2236"/>
                    <a:pt x="973" y="2236"/>
                  </a:cubicBezTo>
                  <a:cubicBezTo>
                    <a:pt x="973" y="1305"/>
                    <a:pt x="973" y="1305"/>
                    <a:pt x="973" y="1305"/>
                  </a:cubicBezTo>
                  <a:cubicBezTo>
                    <a:pt x="1004" y="1266"/>
                    <a:pt x="1031" y="1231"/>
                    <a:pt x="1053" y="1198"/>
                  </a:cubicBezTo>
                  <a:cubicBezTo>
                    <a:pt x="1075" y="1165"/>
                    <a:pt x="1093" y="1137"/>
                    <a:pt x="1106" y="1113"/>
                  </a:cubicBezTo>
                  <a:cubicBezTo>
                    <a:pt x="1123" y="1084"/>
                    <a:pt x="1136" y="1058"/>
                    <a:pt x="1146" y="1035"/>
                  </a:cubicBezTo>
                  <a:close/>
                  <a:moveTo>
                    <a:pt x="2035" y="1848"/>
                  </a:moveTo>
                  <a:cubicBezTo>
                    <a:pt x="1990" y="1811"/>
                    <a:pt x="1953" y="1771"/>
                    <a:pt x="1923" y="1727"/>
                  </a:cubicBezTo>
                  <a:cubicBezTo>
                    <a:pt x="2268" y="1727"/>
                    <a:pt x="2268" y="1727"/>
                    <a:pt x="2268" y="1727"/>
                  </a:cubicBezTo>
                  <a:cubicBezTo>
                    <a:pt x="2268" y="1611"/>
                    <a:pt x="2268" y="1611"/>
                    <a:pt x="2268" y="1611"/>
                  </a:cubicBezTo>
                  <a:cubicBezTo>
                    <a:pt x="1811" y="1611"/>
                    <a:pt x="1811" y="1611"/>
                    <a:pt x="1811" y="1611"/>
                  </a:cubicBezTo>
                  <a:cubicBezTo>
                    <a:pt x="1811" y="1455"/>
                    <a:pt x="1811" y="1455"/>
                    <a:pt x="1811" y="1455"/>
                  </a:cubicBezTo>
                  <a:cubicBezTo>
                    <a:pt x="2011" y="1455"/>
                    <a:pt x="2011" y="1455"/>
                    <a:pt x="2011" y="1455"/>
                  </a:cubicBezTo>
                  <a:cubicBezTo>
                    <a:pt x="2080" y="1455"/>
                    <a:pt x="2125" y="1440"/>
                    <a:pt x="2148" y="1408"/>
                  </a:cubicBezTo>
                  <a:cubicBezTo>
                    <a:pt x="2170" y="1377"/>
                    <a:pt x="2182" y="1334"/>
                    <a:pt x="2182" y="1280"/>
                  </a:cubicBezTo>
                  <a:cubicBezTo>
                    <a:pt x="2182" y="1158"/>
                    <a:pt x="2182" y="1158"/>
                    <a:pt x="2182" y="1158"/>
                  </a:cubicBezTo>
                  <a:cubicBezTo>
                    <a:pt x="2182" y="1111"/>
                    <a:pt x="2173" y="1074"/>
                    <a:pt x="2156" y="1046"/>
                  </a:cubicBezTo>
                  <a:cubicBezTo>
                    <a:pt x="2140" y="1018"/>
                    <a:pt x="2104" y="999"/>
                    <a:pt x="2051" y="989"/>
                  </a:cubicBezTo>
                  <a:cubicBezTo>
                    <a:pt x="1997" y="978"/>
                    <a:pt x="1919" y="977"/>
                    <a:pt x="1818" y="983"/>
                  </a:cubicBezTo>
                  <a:cubicBezTo>
                    <a:pt x="1717" y="990"/>
                    <a:pt x="1582" y="1004"/>
                    <a:pt x="1414" y="1024"/>
                  </a:cubicBezTo>
                  <a:cubicBezTo>
                    <a:pt x="1414" y="993"/>
                    <a:pt x="1414" y="993"/>
                    <a:pt x="1414" y="993"/>
                  </a:cubicBezTo>
                  <a:cubicBezTo>
                    <a:pt x="1163" y="993"/>
                    <a:pt x="1163" y="993"/>
                    <a:pt x="1163" y="993"/>
                  </a:cubicBezTo>
                  <a:cubicBezTo>
                    <a:pt x="1163" y="1479"/>
                    <a:pt x="1163" y="1479"/>
                    <a:pt x="1163" y="1479"/>
                  </a:cubicBezTo>
                  <a:cubicBezTo>
                    <a:pt x="1414" y="1479"/>
                    <a:pt x="1414" y="1479"/>
                    <a:pt x="1414" y="1479"/>
                  </a:cubicBezTo>
                  <a:cubicBezTo>
                    <a:pt x="1414" y="1455"/>
                    <a:pt x="1414" y="1455"/>
                    <a:pt x="1414" y="1455"/>
                  </a:cubicBezTo>
                  <a:cubicBezTo>
                    <a:pt x="1547" y="1455"/>
                    <a:pt x="1547" y="1455"/>
                    <a:pt x="1547" y="1455"/>
                  </a:cubicBezTo>
                  <a:cubicBezTo>
                    <a:pt x="1547" y="1611"/>
                    <a:pt x="1547" y="1611"/>
                    <a:pt x="1547" y="1611"/>
                  </a:cubicBezTo>
                  <a:cubicBezTo>
                    <a:pt x="1076" y="1611"/>
                    <a:pt x="1076" y="1611"/>
                    <a:pt x="1076" y="1611"/>
                  </a:cubicBezTo>
                  <a:cubicBezTo>
                    <a:pt x="1076" y="1727"/>
                    <a:pt x="1076" y="1727"/>
                    <a:pt x="1076" y="1727"/>
                  </a:cubicBezTo>
                  <a:cubicBezTo>
                    <a:pt x="1318" y="1727"/>
                    <a:pt x="1318" y="1727"/>
                    <a:pt x="1318" y="1727"/>
                  </a:cubicBezTo>
                  <a:cubicBezTo>
                    <a:pt x="1313" y="1749"/>
                    <a:pt x="1306" y="1776"/>
                    <a:pt x="1296" y="1808"/>
                  </a:cubicBezTo>
                  <a:cubicBezTo>
                    <a:pt x="1287" y="1840"/>
                    <a:pt x="1273" y="1873"/>
                    <a:pt x="1254" y="1909"/>
                  </a:cubicBezTo>
                  <a:cubicBezTo>
                    <a:pt x="1236" y="1945"/>
                    <a:pt x="1212" y="1981"/>
                    <a:pt x="1183" y="2019"/>
                  </a:cubicBezTo>
                  <a:cubicBezTo>
                    <a:pt x="1154" y="2056"/>
                    <a:pt x="1119" y="2092"/>
                    <a:pt x="1076" y="2126"/>
                  </a:cubicBezTo>
                  <a:cubicBezTo>
                    <a:pt x="1176" y="2220"/>
                    <a:pt x="1176" y="2220"/>
                    <a:pt x="1176" y="2220"/>
                  </a:cubicBezTo>
                  <a:cubicBezTo>
                    <a:pt x="1234" y="2176"/>
                    <a:pt x="1285" y="2134"/>
                    <a:pt x="1327" y="2094"/>
                  </a:cubicBezTo>
                  <a:cubicBezTo>
                    <a:pt x="1370" y="2053"/>
                    <a:pt x="1406" y="2015"/>
                    <a:pt x="1435" y="1978"/>
                  </a:cubicBezTo>
                  <a:cubicBezTo>
                    <a:pt x="1464" y="1941"/>
                    <a:pt x="1488" y="1907"/>
                    <a:pt x="1505" y="1875"/>
                  </a:cubicBezTo>
                  <a:cubicBezTo>
                    <a:pt x="1523" y="1843"/>
                    <a:pt x="1537" y="1814"/>
                    <a:pt x="1547" y="1789"/>
                  </a:cubicBezTo>
                  <a:cubicBezTo>
                    <a:pt x="1547" y="2234"/>
                    <a:pt x="1547" y="2234"/>
                    <a:pt x="1547" y="2234"/>
                  </a:cubicBezTo>
                  <a:cubicBezTo>
                    <a:pt x="1811" y="2234"/>
                    <a:pt x="1811" y="2234"/>
                    <a:pt x="1811" y="2234"/>
                  </a:cubicBezTo>
                  <a:cubicBezTo>
                    <a:pt x="1811" y="1787"/>
                    <a:pt x="1811" y="1787"/>
                    <a:pt x="1811" y="1787"/>
                  </a:cubicBezTo>
                  <a:cubicBezTo>
                    <a:pt x="1823" y="1812"/>
                    <a:pt x="1839" y="1841"/>
                    <a:pt x="1858" y="1874"/>
                  </a:cubicBezTo>
                  <a:cubicBezTo>
                    <a:pt x="1876" y="1906"/>
                    <a:pt x="1900" y="1941"/>
                    <a:pt x="1928" y="1976"/>
                  </a:cubicBezTo>
                  <a:cubicBezTo>
                    <a:pt x="1956" y="2012"/>
                    <a:pt x="1989" y="2049"/>
                    <a:pt x="2027" y="2087"/>
                  </a:cubicBezTo>
                  <a:cubicBezTo>
                    <a:pt x="2065" y="2125"/>
                    <a:pt x="2110" y="2162"/>
                    <a:pt x="2161" y="2200"/>
                  </a:cubicBezTo>
                  <a:cubicBezTo>
                    <a:pt x="2311" y="2026"/>
                    <a:pt x="2311" y="2026"/>
                    <a:pt x="2311" y="2026"/>
                  </a:cubicBezTo>
                  <a:cubicBezTo>
                    <a:pt x="2261" y="2002"/>
                    <a:pt x="2212" y="1974"/>
                    <a:pt x="2163" y="1943"/>
                  </a:cubicBezTo>
                  <a:cubicBezTo>
                    <a:pt x="2122" y="1916"/>
                    <a:pt x="2079" y="1884"/>
                    <a:pt x="2035" y="1848"/>
                  </a:cubicBezTo>
                  <a:close/>
                  <a:moveTo>
                    <a:pt x="1414" y="1343"/>
                  </a:moveTo>
                  <a:cubicBezTo>
                    <a:pt x="1414" y="1129"/>
                    <a:pt x="1414" y="1129"/>
                    <a:pt x="1414" y="1129"/>
                  </a:cubicBezTo>
                  <a:cubicBezTo>
                    <a:pt x="1455" y="1122"/>
                    <a:pt x="1497" y="1116"/>
                    <a:pt x="1541" y="1111"/>
                  </a:cubicBezTo>
                  <a:cubicBezTo>
                    <a:pt x="1578" y="1106"/>
                    <a:pt x="1621" y="1102"/>
                    <a:pt x="1668" y="1097"/>
                  </a:cubicBezTo>
                  <a:cubicBezTo>
                    <a:pt x="1716" y="1093"/>
                    <a:pt x="1763" y="1091"/>
                    <a:pt x="1811" y="1091"/>
                  </a:cubicBezTo>
                  <a:cubicBezTo>
                    <a:pt x="1863" y="1091"/>
                    <a:pt x="1896" y="1100"/>
                    <a:pt x="1910" y="1116"/>
                  </a:cubicBezTo>
                  <a:cubicBezTo>
                    <a:pt x="1924" y="1133"/>
                    <a:pt x="1931" y="1155"/>
                    <a:pt x="1931" y="1182"/>
                  </a:cubicBezTo>
                  <a:cubicBezTo>
                    <a:pt x="1931" y="1254"/>
                    <a:pt x="1931" y="1254"/>
                    <a:pt x="1931" y="1254"/>
                  </a:cubicBezTo>
                  <a:cubicBezTo>
                    <a:pt x="1929" y="1271"/>
                    <a:pt x="1925" y="1286"/>
                    <a:pt x="1918" y="1299"/>
                  </a:cubicBezTo>
                  <a:cubicBezTo>
                    <a:pt x="1910" y="1310"/>
                    <a:pt x="1899" y="1320"/>
                    <a:pt x="1883" y="1329"/>
                  </a:cubicBezTo>
                  <a:cubicBezTo>
                    <a:pt x="1867" y="1338"/>
                    <a:pt x="1843" y="1343"/>
                    <a:pt x="1811" y="1343"/>
                  </a:cubicBezTo>
                  <a:cubicBezTo>
                    <a:pt x="1414" y="1343"/>
                    <a:pt x="1414" y="1343"/>
                    <a:pt x="1414" y="1343"/>
                  </a:cubicBezTo>
                  <a:close/>
                  <a:moveTo>
                    <a:pt x="1414" y="1343"/>
                  </a:moveTo>
                  <a:cubicBezTo>
                    <a:pt x="1414" y="1343"/>
                    <a:pt x="1414" y="1343"/>
                    <a:pt x="1414" y="1343"/>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60" name="组合 59">
            <a:extLst>
              <a:ext uri="{FF2B5EF4-FFF2-40B4-BE49-F238E27FC236}">
                <a16:creationId xmlns:a16="http://schemas.microsoft.com/office/drawing/2014/main" id="{31B4470E-4ABB-4A47-B1E5-3BF66037BC04}"/>
              </a:ext>
            </a:extLst>
          </p:cNvPr>
          <p:cNvGrpSpPr/>
          <p:nvPr/>
        </p:nvGrpSpPr>
        <p:grpSpPr>
          <a:xfrm>
            <a:off x="6864642" y="2019763"/>
            <a:ext cx="853441" cy="877947"/>
            <a:chOff x="5128260" y="2514600"/>
            <a:chExt cx="609600" cy="609600"/>
          </a:xfrm>
        </p:grpSpPr>
        <p:sp>
          <p:nvSpPr>
            <p:cNvPr id="61" name="椭圆 60">
              <a:extLst>
                <a:ext uri="{FF2B5EF4-FFF2-40B4-BE49-F238E27FC236}">
                  <a16:creationId xmlns:a16="http://schemas.microsoft.com/office/drawing/2014/main" id="{FDD31B67-962C-4B51-81FC-5DA3177586FB}"/>
                </a:ext>
              </a:extLst>
            </p:cNvPr>
            <p:cNvSpPr/>
            <p:nvPr/>
          </p:nvSpPr>
          <p:spPr>
            <a:xfrm>
              <a:off x="5128260" y="2514600"/>
              <a:ext cx="609600" cy="609600"/>
            </a:xfrm>
            <a:prstGeom prst="ellipse">
              <a:avLst/>
            </a:prstGeom>
            <a:solidFill>
              <a:srgbClr val="D55816"/>
            </a:solidFill>
            <a:ln w="25400" cap="flat" cmpd="sng" algn="ctr">
              <a:noFill/>
              <a:prstDash val="solid"/>
            </a:ln>
            <a:effectLst/>
          </p:spPr>
          <p:txBody>
            <a:bodyPr wrap="square" rtlCol="0" anchor="ctr">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2" name="Freeform 9">
              <a:extLst>
                <a:ext uri="{FF2B5EF4-FFF2-40B4-BE49-F238E27FC236}">
                  <a16:creationId xmlns:a16="http://schemas.microsoft.com/office/drawing/2014/main" id="{F75BB4CD-EB4D-4E1F-ABD7-2F68DE21255B}"/>
                </a:ext>
              </a:extLst>
            </p:cNvPr>
            <p:cNvSpPr>
              <a:spLocks noEditPoints="1"/>
            </p:cNvSpPr>
            <p:nvPr/>
          </p:nvSpPr>
          <p:spPr bwMode="auto">
            <a:xfrm>
              <a:off x="5238147" y="2683944"/>
              <a:ext cx="367316" cy="287855"/>
            </a:xfrm>
            <a:custGeom>
              <a:avLst/>
              <a:gdLst>
                <a:gd name="T0" fmla="*/ 2734 w 2822"/>
                <a:gd name="T1" fmla="*/ 134 h 2210"/>
                <a:gd name="T2" fmla="*/ 2612 w 2822"/>
                <a:gd name="T3" fmla="*/ 209 h 2210"/>
                <a:gd name="T4" fmla="*/ 2583 w 2822"/>
                <a:gd name="T5" fmla="*/ 333 h 2210"/>
                <a:gd name="T6" fmla="*/ 720 w 2822"/>
                <a:gd name="T7" fmla="*/ 333 h 2210"/>
                <a:gd name="T8" fmla="*/ 666 w 2822"/>
                <a:gd name="T9" fmla="*/ 80 h 2210"/>
                <a:gd name="T10" fmla="*/ 567 w 2822"/>
                <a:gd name="T11" fmla="*/ 0 h 2210"/>
                <a:gd name="T12" fmla="*/ 101 w 2822"/>
                <a:gd name="T13" fmla="*/ 0 h 2210"/>
                <a:gd name="T14" fmla="*/ 0 w 2822"/>
                <a:gd name="T15" fmla="*/ 101 h 2210"/>
                <a:gd name="T16" fmla="*/ 101 w 2822"/>
                <a:gd name="T17" fmla="*/ 203 h 2210"/>
                <a:gd name="T18" fmla="*/ 485 w 2822"/>
                <a:gd name="T19" fmla="*/ 203 h 2210"/>
                <a:gd name="T20" fmla="*/ 746 w 2822"/>
                <a:gd name="T21" fmla="*/ 1432 h 2210"/>
                <a:gd name="T22" fmla="*/ 846 w 2822"/>
                <a:gd name="T23" fmla="*/ 1512 h 2210"/>
                <a:gd name="T24" fmla="*/ 2435 w 2822"/>
                <a:gd name="T25" fmla="*/ 1512 h 2210"/>
                <a:gd name="T26" fmla="*/ 2534 w 2822"/>
                <a:gd name="T27" fmla="*/ 1433 h 2210"/>
                <a:gd name="T28" fmla="*/ 2809 w 2822"/>
                <a:gd name="T29" fmla="*/ 255 h 2210"/>
                <a:gd name="T30" fmla="*/ 2734 w 2822"/>
                <a:gd name="T31" fmla="*/ 134 h 2210"/>
                <a:gd name="T32" fmla="*/ 1404 w 2822"/>
                <a:gd name="T33" fmla="*/ 842 h 2210"/>
                <a:gd name="T34" fmla="*/ 1404 w 2822"/>
                <a:gd name="T35" fmla="*/ 536 h 2210"/>
                <a:gd name="T36" fmla="*/ 1895 w 2822"/>
                <a:gd name="T37" fmla="*/ 536 h 2210"/>
                <a:gd name="T38" fmla="*/ 1895 w 2822"/>
                <a:gd name="T39" fmla="*/ 842 h 2210"/>
                <a:gd name="T40" fmla="*/ 1404 w 2822"/>
                <a:gd name="T41" fmla="*/ 842 h 2210"/>
                <a:gd name="T42" fmla="*/ 1895 w 2822"/>
                <a:gd name="T43" fmla="*/ 963 h 2210"/>
                <a:gd name="T44" fmla="*/ 1895 w 2822"/>
                <a:gd name="T45" fmla="*/ 1309 h 2210"/>
                <a:gd name="T46" fmla="*/ 1404 w 2822"/>
                <a:gd name="T47" fmla="*/ 1309 h 2210"/>
                <a:gd name="T48" fmla="*/ 1404 w 2822"/>
                <a:gd name="T49" fmla="*/ 963 h 2210"/>
                <a:gd name="T50" fmla="*/ 1895 w 2822"/>
                <a:gd name="T51" fmla="*/ 963 h 2210"/>
                <a:gd name="T52" fmla="*/ 2016 w 2822"/>
                <a:gd name="T53" fmla="*/ 536 h 2210"/>
                <a:gd name="T54" fmla="*/ 2536 w 2822"/>
                <a:gd name="T55" fmla="*/ 536 h 2210"/>
                <a:gd name="T56" fmla="*/ 2464 w 2822"/>
                <a:gd name="T57" fmla="*/ 842 h 2210"/>
                <a:gd name="T58" fmla="*/ 2016 w 2822"/>
                <a:gd name="T59" fmla="*/ 842 h 2210"/>
                <a:gd name="T60" fmla="*/ 2016 w 2822"/>
                <a:gd name="T61" fmla="*/ 536 h 2210"/>
                <a:gd name="T62" fmla="*/ 1282 w 2822"/>
                <a:gd name="T63" fmla="*/ 536 h 2210"/>
                <a:gd name="T64" fmla="*/ 1282 w 2822"/>
                <a:gd name="T65" fmla="*/ 842 h 2210"/>
                <a:gd name="T66" fmla="*/ 828 w 2822"/>
                <a:gd name="T67" fmla="*/ 842 h 2210"/>
                <a:gd name="T68" fmla="*/ 763 w 2822"/>
                <a:gd name="T69" fmla="*/ 536 h 2210"/>
                <a:gd name="T70" fmla="*/ 1282 w 2822"/>
                <a:gd name="T71" fmla="*/ 536 h 2210"/>
                <a:gd name="T72" fmla="*/ 854 w 2822"/>
                <a:gd name="T73" fmla="*/ 963 h 2210"/>
                <a:gd name="T74" fmla="*/ 1282 w 2822"/>
                <a:gd name="T75" fmla="*/ 963 h 2210"/>
                <a:gd name="T76" fmla="*/ 1282 w 2822"/>
                <a:gd name="T77" fmla="*/ 1309 h 2210"/>
                <a:gd name="T78" fmla="*/ 928 w 2822"/>
                <a:gd name="T79" fmla="*/ 1309 h 2210"/>
                <a:gd name="T80" fmla="*/ 854 w 2822"/>
                <a:gd name="T81" fmla="*/ 963 h 2210"/>
                <a:gd name="T82" fmla="*/ 2355 w 2822"/>
                <a:gd name="T83" fmla="*/ 1309 h 2210"/>
                <a:gd name="T84" fmla="*/ 2016 w 2822"/>
                <a:gd name="T85" fmla="*/ 1309 h 2210"/>
                <a:gd name="T86" fmla="*/ 2016 w 2822"/>
                <a:gd name="T87" fmla="*/ 963 h 2210"/>
                <a:gd name="T88" fmla="*/ 2436 w 2822"/>
                <a:gd name="T89" fmla="*/ 963 h 2210"/>
                <a:gd name="T90" fmla="*/ 2355 w 2822"/>
                <a:gd name="T91" fmla="*/ 1309 h 2210"/>
                <a:gd name="T92" fmla="*/ 1153 w 2822"/>
                <a:gd name="T93" fmla="*/ 1757 h 2210"/>
                <a:gd name="T94" fmla="*/ 927 w 2822"/>
                <a:gd name="T95" fmla="*/ 1984 h 2210"/>
                <a:gd name="T96" fmla="*/ 1153 w 2822"/>
                <a:gd name="T97" fmla="*/ 2210 h 2210"/>
                <a:gd name="T98" fmla="*/ 1379 w 2822"/>
                <a:gd name="T99" fmla="*/ 1984 h 2210"/>
                <a:gd name="T100" fmla="*/ 1153 w 2822"/>
                <a:gd name="T101" fmla="*/ 1757 h 2210"/>
                <a:gd name="T102" fmla="*/ 2126 w 2822"/>
                <a:gd name="T103" fmla="*/ 1757 h 2210"/>
                <a:gd name="T104" fmla="*/ 1900 w 2822"/>
                <a:gd name="T105" fmla="*/ 1984 h 2210"/>
                <a:gd name="T106" fmla="*/ 2126 w 2822"/>
                <a:gd name="T107" fmla="*/ 2210 h 2210"/>
                <a:gd name="T108" fmla="*/ 2353 w 2822"/>
                <a:gd name="T109" fmla="*/ 1984 h 2210"/>
                <a:gd name="T110" fmla="*/ 2126 w 2822"/>
                <a:gd name="T111" fmla="*/ 1757 h 2210"/>
                <a:gd name="T112" fmla="*/ 2126 w 2822"/>
                <a:gd name="T113" fmla="*/ 1757 h 2210"/>
                <a:gd name="T114" fmla="*/ 2126 w 2822"/>
                <a:gd name="T115" fmla="*/ 1757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22" h="2210">
                  <a:moveTo>
                    <a:pt x="2734" y="134"/>
                  </a:moveTo>
                  <a:cubicBezTo>
                    <a:pt x="2679" y="121"/>
                    <a:pt x="2625" y="155"/>
                    <a:pt x="2612" y="209"/>
                  </a:cubicBezTo>
                  <a:cubicBezTo>
                    <a:pt x="2583" y="333"/>
                    <a:pt x="2583" y="333"/>
                    <a:pt x="2583" y="333"/>
                  </a:cubicBezTo>
                  <a:cubicBezTo>
                    <a:pt x="720" y="333"/>
                    <a:pt x="720" y="333"/>
                    <a:pt x="720" y="333"/>
                  </a:cubicBezTo>
                  <a:cubicBezTo>
                    <a:pt x="666" y="80"/>
                    <a:pt x="666" y="80"/>
                    <a:pt x="666" y="80"/>
                  </a:cubicBezTo>
                  <a:cubicBezTo>
                    <a:pt x="656" y="33"/>
                    <a:pt x="615" y="0"/>
                    <a:pt x="567" y="0"/>
                  </a:cubicBezTo>
                  <a:cubicBezTo>
                    <a:pt x="101" y="0"/>
                    <a:pt x="101" y="0"/>
                    <a:pt x="101" y="0"/>
                  </a:cubicBezTo>
                  <a:cubicBezTo>
                    <a:pt x="45" y="0"/>
                    <a:pt x="0" y="45"/>
                    <a:pt x="0" y="101"/>
                  </a:cubicBezTo>
                  <a:cubicBezTo>
                    <a:pt x="0" y="157"/>
                    <a:pt x="45" y="203"/>
                    <a:pt x="101" y="203"/>
                  </a:cubicBezTo>
                  <a:cubicBezTo>
                    <a:pt x="485" y="203"/>
                    <a:pt x="485" y="203"/>
                    <a:pt x="485" y="203"/>
                  </a:cubicBezTo>
                  <a:cubicBezTo>
                    <a:pt x="746" y="1432"/>
                    <a:pt x="746" y="1432"/>
                    <a:pt x="746" y="1432"/>
                  </a:cubicBezTo>
                  <a:cubicBezTo>
                    <a:pt x="756" y="1478"/>
                    <a:pt x="798" y="1512"/>
                    <a:pt x="846" y="1512"/>
                  </a:cubicBezTo>
                  <a:cubicBezTo>
                    <a:pt x="2435" y="1512"/>
                    <a:pt x="2435" y="1512"/>
                    <a:pt x="2435" y="1512"/>
                  </a:cubicBezTo>
                  <a:cubicBezTo>
                    <a:pt x="2482" y="1512"/>
                    <a:pt x="2523" y="1479"/>
                    <a:pt x="2534" y="1433"/>
                  </a:cubicBezTo>
                  <a:cubicBezTo>
                    <a:pt x="2809" y="255"/>
                    <a:pt x="2809" y="255"/>
                    <a:pt x="2809" y="255"/>
                  </a:cubicBezTo>
                  <a:cubicBezTo>
                    <a:pt x="2822" y="201"/>
                    <a:pt x="2788" y="146"/>
                    <a:pt x="2734" y="134"/>
                  </a:cubicBezTo>
                  <a:close/>
                  <a:moveTo>
                    <a:pt x="1404" y="842"/>
                  </a:moveTo>
                  <a:cubicBezTo>
                    <a:pt x="1404" y="536"/>
                    <a:pt x="1404" y="536"/>
                    <a:pt x="1404" y="536"/>
                  </a:cubicBezTo>
                  <a:cubicBezTo>
                    <a:pt x="1895" y="536"/>
                    <a:pt x="1895" y="536"/>
                    <a:pt x="1895" y="536"/>
                  </a:cubicBezTo>
                  <a:cubicBezTo>
                    <a:pt x="1895" y="842"/>
                    <a:pt x="1895" y="842"/>
                    <a:pt x="1895" y="842"/>
                  </a:cubicBezTo>
                  <a:cubicBezTo>
                    <a:pt x="1404" y="842"/>
                    <a:pt x="1404" y="842"/>
                    <a:pt x="1404" y="842"/>
                  </a:cubicBezTo>
                  <a:close/>
                  <a:moveTo>
                    <a:pt x="1895" y="963"/>
                  </a:moveTo>
                  <a:cubicBezTo>
                    <a:pt x="1895" y="1309"/>
                    <a:pt x="1895" y="1309"/>
                    <a:pt x="1895" y="1309"/>
                  </a:cubicBezTo>
                  <a:cubicBezTo>
                    <a:pt x="1404" y="1309"/>
                    <a:pt x="1404" y="1309"/>
                    <a:pt x="1404" y="1309"/>
                  </a:cubicBezTo>
                  <a:cubicBezTo>
                    <a:pt x="1404" y="963"/>
                    <a:pt x="1404" y="963"/>
                    <a:pt x="1404" y="963"/>
                  </a:cubicBezTo>
                  <a:cubicBezTo>
                    <a:pt x="1895" y="963"/>
                    <a:pt x="1895" y="963"/>
                    <a:pt x="1895" y="963"/>
                  </a:cubicBezTo>
                  <a:close/>
                  <a:moveTo>
                    <a:pt x="2016" y="536"/>
                  </a:moveTo>
                  <a:cubicBezTo>
                    <a:pt x="2536" y="536"/>
                    <a:pt x="2536" y="536"/>
                    <a:pt x="2536" y="536"/>
                  </a:cubicBezTo>
                  <a:cubicBezTo>
                    <a:pt x="2464" y="842"/>
                    <a:pt x="2464" y="842"/>
                    <a:pt x="2464" y="842"/>
                  </a:cubicBezTo>
                  <a:cubicBezTo>
                    <a:pt x="2016" y="842"/>
                    <a:pt x="2016" y="842"/>
                    <a:pt x="2016" y="842"/>
                  </a:cubicBezTo>
                  <a:cubicBezTo>
                    <a:pt x="2016" y="536"/>
                    <a:pt x="2016" y="536"/>
                    <a:pt x="2016" y="536"/>
                  </a:cubicBezTo>
                  <a:close/>
                  <a:moveTo>
                    <a:pt x="1282" y="536"/>
                  </a:moveTo>
                  <a:cubicBezTo>
                    <a:pt x="1282" y="842"/>
                    <a:pt x="1282" y="842"/>
                    <a:pt x="1282" y="842"/>
                  </a:cubicBezTo>
                  <a:cubicBezTo>
                    <a:pt x="828" y="842"/>
                    <a:pt x="828" y="842"/>
                    <a:pt x="828" y="842"/>
                  </a:cubicBezTo>
                  <a:cubicBezTo>
                    <a:pt x="763" y="536"/>
                    <a:pt x="763" y="536"/>
                    <a:pt x="763" y="536"/>
                  </a:cubicBezTo>
                  <a:cubicBezTo>
                    <a:pt x="1282" y="536"/>
                    <a:pt x="1282" y="536"/>
                    <a:pt x="1282" y="536"/>
                  </a:cubicBezTo>
                  <a:close/>
                  <a:moveTo>
                    <a:pt x="854" y="963"/>
                  </a:moveTo>
                  <a:cubicBezTo>
                    <a:pt x="1282" y="963"/>
                    <a:pt x="1282" y="963"/>
                    <a:pt x="1282" y="963"/>
                  </a:cubicBezTo>
                  <a:cubicBezTo>
                    <a:pt x="1282" y="1309"/>
                    <a:pt x="1282" y="1309"/>
                    <a:pt x="1282" y="1309"/>
                  </a:cubicBezTo>
                  <a:cubicBezTo>
                    <a:pt x="928" y="1309"/>
                    <a:pt x="928" y="1309"/>
                    <a:pt x="928" y="1309"/>
                  </a:cubicBezTo>
                  <a:cubicBezTo>
                    <a:pt x="854" y="963"/>
                    <a:pt x="854" y="963"/>
                    <a:pt x="854" y="963"/>
                  </a:cubicBezTo>
                  <a:close/>
                  <a:moveTo>
                    <a:pt x="2355" y="1309"/>
                  </a:moveTo>
                  <a:cubicBezTo>
                    <a:pt x="2016" y="1309"/>
                    <a:pt x="2016" y="1309"/>
                    <a:pt x="2016" y="1309"/>
                  </a:cubicBezTo>
                  <a:cubicBezTo>
                    <a:pt x="2016" y="963"/>
                    <a:pt x="2016" y="963"/>
                    <a:pt x="2016" y="963"/>
                  </a:cubicBezTo>
                  <a:cubicBezTo>
                    <a:pt x="2436" y="963"/>
                    <a:pt x="2436" y="963"/>
                    <a:pt x="2436" y="963"/>
                  </a:cubicBezTo>
                  <a:cubicBezTo>
                    <a:pt x="2355" y="1309"/>
                    <a:pt x="2355" y="1309"/>
                    <a:pt x="2355" y="1309"/>
                  </a:cubicBezTo>
                  <a:close/>
                  <a:moveTo>
                    <a:pt x="1153" y="1757"/>
                  </a:moveTo>
                  <a:cubicBezTo>
                    <a:pt x="1028" y="1757"/>
                    <a:pt x="927" y="1859"/>
                    <a:pt x="927" y="1984"/>
                  </a:cubicBezTo>
                  <a:cubicBezTo>
                    <a:pt x="927" y="2109"/>
                    <a:pt x="1028" y="2210"/>
                    <a:pt x="1153" y="2210"/>
                  </a:cubicBezTo>
                  <a:cubicBezTo>
                    <a:pt x="1278" y="2210"/>
                    <a:pt x="1379" y="2109"/>
                    <a:pt x="1379" y="1984"/>
                  </a:cubicBezTo>
                  <a:cubicBezTo>
                    <a:pt x="1379" y="1859"/>
                    <a:pt x="1278" y="1757"/>
                    <a:pt x="1153" y="1757"/>
                  </a:cubicBezTo>
                  <a:close/>
                  <a:moveTo>
                    <a:pt x="2126" y="1757"/>
                  </a:moveTo>
                  <a:cubicBezTo>
                    <a:pt x="2001" y="1757"/>
                    <a:pt x="1900" y="1859"/>
                    <a:pt x="1900" y="1984"/>
                  </a:cubicBezTo>
                  <a:cubicBezTo>
                    <a:pt x="1900" y="2109"/>
                    <a:pt x="2001" y="2210"/>
                    <a:pt x="2126" y="2210"/>
                  </a:cubicBezTo>
                  <a:cubicBezTo>
                    <a:pt x="2251" y="2210"/>
                    <a:pt x="2353" y="2109"/>
                    <a:pt x="2353" y="1984"/>
                  </a:cubicBezTo>
                  <a:cubicBezTo>
                    <a:pt x="2353" y="1859"/>
                    <a:pt x="2251" y="1757"/>
                    <a:pt x="2126" y="1757"/>
                  </a:cubicBezTo>
                  <a:close/>
                  <a:moveTo>
                    <a:pt x="2126" y="1757"/>
                  </a:moveTo>
                  <a:cubicBezTo>
                    <a:pt x="2126" y="1757"/>
                    <a:pt x="2126" y="1757"/>
                    <a:pt x="2126" y="1757"/>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63" name="组合 62">
            <a:extLst>
              <a:ext uri="{FF2B5EF4-FFF2-40B4-BE49-F238E27FC236}">
                <a16:creationId xmlns:a16="http://schemas.microsoft.com/office/drawing/2014/main" id="{5C8DF2A1-2553-4832-9977-979FA4B0C6DA}"/>
              </a:ext>
            </a:extLst>
          </p:cNvPr>
          <p:cNvGrpSpPr/>
          <p:nvPr/>
        </p:nvGrpSpPr>
        <p:grpSpPr>
          <a:xfrm>
            <a:off x="4423500" y="1991191"/>
            <a:ext cx="853440" cy="877947"/>
            <a:chOff x="3383280" y="1615440"/>
            <a:chExt cx="609600" cy="609600"/>
          </a:xfrm>
        </p:grpSpPr>
        <p:sp>
          <p:nvSpPr>
            <p:cNvPr id="64" name="椭圆 63">
              <a:extLst>
                <a:ext uri="{FF2B5EF4-FFF2-40B4-BE49-F238E27FC236}">
                  <a16:creationId xmlns:a16="http://schemas.microsoft.com/office/drawing/2014/main" id="{FE62204A-8B21-469C-A39C-0587B6364055}"/>
                </a:ext>
              </a:extLst>
            </p:cNvPr>
            <p:cNvSpPr/>
            <p:nvPr/>
          </p:nvSpPr>
          <p:spPr>
            <a:xfrm>
              <a:off x="3383280" y="1615440"/>
              <a:ext cx="609600" cy="609600"/>
            </a:xfrm>
            <a:prstGeom prst="ellipse">
              <a:avLst/>
            </a:prstGeom>
            <a:solidFill>
              <a:srgbClr val="A5300F"/>
            </a:solidFill>
            <a:ln w="25400" cap="flat" cmpd="sng" algn="ctr">
              <a:noFill/>
              <a:prstDash val="solid"/>
            </a:ln>
            <a:effectLst/>
          </p:spPr>
          <p:txBody>
            <a:bodyPr wrap="square" rtlCol="0" anchor="ctr">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5" name="Freeform 13">
              <a:extLst>
                <a:ext uri="{FF2B5EF4-FFF2-40B4-BE49-F238E27FC236}">
                  <a16:creationId xmlns:a16="http://schemas.microsoft.com/office/drawing/2014/main" id="{43AD552D-CD4B-41E4-95F3-3F9925398221}"/>
                </a:ext>
              </a:extLst>
            </p:cNvPr>
            <p:cNvSpPr>
              <a:spLocks noEditPoints="1"/>
            </p:cNvSpPr>
            <p:nvPr/>
          </p:nvSpPr>
          <p:spPr bwMode="auto">
            <a:xfrm>
              <a:off x="3519488" y="1751013"/>
              <a:ext cx="338137" cy="338137"/>
            </a:xfrm>
            <a:custGeom>
              <a:avLst/>
              <a:gdLst>
                <a:gd name="T0" fmla="*/ 2767 w 3278"/>
                <a:gd name="T1" fmla="*/ 1785 h 3276"/>
                <a:gd name="T2" fmla="*/ 2897 w 3278"/>
                <a:gd name="T3" fmla="*/ 1239 h 3276"/>
                <a:gd name="T4" fmla="*/ 1639 w 3278"/>
                <a:gd name="T5" fmla="*/ 0 h 3276"/>
                <a:gd name="T6" fmla="*/ 381 w 3278"/>
                <a:gd name="T7" fmla="*/ 1239 h 3276"/>
                <a:gd name="T8" fmla="*/ 511 w 3278"/>
                <a:gd name="T9" fmla="*/ 1785 h 3276"/>
                <a:gd name="T10" fmla="*/ 0 w 3278"/>
                <a:gd name="T11" fmla="*/ 2657 h 3276"/>
                <a:gd name="T12" fmla="*/ 653 w 3278"/>
                <a:gd name="T13" fmla="*/ 2789 h 3276"/>
                <a:gd name="T14" fmla="*/ 1090 w 3278"/>
                <a:gd name="T15" fmla="*/ 3276 h 3276"/>
                <a:gd name="T16" fmla="*/ 1559 w 3278"/>
                <a:gd name="T17" fmla="*/ 2475 h 3276"/>
                <a:gd name="T18" fmla="*/ 1639 w 3278"/>
                <a:gd name="T19" fmla="*/ 2479 h 3276"/>
                <a:gd name="T20" fmla="*/ 1719 w 3278"/>
                <a:gd name="T21" fmla="*/ 2475 h 3276"/>
                <a:gd name="T22" fmla="*/ 2189 w 3278"/>
                <a:gd name="T23" fmla="*/ 3276 h 3276"/>
                <a:gd name="T24" fmla="*/ 2626 w 3278"/>
                <a:gd name="T25" fmla="*/ 2789 h 3276"/>
                <a:gd name="T26" fmla="*/ 3278 w 3278"/>
                <a:gd name="T27" fmla="*/ 2657 h 3276"/>
                <a:gd name="T28" fmla="*/ 2767 w 3278"/>
                <a:gd name="T29" fmla="*/ 1785 h 3276"/>
                <a:gd name="T30" fmla="*/ 1065 w 3278"/>
                <a:gd name="T31" fmla="*/ 2905 h 3276"/>
                <a:gd name="T32" fmla="*/ 760 w 3278"/>
                <a:gd name="T33" fmla="*/ 2612 h 3276"/>
                <a:gd name="T34" fmla="*/ 339 w 3278"/>
                <a:gd name="T35" fmla="*/ 2491 h 3276"/>
                <a:gd name="T36" fmla="*/ 636 w 3278"/>
                <a:gd name="T37" fmla="*/ 1985 h 3276"/>
                <a:gd name="T38" fmla="*/ 1337 w 3278"/>
                <a:gd name="T39" fmla="*/ 2441 h 3276"/>
                <a:gd name="T40" fmla="*/ 1065 w 3278"/>
                <a:gd name="T41" fmla="*/ 2905 h 3276"/>
                <a:gd name="T42" fmla="*/ 1639 w 3278"/>
                <a:gd name="T43" fmla="*/ 2253 h 3276"/>
                <a:gd name="T44" fmla="*/ 616 w 3278"/>
                <a:gd name="T45" fmla="*/ 1228 h 3276"/>
                <a:gd name="T46" fmla="*/ 1639 w 3278"/>
                <a:gd name="T47" fmla="*/ 203 h 3276"/>
                <a:gd name="T48" fmla="*/ 2662 w 3278"/>
                <a:gd name="T49" fmla="*/ 1228 h 3276"/>
                <a:gd name="T50" fmla="*/ 1639 w 3278"/>
                <a:gd name="T51" fmla="*/ 2253 h 3276"/>
                <a:gd name="T52" fmla="*/ 2518 w 3278"/>
                <a:gd name="T53" fmla="*/ 2612 h 3276"/>
                <a:gd name="T54" fmla="*/ 2213 w 3278"/>
                <a:gd name="T55" fmla="*/ 2905 h 3276"/>
                <a:gd name="T56" fmla="*/ 1941 w 3278"/>
                <a:gd name="T57" fmla="*/ 2442 h 3276"/>
                <a:gd name="T58" fmla="*/ 2642 w 3278"/>
                <a:gd name="T59" fmla="*/ 1985 h 3276"/>
                <a:gd name="T60" fmla="*/ 2939 w 3278"/>
                <a:gd name="T61" fmla="*/ 2492 h 3276"/>
                <a:gd name="T62" fmla="*/ 2518 w 3278"/>
                <a:gd name="T63" fmla="*/ 2612 h 3276"/>
                <a:gd name="T64" fmla="*/ 1639 w 3278"/>
                <a:gd name="T65" fmla="*/ 512 h 3276"/>
                <a:gd name="T66" fmla="*/ 922 w 3278"/>
                <a:gd name="T67" fmla="*/ 1229 h 3276"/>
                <a:gd name="T68" fmla="*/ 1639 w 3278"/>
                <a:gd name="T69" fmla="*/ 1945 h 3276"/>
                <a:gd name="T70" fmla="*/ 2356 w 3278"/>
                <a:gd name="T71" fmla="*/ 1229 h 3276"/>
                <a:gd name="T72" fmla="*/ 1639 w 3278"/>
                <a:gd name="T73" fmla="*/ 512 h 3276"/>
                <a:gd name="T74" fmla="*/ 1639 w 3278"/>
                <a:gd name="T75" fmla="*/ 1741 h 3276"/>
                <a:gd name="T76" fmla="*/ 1127 w 3278"/>
                <a:gd name="T77" fmla="*/ 1229 h 3276"/>
                <a:gd name="T78" fmla="*/ 1639 w 3278"/>
                <a:gd name="T79" fmla="*/ 717 h 3276"/>
                <a:gd name="T80" fmla="*/ 2151 w 3278"/>
                <a:gd name="T81" fmla="*/ 1229 h 3276"/>
                <a:gd name="T82" fmla="*/ 1639 w 3278"/>
                <a:gd name="T83" fmla="*/ 1741 h 3276"/>
                <a:gd name="T84" fmla="*/ 1639 w 3278"/>
                <a:gd name="T85" fmla="*/ 1741 h 3276"/>
                <a:gd name="T86" fmla="*/ 1639 w 3278"/>
                <a:gd name="T87" fmla="*/ 1741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78" h="3276">
                  <a:moveTo>
                    <a:pt x="2767" y="1785"/>
                  </a:moveTo>
                  <a:cubicBezTo>
                    <a:pt x="2850" y="1620"/>
                    <a:pt x="2897" y="1436"/>
                    <a:pt x="2897" y="1239"/>
                  </a:cubicBezTo>
                  <a:cubicBezTo>
                    <a:pt x="2897" y="555"/>
                    <a:pt x="2334" y="0"/>
                    <a:pt x="1639" y="0"/>
                  </a:cubicBezTo>
                  <a:cubicBezTo>
                    <a:pt x="944" y="0"/>
                    <a:pt x="381" y="555"/>
                    <a:pt x="381" y="1239"/>
                  </a:cubicBezTo>
                  <a:cubicBezTo>
                    <a:pt x="381" y="1436"/>
                    <a:pt x="428" y="1620"/>
                    <a:pt x="511" y="1785"/>
                  </a:cubicBezTo>
                  <a:cubicBezTo>
                    <a:pt x="0" y="2657"/>
                    <a:pt x="0" y="2657"/>
                    <a:pt x="0" y="2657"/>
                  </a:cubicBezTo>
                  <a:cubicBezTo>
                    <a:pt x="0" y="2657"/>
                    <a:pt x="324" y="2721"/>
                    <a:pt x="653" y="2789"/>
                  </a:cubicBezTo>
                  <a:cubicBezTo>
                    <a:pt x="872" y="3033"/>
                    <a:pt x="1090" y="3276"/>
                    <a:pt x="1090" y="3276"/>
                  </a:cubicBezTo>
                  <a:cubicBezTo>
                    <a:pt x="1559" y="2475"/>
                    <a:pt x="1559" y="2475"/>
                    <a:pt x="1559" y="2475"/>
                  </a:cubicBezTo>
                  <a:cubicBezTo>
                    <a:pt x="1586" y="2477"/>
                    <a:pt x="1612" y="2479"/>
                    <a:pt x="1639" y="2479"/>
                  </a:cubicBezTo>
                  <a:cubicBezTo>
                    <a:pt x="1666" y="2479"/>
                    <a:pt x="1692" y="2477"/>
                    <a:pt x="1719" y="2475"/>
                  </a:cubicBezTo>
                  <a:cubicBezTo>
                    <a:pt x="2189" y="3276"/>
                    <a:pt x="2189" y="3276"/>
                    <a:pt x="2189" y="3276"/>
                  </a:cubicBezTo>
                  <a:cubicBezTo>
                    <a:pt x="2189" y="3276"/>
                    <a:pt x="2407" y="3033"/>
                    <a:pt x="2626" y="2789"/>
                  </a:cubicBezTo>
                  <a:cubicBezTo>
                    <a:pt x="2954" y="2722"/>
                    <a:pt x="3278" y="2657"/>
                    <a:pt x="3278" y="2657"/>
                  </a:cubicBezTo>
                  <a:cubicBezTo>
                    <a:pt x="2767" y="1785"/>
                    <a:pt x="2767" y="1785"/>
                    <a:pt x="2767" y="1785"/>
                  </a:cubicBezTo>
                  <a:close/>
                  <a:moveTo>
                    <a:pt x="1065" y="2905"/>
                  </a:moveTo>
                  <a:cubicBezTo>
                    <a:pt x="1065" y="2905"/>
                    <a:pt x="908" y="2756"/>
                    <a:pt x="760" y="2612"/>
                  </a:cubicBezTo>
                  <a:cubicBezTo>
                    <a:pt x="550" y="2552"/>
                    <a:pt x="339" y="2491"/>
                    <a:pt x="339" y="2491"/>
                  </a:cubicBezTo>
                  <a:cubicBezTo>
                    <a:pt x="636" y="1985"/>
                    <a:pt x="636" y="1985"/>
                    <a:pt x="636" y="1985"/>
                  </a:cubicBezTo>
                  <a:cubicBezTo>
                    <a:pt x="807" y="2208"/>
                    <a:pt x="1052" y="2372"/>
                    <a:pt x="1337" y="2441"/>
                  </a:cubicBezTo>
                  <a:cubicBezTo>
                    <a:pt x="1065" y="2905"/>
                    <a:pt x="1065" y="2905"/>
                    <a:pt x="1065" y="2905"/>
                  </a:cubicBezTo>
                  <a:close/>
                  <a:moveTo>
                    <a:pt x="1639" y="2253"/>
                  </a:moveTo>
                  <a:cubicBezTo>
                    <a:pt x="1074" y="2253"/>
                    <a:pt x="616" y="1794"/>
                    <a:pt x="616" y="1228"/>
                  </a:cubicBezTo>
                  <a:cubicBezTo>
                    <a:pt x="616" y="662"/>
                    <a:pt x="1074" y="203"/>
                    <a:pt x="1639" y="203"/>
                  </a:cubicBezTo>
                  <a:cubicBezTo>
                    <a:pt x="2204" y="203"/>
                    <a:pt x="2662" y="662"/>
                    <a:pt x="2662" y="1228"/>
                  </a:cubicBezTo>
                  <a:cubicBezTo>
                    <a:pt x="2662" y="1794"/>
                    <a:pt x="2204" y="2253"/>
                    <a:pt x="1639" y="2253"/>
                  </a:cubicBezTo>
                  <a:close/>
                  <a:moveTo>
                    <a:pt x="2518" y="2612"/>
                  </a:moveTo>
                  <a:cubicBezTo>
                    <a:pt x="2370" y="2756"/>
                    <a:pt x="2213" y="2905"/>
                    <a:pt x="2213" y="2905"/>
                  </a:cubicBezTo>
                  <a:cubicBezTo>
                    <a:pt x="1941" y="2442"/>
                    <a:pt x="1941" y="2442"/>
                    <a:pt x="1941" y="2442"/>
                  </a:cubicBezTo>
                  <a:cubicBezTo>
                    <a:pt x="2226" y="2372"/>
                    <a:pt x="2471" y="2208"/>
                    <a:pt x="2642" y="1985"/>
                  </a:cubicBezTo>
                  <a:cubicBezTo>
                    <a:pt x="2939" y="2492"/>
                    <a:pt x="2939" y="2492"/>
                    <a:pt x="2939" y="2492"/>
                  </a:cubicBezTo>
                  <a:cubicBezTo>
                    <a:pt x="2939" y="2492"/>
                    <a:pt x="2728" y="2552"/>
                    <a:pt x="2518" y="2612"/>
                  </a:cubicBezTo>
                  <a:close/>
                  <a:moveTo>
                    <a:pt x="1639" y="512"/>
                  </a:moveTo>
                  <a:cubicBezTo>
                    <a:pt x="1243" y="512"/>
                    <a:pt x="922" y="833"/>
                    <a:pt x="922" y="1229"/>
                  </a:cubicBezTo>
                  <a:cubicBezTo>
                    <a:pt x="922" y="1624"/>
                    <a:pt x="1243" y="1945"/>
                    <a:pt x="1639" y="1945"/>
                  </a:cubicBezTo>
                  <a:cubicBezTo>
                    <a:pt x="2035" y="1945"/>
                    <a:pt x="2356" y="1624"/>
                    <a:pt x="2356" y="1229"/>
                  </a:cubicBezTo>
                  <a:cubicBezTo>
                    <a:pt x="2356" y="833"/>
                    <a:pt x="2035" y="512"/>
                    <a:pt x="1639" y="512"/>
                  </a:cubicBezTo>
                  <a:close/>
                  <a:moveTo>
                    <a:pt x="1639" y="1741"/>
                  </a:moveTo>
                  <a:cubicBezTo>
                    <a:pt x="1356" y="1741"/>
                    <a:pt x="1127" y="1511"/>
                    <a:pt x="1127" y="1229"/>
                  </a:cubicBezTo>
                  <a:cubicBezTo>
                    <a:pt x="1127" y="946"/>
                    <a:pt x="1356" y="717"/>
                    <a:pt x="1639" y="717"/>
                  </a:cubicBezTo>
                  <a:cubicBezTo>
                    <a:pt x="1922" y="717"/>
                    <a:pt x="2151" y="946"/>
                    <a:pt x="2151" y="1229"/>
                  </a:cubicBezTo>
                  <a:cubicBezTo>
                    <a:pt x="2151" y="1511"/>
                    <a:pt x="1922" y="1741"/>
                    <a:pt x="1639" y="1741"/>
                  </a:cubicBezTo>
                  <a:close/>
                  <a:moveTo>
                    <a:pt x="1639" y="1741"/>
                  </a:moveTo>
                  <a:cubicBezTo>
                    <a:pt x="1639" y="1741"/>
                    <a:pt x="1639" y="1741"/>
                    <a:pt x="1639" y="1741"/>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66" name="组合 65">
            <a:extLst>
              <a:ext uri="{FF2B5EF4-FFF2-40B4-BE49-F238E27FC236}">
                <a16:creationId xmlns:a16="http://schemas.microsoft.com/office/drawing/2014/main" id="{641DE93E-3E79-4552-8882-BDE5FACD280A}"/>
              </a:ext>
            </a:extLst>
          </p:cNvPr>
          <p:cNvGrpSpPr/>
          <p:nvPr/>
        </p:nvGrpSpPr>
        <p:grpSpPr>
          <a:xfrm>
            <a:off x="8899064" y="2914358"/>
            <a:ext cx="853441" cy="877947"/>
            <a:chOff x="6865620" y="1615440"/>
            <a:chExt cx="609600" cy="609600"/>
          </a:xfrm>
        </p:grpSpPr>
        <p:sp>
          <p:nvSpPr>
            <p:cNvPr id="67" name="椭圆 66">
              <a:extLst>
                <a:ext uri="{FF2B5EF4-FFF2-40B4-BE49-F238E27FC236}">
                  <a16:creationId xmlns:a16="http://schemas.microsoft.com/office/drawing/2014/main" id="{205288C0-5784-47EA-BBDB-4DC01BB968FE}"/>
                </a:ext>
              </a:extLst>
            </p:cNvPr>
            <p:cNvSpPr/>
            <p:nvPr/>
          </p:nvSpPr>
          <p:spPr>
            <a:xfrm>
              <a:off x="6865620" y="1615440"/>
              <a:ext cx="609600" cy="609600"/>
            </a:xfrm>
            <a:prstGeom prst="ellipse">
              <a:avLst/>
            </a:prstGeom>
            <a:solidFill>
              <a:srgbClr val="E19825"/>
            </a:solidFill>
            <a:ln w="25400" cap="flat" cmpd="sng" algn="ctr">
              <a:noFill/>
              <a:prstDash val="solid"/>
            </a:ln>
            <a:effectLst/>
          </p:spPr>
          <p:txBody>
            <a:bodyPr wrap="square" rtlCol="0" anchor="ctr">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8" name="Freeform 17">
              <a:extLst>
                <a:ext uri="{FF2B5EF4-FFF2-40B4-BE49-F238E27FC236}">
                  <a16:creationId xmlns:a16="http://schemas.microsoft.com/office/drawing/2014/main" id="{B4A47741-6A06-459E-8203-CFC1EBDC7C51}"/>
                </a:ext>
              </a:extLst>
            </p:cNvPr>
            <p:cNvSpPr>
              <a:spLocks noEditPoints="1"/>
            </p:cNvSpPr>
            <p:nvPr/>
          </p:nvSpPr>
          <p:spPr bwMode="auto">
            <a:xfrm>
              <a:off x="7026431" y="1780381"/>
              <a:ext cx="279400" cy="279400"/>
            </a:xfrm>
            <a:custGeom>
              <a:avLst/>
              <a:gdLst>
                <a:gd name="T0" fmla="*/ 1434 w 2867"/>
                <a:gd name="T1" fmla="*/ 205 h 2867"/>
                <a:gd name="T2" fmla="*/ 2662 w 2867"/>
                <a:gd name="T3" fmla="*/ 1434 h 2867"/>
                <a:gd name="T4" fmla="*/ 1434 w 2867"/>
                <a:gd name="T5" fmla="*/ 2662 h 2867"/>
                <a:gd name="T6" fmla="*/ 205 w 2867"/>
                <a:gd name="T7" fmla="*/ 1434 h 2867"/>
                <a:gd name="T8" fmla="*/ 1434 w 2867"/>
                <a:gd name="T9" fmla="*/ 205 h 2867"/>
                <a:gd name="T10" fmla="*/ 1434 w 2867"/>
                <a:gd name="T11" fmla="*/ 0 h 2867"/>
                <a:gd name="T12" fmla="*/ 0 w 2867"/>
                <a:gd name="T13" fmla="*/ 1434 h 2867"/>
                <a:gd name="T14" fmla="*/ 1434 w 2867"/>
                <a:gd name="T15" fmla="*/ 2867 h 2867"/>
                <a:gd name="T16" fmla="*/ 2867 w 2867"/>
                <a:gd name="T17" fmla="*/ 1434 h 2867"/>
                <a:gd name="T18" fmla="*/ 1434 w 2867"/>
                <a:gd name="T19" fmla="*/ 0 h 2867"/>
                <a:gd name="T20" fmla="*/ 1434 w 2867"/>
                <a:gd name="T21" fmla="*/ 0 h 2867"/>
                <a:gd name="T22" fmla="*/ 901 w 2867"/>
                <a:gd name="T23" fmla="*/ 573 h 2867"/>
                <a:gd name="T24" fmla="*/ 1341 w 2867"/>
                <a:gd name="T25" fmla="*/ 393 h 2867"/>
                <a:gd name="T26" fmla="*/ 2232 w 2867"/>
                <a:gd name="T27" fmla="*/ 737 h 2867"/>
                <a:gd name="T28" fmla="*/ 2212 w 2867"/>
                <a:gd name="T29" fmla="*/ 860 h 2867"/>
                <a:gd name="T30" fmla="*/ 2089 w 2867"/>
                <a:gd name="T31" fmla="*/ 840 h 2867"/>
                <a:gd name="T32" fmla="*/ 1399 w 2867"/>
                <a:gd name="T33" fmla="*/ 573 h 2867"/>
                <a:gd name="T34" fmla="*/ 1004 w 2867"/>
                <a:gd name="T35" fmla="*/ 717 h 2867"/>
                <a:gd name="T36" fmla="*/ 895 w 2867"/>
                <a:gd name="T37" fmla="*/ 702 h 2867"/>
                <a:gd name="T38" fmla="*/ 901 w 2867"/>
                <a:gd name="T39" fmla="*/ 573 h 2867"/>
                <a:gd name="T40" fmla="*/ 2253 w 2867"/>
                <a:gd name="T41" fmla="*/ 1106 h 2867"/>
                <a:gd name="T42" fmla="*/ 2314 w 2867"/>
                <a:gd name="T43" fmla="*/ 998 h 2867"/>
                <a:gd name="T44" fmla="*/ 2437 w 2867"/>
                <a:gd name="T45" fmla="*/ 1044 h 2867"/>
                <a:gd name="T46" fmla="*/ 2478 w 2867"/>
                <a:gd name="T47" fmla="*/ 1208 h 2867"/>
                <a:gd name="T48" fmla="*/ 2416 w 2867"/>
                <a:gd name="T49" fmla="*/ 1316 h 2867"/>
                <a:gd name="T50" fmla="*/ 2314 w 2867"/>
                <a:gd name="T51" fmla="*/ 1290 h 2867"/>
                <a:gd name="T52" fmla="*/ 2253 w 2867"/>
                <a:gd name="T53" fmla="*/ 1106 h 2867"/>
                <a:gd name="T54" fmla="*/ 942 w 2867"/>
                <a:gd name="T55" fmla="*/ 1925 h 2867"/>
                <a:gd name="T56" fmla="*/ 1434 w 2867"/>
                <a:gd name="T57" fmla="*/ 1843 h 2867"/>
                <a:gd name="T58" fmla="*/ 1925 w 2867"/>
                <a:gd name="T59" fmla="*/ 1925 h 2867"/>
                <a:gd name="T60" fmla="*/ 1843 w 2867"/>
                <a:gd name="T61" fmla="*/ 1434 h 2867"/>
                <a:gd name="T62" fmla="*/ 1925 w 2867"/>
                <a:gd name="T63" fmla="*/ 942 h 2867"/>
                <a:gd name="T64" fmla="*/ 1434 w 2867"/>
                <a:gd name="T65" fmla="*/ 1024 h 2867"/>
                <a:gd name="T66" fmla="*/ 942 w 2867"/>
                <a:gd name="T67" fmla="*/ 942 h 2867"/>
                <a:gd name="T68" fmla="*/ 1024 w 2867"/>
                <a:gd name="T69" fmla="*/ 1434 h 2867"/>
                <a:gd name="T70" fmla="*/ 942 w 2867"/>
                <a:gd name="T71" fmla="*/ 1925 h 2867"/>
                <a:gd name="T72" fmla="*/ 819 w 2867"/>
                <a:gd name="T73" fmla="*/ 2048 h 2867"/>
                <a:gd name="T74" fmla="*/ 819 w 2867"/>
                <a:gd name="T75" fmla="*/ 2048 h 2867"/>
                <a:gd name="T76" fmla="*/ 819 w 2867"/>
                <a:gd name="T77" fmla="*/ 2048 h 2867"/>
                <a:gd name="T78" fmla="*/ 819 w 2867"/>
                <a:gd name="T79" fmla="*/ 2048 h 2867"/>
                <a:gd name="T80" fmla="*/ 819 w 2867"/>
                <a:gd name="T81" fmla="*/ 819 h 2867"/>
                <a:gd name="T82" fmla="*/ 819 w 2867"/>
                <a:gd name="T83" fmla="*/ 819 h 2867"/>
                <a:gd name="T84" fmla="*/ 819 w 2867"/>
                <a:gd name="T85" fmla="*/ 819 h 2867"/>
                <a:gd name="T86" fmla="*/ 819 w 2867"/>
                <a:gd name="T87" fmla="*/ 819 h 2867"/>
                <a:gd name="T88" fmla="*/ 819 w 2867"/>
                <a:gd name="T89" fmla="*/ 819 h 2867"/>
                <a:gd name="T90" fmla="*/ 819 w 2867"/>
                <a:gd name="T91" fmla="*/ 819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7" h="2867">
                  <a:moveTo>
                    <a:pt x="1434" y="205"/>
                  </a:moveTo>
                  <a:cubicBezTo>
                    <a:pt x="2109" y="205"/>
                    <a:pt x="2662" y="758"/>
                    <a:pt x="2662" y="1434"/>
                  </a:cubicBezTo>
                  <a:cubicBezTo>
                    <a:pt x="2662" y="2109"/>
                    <a:pt x="2109" y="2662"/>
                    <a:pt x="1434" y="2662"/>
                  </a:cubicBezTo>
                  <a:cubicBezTo>
                    <a:pt x="758" y="2662"/>
                    <a:pt x="205" y="2109"/>
                    <a:pt x="205" y="1434"/>
                  </a:cubicBezTo>
                  <a:cubicBezTo>
                    <a:pt x="205" y="758"/>
                    <a:pt x="758" y="205"/>
                    <a:pt x="1434" y="205"/>
                  </a:cubicBezTo>
                  <a:moveTo>
                    <a:pt x="1434" y="0"/>
                  </a:moveTo>
                  <a:cubicBezTo>
                    <a:pt x="655" y="0"/>
                    <a:pt x="0" y="655"/>
                    <a:pt x="0" y="1434"/>
                  </a:cubicBezTo>
                  <a:cubicBezTo>
                    <a:pt x="0" y="2212"/>
                    <a:pt x="655" y="2867"/>
                    <a:pt x="1434" y="2867"/>
                  </a:cubicBezTo>
                  <a:cubicBezTo>
                    <a:pt x="2212" y="2867"/>
                    <a:pt x="2867" y="2232"/>
                    <a:pt x="2867" y="1434"/>
                  </a:cubicBezTo>
                  <a:cubicBezTo>
                    <a:pt x="2867" y="635"/>
                    <a:pt x="2232" y="0"/>
                    <a:pt x="1434" y="0"/>
                  </a:cubicBezTo>
                  <a:cubicBezTo>
                    <a:pt x="1434" y="0"/>
                    <a:pt x="1434" y="0"/>
                    <a:pt x="1434" y="0"/>
                  </a:cubicBezTo>
                  <a:close/>
                  <a:moveTo>
                    <a:pt x="901" y="573"/>
                  </a:moveTo>
                  <a:cubicBezTo>
                    <a:pt x="1030" y="479"/>
                    <a:pt x="1147" y="420"/>
                    <a:pt x="1341" y="393"/>
                  </a:cubicBezTo>
                  <a:cubicBezTo>
                    <a:pt x="1646" y="350"/>
                    <a:pt x="2037" y="463"/>
                    <a:pt x="2232" y="737"/>
                  </a:cubicBezTo>
                  <a:cubicBezTo>
                    <a:pt x="2266" y="784"/>
                    <a:pt x="2257" y="831"/>
                    <a:pt x="2212" y="860"/>
                  </a:cubicBezTo>
                  <a:cubicBezTo>
                    <a:pt x="2161" y="893"/>
                    <a:pt x="2118" y="881"/>
                    <a:pt x="2089" y="840"/>
                  </a:cubicBezTo>
                  <a:cubicBezTo>
                    <a:pt x="1938" y="625"/>
                    <a:pt x="1599" y="539"/>
                    <a:pt x="1399" y="573"/>
                  </a:cubicBezTo>
                  <a:cubicBezTo>
                    <a:pt x="1200" y="607"/>
                    <a:pt x="1116" y="650"/>
                    <a:pt x="1004" y="717"/>
                  </a:cubicBezTo>
                  <a:cubicBezTo>
                    <a:pt x="978" y="732"/>
                    <a:pt x="924" y="739"/>
                    <a:pt x="895" y="702"/>
                  </a:cubicBezTo>
                  <a:cubicBezTo>
                    <a:pt x="864" y="664"/>
                    <a:pt x="861" y="603"/>
                    <a:pt x="901" y="573"/>
                  </a:cubicBezTo>
                  <a:close/>
                  <a:moveTo>
                    <a:pt x="2253" y="1106"/>
                  </a:moveTo>
                  <a:cubicBezTo>
                    <a:pt x="2248" y="1050"/>
                    <a:pt x="2271" y="1012"/>
                    <a:pt x="2314" y="998"/>
                  </a:cubicBezTo>
                  <a:cubicBezTo>
                    <a:pt x="2362" y="982"/>
                    <a:pt x="2417" y="1004"/>
                    <a:pt x="2437" y="1044"/>
                  </a:cubicBezTo>
                  <a:cubicBezTo>
                    <a:pt x="2456" y="1082"/>
                    <a:pt x="2466" y="1140"/>
                    <a:pt x="2478" y="1208"/>
                  </a:cubicBezTo>
                  <a:cubicBezTo>
                    <a:pt x="2485" y="1249"/>
                    <a:pt x="2472" y="1310"/>
                    <a:pt x="2416" y="1316"/>
                  </a:cubicBezTo>
                  <a:cubicBezTo>
                    <a:pt x="2375" y="1320"/>
                    <a:pt x="2348" y="1324"/>
                    <a:pt x="2314" y="1290"/>
                  </a:cubicBezTo>
                  <a:cubicBezTo>
                    <a:pt x="2280" y="1256"/>
                    <a:pt x="2256" y="1147"/>
                    <a:pt x="2253" y="1106"/>
                  </a:cubicBezTo>
                  <a:close/>
                  <a:moveTo>
                    <a:pt x="942" y="1925"/>
                  </a:moveTo>
                  <a:cubicBezTo>
                    <a:pt x="1044" y="1884"/>
                    <a:pt x="1229" y="1843"/>
                    <a:pt x="1434" y="1843"/>
                  </a:cubicBezTo>
                  <a:cubicBezTo>
                    <a:pt x="1638" y="1843"/>
                    <a:pt x="1823" y="1884"/>
                    <a:pt x="1925" y="1925"/>
                  </a:cubicBezTo>
                  <a:cubicBezTo>
                    <a:pt x="1884" y="1823"/>
                    <a:pt x="1843" y="1638"/>
                    <a:pt x="1843" y="1434"/>
                  </a:cubicBezTo>
                  <a:cubicBezTo>
                    <a:pt x="1843" y="1229"/>
                    <a:pt x="1884" y="1044"/>
                    <a:pt x="1925" y="942"/>
                  </a:cubicBezTo>
                  <a:cubicBezTo>
                    <a:pt x="1823" y="983"/>
                    <a:pt x="1638" y="1024"/>
                    <a:pt x="1434" y="1024"/>
                  </a:cubicBezTo>
                  <a:cubicBezTo>
                    <a:pt x="1229" y="1024"/>
                    <a:pt x="1044" y="983"/>
                    <a:pt x="942" y="942"/>
                  </a:cubicBezTo>
                  <a:cubicBezTo>
                    <a:pt x="983" y="1044"/>
                    <a:pt x="1024" y="1229"/>
                    <a:pt x="1024" y="1434"/>
                  </a:cubicBezTo>
                  <a:cubicBezTo>
                    <a:pt x="1024" y="1638"/>
                    <a:pt x="983" y="1823"/>
                    <a:pt x="942" y="1925"/>
                  </a:cubicBezTo>
                  <a:close/>
                  <a:moveTo>
                    <a:pt x="819" y="2048"/>
                  </a:moveTo>
                  <a:cubicBezTo>
                    <a:pt x="819" y="2048"/>
                    <a:pt x="819" y="2048"/>
                    <a:pt x="819" y="2048"/>
                  </a:cubicBezTo>
                  <a:cubicBezTo>
                    <a:pt x="819" y="2048"/>
                    <a:pt x="819" y="2048"/>
                    <a:pt x="819" y="2048"/>
                  </a:cubicBezTo>
                  <a:cubicBezTo>
                    <a:pt x="819" y="2048"/>
                    <a:pt x="819" y="2048"/>
                    <a:pt x="819" y="2048"/>
                  </a:cubicBezTo>
                  <a:close/>
                  <a:moveTo>
                    <a:pt x="819" y="819"/>
                  </a:moveTo>
                  <a:cubicBezTo>
                    <a:pt x="819" y="819"/>
                    <a:pt x="819" y="819"/>
                    <a:pt x="819" y="819"/>
                  </a:cubicBezTo>
                  <a:cubicBezTo>
                    <a:pt x="819" y="819"/>
                    <a:pt x="819" y="819"/>
                    <a:pt x="819" y="819"/>
                  </a:cubicBezTo>
                  <a:cubicBezTo>
                    <a:pt x="819" y="819"/>
                    <a:pt x="819" y="819"/>
                    <a:pt x="819" y="819"/>
                  </a:cubicBezTo>
                  <a:close/>
                  <a:moveTo>
                    <a:pt x="819" y="819"/>
                  </a:moveTo>
                  <a:cubicBezTo>
                    <a:pt x="819" y="819"/>
                    <a:pt x="819" y="819"/>
                    <a:pt x="819" y="819"/>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69" name="组合 68">
            <a:extLst>
              <a:ext uri="{FF2B5EF4-FFF2-40B4-BE49-F238E27FC236}">
                <a16:creationId xmlns:a16="http://schemas.microsoft.com/office/drawing/2014/main" id="{D4102AA8-76C4-4F46-90C5-9F68687A83A8}"/>
              </a:ext>
            </a:extLst>
          </p:cNvPr>
          <p:cNvGrpSpPr/>
          <p:nvPr/>
        </p:nvGrpSpPr>
        <p:grpSpPr>
          <a:xfrm>
            <a:off x="723077" y="3148472"/>
            <a:ext cx="1628720" cy="783423"/>
            <a:chOff x="7937124" y="1622396"/>
            <a:chExt cx="1628720" cy="783423"/>
          </a:xfrm>
        </p:grpSpPr>
        <p:sp>
          <p:nvSpPr>
            <p:cNvPr id="70" name="矩形 69">
              <a:extLst>
                <a:ext uri="{FF2B5EF4-FFF2-40B4-BE49-F238E27FC236}">
                  <a16:creationId xmlns:a16="http://schemas.microsoft.com/office/drawing/2014/main" id="{3821FB21-F5FD-422B-B38F-B55693235A29}"/>
                </a:ext>
              </a:extLst>
            </p:cNvPr>
            <p:cNvSpPr/>
            <p:nvPr/>
          </p:nvSpPr>
          <p:spPr>
            <a:xfrm>
              <a:off x="8363433" y="1622396"/>
              <a:ext cx="819455" cy="400110"/>
            </a:xfrm>
            <a:prstGeom prst="rect">
              <a:avLst/>
            </a:prstGeom>
          </p:spPr>
          <p:txBody>
            <a:bodyPr wrap="none">
              <a:spAutoFit/>
            </a:bodyPr>
            <a:lstStyle/>
            <a:p>
              <a:pPr eaLnBrk="0" fontAlgn="base" hangingPunct="0">
                <a:spcBef>
                  <a:spcPct val="0"/>
                </a:spcBef>
                <a:spcAft>
                  <a:spcPct val="0"/>
                </a:spcAft>
              </a:pPr>
              <a:r>
                <a:rPr lang="en-US" altLang="zh-CN" sz="2000" b="1" kern="0" dirty="0">
                  <a:solidFill>
                    <a:prstClr val="black">
                      <a:lumMod val="90000"/>
                      <a:lumOff val="10000"/>
                    </a:prstClr>
                  </a:solidFill>
                  <a:latin typeface="微软雅黑" panose="020B0503020204020204" pitchFamily="34" charset="-122"/>
                  <a:ea typeface="微软雅黑" panose="020B0503020204020204" pitchFamily="34" charset="-122"/>
                  <a:cs typeface="Arial" panose="020B0604020202020204" pitchFamily="34" charset="0"/>
                </a:rPr>
                <a:t>2016</a:t>
              </a:r>
              <a:endParaRPr lang="zh-CN" altLang="en-US" sz="2000" b="1" kern="0" dirty="0">
                <a:solidFill>
                  <a:prstClr val="black">
                    <a:lumMod val="90000"/>
                    <a:lumOff val="1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1" name="文本框 70">
              <a:extLst>
                <a:ext uri="{FF2B5EF4-FFF2-40B4-BE49-F238E27FC236}">
                  <a16:creationId xmlns:a16="http://schemas.microsoft.com/office/drawing/2014/main" id="{9C54D955-2013-43D9-97D5-7FDB3DE21E41}"/>
                </a:ext>
              </a:extLst>
            </p:cNvPr>
            <p:cNvSpPr txBox="1"/>
            <p:nvPr/>
          </p:nvSpPr>
          <p:spPr bwMode="auto">
            <a:xfrm>
              <a:off x="7937124" y="2143118"/>
              <a:ext cx="1628720" cy="262701"/>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marR="0" indent="0" algn="ctr" fontAlgn="auto">
                <a:spcBef>
                  <a:spcPts val="0"/>
                </a:spcBef>
                <a:spcAft>
                  <a:spcPts val="0"/>
                </a:spcAft>
                <a:buClrTx/>
                <a:buSzTx/>
                <a:buFontTx/>
                <a:buNone/>
                <a:tabLst/>
                <a:defRPr/>
              </a:pPr>
              <a:r>
                <a:rPr lang="zh-CN" altLang="en-US" sz="1800" kern="0" dirty="0">
                  <a:solidFill>
                    <a:prstClr val="white">
                      <a:lumMod val="50000"/>
                    </a:prstClr>
                  </a:solidFill>
                  <a:latin typeface="微软雅黑" panose="020B0503020204020204" pitchFamily="34" charset="-122"/>
                </a:rPr>
                <a:t>输入您的内容</a:t>
              </a:r>
            </a:p>
          </p:txBody>
        </p:sp>
      </p:grpSp>
      <p:grpSp>
        <p:nvGrpSpPr>
          <p:cNvPr id="73" name="组合 72">
            <a:extLst>
              <a:ext uri="{FF2B5EF4-FFF2-40B4-BE49-F238E27FC236}">
                <a16:creationId xmlns:a16="http://schemas.microsoft.com/office/drawing/2014/main" id="{D351F3E4-EDB4-43CB-B18D-F83A2A699A07}"/>
              </a:ext>
            </a:extLst>
          </p:cNvPr>
          <p:cNvGrpSpPr/>
          <p:nvPr/>
        </p:nvGrpSpPr>
        <p:grpSpPr>
          <a:xfrm>
            <a:off x="9752505" y="3030610"/>
            <a:ext cx="1628720" cy="762146"/>
            <a:chOff x="7932190" y="1622396"/>
            <a:chExt cx="1628720" cy="762146"/>
          </a:xfrm>
        </p:grpSpPr>
        <p:sp>
          <p:nvSpPr>
            <p:cNvPr id="74" name="矩形 73">
              <a:extLst>
                <a:ext uri="{FF2B5EF4-FFF2-40B4-BE49-F238E27FC236}">
                  <a16:creationId xmlns:a16="http://schemas.microsoft.com/office/drawing/2014/main" id="{2687C36C-B4CF-46E8-BF91-26F62117B91B}"/>
                </a:ext>
              </a:extLst>
            </p:cNvPr>
            <p:cNvSpPr/>
            <p:nvPr/>
          </p:nvSpPr>
          <p:spPr>
            <a:xfrm>
              <a:off x="8363433" y="1622396"/>
              <a:ext cx="819455" cy="400110"/>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lang="en-US" altLang="zh-CN" sz="2000" b="1" kern="0" dirty="0">
                  <a:solidFill>
                    <a:prstClr val="black">
                      <a:lumMod val="90000"/>
                      <a:lumOff val="10000"/>
                    </a:prstClr>
                  </a:solidFill>
                  <a:latin typeface="微软雅黑" panose="020B0503020204020204" pitchFamily="34" charset="-122"/>
                  <a:ea typeface="微软雅黑" panose="020B0503020204020204" pitchFamily="34" charset="-122"/>
                  <a:cs typeface="Arial" panose="020B0604020202020204" pitchFamily="34" charset="0"/>
                </a:rPr>
                <a:t>2019</a:t>
              </a:r>
              <a:endParaRPr kumimoji="0" lang="zh-CN" altLang="en-US" sz="2000" b="1" i="0" u="none" strike="noStrike" kern="0" cap="none" spc="0" normalizeH="0" baseline="0" noProof="0" dirty="0">
                <a:ln>
                  <a:noFill/>
                </a:ln>
                <a:solidFill>
                  <a:prstClr val="black">
                    <a:lumMod val="90000"/>
                    <a:lumOff val="10000"/>
                  </a:prstClr>
                </a:solidFill>
                <a:effectLst/>
                <a:uLnTx/>
                <a:uFillTx/>
                <a:latin typeface="微软雅黑" panose="020B0503020204020204" pitchFamily="34" charset="-122"/>
                <a:ea typeface="微软雅黑" panose="020B0503020204020204" pitchFamily="34" charset="-122"/>
              </a:endParaRPr>
            </a:p>
          </p:txBody>
        </p:sp>
        <p:sp>
          <p:nvSpPr>
            <p:cNvPr id="75" name="文本框 74">
              <a:extLst>
                <a:ext uri="{FF2B5EF4-FFF2-40B4-BE49-F238E27FC236}">
                  <a16:creationId xmlns:a16="http://schemas.microsoft.com/office/drawing/2014/main" id="{3C702DC3-7912-4F1D-A789-A6015B58783F}"/>
                </a:ext>
              </a:extLst>
            </p:cNvPr>
            <p:cNvSpPr txBox="1"/>
            <p:nvPr/>
          </p:nvSpPr>
          <p:spPr bwMode="auto">
            <a:xfrm>
              <a:off x="7932190" y="2121841"/>
              <a:ext cx="1628720" cy="262701"/>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lvl="0" algn="ctr">
                <a:defRPr/>
              </a:pPr>
              <a:r>
                <a:rPr lang="zh-CN" altLang="en-US" sz="1800" kern="0" dirty="0">
                  <a:solidFill>
                    <a:prstClr val="white">
                      <a:lumMod val="50000"/>
                    </a:prstClr>
                  </a:solidFill>
                  <a:latin typeface="微软雅黑" panose="020B0503020204020204" pitchFamily="34" charset="-122"/>
                </a:rPr>
                <a:t>输入您的内容</a:t>
              </a:r>
            </a:p>
          </p:txBody>
        </p:sp>
      </p:grpSp>
      <p:grpSp>
        <p:nvGrpSpPr>
          <p:cNvPr id="77" name="组合 76">
            <a:extLst>
              <a:ext uri="{FF2B5EF4-FFF2-40B4-BE49-F238E27FC236}">
                <a16:creationId xmlns:a16="http://schemas.microsoft.com/office/drawing/2014/main" id="{1C136C93-F110-46E7-9566-B45E12DAF5B6}"/>
              </a:ext>
            </a:extLst>
          </p:cNvPr>
          <p:cNvGrpSpPr/>
          <p:nvPr/>
        </p:nvGrpSpPr>
        <p:grpSpPr>
          <a:xfrm>
            <a:off x="2735719" y="2019763"/>
            <a:ext cx="1623748" cy="789414"/>
            <a:chOff x="7559140" y="1622396"/>
            <a:chExt cx="1623748" cy="789414"/>
          </a:xfrm>
        </p:grpSpPr>
        <p:sp>
          <p:nvSpPr>
            <p:cNvPr id="78" name="矩形 77">
              <a:extLst>
                <a:ext uri="{FF2B5EF4-FFF2-40B4-BE49-F238E27FC236}">
                  <a16:creationId xmlns:a16="http://schemas.microsoft.com/office/drawing/2014/main" id="{AACB3D4A-5C33-458D-B9FD-D48B5EEFDF96}"/>
                </a:ext>
              </a:extLst>
            </p:cNvPr>
            <p:cNvSpPr/>
            <p:nvPr/>
          </p:nvSpPr>
          <p:spPr>
            <a:xfrm>
              <a:off x="8363433" y="1622396"/>
              <a:ext cx="819455" cy="400110"/>
            </a:xfrm>
            <a:prstGeom prst="rect">
              <a:avLst/>
            </a:prstGeom>
          </p:spPr>
          <p:txBody>
            <a:bodyPr wrap="none">
              <a:spAutoFit/>
            </a:bodyPr>
            <a:lstStyle/>
            <a:p>
              <a:pPr eaLnBrk="0" fontAlgn="base" hangingPunct="0">
                <a:spcBef>
                  <a:spcPct val="0"/>
                </a:spcBef>
                <a:spcAft>
                  <a:spcPct val="0"/>
                </a:spcAft>
              </a:pPr>
              <a:r>
                <a:rPr lang="en-US" altLang="zh-CN" sz="2000" b="1" kern="0" dirty="0">
                  <a:solidFill>
                    <a:prstClr val="black">
                      <a:lumMod val="90000"/>
                      <a:lumOff val="10000"/>
                    </a:prstClr>
                  </a:solidFill>
                  <a:latin typeface="微软雅黑" panose="020B0503020204020204" pitchFamily="34" charset="-122"/>
                  <a:ea typeface="微软雅黑" panose="020B0503020204020204" pitchFamily="34" charset="-122"/>
                  <a:cs typeface="Arial" panose="020B0604020202020204" pitchFamily="34" charset="0"/>
                </a:rPr>
                <a:t>2017</a:t>
              </a:r>
              <a:endParaRPr lang="zh-CN" altLang="en-US" sz="2000" b="1" kern="0" dirty="0">
                <a:solidFill>
                  <a:prstClr val="black">
                    <a:lumMod val="90000"/>
                    <a:lumOff val="1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9" name="文本框 78">
              <a:extLst>
                <a:ext uri="{FF2B5EF4-FFF2-40B4-BE49-F238E27FC236}">
                  <a16:creationId xmlns:a16="http://schemas.microsoft.com/office/drawing/2014/main" id="{AC12E5C2-2C4D-4FCC-9D37-398CF1328EDC}"/>
                </a:ext>
              </a:extLst>
            </p:cNvPr>
            <p:cNvSpPr txBox="1"/>
            <p:nvPr/>
          </p:nvSpPr>
          <p:spPr bwMode="auto">
            <a:xfrm>
              <a:off x="7559140" y="2149109"/>
              <a:ext cx="1572731" cy="262701"/>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a:defRPr/>
              </a:pPr>
              <a:r>
                <a:rPr lang="zh-CN" altLang="en-US" sz="1800" kern="0" dirty="0">
                  <a:solidFill>
                    <a:prstClr val="white">
                      <a:lumMod val="50000"/>
                    </a:prstClr>
                  </a:solidFill>
                  <a:latin typeface="微软雅黑" panose="020B0503020204020204" pitchFamily="34" charset="-122"/>
                </a:rPr>
                <a:t>输入您的内容</a:t>
              </a:r>
            </a:p>
          </p:txBody>
        </p:sp>
      </p:grpSp>
      <p:grpSp>
        <p:nvGrpSpPr>
          <p:cNvPr id="81" name="组合 80">
            <a:extLst>
              <a:ext uri="{FF2B5EF4-FFF2-40B4-BE49-F238E27FC236}">
                <a16:creationId xmlns:a16="http://schemas.microsoft.com/office/drawing/2014/main" id="{6C011003-FDC6-4CF8-A4BC-E0EE5EABD74C}"/>
              </a:ext>
            </a:extLst>
          </p:cNvPr>
          <p:cNvGrpSpPr/>
          <p:nvPr/>
        </p:nvGrpSpPr>
        <p:grpSpPr>
          <a:xfrm>
            <a:off x="7858634" y="1986770"/>
            <a:ext cx="1628720" cy="801533"/>
            <a:chOff x="6668140" y="1622396"/>
            <a:chExt cx="1628720" cy="801533"/>
          </a:xfrm>
        </p:grpSpPr>
        <p:sp>
          <p:nvSpPr>
            <p:cNvPr id="82" name="矩形 81">
              <a:extLst>
                <a:ext uri="{FF2B5EF4-FFF2-40B4-BE49-F238E27FC236}">
                  <a16:creationId xmlns:a16="http://schemas.microsoft.com/office/drawing/2014/main" id="{6E766A09-D0A1-4860-8827-A82019AE36A4}"/>
                </a:ext>
              </a:extLst>
            </p:cNvPr>
            <p:cNvSpPr/>
            <p:nvPr/>
          </p:nvSpPr>
          <p:spPr>
            <a:xfrm>
              <a:off x="6695105" y="1622396"/>
              <a:ext cx="819455" cy="400110"/>
            </a:xfrm>
            <a:prstGeom prst="rect">
              <a:avLst/>
            </a:prstGeom>
          </p:spPr>
          <p:txBody>
            <a:bodyPr wrap="none">
              <a:spAutoFit/>
            </a:bodyPr>
            <a:lstStyle/>
            <a:p>
              <a:pPr eaLnBrk="0" fontAlgn="base" hangingPunct="0">
                <a:spcBef>
                  <a:spcPct val="0"/>
                </a:spcBef>
                <a:spcAft>
                  <a:spcPct val="0"/>
                </a:spcAft>
              </a:pPr>
              <a:r>
                <a:rPr lang="en-US" altLang="zh-CN" sz="2000" b="1" kern="0" dirty="0">
                  <a:solidFill>
                    <a:prstClr val="black">
                      <a:lumMod val="90000"/>
                      <a:lumOff val="10000"/>
                    </a:prstClr>
                  </a:solidFill>
                  <a:latin typeface="微软雅黑" panose="020B0503020204020204" pitchFamily="34" charset="-122"/>
                  <a:ea typeface="微软雅黑" panose="020B0503020204020204" pitchFamily="34" charset="-122"/>
                  <a:cs typeface="Arial" panose="020B0604020202020204" pitchFamily="34" charset="0"/>
                </a:rPr>
                <a:t>2018</a:t>
              </a:r>
              <a:endParaRPr lang="zh-CN" altLang="en-US" sz="2000" b="1" kern="0" dirty="0">
                <a:solidFill>
                  <a:prstClr val="black">
                    <a:lumMod val="90000"/>
                    <a:lumOff val="1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3" name="文本框 82">
              <a:extLst>
                <a:ext uri="{FF2B5EF4-FFF2-40B4-BE49-F238E27FC236}">
                  <a16:creationId xmlns:a16="http://schemas.microsoft.com/office/drawing/2014/main" id="{DD4BA471-86F1-47BB-A11E-00ABB3821296}"/>
                </a:ext>
              </a:extLst>
            </p:cNvPr>
            <p:cNvSpPr txBox="1"/>
            <p:nvPr/>
          </p:nvSpPr>
          <p:spPr bwMode="auto">
            <a:xfrm>
              <a:off x="6668140" y="2161228"/>
              <a:ext cx="1628720" cy="262701"/>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a:defRPr/>
              </a:pPr>
              <a:r>
                <a:rPr lang="zh-CN" altLang="en-US" sz="1800" kern="0" dirty="0">
                  <a:solidFill>
                    <a:prstClr val="white">
                      <a:lumMod val="50000"/>
                    </a:prstClr>
                  </a:solidFill>
                  <a:latin typeface="微软雅黑" panose="020B0503020204020204" pitchFamily="34" charset="-122"/>
                </a:rPr>
                <a:t>输入您的内容</a:t>
              </a:r>
            </a:p>
          </p:txBody>
        </p:sp>
      </p:grpSp>
      <p:sp>
        <p:nvSpPr>
          <p:cNvPr id="85" name="椭圆 84">
            <a:extLst>
              <a:ext uri="{FF2B5EF4-FFF2-40B4-BE49-F238E27FC236}">
                <a16:creationId xmlns:a16="http://schemas.microsoft.com/office/drawing/2014/main" id="{052832F0-B480-47B4-982E-459C8BA3235C}"/>
              </a:ext>
            </a:extLst>
          </p:cNvPr>
          <p:cNvSpPr/>
          <p:nvPr/>
        </p:nvSpPr>
        <p:spPr>
          <a:xfrm>
            <a:off x="4342742" y="3309554"/>
            <a:ext cx="293370" cy="293370"/>
          </a:xfrm>
          <a:prstGeom prst="ellipse">
            <a:avLst/>
          </a:prstGeom>
          <a:solidFill>
            <a:sysClr val="window" lastClr="FFFFFF">
              <a:lumMod val="90000"/>
            </a:sysClr>
          </a:solidFill>
          <a:ln w="25400" cap="flat" cmpd="sng" algn="ctr">
            <a:noFill/>
            <a:prstDash val="solid"/>
          </a:ln>
          <a:effectLst/>
        </p:spPr>
        <p:txBody>
          <a:bodyPr wrap="square" rtlCol="0" anchor="ctr">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6" name="椭圆 85">
            <a:extLst>
              <a:ext uri="{FF2B5EF4-FFF2-40B4-BE49-F238E27FC236}">
                <a16:creationId xmlns:a16="http://schemas.microsoft.com/office/drawing/2014/main" id="{488E609B-E27A-4E1E-8CA3-125ED215F8DB}"/>
              </a:ext>
            </a:extLst>
          </p:cNvPr>
          <p:cNvSpPr/>
          <p:nvPr/>
        </p:nvSpPr>
        <p:spPr>
          <a:xfrm>
            <a:off x="4282786" y="4924996"/>
            <a:ext cx="407670" cy="407670"/>
          </a:xfrm>
          <a:prstGeom prst="ellipse">
            <a:avLst/>
          </a:prstGeom>
          <a:solidFill>
            <a:srgbClr val="323232"/>
          </a:solidFill>
          <a:ln w="25400" cap="flat" cmpd="sng" algn="ctr">
            <a:noFill/>
            <a:prstDash val="solid"/>
          </a:ln>
          <a:effectLst/>
        </p:spPr>
        <p:txBody>
          <a:bodyPr wrap="square" rtlCol="0" anchor="ctr">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7" name="椭圆 86">
            <a:extLst>
              <a:ext uri="{FF2B5EF4-FFF2-40B4-BE49-F238E27FC236}">
                <a16:creationId xmlns:a16="http://schemas.microsoft.com/office/drawing/2014/main" id="{A2EFD202-80DE-485B-8E2A-D3079A818212}"/>
              </a:ext>
            </a:extLst>
          </p:cNvPr>
          <p:cNvSpPr/>
          <p:nvPr/>
        </p:nvSpPr>
        <p:spPr>
          <a:xfrm>
            <a:off x="5869115" y="3353332"/>
            <a:ext cx="179070" cy="179070"/>
          </a:xfrm>
          <a:prstGeom prst="ellipse">
            <a:avLst/>
          </a:prstGeom>
          <a:solidFill>
            <a:srgbClr val="323232"/>
          </a:solidFill>
          <a:ln w="25400" cap="flat" cmpd="sng" algn="ctr">
            <a:noFill/>
            <a:prstDash val="solid"/>
          </a:ln>
          <a:effectLst/>
        </p:spPr>
        <p:txBody>
          <a:bodyPr wrap="square" rtlCol="0" anchor="ctr">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8" name="椭圆 87">
            <a:extLst>
              <a:ext uri="{FF2B5EF4-FFF2-40B4-BE49-F238E27FC236}">
                <a16:creationId xmlns:a16="http://schemas.microsoft.com/office/drawing/2014/main" id="{D47F91C2-8EA4-46D5-AA75-9AE80DEE3293}"/>
              </a:ext>
            </a:extLst>
          </p:cNvPr>
          <p:cNvSpPr/>
          <p:nvPr/>
        </p:nvSpPr>
        <p:spPr>
          <a:xfrm>
            <a:off x="6789864" y="3739472"/>
            <a:ext cx="335280" cy="335280"/>
          </a:xfrm>
          <a:prstGeom prst="ellipse">
            <a:avLst/>
          </a:prstGeom>
          <a:solidFill>
            <a:srgbClr val="D55816"/>
          </a:solidFill>
          <a:ln w="25400" cap="flat" cmpd="sng" algn="ctr">
            <a:noFill/>
            <a:prstDash val="solid"/>
          </a:ln>
          <a:effectLst/>
        </p:spPr>
        <p:txBody>
          <a:bodyPr wrap="square" rtlCol="0" anchor="ctr">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9" name="椭圆 88">
            <a:extLst>
              <a:ext uri="{FF2B5EF4-FFF2-40B4-BE49-F238E27FC236}">
                <a16:creationId xmlns:a16="http://schemas.microsoft.com/office/drawing/2014/main" id="{6FE5C8A4-6769-4B89-A655-E687223863FD}"/>
              </a:ext>
            </a:extLst>
          </p:cNvPr>
          <p:cNvSpPr/>
          <p:nvPr/>
        </p:nvSpPr>
        <p:spPr>
          <a:xfrm>
            <a:off x="5071366" y="3928067"/>
            <a:ext cx="293370" cy="293370"/>
          </a:xfrm>
          <a:prstGeom prst="ellipse">
            <a:avLst/>
          </a:prstGeom>
          <a:solidFill>
            <a:srgbClr val="B19C7D"/>
          </a:solidFill>
          <a:ln w="25400" cap="flat" cmpd="sng" algn="ctr">
            <a:noFill/>
            <a:prstDash val="solid"/>
          </a:ln>
          <a:effectLst/>
        </p:spPr>
        <p:txBody>
          <a:bodyPr wrap="square" rtlCol="0" anchor="ctr">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0" name="椭圆 89">
            <a:extLst>
              <a:ext uri="{FF2B5EF4-FFF2-40B4-BE49-F238E27FC236}">
                <a16:creationId xmlns:a16="http://schemas.microsoft.com/office/drawing/2014/main" id="{AC8D905F-3405-4A36-8F51-FA808F80FD3B}"/>
              </a:ext>
            </a:extLst>
          </p:cNvPr>
          <p:cNvSpPr/>
          <p:nvPr/>
        </p:nvSpPr>
        <p:spPr>
          <a:xfrm>
            <a:off x="7497764" y="4662643"/>
            <a:ext cx="179070" cy="179070"/>
          </a:xfrm>
          <a:prstGeom prst="ellipse">
            <a:avLst/>
          </a:prstGeom>
          <a:solidFill>
            <a:srgbClr val="B19C7D"/>
          </a:solidFill>
          <a:ln w="25400" cap="flat" cmpd="sng" algn="ctr">
            <a:noFill/>
            <a:prstDash val="solid"/>
          </a:ln>
          <a:effectLst/>
        </p:spPr>
        <p:txBody>
          <a:bodyPr wrap="square" rtlCol="0" anchor="ctr">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92" name="组合 91">
            <a:extLst>
              <a:ext uri="{FF2B5EF4-FFF2-40B4-BE49-F238E27FC236}">
                <a16:creationId xmlns:a16="http://schemas.microsoft.com/office/drawing/2014/main" id="{CE325862-ADDF-4D8B-800B-028433E734B6}"/>
              </a:ext>
            </a:extLst>
          </p:cNvPr>
          <p:cNvGrpSpPr/>
          <p:nvPr/>
        </p:nvGrpSpPr>
        <p:grpSpPr>
          <a:xfrm>
            <a:off x="0" y="310997"/>
            <a:ext cx="11548864" cy="825807"/>
            <a:chOff x="0" y="310997"/>
            <a:chExt cx="11548864" cy="825807"/>
          </a:xfrm>
        </p:grpSpPr>
        <p:grpSp>
          <p:nvGrpSpPr>
            <p:cNvPr id="95" name="组合 94">
              <a:extLst>
                <a:ext uri="{FF2B5EF4-FFF2-40B4-BE49-F238E27FC236}">
                  <a16:creationId xmlns:a16="http://schemas.microsoft.com/office/drawing/2014/main" id="{F9203C95-ECB3-4211-A91C-1F74C7A1F46A}"/>
                </a:ext>
              </a:extLst>
            </p:cNvPr>
            <p:cNvGrpSpPr/>
            <p:nvPr/>
          </p:nvGrpSpPr>
          <p:grpSpPr>
            <a:xfrm>
              <a:off x="0" y="310997"/>
              <a:ext cx="11548864" cy="825807"/>
              <a:chOff x="0" y="310997"/>
              <a:chExt cx="11548864" cy="825807"/>
            </a:xfrm>
          </p:grpSpPr>
          <p:sp>
            <p:nvSpPr>
              <p:cNvPr id="97" name="标题 1">
                <a:extLst>
                  <a:ext uri="{FF2B5EF4-FFF2-40B4-BE49-F238E27FC236}">
                    <a16:creationId xmlns:a16="http://schemas.microsoft.com/office/drawing/2014/main" id="{B4FA7767-E059-4C22-9398-70284F4AD270}"/>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四段式内容页</a:t>
                </a:r>
              </a:p>
            </p:txBody>
          </p:sp>
          <p:sp>
            <p:nvSpPr>
              <p:cNvPr id="98" name="矩形 97">
                <a:extLst>
                  <a:ext uri="{FF2B5EF4-FFF2-40B4-BE49-F238E27FC236}">
                    <a16:creationId xmlns:a16="http://schemas.microsoft.com/office/drawing/2014/main" id="{939B2998-5397-4926-AD7B-8B424DB60E76}"/>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9" name="矩形 98">
                <a:extLst>
                  <a:ext uri="{FF2B5EF4-FFF2-40B4-BE49-F238E27FC236}">
                    <a16:creationId xmlns:a16="http://schemas.microsoft.com/office/drawing/2014/main" id="{5075E33C-318F-4BC7-BEA1-2CC6717E98A2}"/>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94" name="直接连接符 93">
              <a:extLst>
                <a:ext uri="{FF2B5EF4-FFF2-40B4-BE49-F238E27FC236}">
                  <a16:creationId xmlns:a16="http://schemas.microsoft.com/office/drawing/2014/main" id="{3E8476F8-FDEA-46F4-A08C-9BDF3FE0999D}"/>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grpSp>
        <p:nvGrpSpPr>
          <p:cNvPr id="46" name="组合 45">
            <a:extLst>
              <a:ext uri="{FF2B5EF4-FFF2-40B4-BE49-F238E27FC236}">
                <a16:creationId xmlns:a16="http://schemas.microsoft.com/office/drawing/2014/main" id="{53C26124-FAE3-42DE-B1F8-049E3B1F3E54}"/>
              </a:ext>
            </a:extLst>
          </p:cNvPr>
          <p:cNvGrpSpPr/>
          <p:nvPr/>
        </p:nvGrpSpPr>
        <p:grpSpPr>
          <a:xfrm>
            <a:off x="9302074" y="353222"/>
            <a:ext cx="2372401" cy="697199"/>
            <a:chOff x="2954664" y="741101"/>
            <a:chExt cx="4418941" cy="1332639"/>
          </a:xfrm>
        </p:grpSpPr>
        <p:sp>
          <p:nvSpPr>
            <p:cNvPr id="47" name="椭圆 46">
              <a:extLst>
                <a:ext uri="{FF2B5EF4-FFF2-40B4-BE49-F238E27FC236}">
                  <a16:creationId xmlns:a16="http://schemas.microsoft.com/office/drawing/2014/main" id="{9428A570-5BF1-4743-AA06-568DAC9ECF59}"/>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48" name="图片 47">
              <a:extLst>
                <a:ext uri="{FF2B5EF4-FFF2-40B4-BE49-F238E27FC236}">
                  <a16:creationId xmlns:a16="http://schemas.microsoft.com/office/drawing/2014/main" id="{971790F7-A084-41CA-AE66-C86451628B22}"/>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2069015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0" y="-2463"/>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四段式内容页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52" name="Rectangle 5">
            <a:extLst>
              <a:ext uri="{FF2B5EF4-FFF2-40B4-BE49-F238E27FC236}">
                <a16:creationId xmlns:a16="http://schemas.microsoft.com/office/drawing/2014/main" id="{9AED426A-96D6-46AD-AF0D-DFFA3B1F6B98}"/>
              </a:ext>
            </a:extLst>
          </p:cNvPr>
          <p:cNvSpPr>
            <a:spLocks noChangeArrowheads="1"/>
          </p:cNvSpPr>
          <p:nvPr/>
        </p:nvSpPr>
        <p:spPr bwMode="auto">
          <a:xfrm>
            <a:off x="3148024" y="2333676"/>
            <a:ext cx="2046046" cy="495802"/>
          </a:xfrm>
          <a:prstGeom prst="rect">
            <a:avLst/>
          </a:pr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Rectangle 6">
            <a:extLst>
              <a:ext uri="{FF2B5EF4-FFF2-40B4-BE49-F238E27FC236}">
                <a16:creationId xmlns:a16="http://schemas.microsoft.com/office/drawing/2014/main" id="{CFB99641-C92A-4BDC-801E-9E1AADF6BE42}"/>
              </a:ext>
            </a:extLst>
          </p:cNvPr>
          <p:cNvSpPr>
            <a:spLocks noChangeArrowheads="1"/>
          </p:cNvSpPr>
          <p:nvPr/>
        </p:nvSpPr>
        <p:spPr bwMode="auto">
          <a:xfrm>
            <a:off x="4587473" y="2208428"/>
            <a:ext cx="4766406" cy="490989"/>
          </a:xfrm>
          <a:prstGeom prst="rect">
            <a:avLst/>
          </a:pr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7">
            <a:extLst>
              <a:ext uri="{FF2B5EF4-FFF2-40B4-BE49-F238E27FC236}">
                <a16:creationId xmlns:a16="http://schemas.microsoft.com/office/drawing/2014/main" id="{7868FDC4-B17F-4DF7-98B8-59CF1F06D668}"/>
              </a:ext>
            </a:extLst>
          </p:cNvPr>
          <p:cNvSpPr>
            <a:spLocks/>
          </p:cNvSpPr>
          <p:nvPr/>
        </p:nvSpPr>
        <p:spPr bwMode="auto">
          <a:xfrm>
            <a:off x="4587472" y="2651373"/>
            <a:ext cx="606598" cy="169614"/>
          </a:xfrm>
          <a:custGeom>
            <a:avLst/>
            <a:gdLst>
              <a:gd name="T0" fmla="*/ 155 w 155"/>
              <a:gd name="T1" fmla="*/ 74 h 74"/>
              <a:gd name="T2" fmla="*/ 155 w 155"/>
              <a:gd name="T3" fmla="*/ 0 h 74"/>
              <a:gd name="T4" fmla="*/ 0 w 155"/>
              <a:gd name="T5" fmla="*/ 0 h 74"/>
              <a:gd name="T6" fmla="*/ 155 w 155"/>
              <a:gd name="T7" fmla="*/ 74 h 74"/>
            </a:gdLst>
            <a:ahLst/>
            <a:cxnLst>
              <a:cxn ang="0">
                <a:pos x="T0" y="T1"/>
              </a:cxn>
              <a:cxn ang="0">
                <a:pos x="T2" y="T3"/>
              </a:cxn>
              <a:cxn ang="0">
                <a:pos x="T4" y="T5"/>
              </a:cxn>
              <a:cxn ang="0">
                <a:pos x="T6" y="T7"/>
              </a:cxn>
            </a:cxnLst>
            <a:rect l="0" t="0" r="r" b="b"/>
            <a:pathLst>
              <a:path w="155" h="74">
                <a:moveTo>
                  <a:pt x="155" y="74"/>
                </a:moveTo>
                <a:lnTo>
                  <a:pt x="155" y="0"/>
                </a:lnTo>
                <a:lnTo>
                  <a:pt x="0" y="0"/>
                </a:lnTo>
                <a:lnTo>
                  <a:pt x="155" y="74"/>
                </a:lnTo>
                <a:close/>
              </a:path>
            </a:pathLst>
          </a:custGeom>
          <a:solidFill>
            <a:srgbClr val="D55816"/>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矩形 54">
            <a:extLst>
              <a:ext uri="{FF2B5EF4-FFF2-40B4-BE49-F238E27FC236}">
                <a16:creationId xmlns:a16="http://schemas.microsoft.com/office/drawing/2014/main" id="{853A921C-FD6F-457D-A885-16E7FC2F1367}"/>
              </a:ext>
            </a:extLst>
          </p:cNvPr>
          <p:cNvSpPr/>
          <p:nvPr/>
        </p:nvSpPr>
        <p:spPr>
          <a:xfrm>
            <a:off x="3237931" y="2381522"/>
            <a:ext cx="1438583" cy="400110"/>
          </a:xfrm>
          <a:prstGeom prst="rect">
            <a:avLst/>
          </a:prstGeom>
        </p:spPr>
        <p:txBody>
          <a:bodyPr wrap="square">
            <a:spAutoFit/>
          </a:bodyPr>
          <a:lstStyle/>
          <a:p>
            <a:pPr eaLnBrk="0" fontAlgn="base" hangingPunct="0">
              <a:spcBef>
                <a:spcPct val="0"/>
              </a:spcBef>
              <a:spcAft>
                <a:spcPct val="0"/>
              </a:spcAft>
            </a:pPr>
            <a:r>
              <a:rPr lang="zh-CN" altLang="en-US" sz="20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标题</a:t>
            </a:r>
            <a:endParaRPr lang="zh-CN" altLang="en-US" sz="5400" dirty="0">
              <a:solidFill>
                <a:prstClr val="white"/>
              </a:solidFill>
              <a:latin typeface="微软雅黑" panose="020B0503020204020204" pitchFamily="34" charset="-122"/>
              <a:ea typeface="微软雅黑" panose="020B0503020204020204" pitchFamily="34" charset="-122"/>
            </a:endParaRPr>
          </a:p>
        </p:txBody>
      </p:sp>
      <p:sp>
        <p:nvSpPr>
          <p:cNvPr id="56" name="Rectangle 8">
            <a:extLst>
              <a:ext uri="{FF2B5EF4-FFF2-40B4-BE49-F238E27FC236}">
                <a16:creationId xmlns:a16="http://schemas.microsoft.com/office/drawing/2014/main" id="{1D0EDC4F-4EDE-4A0F-BA04-2155FE617E41}"/>
              </a:ext>
            </a:extLst>
          </p:cNvPr>
          <p:cNvSpPr>
            <a:spLocks noChangeArrowheads="1"/>
          </p:cNvSpPr>
          <p:nvPr/>
        </p:nvSpPr>
        <p:spPr bwMode="auto">
          <a:xfrm>
            <a:off x="3148024" y="3176998"/>
            <a:ext cx="2050486" cy="479366"/>
          </a:xfrm>
          <a:prstGeom prst="rect">
            <a:avLst/>
          </a:pr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7" name="Rectangle 9">
            <a:extLst>
              <a:ext uri="{FF2B5EF4-FFF2-40B4-BE49-F238E27FC236}">
                <a16:creationId xmlns:a16="http://schemas.microsoft.com/office/drawing/2014/main" id="{C7AAAC9A-F332-4876-BA12-9609D0225941}"/>
              </a:ext>
            </a:extLst>
          </p:cNvPr>
          <p:cNvSpPr>
            <a:spLocks noChangeArrowheads="1"/>
          </p:cNvSpPr>
          <p:nvPr/>
        </p:nvSpPr>
        <p:spPr bwMode="auto">
          <a:xfrm>
            <a:off x="4587473" y="3046938"/>
            <a:ext cx="3953606" cy="479366"/>
          </a:xfrm>
          <a:prstGeom prst="rect">
            <a:avLst/>
          </a:pr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 name="Freeform 10">
            <a:extLst>
              <a:ext uri="{FF2B5EF4-FFF2-40B4-BE49-F238E27FC236}">
                <a16:creationId xmlns:a16="http://schemas.microsoft.com/office/drawing/2014/main" id="{54F0D831-915F-466B-B49C-FB213205E421}"/>
              </a:ext>
            </a:extLst>
          </p:cNvPr>
          <p:cNvSpPr>
            <a:spLocks/>
          </p:cNvSpPr>
          <p:nvPr/>
        </p:nvSpPr>
        <p:spPr bwMode="auto">
          <a:xfrm>
            <a:off x="4587472" y="3482476"/>
            <a:ext cx="606597" cy="148947"/>
          </a:xfrm>
          <a:custGeom>
            <a:avLst/>
            <a:gdLst>
              <a:gd name="T0" fmla="*/ 155 w 155"/>
              <a:gd name="T1" fmla="*/ 74 h 74"/>
              <a:gd name="T2" fmla="*/ 155 w 155"/>
              <a:gd name="T3" fmla="*/ 0 h 74"/>
              <a:gd name="T4" fmla="*/ 0 w 155"/>
              <a:gd name="T5" fmla="*/ 0 h 74"/>
              <a:gd name="T6" fmla="*/ 155 w 155"/>
              <a:gd name="T7" fmla="*/ 74 h 74"/>
            </a:gdLst>
            <a:ahLst/>
            <a:cxnLst>
              <a:cxn ang="0">
                <a:pos x="T0" y="T1"/>
              </a:cxn>
              <a:cxn ang="0">
                <a:pos x="T2" y="T3"/>
              </a:cxn>
              <a:cxn ang="0">
                <a:pos x="T4" y="T5"/>
              </a:cxn>
              <a:cxn ang="0">
                <a:pos x="T6" y="T7"/>
              </a:cxn>
            </a:cxnLst>
            <a:rect l="0" t="0" r="r" b="b"/>
            <a:pathLst>
              <a:path w="155" h="74">
                <a:moveTo>
                  <a:pt x="155" y="74"/>
                </a:moveTo>
                <a:lnTo>
                  <a:pt x="155" y="0"/>
                </a:lnTo>
                <a:lnTo>
                  <a:pt x="0" y="0"/>
                </a:lnTo>
                <a:lnTo>
                  <a:pt x="155" y="74"/>
                </a:lnTo>
                <a:close/>
              </a:path>
            </a:pathLst>
          </a:custGeom>
          <a:solidFill>
            <a:srgbClr val="D55816"/>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 name="Rectangle 11">
            <a:extLst>
              <a:ext uri="{FF2B5EF4-FFF2-40B4-BE49-F238E27FC236}">
                <a16:creationId xmlns:a16="http://schemas.microsoft.com/office/drawing/2014/main" id="{31173B1D-53DF-4E9B-AF07-6FCB550D8716}"/>
              </a:ext>
            </a:extLst>
          </p:cNvPr>
          <p:cNvSpPr>
            <a:spLocks noChangeArrowheads="1"/>
          </p:cNvSpPr>
          <p:nvPr/>
        </p:nvSpPr>
        <p:spPr bwMode="auto">
          <a:xfrm>
            <a:off x="3148022" y="4191042"/>
            <a:ext cx="1800775" cy="477039"/>
          </a:xfrm>
          <a:prstGeom prst="rect">
            <a:avLst/>
          </a:pr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 name="Rectangle 12">
            <a:extLst>
              <a:ext uri="{FF2B5EF4-FFF2-40B4-BE49-F238E27FC236}">
                <a16:creationId xmlns:a16="http://schemas.microsoft.com/office/drawing/2014/main" id="{462E1DB0-2800-4E3B-827F-AC9CE63CE3FD}"/>
              </a:ext>
            </a:extLst>
          </p:cNvPr>
          <p:cNvSpPr>
            <a:spLocks noChangeArrowheads="1"/>
          </p:cNvSpPr>
          <p:nvPr/>
        </p:nvSpPr>
        <p:spPr bwMode="auto">
          <a:xfrm>
            <a:off x="4587471" y="4058654"/>
            <a:ext cx="2693767" cy="479365"/>
          </a:xfrm>
          <a:prstGeom prst="rect">
            <a:avLst/>
          </a:pr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2" name="Freeform 13">
            <a:extLst>
              <a:ext uri="{FF2B5EF4-FFF2-40B4-BE49-F238E27FC236}">
                <a16:creationId xmlns:a16="http://schemas.microsoft.com/office/drawing/2014/main" id="{0CB40B19-3430-4468-B811-4E1A54139D89}"/>
              </a:ext>
            </a:extLst>
          </p:cNvPr>
          <p:cNvSpPr>
            <a:spLocks/>
          </p:cNvSpPr>
          <p:nvPr/>
        </p:nvSpPr>
        <p:spPr bwMode="auto">
          <a:xfrm>
            <a:off x="4587471" y="4495882"/>
            <a:ext cx="361326" cy="172200"/>
          </a:xfrm>
          <a:custGeom>
            <a:avLst/>
            <a:gdLst>
              <a:gd name="T0" fmla="*/ 155 w 155"/>
              <a:gd name="T1" fmla="*/ 74 h 74"/>
              <a:gd name="T2" fmla="*/ 155 w 155"/>
              <a:gd name="T3" fmla="*/ 0 h 74"/>
              <a:gd name="T4" fmla="*/ 0 w 155"/>
              <a:gd name="T5" fmla="*/ 0 h 74"/>
              <a:gd name="T6" fmla="*/ 155 w 155"/>
              <a:gd name="T7" fmla="*/ 74 h 74"/>
            </a:gdLst>
            <a:ahLst/>
            <a:cxnLst>
              <a:cxn ang="0">
                <a:pos x="T0" y="T1"/>
              </a:cxn>
              <a:cxn ang="0">
                <a:pos x="T2" y="T3"/>
              </a:cxn>
              <a:cxn ang="0">
                <a:pos x="T4" y="T5"/>
              </a:cxn>
              <a:cxn ang="0">
                <a:pos x="T6" y="T7"/>
              </a:cxn>
            </a:cxnLst>
            <a:rect l="0" t="0" r="r" b="b"/>
            <a:pathLst>
              <a:path w="155" h="74">
                <a:moveTo>
                  <a:pt x="155" y="74"/>
                </a:moveTo>
                <a:lnTo>
                  <a:pt x="155" y="0"/>
                </a:lnTo>
                <a:lnTo>
                  <a:pt x="0" y="0"/>
                </a:lnTo>
                <a:lnTo>
                  <a:pt x="155" y="74"/>
                </a:lnTo>
                <a:close/>
              </a:path>
            </a:pathLst>
          </a:custGeom>
          <a:solidFill>
            <a:srgbClr val="7F5F5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4" name="Rectangle 14">
            <a:extLst>
              <a:ext uri="{FF2B5EF4-FFF2-40B4-BE49-F238E27FC236}">
                <a16:creationId xmlns:a16="http://schemas.microsoft.com/office/drawing/2014/main" id="{68922ED2-4D11-4A13-B88E-C138BB0E4950}"/>
              </a:ext>
            </a:extLst>
          </p:cNvPr>
          <p:cNvSpPr>
            <a:spLocks noChangeArrowheads="1"/>
          </p:cNvSpPr>
          <p:nvPr/>
        </p:nvSpPr>
        <p:spPr bwMode="auto">
          <a:xfrm>
            <a:off x="3148022" y="5209433"/>
            <a:ext cx="1773366" cy="481703"/>
          </a:xfrm>
          <a:prstGeom prst="rect">
            <a:avLst/>
          </a:prstGeom>
          <a:solidFill>
            <a:srgbClr val="7F5F5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5" name="Rectangle 15">
            <a:extLst>
              <a:ext uri="{FF2B5EF4-FFF2-40B4-BE49-F238E27FC236}">
                <a16:creationId xmlns:a16="http://schemas.microsoft.com/office/drawing/2014/main" id="{981CACD9-BA41-4285-B836-DF25C40A3727}"/>
              </a:ext>
            </a:extLst>
          </p:cNvPr>
          <p:cNvSpPr>
            <a:spLocks noChangeArrowheads="1"/>
          </p:cNvSpPr>
          <p:nvPr/>
        </p:nvSpPr>
        <p:spPr bwMode="auto">
          <a:xfrm>
            <a:off x="4587471" y="5079954"/>
            <a:ext cx="1931768" cy="479365"/>
          </a:xfrm>
          <a:prstGeom prst="rect">
            <a:avLst/>
          </a:prstGeom>
          <a:solidFill>
            <a:srgbClr val="7F5F5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6" name="Freeform 16">
            <a:extLst>
              <a:ext uri="{FF2B5EF4-FFF2-40B4-BE49-F238E27FC236}">
                <a16:creationId xmlns:a16="http://schemas.microsoft.com/office/drawing/2014/main" id="{084E8AAE-0F6A-4B01-9695-ECBE769BF275}"/>
              </a:ext>
            </a:extLst>
          </p:cNvPr>
          <p:cNvSpPr>
            <a:spLocks/>
          </p:cNvSpPr>
          <p:nvPr/>
        </p:nvSpPr>
        <p:spPr bwMode="auto">
          <a:xfrm>
            <a:off x="4587471" y="5515759"/>
            <a:ext cx="333917" cy="173039"/>
          </a:xfrm>
          <a:custGeom>
            <a:avLst/>
            <a:gdLst>
              <a:gd name="T0" fmla="*/ 155 w 155"/>
              <a:gd name="T1" fmla="*/ 75 h 75"/>
              <a:gd name="T2" fmla="*/ 155 w 155"/>
              <a:gd name="T3" fmla="*/ 0 h 75"/>
              <a:gd name="T4" fmla="*/ 0 w 155"/>
              <a:gd name="T5" fmla="*/ 0 h 75"/>
              <a:gd name="T6" fmla="*/ 155 w 155"/>
              <a:gd name="T7" fmla="*/ 75 h 75"/>
            </a:gdLst>
            <a:ahLst/>
            <a:cxnLst>
              <a:cxn ang="0">
                <a:pos x="T0" y="T1"/>
              </a:cxn>
              <a:cxn ang="0">
                <a:pos x="T2" y="T3"/>
              </a:cxn>
              <a:cxn ang="0">
                <a:pos x="T4" y="T5"/>
              </a:cxn>
              <a:cxn ang="0">
                <a:pos x="T6" y="T7"/>
              </a:cxn>
            </a:cxnLst>
            <a:rect l="0" t="0" r="r" b="b"/>
            <a:pathLst>
              <a:path w="155" h="75">
                <a:moveTo>
                  <a:pt x="155" y="75"/>
                </a:moveTo>
                <a:lnTo>
                  <a:pt x="155" y="0"/>
                </a:lnTo>
                <a:lnTo>
                  <a:pt x="0" y="0"/>
                </a:lnTo>
                <a:lnTo>
                  <a:pt x="155" y="75"/>
                </a:lnTo>
                <a:close/>
              </a:path>
            </a:pathLst>
          </a:custGeom>
          <a:solidFill>
            <a:srgbClr val="1F39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68" name="矩形 67">
            <a:extLst>
              <a:ext uri="{FF2B5EF4-FFF2-40B4-BE49-F238E27FC236}">
                <a16:creationId xmlns:a16="http://schemas.microsoft.com/office/drawing/2014/main" id="{B2CE1B4B-3E24-423A-809A-C5A32698B192}"/>
              </a:ext>
            </a:extLst>
          </p:cNvPr>
          <p:cNvSpPr/>
          <p:nvPr/>
        </p:nvSpPr>
        <p:spPr>
          <a:xfrm>
            <a:off x="3237931" y="3223277"/>
            <a:ext cx="1438583" cy="400110"/>
          </a:xfrm>
          <a:prstGeom prst="rect">
            <a:avLst/>
          </a:prstGeom>
        </p:spPr>
        <p:txBody>
          <a:bodyPr wrap="square">
            <a:spAutoFit/>
          </a:bodyPr>
          <a:lstStyle/>
          <a:p>
            <a:pPr eaLnBrk="0" fontAlgn="base" hangingPunct="0">
              <a:spcBef>
                <a:spcPct val="0"/>
              </a:spcBef>
              <a:spcAft>
                <a:spcPct val="0"/>
              </a:spcAft>
            </a:pPr>
            <a:r>
              <a:rPr lang="zh-CN" altLang="en-US" sz="20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标题</a:t>
            </a:r>
            <a:endParaRPr lang="zh-CN" altLang="en-US" sz="5400" dirty="0">
              <a:solidFill>
                <a:prstClr val="white"/>
              </a:solidFill>
              <a:latin typeface="微软雅黑" panose="020B0503020204020204" pitchFamily="34" charset="-122"/>
              <a:ea typeface="微软雅黑" panose="020B0503020204020204" pitchFamily="34" charset="-122"/>
            </a:endParaRPr>
          </a:p>
        </p:txBody>
      </p:sp>
      <p:sp>
        <p:nvSpPr>
          <p:cNvPr id="69" name="矩形 68">
            <a:extLst>
              <a:ext uri="{FF2B5EF4-FFF2-40B4-BE49-F238E27FC236}">
                <a16:creationId xmlns:a16="http://schemas.microsoft.com/office/drawing/2014/main" id="{8158F091-38D3-4905-BC8D-6554E10BF469}"/>
              </a:ext>
            </a:extLst>
          </p:cNvPr>
          <p:cNvSpPr/>
          <p:nvPr/>
        </p:nvSpPr>
        <p:spPr>
          <a:xfrm>
            <a:off x="3237930" y="4229049"/>
            <a:ext cx="1438583" cy="400110"/>
          </a:xfrm>
          <a:prstGeom prst="rect">
            <a:avLst/>
          </a:prstGeom>
        </p:spPr>
        <p:txBody>
          <a:bodyPr wrap="square">
            <a:spAutoFit/>
          </a:bodyPr>
          <a:lstStyle/>
          <a:p>
            <a:pPr eaLnBrk="0" fontAlgn="base" hangingPunct="0">
              <a:spcBef>
                <a:spcPct val="0"/>
              </a:spcBef>
              <a:spcAft>
                <a:spcPct val="0"/>
              </a:spcAft>
            </a:pPr>
            <a:r>
              <a:rPr lang="zh-CN" altLang="en-US" sz="20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标题</a:t>
            </a:r>
            <a:endParaRPr lang="zh-CN" altLang="en-US" sz="5400" dirty="0">
              <a:solidFill>
                <a:prstClr val="white"/>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a16="http://schemas.microsoft.com/office/drawing/2014/main" id="{E777ED2B-AE43-4E77-BECE-FF5BD7F1839D}"/>
              </a:ext>
            </a:extLst>
          </p:cNvPr>
          <p:cNvSpPr/>
          <p:nvPr/>
        </p:nvSpPr>
        <p:spPr>
          <a:xfrm>
            <a:off x="3246325" y="5288688"/>
            <a:ext cx="1438583" cy="400110"/>
          </a:xfrm>
          <a:prstGeom prst="rect">
            <a:avLst/>
          </a:prstGeom>
        </p:spPr>
        <p:txBody>
          <a:bodyPr wrap="square">
            <a:spAutoFit/>
          </a:bodyPr>
          <a:lstStyle/>
          <a:p>
            <a:pPr eaLnBrk="0" fontAlgn="base" hangingPunct="0">
              <a:spcBef>
                <a:spcPct val="0"/>
              </a:spcBef>
              <a:spcAft>
                <a:spcPct val="0"/>
              </a:spcAft>
            </a:pPr>
            <a:r>
              <a:rPr lang="zh-CN" altLang="en-US" sz="20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标题</a:t>
            </a:r>
            <a:endParaRPr lang="zh-CN" altLang="en-US" sz="5400" dirty="0">
              <a:solidFill>
                <a:prstClr val="white"/>
              </a:solidFill>
              <a:latin typeface="微软雅黑" panose="020B0503020204020204" pitchFamily="34" charset="-122"/>
              <a:ea typeface="微软雅黑" panose="020B0503020204020204" pitchFamily="34" charset="-122"/>
            </a:endParaRPr>
          </a:p>
        </p:txBody>
      </p:sp>
      <p:sp>
        <p:nvSpPr>
          <p:cNvPr id="71" name="文本框 70">
            <a:extLst>
              <a:ext uri="{FF2B5EF4-FFF2-40B4-BE49-F238E27FC236}">
                <a16:creationId xmlns:a16="http://schemas.microsoft.com/office/drawing/2014/main" id="{529E911D-5BA6-40D8-BD6F-4C2003898E11}"/>
              </a:ext>
            </a:extLst>
          </p:cNvPr>
          <p:cNvSpPr txBox="1"/>
          <p:nvPr/>
        </p:nvSpPr>
        <p:spPr>
          <a:xfrm>
            <a:off x="1512609" y="2470712"/>
            <a:ext cx="738664" cy="3225643"/>
          </a:xfrm>
          <a:prstGeom prst="rect">
            <a:avLst/>
          </a:prstGeom>
          <a:noFill/>
        </p:spPr>
        <p:txBody>
          <a:bodyPr vert="eaVert" wrap="square" rtlCol="0">
            <a:spAutoFit/>
          </a:bodyPr>
          <a:lstStyle/>
          <a:p>
            <a:r>
              <a:rPr lang="zh-CN" altLang="en-US" sz="3600" b="1" dirty="0">
                <a:latin typeface="微软雅黑" panose="020B0503020204020204" pitchFamily="34" charset="-122"/>
                <a:ea typeface="微软雅黑" panose="020B0503020204020204" pitchFamily="34" charset="-122"/>
              </a:rPr>
              <a:t>输入您的内容</a:t>
            </a:r>
          </a:p>
        </p:txBody>
      </p:sp>
      <p:sp>
        <p:nvSpPr>
          <p:cNvPr id="72" name="矩形 71">
            <a:extLst>
              <a:ext uri="{FF2B5EF4-FFF2-40B4-BE49-F238E27FC236}">
                <a16:creationId xmlns:a16="http://schemas.microsoft.com/office/drawing/2014/main" id="{0B70E2BA-00F8-4FB3-988F-EDD30596D532}"/>
              </a:ext>
            </a:extLst>
          </p:cNvPr>
          <p:cNvSpPr/>
          <p:nvPr/>
        </p:nvSpPr>
        <p:spPr>
          <a:xfrm>
            <a:off x="9566550" y="2223089"/>
            <a:ext cx="720069" cy="461665"/>
          </a:xfrm>
          <a:prstGeom prst="rect">
            <a:avLst/>
          </a:prstGeom>
        </p:spPr>
        <p:txBody>
          <a:bodyPr wrap="none">
            <a:spAutoFit/>
          </a:bodyPr>
          <a:lstStyle/>
          <a:p>
            <a:pPr eaLnBrk="0" fontAlgn="base" hangingPunct="0">
              <a:spcBef>
                <a:spcPct val="0"/>
              </a:spcBef>
              <a:spcAft>
                <a:spcPct val="0"/>
              </a:spcAft>
            </a:pPr>
            <a:r>
              <a:rPr lang="en-US" altLang="zh-CN" sz="2400" dirty="0">
                <a:solidFill>
                  <a:prstClr val="white">
                    <a:lumMod val="25000"/>
                  </a:prstClr>
                </a:solidFill>
                <a:latin typeface="微软雅黑" panose="020B0503020204020204" pitchFamily="34" charset="-122"/>
                <a:ea typeface="微软雅黑" panose="020B0503020204020204" pitchFamily="34" charset="-122"/>
                <a:cs typeface="Arial" panose="020B0604020202020204" pitchFamily="34" charset="0"/>
              </a:rPr>
              <a:t>81</a:t>
            </a:r>
            <a:r>
              <a:rPr lang="en-US" altLang="zh-CN" sz="1400" dirty="0">
                <a:solidFill>
                  <a:prstClr val="white">
                    <a:lumMod val="25000"/>
                  </a:prstClr>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6000" dirty="0">
              <a:solidFill>
                <a:prstClr val="white">
                  <a:lumMod val="2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3" name="矩形 72">
            <a:extLst>
              <a:ext uri="{FF2B5EF4-FFF2-40B4-BE49-F238E27FC236}">
                <a16:creationId xmlns:a16="http://schemas.microsoft.com/office/drawing/2014/main" id="{B63E02EF-9290-4F1A-967C-69046E3E8AF5}"/>
              </a:ext>
            </a:extLst>
          </p:cNvPr>
          <p:cNvSpPr/>
          <p:nvPr/>
        </p:nvSpPr>
        <p:spPr>
          <a:xfrm>
            <a:off x="8704930" y="3094871"/>
            <a:ext cx="720069" cy="461665"/>
          </a:xfrm>
          <a:prstGeom prst="rect">
            <a:avLst/>
          </a:prstGeom>
        </p:spPr>
        <p:txBody>
          <a:bodyPr wrap="none">
            <a:spAutoFit/>
          </a:bodyPr>
          <a:lstStyle/>
          <a:p>
            <a:pPr eaLnBrk="0" fontAlgn="base" hangingPunct="0">
              <a:spcBef>
                <a:spcPct val="0"/>
              </a:spcBef>
              <a:spcAft>
                <a:spcPct val="0"/>
              </a:spcAft>
            </a:pPr>
            <a:r>
              <a:rPr lang="en-US" altLang="zh-CN" sz="2400" dirty="0">
                <a:solidFill>
                  <a:prstClr val="white">
                    <a:lumMod val="25000"/>
                  </a:prstClr>
                </a:solidFill>
                <a:latin typeface="微软雅黑" panose="020B0503020204020204" pitchFamily="34" charset="-122"/>
                <a:ea typeface="微软雅黑" panose="020B0503020204020204" pitchFamily="34" charset="-122"/>
                <a:cs typeface="Arial" panose="020B0604020202020204" pitchFamily="34" charset="0"/>
              </a:rPr>
              <a:t>56</a:t>
            </a:r>
            <a:r>
              <a:rPr lang="en-US" altLang="zh-CN" sz="1400" dirty="0">
                <a:solidFill>
                  <a:prstClr val="white">
                    <a:lumMod val="25000"/>
                  </a:prstClr>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6000" dirty="0">
              <a:solidFill>
                <a:prstClr val="white">
                  <a:lumMod val="2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4" name="矩形 73">
            <a:extLst>
              <a:ext uri="{FF2B5EF4-FFF2-40B4-BE49-F238E27FC236}">
                <a16:creationId xmlns:a16="http://schemas.microsoft.com/office/drawing/2014/main" id="{A4F33086-04B8-4E65-A67A-099EABF0D969}"/>
              </a:ext>
            </a:extLst>
          </p:cNvPr>
          <p:cNvSpPr/>
          <p:nvPr/>
        </p:nvSpPr>
        <p:spPr>
          <a:xfrm>
            <a:off x="7537814" y="4067503"/>
            <a:ext cx="720069" cy="461665"/>
          </a:xfrm>
          <a:prstGeom prst="rect">
            <a:avLst/>
          </a:prstGeom>
        </p:spPr>
        <p:txBody>
          <a:bodyPr wrap="none">
            <a:spAutoFit/>
          </a:bodyPr>
          <a:lstStyle/>
          <a:p>
            <a:pPr eaLnBrk="0" fontAlgn="base" hangingPunct="0">
              <a:spcBef>
                <a:spcPct val="0"/>
              </a:spcBef>
              <a:spcAft>
                <a:spcPct val="0"/>
              </a:spcAft>
            </a:pPr>
            <a:r>
              <a:rPr lang="en-US" altLang="zh-CN" sz="2400" dirty="0">
                <a:solidFill>
                  <a:prstClr val="white">
                    <a:lumMod val="25000"/>
                  </a:prstClr>
                </a:solidFill>
                <a:latin typeface="微软雅黑" panose="020B0503020204020204" pitchFamily="34" charset="-122"/>
                <a:ea typeface="微软雅黑" panose="020B0503020204020204" pitchFamily="34" charset="-122"/>
                <a:cs typeface="Arial" panose="020B0604020202020204" pitchFamily="34" charset="0"/>
              </a:rPr>
              <a:t>43</a:t>
            </a:r>
            <a:r>
              <a:rPr lang="en-US" altLang="zh-CN" sz="1400" dirty="0">
                <a:solidFill>
                  <a:prstClr val="white">
                    <a:lumMod val="25000"/>
                  </a:prstClr>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6000" dirty="0">
              <a:solidFill>
                <a:prstClr val="white">
                  <a:lumMod val="2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5" name="矩形 74">
            <a:extLst>
              <a:ext uri="{FF2B5EF4-FFF2-40B4-BE49-F238E27FC236}">
                <a16:creationId xmlns:a16="http://schemas.microsoft.com/office/drawing/2014/main" id="{F859DFC5-5566-450D-87F6-AF791789C2BD}"/>
              </a:ext>
            </a:extLst>
          </p:cNvPr>
          <p:cNvSpPr/>
          <p:nvPr/>
        </p:nvSpPr>
        <p:spPr>
          <a:xfrm>
            <a:off x="6817745" y="5088803"/>
            <a:ext cx="720069" cy="461665"/>
          </a:xfrm>
          <a:prstGeom prst="rect">
            <a:avLst/>
          </a:prstGeom>
        </p:spPr>
        <p:txBody>
          <a:bodyPr wrap="none">
            <a:spAutoFit/>
          </a:bodyPr>
          <a:lstStyle/>
          <a:p>
            <a:pPr eaLnBrk="0" fontAlgn="base" hangingPunct="0">
              <a:spcBef>
                <a:spcPct val="0"/>
              </a:spcBef>
              <a:spcAft>
                <a:spcPct val="0"/>
              </a:spcAft>
            </a:pPr>
            <a:r>
              <a:rPr lang="en-US" altLang="zh-CN" sz="2400" dirty="0">
                <a:solidFill>
                  <a:prstClr val="white">
                    <a:lumMod val="25000"/>
                  </a:prstClr>
                </a:solidFill>
                <a:latin typeface="微软雅黑" panose="020B0503020204020204" pitchFamily="34" charset="-122"/>
                <a:ea typeface="微软雅黑" panose="020B0503020204020204" pitchFamily="34" charset="-122"/>
                <a:cs typeface="Arial" panose="020B0604020202020204" pitchFamily="34" charset="0"/>
              </a:rPr>
              <a:t>31</a:t>
            </a:r>
            <a:r>
              <a:rPr lang="en-US" altLang="zh-CN" sz="1400" dirty="0">
                <a:solidFill>
                  <a:prstClr val="white">
                    <a:lumMod val="25000"/>
                  </a:prstClr>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6000" dirty="0">
              <a:solidFill>
                <a:prstClr val="white">
                  <a:lumMod val="2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矩形 31">
            <a:extLst>
              <a:ext uri="{FF2B5EF4-FFF2-40B4-BE49-F238E27FC236}">
                <a16:creationId xmlns:a16="http://schemas.microsoft.com/office/drawing/2014/main" id="{F0011B53-584E-4E23-9E1C-8B2BF491A01E}"/>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33" name="组合 32">
            <a:extLst>
              <a:ext uri="{FF2B5EF4-FFF2-40B4-BE49-F238E27FC236}">
                <a16:creationId xmlns:a16="http://schemas.microsoft.com/office/drawing/2014/main" id="{9E7F5A51-3388-48FF-BCBB-229CF871A122}"/>
              </a:ext>
            </a:extLst>
          </p:cNvPr>
          <p:cNvGrpSpPr/>
          <p:nvPr/>
        </p:nvGrpSpPr>
        <p:grpSpPr>
          <a:xfrm>
            <a:off x="9302074" y="353222"/>
            <a:ext cx="2372401" cy="697199"/>
            <a:chOff x="2954664" y="741101"/>
            <a:chExt cx="4418941" cy="1332639"/>
          </a:xfrm>
        </p:grpSpPr>
        <p:sp>
          <p:nvSpPr>
            <p:cNvPr id="34" name="椭圆 33">
              <a:extLst>
                <a:ext uri="{FF2B5EF4-FFF2-40B4-BE49-F238E27FC236}">
                  <a16:creationId xmlns:a16="http://schemas.microsoft.com/office/drawing/2014/main" id="{EA99B9E8-8902-4825-99D4-BD7BFF81D724}"/>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35" name="图片 34">
              <a:extLst>
                <a:ext uri="{FF2B5EF4-FFF2-40B4-BE49-F238E27FC236}">
                  <a16:creationId xmlns:a16="http://schemas.microsoft.com/office/drawing/2014/main" id="{0E6595FC-4C37-4A50-A3D0-9422B783613D}"/>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15258283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7E6CBDA-5CCF-42B9-96E0-1A73FA5EE51D}"/>
              </a:ext>
            </a:extLst>
          </p:cNvPr>
          <p:cNvPicPr>
            <a:picLocks noChangeAspect="1"/>
          </p:cNvPicPr>
          <p:nvPr/>
        </p:nvPicPr>
        <p:blipFill rotWithShape="1">
          <a:blip r:embed="rId2">
            <a:extLst>
              <a:ext uri="{28A0092B-C50C-407E-A947-70E740481C1C}">
                <a14:useLocalDpi xmlns:a14="http://schemas.microsoft.com/office/drawing/2010/main" val="0"/>
              </a:ext>
            </a:extLst>
          </a:blip>
          <a:srcRect t="8381" b="7018"/>
          <a:stretch/>
        </p:blipFill>
        <p:spPr>
          <a:xfrm>
            <a:off x="0" y="0"/>
            <a:ext cx="12189175" cy="6858000"/>
          </a:xfrm>
          <a:prstGeom prst="rect">
            <a:avLst/>
          </a:prstGeom>
          <a:ln>
            <a:noFill/>
          </a:ln>
          <a:effectLst>
            <a:outerShdw blurRad="292100" dist="139700" dir="2700000" algn="tl" rotWithShape="0">
              <a:srgbClr val="333333">
                <a:alpha val="65000"/>
              </a:srgbClr>
            </a:outerShdw>
          </a:effectLst>
        </p:spPr>
      </p:pic>
      <p:sp>
        <p:nvSpPr>
          <p:cNvPr id="5" name="矩形 4">
            <a:extLst>
              <a:ext uri="{FF2B5EF4-FFF2-40B4-BE49-F238E27FC236}">
                <a16:creationId xmlns:a16="http://schemas.microsoft.com/office/drawing/2014/main" id="{5CE034BB-39D9-4715-8ABA-FF4C145A57F3}"/>
              </a:ext>
            </a:extLst>
          </p:cNvPr>
          <p:cNvSpPr/>
          <p:nvPr/>
        </p:nvSpPr>
        <p:spPr>
          <a:xfrm>
            <a:off x="-1" y="-5795"/>
            <a:ext cx="12189175"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2374336-6B06-4900-8B2F-45D91BDA29A2}"/>
              </a:ext>
            </a:extLst>
          </p:cNvPr>
          <p:cNvSpPr txBox="1"/>
          <p:nvPr/>
        </p:nvSpPr>
        <p:spPr>
          <a:xfrm>
            <a:off x="314960" y="2571866"/>
            <a:ext cx="6573520" cy="1569660"/>
          </a:xfrm>
          <a:prstGeom prst="rect">
            <a:avLst/>
          </a:prstGeom>
          <a:noFill/>
        </p:spPr>
        <p:txBody>
          <a:bodyPr wrap="square" rtlCol="0">
            <a:spAutoFit/>
          </a:bodyPr>
          <a:lstStyle/>
          <a:p>
            <a:r>
              <a:rPr lang="zh-CN" altLang="en-US" sz="4800" b="1" dirty="0">
                <a:solidFill>
                  <a:srgbClr val="C00000"/>
                </a:solidFill>
                <a:latin typeface="微软雅黑" panose="020B0503020204020204" pitchFamily="34" charset="-122"/>
                <a:ea typeface="微软雅黑" panose="020B0503020204020204" pitchFamily="34" charset="-122"/>
              </a:rPr>
              <a:t>烟台大学</a:t>
            </a:r>
            <a:endParaRPr lang="en-US" altLang="zh-CN" sz="4800" b="1" dirty="0">
              <a:solidFill>
                <a:srgbClr val="C00000"/>
              </a:solidFill>
              <a:latin typeface="微软雅黑" panose="020B0503020204020204" pitchFamily="34" charset="-122"/>
              <a:ea typeface="微软雅黑" panose="020B0503020204020204" pitchFamily="34" charset="-122"/>
            </a:endParaRPr>
          </a:p>
          <a:p>
            <a:r>
              <a:rPr lang="zh-CN" altLang="en-US" sz="4800" b="1" spc="600" dirty="0">
                <a:solidFill>
                  <a:srgbClr val="C00000"/>
                </a:solidFill>
                <a:latin typeface="微软雅黑" panose="020B0503020204020204" pitchFamily="34" charset="-122"/>
                <a:ea typeface="微软雅黑" panose="020B0503020204020204" pitchFamily="34" charset="-122"/>
              </a:rPr>
              <a:t>汇报答辩通用模板</a:t>
            </a:r>
          </a:p>
        </p:txBody>
      </p:sp>
      <p:grpSp>
        <p:nvGrpSpPr>
          <p:cNvPr id="9" name="组合 8">
            <a:extLst>
              <a:ext uri="{FF2B5EF4-FFF2-40B4-BE49-F238E27FC236}">
                <a16:creationId xmlns:a16="http://schemas.microsoft.com/office/drawing/2014/main" id="{D09AACFE-65FD-4876-AB28-D48674AF043E}"/>
              </a:ext>
            </a:extLst>
          </p:cNvPr>
          <p:cNvGrpSpPr/>
          <p:nvPr/>
        </p:nvGrpSpPr>
        <p:grpSpPr>
          <a:xfrm>
            <a:off x="541660" y="4844690"/>
            <a:ext cx="4942530" cy="524469"/>
            <a:chOff x="3608511" y="3631229"/>
            <a:chExt cx="4942530" cy="524469"/>
          </a:xfrm>
        </p:grpSpPr>
        <p:sp>
          <p:nvSpPr>
            <p:cNvPr id="10" name="矩形: 圆角 9">
              <a:extLst>
                <a:ext uri="{FF2B5EF4-FFF2-40B4-BE49-F238E27FC236}">
                  <a16:creationId xmlns:a16="http://schemas.microsoft.com/office/drawing/2014/main" id="{CF42AFBC-4749-47DA-A925-5E343D40BA21}"/>
                </a:ext>
              </a:extLst>
            </p:cNvPr>
            <p:cNvSpPr/>
            <p:nvPr/>
          </p:nvSpPr>
          <p:spPr>
            <a:xfrm>
              <a:off x="3685651" y="3631229"/>
              <a:ext cx="4788250" cy="52446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DC3C8893-DEC4-4200-9C7F-A7C78987305A}"/>
                </a:ext>
              </a:extLst>
            </p:cNvPr>
            <p:cNvSpPr txBox="1"/>
            <p:nvPr/>
          </p:nvSpPr>
          <p:spPr>
            <a:xfrm>
              <a:off x="3608511" y="3662630"/>
              <a:ext cx="4942530" cy="461665"/>
            </a:xfrm>
            <a:prstGeom prst="rect">
              <a:avLst/>
            </a:prstGeom>
            <a:no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汇报人：烟大人  丨  导师：烟大人</a:t>
              </a:r>
            </a:p>
          </p:txBody>
        </p:sp>
      </p:grpSp>
      <p:pic>
        <p:nvPicPr>
          <p:cNvPr id="12" name="图片占位符 33">
            <a:extLst>
              <a:ext uri="{FF2B5EF4-FFF2-40B4-BE49-F238E27FC236}">
                <a16:creationId xmlns:a16="http://schemas.microsoft.com/office/drawing/2014/main" id="{010EA4BD-F9DC-4A57-A5EF-6CC098F1EF7B}"/>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6309360" y="0"/>
            <a:ext cx="5567680" cy="6852205"/>
          </a:xfrm>
          <a:prstGeom prst="parallelogram">
            <a:avLst>
              <a:gd name="adj" fmla="val 35760"/>
            </a:avLst>
          </a:prstGeom>
          <a:ln w="38100">
            <a:noFill/>
          </a:ln>
        </p:spPr>
      </p:pic>
      <p:cxnSp>
        <p:nvCxnSpPr>
          <p:cNvPr id="13" name="直接连接符 12">
            <a:extLst>
              <a:ext uri="{FF2B5EF4-FFF2-40B4-BE49-F238E27FC236}">
                <a16:creationId xmlns:a16="http://schemas.microsoft.com/office/drawing/2014/main" id="{8A828B68-6763-43D7-A9FD-92318CACBC8A}"/>
              </a:ext>
            </a:extLst>
          </p:cNvPr>
          <p:cNvCxnSpPr>
            <a:cxnSpLocks/>
          </p:cNvCxnSpPr>
          <p:nvPr/>
        </p:nvCxnSpPr>
        <p:spPr>
          <a:xfrm flipH="1">
            <a:off x="7293969" y="0"/>
            <a:ext cx="609205" cy="2166665"/>
          </a:xfrm>
          <a:prstGeom prst="line">
            <a:avLst/>
          </a:prstGeom>
          <a:noFill/>
          <a:ln w="19050" cap="flat" cmpd="sng" algn="ctr">
            <a:solidFill>
              <a:srgbClr val="C00000"/>
            </a:solidFill>
            <a:prstDash val="solid"/>
            <a:miter lim="800000"/>
          </a:ln>
          <a:effectLst/>
        </p:spPr>
      </p:cxnSp>
      <p:cxnSp>
        <p:nvCxnSpPr>
          <p:cNvPr id="14" name="直接连接符 13">
            <a:extLst>
              <a:ext uri="{FF2B5EF4-FFF2-40B4-BE49-F238E27FC236}">
                <a16:creationId xmlns:a16="http://schemas.microsoft.com/office/drawing/2014/main" id="{ACD67ABE-7E83-4B28-B101-41B27E263AA8}"/>
              </a:ext>
            </a:extLst>
          </p:cNvPr>
          <p:cNvCxnSpPr>
            <a:cxnSpLocks/>
          </p:cNvCxnSpPr>
          <p:nvPr/>
        </p:nvCxnSpPr>
        <p:spPr>
          <a:xfrm flipH="1">
            <a:off x="7020401" y="1668195"/>
            <a:ext cx="609205" cy="2166665"/>
          </a:xfrm>
          <a:prstGeom prst="line">
            <a:avLst/>
          </a:prstGeom>
          <a:noFill/>
          <a:ln w="19050" cap="flat" cmpd="sng" algn="ctr">
            <a:solidFill>
              <a:srgbClr val="C00000"/>
            </a:solidFill>
            <a:prstDash val="solid"/>
            <a:miter lim="800000"/>
          </a:ln>
          <a:effectLst/>
        </p:spPr>
      </p:cxnSp>
      <p:cxnSp>
        <p:nvCxnSpPr>
          <p:cNvPr id="15" name="直接连接符 14">
            <a:extLst>
              <a:ext uri="{FF2B5EF4-FFF2-40B4-BE49-F238E27FC236}">
                <a16:creationId xmlns:a16="http://schemas.microsoft.com/office/drawing/2014/main" id="{2B7AB404-D81F-4820-8897-AB9A2099FEA9}"/>
              </a:ext>
            </a:extLst>
          </p:cNvPr>
          <p:cNvCxnSpPr>
            <a:cxnSpLocks/>
          </p:cNvCxnSpPr>
          <p:nvPr/>
        </p:nvCxnSpPr>
        <p:spPr>
          <a:xfrm flipH="1">
            <a:off x="10526708" y="2940260"/>
            <a:ext cx="609205" cy="2166665"/>
          </a:xfrm>
          <a:prstGeom prst="line">
            <a:avLst/>
          </a:prstGeom>
          <a:noFill/>
          <a:ln w="19050" cap="flat" cmpd="sng" algn="ctr">
            <a:solidFill>
              <a:srgbClr val="C00000"/>
            </a:solidFill>
            <a:prstDash val="solid"/>
            <a:miter lim="800000"/>
          </a:ln>
          <a:effectLst/>
        </p:spPr>
      </p:cxnSp>
      <p:cxnSp>
        <p:nvCxnSpPr>
          <p:cNvPr id="16" name="直接连接符 15">
            <a:extLst>
              <a:ext uri="{FF2B5EF4-FFF2-40B4-BE49-F238E27FC236}">
                <a16:creationId xmlns:a16="http://schemas.microsoft.com/office/drawing/2014/main" id="{EE1DA452-09C4-4570-B094-0145AFE930C3}"/>
              </a:ext>
            </a:extLst>
          </p:cNvPr>
          <p:cNvCxnSpPr>
            <a:cxnSpLocks/>
          </p:cNvCxnSpPr>
          <p:nvPr/>
        </p:nvCxnSpPr>
        <p:spPr>
          <a:xfrm flipH="1">
            <a:off x="10221026" y="4691335"/>
            <a:ext cx="609205" cy="2166665"/>
          </a:xfrm>
          <a:prstGeom prst="line">
            <a:avLst/>
          </a:prstGeom>
          <a:noFill/>
          <a:ln w="19050" cap="flat" cmpd="sng" algn="ctr">
            <a:solidFill>
              <a:srgbClr val="C00000"/>
            </a:solidFill>
            <a:prstDash val="solid"/>
            <a:miter lim="800000"/>
          </a:ln>
          <a:effectLst/>
        </p:spPr>
      </p:cxnSp>
      <p:grpSp>
        <p:nvGrpSpPr>
          <p:cNvPr id="17" name="组合 16">
            <a:extLst>
              <a:ext uri="{FF2B5EF4-FFF2-40B4-BE49-F238E27FC236}">
                <a16:creationId xmlns:a16="http://schemas.microsoft.com/office/drawing/2014/main" id="{FF13D973-3097-46A7-89A0-5BF6E78F4D78}"/>
              </a:ext>
            </a:extLst>
          </p:cNvPr>
          <p:cNvGrpSpPr/>
          <p:nvPr/>
        </p:nvGrpSpPr>
        <p:grpSpPr>
          <a:xfrm>
            <a:off x="314960" y="1247907"/>
            <a:ext cx="2906110" cy="860882"/>
            <a:chOff x="2954664" y="741101"/>
            <a:chExt cx="4418941" cy="1332639"/>
          </a:xfrm>
        </p:grpSpPr>
        <p:sp>
          <p:nvSpPr>
            <p:cNvPr id="18" name="椭圆 17">
              <a:extLst>
                <a:ext uri="{FF2B5EF4-FFF2-40B4-BE49-F238E27FC236}">
                  <a16:creationId xmlns:a16="http://schemas.microsoft.com/office/drawing/2014/main" id="{D604C4EC-71F8-4697-A165-8F3854D9D6F9}"/>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id="{1AA80413-EDBF-47B8-BBC8-7814F9F27627}"/>
                </a:ext>
              </a:extLst>
            </p:cNvPr>
            <p:cNvPicPr>
              <a:picLocks noChangeAspect="1"/>
            </p:cNvPicPr>
            <p:nvPr/>
          </p:nvPicPr>
          <p:blipFill rotWithShape="1">
            <a:blip r:embed="rId5">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15752053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6"/>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四段式内容页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grpSp>
        <p:nvGrpSpPr>
          <p:cNvPr id="11" name="组合 10">
            <a:extLst>
              <a:ext uri="{FF2B5EF4-FFF2-40B4-BE49-F238E27FC236}">
                <a16:creationId xmlns:a16="http://schemas.microsoft.com/office/drawing/2014/main" id="{940FFCB3-3004-4004-A7F4-9F440EE2080B}"/>
              </a:ext>
            </a:extLst>
          </p:cNvPr>
          <p:cNvGrpSpPr/>
          <p:nvPr/>
        </p:nvGrpSpPr>
        <p:grpSpPr>
          <a:xfrm>
            <a:off x="3722749" y="2158308"/>
            <a:ext cx="2008979" cy="2138252"/>
            <a:chOff x="2959100" y="1998663"/>
            <a:chExt cx="1490662" cy="1566862"/>
          </a:xfrm>
        </p:grpSpPr>
        <p:sp>
          <p:nvSpPr>
            <p:cNvPr id="12" name="Freeform 96">
              <a:extLst>
                <a:ext uri="{FF2B5EF4-FFF2-40B4-BE49-F238E27FC236}">
                  <a16:creationId xmlns:a16="http://schemas.microsoft.com/office/drawing/2014/main" id="{620B06C5-D685-427B-AD78-63F7443A5DA7}"/>
                </a:ext>
              </a:extLst>
            </p:cNvPr>
            <p:cNvSpPr>
              <a:spLocks/>
            </p:cNvSpPr>
            <p:nvPr/>
          </p:nvSpPr>
          <p:spPr bwMode="auto">
            <a:xfrm>
              <a:off x="2959100" y="1998663"/>
              <a:ext cx="1490662" cy="1566862"/>
            </a:xfrm>
            <a:custGeom>
              <a:avLst/>
              <a:gdLst>
                <a:gd name="T0" fmla="*/ 401 w 477"/>
                <a:gd name="T1" fmla="*/ 70 h 499"/>
                <a:gd name="T2" fmla="*/ 319 w 477"/>
                <a:gd name="T3" fmla="*/ 17 h 499"/>
                <a:gd name="T4" fmla="*/ 228 w 477"/>
                <a:gd name="T5" fmla="*/ 0 h 499"/>
                <a:gd name="T6" fmla="*/ 228 w 477"/>
                <a:gd name="T7" fmla="*/ 52 h 499"/>
                <a:gd name="T8" fmla="*/ 300 w 477"/>
                <a:gd name="T9" fmla="*/ 65 h 499"/>
                <a:gd name="T10" fmla="*/ 365 w 477"/>
                <a:gd name="T11" fmla="*/ 107 h 499"/>
                <a:gd name="T12" fmla="*/ 409 w 477"/>
                <a:gd name="T13" fmla="*/ 171 h 499"/>
                <a:gd name="T14" fmla="*/ 426 w 477"/>
                <a:gd name="T15" fmla="*/ 249 h 499"/>
                <a:gd name="T16" fmla="*/ 412 w 477"/>
                <a:gd name="T17" fmla="*/ 322 h 499"/>
                <a:gd name="T18" fmla="*/ 380 w 477"/>
                <a:gd name="T19" fmla="*/ 376 h 499"/>
                <a:gd name="T20" fmla="*/ 326 w 477"/>
                <a:gd name="T21" fmla="*/ 422 h 499"/>
                <a:gd name="T22" fmla="*/ 228 w 477"/>
                <a:gd name="T23" fmla="*/ 447 h 499"/>
                <a:gd name="T24" fmla="*/ 175 w 477"/>
                <a:gd name="T25" fmla="*/ 440 h 499"/>
                <a:gd name="T26" fmla="*/ 118 w 477"/>
                <a:gd name="T27" fmla="*/ 414 h 499"/>
                <a:gd name="T28" fmla="*/ 47 w 477"/>
                <a:gd name="T29" fmla="*/ 330 h 499"/>
                <a:gd name="T30" fmla="*/ 0 w 477"/>
                <a:gd name="T31" fmla="*/ 351 h 499"/>
                <a:gd name="T32" fmla="*/ 89 w 477"/>
                <a:gd name="T33" fmla="*/ 457 h 499"/>
                <a:gd name="T34" fmla="*/ 161 w 477"/>
                <a:gd name="T35" fmla="*/ 490 h 499"/>
                <a:gd name="T36" fmla="*/ 228 w 477"/>
                <a:gd name="T37" fmla="*/ 499 h 499"/>
                <a:gd name="T38" fmla="*/ 351 w 477"/>
                <a:gd name="T39" fmla="*/ 466 h 499"/>
                <a:gd name="T40" fmla="*/ 419 w 477"/>
                <a:gd name="T41" fmla="*/ 409 h 499"/>
                <a:gd name="T42" fmla="*/ 460 w 477"/>
                <a:gd name="T43" fmla="*/ 340 h 499"/>
                <a:gd name="T44" fmla="*/ 477 w 477"/>
                <a:gd name="T45" fmla="*/ 249 h 499"/>
                <a:gd name="T46" fmla="*/ 457 w 477"/>
                <a:gd name="T47" fmla="*/ 150 h 499"/>
                <a:gd name="T48" fmla="*/ 401 w 477"/>
                <a:gd name="T49" fmla="*/ 7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7" h="499">
                  <a:moveTo>
                    <a:pt x="401" y="70"/>
                  </a:moveTo>
                  <a:cubicBezTo>
                    <a:pt x="377" y="47"/>
                    <a:pt x="349" y="29"/>
                    <a:pt x="319" y="17"/>
                  </a:cubicBezTo>
                  <a:cubicBezTo>
                    <a:pt x="290" y="6"/>
                    <a:pt x="259" y="0"/>
                    <a:pt x="228" y="0"/>
                  </a:cubicBezTo>
                  <a:cubicBezTo>
                    <a:pt x="228" y="52"/>
                    <a:pt x="228" y="52"/>
                    <a:pt x="228" y="52"/>
                  </a:cubicBezTo>
                  <a:cubicBezTo>
                    <a:pt x="253" y="52"/>
                    <a:pt x="277" y="56"/>
                    <a:pt x="300" y="65"/>
                  </a:cubicBezTo>
                  <a:cubicBezTo>
                    <a:pt x="324" y="75"/>
                    <a:pt x="346" y="89"/>
                    <a:pt x="365" y="107"/>
                  </a:cubicBezTo>
                  <a:cubicBezTo>
                    <a:pt x="384" y="125"/>
                    <a:pt x="399" y="147"/>
                    <a:pt x="409" y="171"/>
                  </a:cubicBezTo>
                  <a:cubicBezTo>
                    <a:pt x="420" y="196"/>
                    <a:pt x="426" y="222"/>
                    <a:pt x="426" y="249"/>
                  </a:cubicBezTo>
                  <a:cubicBezTo>
                    <a:pt x="426" y="274"/>
                    <a:pt x="421" y="299"/>
                    <a:pt x="412" y="322"/>
                  </a:cubicBezTo>
                  <a:cubicBezTo>
                    <a:pt x="404" y="341"/>
                    <a:pt x="394" y="360"/>
                    <a:pt x="380" y="376"/>
                  </a:cubicBezTo>
                  <a:cubicBezTo>
                    <a:pt x="364" y="395"/>
                    <a:pt x="346" y="410"/>
                    <a:pt x="326" y="422"/>
                  </a:cubicBezTo>
                  <a:cubicBezTo>
                    <a:pt x="296" y="438"/>
                    <a:pt x="262" y="447"/>
                    <a:pt x="228" y="447"/>
                  </a:cubicBezTo>
                  <a:cubicBezTo>
                    <a:pt x="210" y="447"/>
                    <a:pt x="192" y="445"/>
                    <a:pt x="175" y="440"/>
                  </a:cubicBezTo>
                  <a:cubicBezTo>
                    <a:pt x="154" y="434"/>
                    <a:pt x="136" y="426"/>
                    <a:pt x="118" y="414"/>
                  </a:cubicBezTo>
                  <a:cubicBezTo>
                    <a:pt x="87" y="393"/>
                    <a:pt x="62" y="364"/>
                    <a:pt x="47" y="330"/>
                  </a:cubicBezTo>
                  <a:cubicBezTo>
                    <a:pt x="0" y="351"/>
                    <a:pt x="0" y="351"/>
                    <a:pt x="0" y="351"/>
                  </a:cubicBezTo>
                  <a:cubicBezTo>
                    <a:pt x="19" y="394"/>
                    <a:pt x="50" y="431"/>
                    <a:pt x="89" y="457"/>
                  </a:cubicBezTo>
                  <a:cubicBezTo>
                    <a:pt x="111" y="472"/>
                    <a:pt x="135" y="483"/>
                    <a:pt x="161" y="490"/>
                  </a:cubicBezTo>
                  <a:cubicBezTo>
                    <a:pt x="182" y="496"/>
                    <a:pt x="205" y="499"/>
                    <a:pt x="228" y="499"/>
                  </a:cubicBezTo>
                  <a:cubicBezTo>
                    <a:pt x="271" y="499"/>
                    <a:pt x="314" y="488"/>
                    <a:pt x="351" y="466"/>
                  </a:cubicBezTo>
                  <a:cubicBezTo>
                    <a:pt x="377" y="452"/>
                    <a:pt x="400" y="432"/>
                    <a:pt x="419" y="409"/>
                  </a:cubicBezTo>
                  <a:cubicBezTo>
                    <a:pt x="437" y="389"/>
                    <a:pt x="451" y="365"/>
                    <a:pt x="460" y="340"/>
                  </a:cubicBezTo>
                  <a:cubicBezTo>
                    <a:pt x="472" y="311"/>
                    <a:pt x="477" y="281"/>
                    <a:pt x="477" y="249"/>
                  </a:cubicBezTo>
                  <a:cubicBezTo>
                    <a:pt x="477" y="215"/>
                    <a:pt x="470" y="181"/>
                    <a:pt x="457" y="150"/>
                  </a:cubicBezTo>
                  <a:cubicBezTo>
                    <a:pt x="444" y="120"/>
                    <a:pt x="425" y="93"/>
                    <a:pt x="401" y="70"/>
                  </a:cubicBezTo>
                  <a:close/>
                </a:path>
              </a:pathLst>
            </a:cu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 name="Freeform 99">
              <a:extLst>
                <a:ext uri="{FF2B5EF4-FFF2-40B4-BE49-F238E27FC236}">
                  <a16:creationId xmlns:a16="http://schemas.microsoft.com/office/drawing/2014/main" id="{0CB77B3F-82B9-439B-AE72-A2C35E85BC6D}"/>
                </a:ext>
              </a:extLst>
            </p:cNvPr>
            <p:cNvSpPr>
              <a:spLocks/>
            </p:cNvSpPr>
            <p:nvPr/>
          </p:nvSpPr>
          <p:spPr bwMode="auto">
            <a:xfrm>
              <a:off x="3940175" y="3051175"/>
              <a:ext cx="106362" cy="106362"/>
            </a:xfrm>
            <a:custGeom>
              <a:avLst/>
              <a:gdLst>
                <a:gd name="T0" fmla="*/ 32 w 34"/>
                <a:gd name="T1" fmla="*/ 26 h 34"/>
                <a:gd name="T2" fmla="*/ 27 w 34"/>
                <a:gd name="T3" fmla="*/ 21 h 34"/>
                <a:gd name="T4" fmla="*/ 25 w 34"/>
                <a:gd name="T5" fmla="*/ 11 h 34"/>
                <a:gd name="T6" fmla="*/ 15 w 34"/>
                <a:gd name="T7" fmla="*/ 9 h 34"/>
                <a:gd name="T8" fmla="*/ 8 w 34"/>
                <a:gd name="T9" fmla="*/ 2 h 34"/>
                <a:gd name="T10" fmla="*/ 2 w 34"/>
                <a:gd name="T11" fmla="*/ 2 h 34"/>
                <a:gd name="T12" fmla="*/ 2 w 34"/>
                <a:gd name="T13" fmla="*/ 8 h 34"/>
                <a:gd name="T14" fmla="*/ 9 w 34"/>
                <a:gd name="T15" fmla="*/ 15 h 34"/>
                <a:gd name="T16" fmla="*/ 11 w 34"/>
                <a:gd name="T17" fmla="*/ 25 h 34"/>
                <a:gd name="T18" fmla="*/ 21 w 34"/>
                <a:gd name="T19" fmla="*/ 27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7" y="21"/>
                    <a:pt x="27" y="21"/>
                    <a:pt x="27" y="21"/>
                  </a:cubicBezTo>
                  <a:cubicBezTo>
                    <a:pt x="28" y="18"/>
                    <a:pt x="27" y="14"/>
                    <a:pt x="25" y="11"/>
                  </a:cubicBezTo>
                  <a:cubicBezTo>
                    <a:pt x="22" y="9"/>
                    <a:pt x="18" y="8"/>
                    <a:pt x="15" y="9"/>
                  </a:cubicBezTo>
                  <a:cubicBezTo>
                    <a:pt x="8" y="2"/>
                    <a:pt x="8" y="2"/>
                    <a:pt x="8" y="2"/>
                  </a:cubicBezTo>
                  <a:cubicBezTo>
                    <a:pt x="6" y="0"/>
                    <a:pt x="3" y="0"/>
                    <a:pt x="2" y="2"/>
                  </a:cubicBezTo>
                  <a:cubicBezTo>
                    <a:pt x="0" y="4"/>
                    <a:pt x="0" y="6"/>
                    <a:pt x="2" y="8"/>
                  </a:cubicBezTo>
                  <a:cubicBezTo>
                    <a:pt x="9" y="15"/>
                    <a:pt x="9" y="15"/>
                    <a:pt x="9" y="15"/>
                  </a:cubicBezTo>
                  <a:cubicBezTo>
                    <a:pt x="7" y="19"/>
                    <a:pt x="8" y="23"/>
                    <a:pt x="11" y="25"/>
                  </a:cubicBezTo>
                  <a:cubicBezTo>
                    <a:pt x="14" y="28"/>
                    <a:pt x="17" y="29"/>
                    <a:pt x="21" y="27"/>
                  </a:cubicBezTo>
                  <a:cubicBezTo>
                    <a:pt x="26" y="32"/>
                    <a:pt x="26" y="32"/>
                    <a:pt x="26" y="32"/>
                  </a:cubicBezTo>
                  <a:cubicBezTo>
                    <a:pt x="28" y="34"/>
                    <a:pt x="30" y="34"/>
                    <a:pt x="32" y="32"/>
                  </a:cubicBezTo>
                  <a:cubicBezTo>
                    <a:pt x="34" y="31"/>
                    <a:pt x="34" y="28"/>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 name="Freeform 100">
              <a:extLst>
                <a:ext uri="{FF2B5EF4-FFF2-40B4-BE49-F238E27FC236}">
                  <a16:creationId xmlns:a16="http://schemas.microsoft.com/office/drawing/2014/main" id="{69F7D031-B1B3-446A-8880-B057D7D604E3}"/>
                </a:ext>
              </a:extLst>
            </p:cNvPr>
            <p:cNvSpPr>
              <a:spLocks/>
            </p:cNvSpPr>
            <p:nvPr/>
          </p:nvSpPr>
          <p:spPr bwMode="auto">
            <a:xfrm>
              <a:off x="3297238" y="2406650"/>
              <a:ext cx="104775" cy="106362"/>
            </a:xfrm>
            <a:custGeom>
              <a:avLst/>
              <a:gdLst>
                <a:gd name="T0" fmla="*/ 32 w 34"/>
                <a:gd name="T1" fmla="*/ 26 h 34"/>
                <a:gd name="T2" fmla="*/ 25 w 34"/>
                <a:gd name="T3" fmla="*/ 19 h 34"/>
                <a:gd name="T4" fmla="*/ 23 w 34"/>
                <a:gd name="T5" fmla="*/ 9 h 34"/>
                <a:gd name="T6" fmla="*/ 13 w 34"/>
                <a:gd name="T7" fmla="*/ 6 h 34"/>
                <a:gd name="T8" fmla="*/ 8 w 34"/>
                <a:gd name="T9" fmla="*/ 1 h 34"/>
                <a:gd name="T10" fmla="*/ 2 w 34"/>
                <a:gd name="T11" fmla="*/ 1 h 34"/>
                <a:gd name="T12" fmla="*/ 2 w 34"/>
                <a:gd name="T13" fmla="*/ 8 h 34"/>
                <a:gd name="T14" fmla="*/ 7 w 34"/>
                <a:gd name="T15" fmla="*/ 12 h 34"/>
                <a:gd name="T16" fmla="*/ 9 w 34"/>
                <a:gd name="T17" fmla="*/ 22 h 34"/>
                <a:gd name="T18" fmla="*/ 19 w 34"/>
                <a:gd name="T19" fmla="*/ 25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5" y="19"/>
                    <a:pt x="25" y="19"/>
                    <a:pt x="25" y="19"/>
                  </a:cubicBezTo>
                  <a:cubicBezTo>
                    <a:pt x="26" y="15"/>
                    <a:pt x="26" y="11"/>
                    <a:pt x="23" y="9"/>
                  </a:cubicBezTo>
                  <a:cubicBezTo>
                    <a:pt x="20" y="6"/>
                    <a:pt x="16" y="5"/>
                    <a:pt x="13" y="6"/>
                  </a:cubicBezTo>
                  <a:cubicBezTo>
                    <a:pt x="8" y="1"/>
                    <a:pt x="8" y="1"/>
                    <a:pt x="8" y="1"/>
                  </a:cubicBezTo>
                  <a:cubicBezTo>
                    <a:pt x="6" y="0"/>
                    <a:pt x="4" y="0"/>
                    <a:pt x="2" y="1"/>
                  </a:cubicBezTo>
                  <a:cubicBezTo>
                    <a:pt x="0" y="3"/>
                    <a:pt x="0" y="6"/>
                    <a:pt x="2" y="8"/>
                  </a:cubicBezTo>
                  <a:cubicBezTo>
                    <a:pt x="7" y="12"/>
                    <a:pt x="7" y="12"/>
                    <a:pt x="7" y="12"/>
                  </a:cubicBezTo>
                  <a:cubicBezTo>
                    <a:pt x="6" y="16"/>
                    <a:pt x="6" y="20"/>
                    <a:pt x="9" y="22"/>
                  </a:cubicBezTo>
                  <a:cubicBezTo>
                    <a:pt x="12" y="25"/>
                    <a:pt x="16" y="26"/>
                    <a:pt x="19" y="25"/>
                  </a:cubicBezTo>
                  <a:cubicBezTo>
                    <a:pt x="26" y="32"/>
                    <a:pt x="26" y="32"/>
                    <a:pt x="26" y="32"/>
                  </a:cubicBezTo>
                  <a:cubicBezTo>
                    <a:pt x="28" y="34"/>
                    <a:pt x="31" y="34"/>
                    <a:pt x="32" y="32"/>
                  </a:cubicBezTo>
                  <a:cubicBezTo>
                    <a:pt x="34" y="30"/>
                    <a:pt x="34" y="27"/>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 name="Freeform 101">
              <a:extLst>
                <a:ext uri="{FF2B5EF4-FFF2-40B4-BE49-F238E27FC236}">
                  <a16:creationId xmlns:a16="http://schemas.microsoft.com/office/drawing/2014/main" id="{DFB270E3-8C00-4D68-A9F6-0D0DBF077CD3}"/>
                </a:ext>
              </a:extLst>
            </p:cNvPr>
            <p:cNvSpPr>
              <a:spLocks/>
            </p:cNvSpPr>
            <p:nvPr/>
          </p:nvSpPr>
          <p:spPr bwMode="auto">
            <a:xfrm>
              <a:off x="4059238" y="2752725"/>
              <a:ext cx="133350" cy="58737"/>
            </a:xfrm>
            <a:custGeom>
              <a:avLst/>
              <a:gdLst>
                <a:gd name="T0" fmla="*/ 38 w 43"/>
                <a:gd name="T1" fmla="*/ 5 h 19"/>
                <a:gd name="T2" fmla="*/ 31 w 43"/>
                <a:gd name="T3" fmla="*/ 5 h 19"/>
                <a:gd name="T4" fmla="*/ 23 w 43"/>
                <a:gd name="T5" fmla="*/ 0 h 19"/>
                <a:gd name="T6" fmla="*/ 14 w 43"/>
                <a:gd name="T7" fmla="*/ 5 h 19"/>
                <a:gd name="T8" fmla="*/ 4 w 43"/>
                <a:gd name="T9" fmla="*/ 5 h 19"/>
                <a:gd name="T10" fmla="*/ 0 w 43"/>
                <a:gd name="T11" fmla="*/ 9 h 19"/>
                <a:gd name="T12" fmla="*/ 4 w 43"/>
                <a:gd name="T13" fmla="*/ 14 h 19"/>
                <a:gd name="T14" fmla="*/ 14 w 43"/>
                <a:gd name="T15" fmla="*/ 14 h 19"/>
                <a:gd name="T16" fmla="*/ 23 w 43"/>
                <a:gd name="T17" fmla="*/ 19 h 19"/>
                <a:gd name="T18" fmla="*/ 31 w 43"/>
                <a:gd name="T19" fmla="*/ 14 h 19"/>
                <a:gd name="T20" fmla="*/ 38 w 43"/>
                <a:gd name="T21" fmla="*/ 14 h 19"/>
                <a:gd name="T22" fmla="*/ 43 w 43"/>
                <a:gd name="T23" fmla="*/ 9 h 19"/>
                <a:gd name="T24" fmla="*/ 38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8" y="5"/>
                  </a:moveTo>
                  <a:cubicBezTo>
                    <a:pt x="31" y="5"/>
                    <a:pt x="31" y="5"/>
                    <a:pt x="31" y="5"/>
                  </a:cubicBezTo>
                  <a:cubicBezTo>
                    <a:pt x="30" y="2"/>
                    <a:pt x="27" y="0"/>
                    <a:pt x="23" y="0"/>
                  </a:cubicBezTo>
                  <a:cubicBezTo>
                    <a:pt x="19" y="0"/>
                    <a:pt x="16" y="2"/>
                    <a:pt x="14" y="5"/>
                  </a:cubicBezTo>
                  <a:cubicBezTo>
                    <a:pt x="4" y="5"/>
                    <a:pt x="4" y="5"/>
                    <a:pt x="4" y="5"/>
                  </a:cubicBezTo>
                  <a:cubicBezTo>
                    <a:pt x="2" y="5"/>
                    <a:pt x="0" y="7"/>
                    <a:pt x="0" y="9"/>
                  </a:cubicBezTo>
                  <a:cubicBezTo>
                    <a:pt x="0" y="12"/>
                    <a:pt x="2" y="14"/>
                    <a:pt x="4" y="14"/>
                  </a:cubicBezTo>
                  <a:cubicBezTo>
                    <a:pt x="14" y="14"/>
                    <a:pt x="14" y="14"/>
                    <a:pt x="14" y="14"/>
                  </a:cubicBezTo>
                  <a:cubicBezTo>
                    <a:pt x="16" y="17"/>
                    <a:pt x="19" y="19"/>
                    <a:pt x="23" y="19"/>
                  </a:cubicBezTo>
                  <a:cubicBezTo>
                    <a:pt x="27" y="19"/>
                    <a:pt x="30" y="17"/>
                    <a:pt x="31" y="14"/>
                  </a:cubicBezTo>
                  <a:cubicBezTo>
                    <a:pt x="38" y="14"/>
                    <a:pt x="38" y="14"/>
                    <a:pt x="38" y="14"/>
                  </a:cubicBezTo>
                  <a:cubicBezTo>
                    <a:pt x="41" y="14"/>
                    <a:pt x="43" y="12"/>
                    <a:pt x="43" y="9"/>
                  </a:cubicBezTo>
                  <a:cubicBezTo>
                    <a:pt x="43" y="7"/>
                    <a:pt x="41" y="5"/>
                    <a:pt x="38"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 name="Freeform 102">
              <a:extLst>
                <a:ext uri="{FF2B5EF4-FFF2-40B4-BE49-F238E27FC236}">
                  <a16:creationId xmlns:a16="http://schemas.microsoft.com/office/drawing/2014/main" id="{5EE5E03D-C579-44E2-88C6-FC161529AE1B}"/>
                </a:ext>
              </a:extLst>
            </p:cNvPr>
            <p:cNvSpPr>
              <a:spLocks/>
            </p:cNvSpPr>
            <p:nvPr/>
          </p:nvSpPr>
          <p:spPr bwMode="auto">
            <a:xfrm>
              <a:off x="3149600" y="2752725"/>
              <a:ext cx="134937" cy="58737"/>
            </a:xfrm>
            <a:custGeom>
              <a:avLst/>
              <a:gdLst>
                <a:gd name="T0" fmla="*/ 39 w 43"/>
                <a:gd name="T1" fmla="*/ 5 h 19"/>
                <a:gd name="T2" fmla="*/ 29 w 43"/>
                <a:gd name="T3" fmla="*/ 5 h 19"/>
                <a:gd name="T4" fmla="*/ 20 w 43"/>
                <a:gd name="T5" fmla="*/ 0 h 19"/>
                <a:gd name="T6" fmla="*/ 11 w 43"/>
                <a:gd name="T7" fmla="*/ 5 h 19"/>
                <a:gd name="T8" fmla="*/ 4 w 43"/>
                <a:gd name="T9" fmla="*/ 5 h 19"/>
                <a:gd name="T10" fmla="*/ 0 w 43"/>
                <a:gd name="T11" fmla="*/ 9 h 19"/>
                <a:gd name="T12" fmla="*/ 4 w 43"/>
                <a:gd name="T13" fmla="*/ 14 h 19"/>
                <a:gd name="T14" fmla="*/ 11 w 43"/>
                <a:gd name="T15" fmla="*/ 14 h 19"/>
                <a:gd name="T16" fmla="*/ 20 w 43"/>
                <a:gd name="T17" fmla="*/ 19 h 19"/>
                <a:gd name="T18" fmla="*/ 29 w 43"/>
                <a:gd name="T19" fmla="*/ 14 h 19"/>
                <a:gd name="T20" fmla="*/ 39 w 43"/>
                <a:gd name="T21" fmla="*/ 14 h 19"/>
                <a:gd name="T22" fmla="*/ 43 w 43"/>
                <a:gd name="T23" fmla="*/ 9 h 19"/>
                <a:gd name="T24" fmla="*/ 39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9" y="5"/>
                  </a:moveTo>
                  <a:cubicBezTo>
                    <a:pt x="29" y="5"/>
                    <a:pt x="29" y="5"/>
                    <a:pt x="29" y="5"/>
                  </a:cubicBezTo>
                  <a:cubicBezTo>
                    <a:pt x="27" y="2"/>
                    <a:pt x="24" y="0"/>
                    <a:pt x="20" y="0"/>
                  </a:cubicBezTo>
                  <a:cubicBezTo>
                    <a:pt x="16" y="0"/>
                    <a:pt x="13" y="2"/>
                    <a:pt x="11" y="5"/>
                  </a:cubicBezTo>
                  <a:cubicBezTo>
                    <a:pt x="4" y="5"/>
                    <a:pt x="4" y="5"/>
                    <a:pt x="4" y="5"/>
                  </a:cubicBezTo>
                  <a:cubicBezTo>
                    <a:pt x="2" y="5"/>
                    <a:pt x="0" y="7"/>
                    <a:pt x="0" y="9"/>
                  </a:cubicBezTo>
                  <a:cubicBezTo>
                    <a:pt x="0" y="12"/>
                    <a:pt x="2" y="14"/>
                    <a:pt x="4" y="14"/>
                  </a:cubicBezTo>
                  <a:cubicBezTo>
                    <a:pt x="11" y="14"/>
                    <a:pt x="11" y="14"/>
                    <a:pt x="11" y="14"/>
                  </a:cubicBezTo>
                  <a:cubicBezTo>
                    <a:pt x="13" y="17"/>
                    <a:pt x="16" y="19"/>
                    <a:pt x="20" y="19"/>
                  </a:cubicBezTo>
                  <a:cubicBezTo>
                    <a:pt x="24" y="19"/>
                    <a:pt x="27" y="17"/>
                    <a:pt x="29" y="14"/>
                  </a:cubicBezTo>
                  <a:cubicBezTo>
                    <a:pt x="39" y="14"/>
                    <a:pt x="39" y="14"/>
                    <a:pt x="39" y="14"/>
                  </a:cubicBezTo>
                  <a:cubicBezTo>
                    <a:pt x="41" y="14"/>
                    <a:pt x="43" y="12"/>
                    <a:pt x="43" y="9"/>
                  </a:cubicBezTo>
                  <a:cubicBezTo>
                    <a:pt x="43" y="7"/>
                    <a:pt x="41"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 name="Freeform 103">
              <a:extLst>
                <a:ext uri="{FF2B5EF4-FFF2-40B4-BE49-F238E27FC236}">
                  <a16:creationId xmlns:a16="http://schemas.microsoft.com/office/drawing/2014/main" id="{BEE36EC0-CBF1-4967-86A2-1B77EA02BB98}"/>
                </a:ext>
              </a:extLst>
            </p:cNvPr>
            <p:cNvSpPr>
              <a:spLocks/>
            </p:cNvSpPr>
            <p:nvPr/>
          </p:nvSpPr>
          <p:spPr bwMode="auto">
            <a:xfrm>
              <a:off x="3940175" y="2406650"/>
              <a:ext cx="106362" cy="106362"/>
            </a:xfrm>
            <a:custGeom>
              <a:avLst/>
              <a:gdLst>
                <a:gd name="T0" fmla="*/ 32 w 34"/>
                <a:gd name="T1" fmla="*/ 1 h 34"/>
                <a:gd name="T2" fmla="*/ 26 w 34"/>
                <a:gd name="T3" fmla="*/ 1 h 34"/>
                <a:gd name="T4" fmla="*/ 21 w 34"/>
                <a:gd name="T5" fmla="*/ 6 h 34"/>
                <a:gd name="T6" fmla="*/ 11 w 34"/>
                <a:gd name="T7" fmla="*/ 9 h 34"/>
                <a:gd name="T8" fmla="*/ 9 w 34"/>
                <a:gd name="T9" fmla="*/ 19 h 34"/>
                <a:gd name="T10" fmla="*/ 2 w 34"/>
                <a:gd name="T11" fmla="*/ 26 h 34"/>
                <a:gd name="T12" fmla="*/ 2 w 34"/>
                <a:gd name="T13" fmla="*/ 32 h 34"/>
                <a:gd name="T14" fmla="*/ 8 w 34"/>
                <a:gd name="T15" fmla="*/ 32 h 34"/>
                <a:gd name="T16" fmla="*/ 15 w 34"/>
                <a:gd name="T17" fmla="*/ 25 h 34"/>
                <a:gd name="T18" fmla="*/ 25 w 34"/>
                <a:gd name="T19" fmla="*/ 22 h 34"/>
                <a:gd name="T20" fmla="*/ 27 w 34"/>
                <a:gd name="T21" fmla="*/ 13 h 34"/>
                <a:gd name="T22" fmla="*/ 32 w 34"/>
                <a:gd name="T23" fmla="*/ 8 h 34"/>
                <a:gd name="T24" fmla="*/ 32 w 34"/>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1"/>
                  </a:moveTo>
                  <a:cubicBezTo>
                    <a:pt x="30" y="0"/>
                    <a:pt x="28" y="0"/>
                    <a:pt x="26" y="1"/>
                  </a:cubicBezTo>
                  <a:cubicBezTo>
                    <a:pt x="21" y="6"/>
                    <a:pt x="21" y="6"/>
                    <a:pt x="21" y="6"/>
                  </a:cubicBezTo>
                  <a:cubicBezTo>
                    <a:pt x="17" y="5"/>
                    <a:pt x="14" y="6"/>
                    <a:pt x="11" y="9"/>
                  </a:cubicBezTo>
                  <a:cubicBezTo>
                    <a:pt x="8" y="11"/>
                    <a:pt x="7" y="15"/>
                    <a:pt x="9" y="19"/>
                  </a:cubicBezTo>
                  <a:cubicBezTo>
                    <a:pt x="2" y="26"/>
                    <a:pt x="2" y="26"/>
                    <a:pt x="2" y="26"/>
                  </a:cubicBezTo>
                  <a:cubicBezTo>
                    <a:pt x="0" y="27"/>
                    <a:pt x="0" y="30"/>
                    <a:pt x="2" y="32"/>
                  </a:cubicBezTo>
                  <a:cubicBezTo>
                    <a:pt x="3" y="34"/>
                    <a:pt x="6" y="34"/>
                    <a:pt x="8" y="32"/>
                  </a:cubicBezTo>
                  <a:cubicBezTo>
                    <a:pt x="15" y="25"/>
                    <a:pt x="15" y="25"/>
                    <a:pt x="15" y="25"/>
                  </a:cubicBezTo>
                  <a:cubicBezTo>
                    <a:pt x="18" y="26"/>
                    <a:pt x="22" y="25"/>
                    <a:pt x="25" y="22"/>
                  </a:cubicBezTo>
                  <a:cubicBezTo>
                    <a:pt x="27" y="20"/>
                    <a:pt x="28" y="16"/>
                    <a:pt x="27" y="13"/>
                  </a:cubicBezTo>
                  <a:cubicBezTo>
                    <a:pt x="32" y="8"/>
                    <a:pt x="32" y="8"/>
                    <a:pt x="32" y="8"/>
                  </a:cubicBezTo>
                  <a:cubicBezTo>
                    <a:pt x="34" y="6"/>
                    <a:pt x="34" y="3"/>
                    <a:pt x="32" y="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 name="Freeform 104">
              <a:extLst>
                <a:ext uri="{FF2B5EF4-FFF2-40B4-BE49-F238E27FC236}">
                  <a16:creationId xmlns:a16="http://schemas.microsoft.com/office/drawing/2014/main" id="{546C41D6-0509-4CDF-BA83-886E0BE6D56A}"/>
                </a:ext>
              </a:extLst>
            </p:cNvPr>
            <p:cNvSpPr>
              <a:spLocks/>
            </p:cNvSpPr>
            <p:nvPr/>
          </p:nvSpPr>
          <p:spPr bwMode="auto">
            <a:xfrm>
              <a:off x="3297238" y="3051175"/>
              <a:ext cx="104775" cy="106362"/>
            </a:xfrm>
            <a:custGeom>
              <a:avLst/>
              <a:gdLst>
                <a:gd name="T0" fmla="*/ 32 w 34"/>
                <a:gd name="T1" fmla="*/ 2 h 34"/>
                <a:gd name="T2" fmla="*/ 26 w 34"/>
                <a:gd name="T3" fmla="*/ 2 h 34"/>
                <a:gd name="T4" fmla="*/ 19 w 34"/>
                <a:gd name="T5" fmla="*/ 9 h 34"/>
                <a:gd name="T6" fmla="*/ 9 w 34"/>
                <a:gd name="T7" fmla="*/ 11 h 34"/>
                <a:gd name="T8" fmla="*/ 7 w 34"/>
                <a:gd name="T9" fmla="*/ 21 h 34"/>
                <a:gd name="T10" fmla="*/ 2 w 34"/>
                <a:gd name="T11" fmla="*/ 26 h 34"/>
                <a:gd name="T12" fmla="*/ 2 w 34"/>
                <a:gd name="T13" fmla="*/ 32 h 34"/>
                <a:gd name="T14" fmla="*/ 8 w 34"/>
                <a:gd name="T15" fmla="*/ 32 h 34"/>
                <a:gd name="T16" fmla="*/ 13 w 34"/>
                <a:gd name="T17" fmla="*/ 27 h 34"/>
                <a:gd name="T18" fmla="*/ 23 w 34"/>
                <a:gd name="T19" fmla="*/ 25 h 34"/>
                <a:gd name="T20" fmla="*/ 25 w 34"/>
                <a:gd name="T21" fmla="*/ 15 h 34"/>
                <a:gd name="T22" fmla="*/ 32 w 34"/>
                <a:gd name="T23" fmla="*/ 8 h 34"/>
                <a:gd name="T24" fmla="*/ 32 w 34"/>
                <a:gd name="T25"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
                  </a:moveTo>
                  <a:cubicBezTo>
                    <a:pt x="31" y="0"/>
                    <a:pt x="28" y="0"/>
                    <a:pt x="26" y="2"/>
                  </a:cubicBezTo>
                  <a:cubicBezTo>
                    <a:pt x="19" y="9"/>
                    <a:pt x="19" y="9"/>
                    <a:pt x="19" y="9"/>
                  </a:cubicBezTo>
                  <a:cubicBezTo>
                    <a:pt x="16" y="8"/>
                    <a:pt x="12" y="9"/>
                    <a:pt x="9" y="11"/>
                  </a:cubicBezTo>
                  <a:cubicBezTo>
                    <a:pt x="6" y="14"/>
                    <a:pt x="6" y="18"/>
                    <a:pt x="7" y="21"/>
                  </a:cubicBezTo>
                  <a:cubicBezTo>
                    <a:pt x="2" y="26"/>
                    <a:pt x="2" y="26"/>
                    <a:pt x="2" y="26"/>
                  </a:cubicBezTo>
                  <a:cubicBezTo>
                    <a:pt x="0" y="28"/>
                    <a:pt x="0" y="31"/>
                    <a:pt x="2" y="32"/>
                  </a:cubicBezTo>
                  <a:cubicBezTo>
                    <a:pt x="4" y="34"/>
                    <a:pt x="6" y="34"/>
                    <a:pt x="8" y="32"/>
                  </a:cubicBezTo>
                  <a:cubicBezTo>
                    <a:pt x="13" y="27"/>
                    <a:pt x="13" y="27"/>
                    <a:pt x="13" y="27"/>
                  </a:cubicBezTo>
                  <a:cubicBezTo>
                    <a:pt x="16" y="29"/>
                    <a:pt x="20" y="28"/>
                    <a:pt x="23" y="25"/>
                  </a:cubicBezTo>
                  <a:cubicBezTo>
                    <a:pt x="26" y="23"/>
                    <a:pt x="26" y="19"/>
                    <a:pt x="25" y="15"/>
                  </a:cubicBezTo>
                  <a:cubicBezTo>
                    <a:pt x="32" y="8"/>
                    <a:pt x="32" y="8"/>
                    <a:pt x="32" y="8"/>
                  </a:cubicBezTo>
                  <a:cubicBezTo>
                    <a:pt x="34" y="6"/>
                    <a:pt x="34" y="4"/>
                    <a:pt x="32" y="2"/>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 name="Freeform 105">
              <a:extLst>
                <a:ext uri="{FF2B5EF4-FFF2-40B4-BE49-F238E27FC236}">
                  <a16:creationId xmlns:a16="http://schemas.microsoft.com/office/drawing/2014/main" id="{33BBB55F-5666-42FE-B0D5-70F9F24932CA}"/>
                </a:ext>
              </a:extLst>
            </p:cNvPr>
            <p:cNvSpPr>
              <a:spLocks/>
            </p:cNvSpPr>
            <p:nvPr/>
          </p:nvSpPr>
          <p:spPr bwMode="auto">
            <a:xfrm>
              <a:off x="3640138" y="2259013"/>
              <a:ext cx="61912" cy="134937"/>
            </a:xfrm>
            <a:custGeom>
              <a:avLst/>
              <a:gdLst>
                <a:gd name="T0" fmla="*/ 14 w 20"/>
                <a:gd name="T1" fmla="*/ 11 h 43"/>
                <a:gd name="T2" fmla="*/ 14 w 20"/>
                <a:gd name="T3" fmla="*/ 4 h 43"/>
                <a:gd name="T4" fmla="*/ 10 w 20"/>
                <a:gd name="T5" fmla="*/ 0 h 43"/>
                <a:gd name="T6" fmla="*/ 6 w 20"/>
                <a:gd name="T7" fmla="*/ 4 h 43"/>
                <a:gd name="T8" fmla="*/ 6 w 20"/>
                <a:gd name="T9" fmla="*/ 11 h 43"/>
                <a:gd name="T10" fmla="*/ 0 w 20"/>
                <a:gd name="T11" fmla="*/ 20 h 43"/>
                <a:gd name="T12" fmla="*/ 6 w 20"/>
                <a:gd name="T13" fmla="*/ 28 h 43"/>
                <a:gd name="T14" fmla="*/ 6 w 20"/>
                <a:gd name="T15" fmla="*/ 38 h 43"/>
                <a:gd name="T16" fmla="*/ 10 w 20"/>
                <a:gd name="T17" fmla="*/ 43 h 43"/>
                <a:gd name="T18" fmla="*/ 14 w 20"/>
                <a:gd name="T19" fmla="*/ 38 h 43"/>
                <a:gd name="T20" fmla="*/ 14 w 20"/>
                <a:gd name="T21" fmla="*/ 28 h 43"/>
                <a:gd name="T22" fmla="*/ 20 w 20"/>
                <a:gd name="T23" fmla="*/ 20 h 43"/>
                <a:gd name="T24" fmla="*/ 14 w 20"/>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43">
                  <a:moveTo>
                    <a:pt x="14" y="11"/>
                  </a:moveTo>
                  <a:cubicBezTo>
                    <a:pt x="14" y="4"/>
                    <a:pt x="14" y="4"/>
                    <a:pt x="14" y="4"/>
                  </a:cubicBezTo>
                  <a:cubicBezTo>
                    <a:pt x="14" y="1"/>
                    <a:pt x="12" y="0"/>
                    <a:pt x="10" y="0"/>
                  </a:cubicBezTo>
                  <a:cubicBezTo>
                    <a:pt x="8" y="0"/>
                    <a:pt x="6" y="1"/>
                    <a:pt x="6" y="4"/>
                  </a:cubicBezTo>
                  <a:cubicBezTo>
                    <a:pt x="6" y="11"/>
                    <a:pt x="6" y="11"/>
                    <a:pt x="6" y="11"/>
                  </a:cubicBezTo>
                  <a:cubicBezTo>
                    <a:pt x="2" y="13"/>
                    <a:pt x="0" y="16"/>
                    <a:pt x="0" y="20"/>
                  </a:cubicBezTo>
                  <a:cubicBezTo>
                    <a:pt x="0" y="23"/>
                    <a:pt x="2" y="27"/>
                    <a:pt x="6" y="28"/>
                  </a:cubicBezTo>
                  <a:cubicBezTo>
                    <a:pt x="6" y="38"/>
                    <a:pt x="6" y="38"/>
                    <a:pt x="6" y="38"/>
                  </a:cubicBezTo>
                  <a:cubicBezTo>
                    <a:pt x="6" y="41"/>
                    <a:pt x="8" y="43"/>
                    <a:pt x="10" y="43"/>
                  </a:cubicBezTo>
                  <a:cubicBezTo>
                    <a:pt x="12" y="43"/>
                    <a:pt x="14" y="41"/>
                    <a:pt x="14" y="38"/>
                  </a:cubicBezTo>
                  <a:cubicBezTo>
                    <a:pt x="14" y="28"/>
                    <a:pt x="14" y="28"/>
                    <a:pt x="14" y="28"/>
                  </a:cubicBezTo>
                  <a:cubicBezTo>
                    <a:pt x="17" y="27"/>
                    <a:pt x="20" y="23"/>
                    <a:pt x="20" y="20"/>
                  </a:cubicBezTo>
                  <a:cubicBezTo>
                    <a:pt x="20" y="16"/>
                    <a:pt x="17" y="13"/>
                    <a:pt x="14" y="1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Freeform 106">
              <a:extLst>
                <a:ext uri="{FF2B5EF4-FFF2-40B4-BE49-F238E27FC236}">
                  <a16:creationId xmlns:a16="http://schemas.microsoft.com/office/drawing/2014/main" id="{BCE87DD9-E14A-4229-8195-DB7407417A6D}"/>
                </a:ext>
              </a:extLst>
            </p:cNvPr>
            <p:cNvSpPr>
              <a:spLocks/>
            </p:cNvSpPr>
            <p:nvPr/>
          </p:nvSpPr>
          <p:spPr bwMode="auto">
            <a:xfrm>
              <a:off x="3640138" y="3170238"/>
              <a:ext cx="61912" cy="134937"/>
            </a:xfrm>
            <a:custGeom>
              <a:avLst/>
              <a:gdLst>
                <a:gd name="T0" fmla="*/ 14 w 20"/>
                <a:gd name="T1" fmla="*/ 15 h 43"/>
                <a:gd name="T2" fmla="*/ 14 w 20"/>
                <a:gd name="T3" fmla="*/ 5 h 43"/>
                <a:gd name="T4" fmla="*/ 10 w 20"/>
                <a:gd name="T5" fmla="*/ 0 h 43"/>
                <a:gd name="T6" fmla="*/ 6 w 20"/>
                <a:gd name="T7" fmla="*/ 5 h 43"/>
                <a:gd name="T8" fmla="*/ 6 w 20"/>
                <a:gd name="T9" fmla="*/ 15 h 43"/>
                <a:gd name="T10" fmla="*/ 0 w 20"/>
                <a:gd name="T11" fmla="*/ 23 h 43"/>
                <a:gd name="T12" fmla="*/ 6 w 20"/>
                <a:gd name="T13" fmla="*/ 32 h 43"/>
                <a:gd name="T14" fmla="*/ 6 w 20"/>
                <a:gd name="T15" fmla="*/ 39 h 43"/>
                <a:gd name="T16" fmla="*/ 10 w 20"/>
                <a:gd name="T17" fmla="*/ 43 h 43"/>
                <a:gd name="T18" fmla="*/ 14 w 20"/>
                <a:gd name="T19" fmla="*/ 39 h 43"/>
                <a:gd name="T20" fmla="*/ 14 w 20"/>
                <a:gd name="T21" fmla="*/ 32 h 43"/>
                <a:gd name="T22" fmla="*/ 20 w 20"/>
                <a:gd name="T23" fmla="*/ 23 h 43"/>
                <a:gd name="T24" fmla="*/ 14 w 20"/>
                <a:gd name="T25"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43">
                  <a:moveTo>
                    <a:pt x="14" y="15"/>
                  </a:moveTo>
                  <a:cubicBezTo>
                    <a:pt x="14" y="5"/>
                    <a:pt x="14" y="5"/>
                    <a:pt x="14" y="5"/>
                  </a:cubicBezTo>
                  <a:cubicBezTo>
                    <a:pt x="14" y="2"/>
                    <a:pt x="12" y="0"/>
                    <a:pt x="10" y="0"/>
                  </a:cubicBezTo>
                  <a:cubicBezTo>
                    <a:pt x="8" y="0"/>
                    <a:pt x="6" y="2"/>
                    <a:pt x="6" y="5"/>
                  </a:cubicBezTo>
                  <a:cubicBezTo>
                    <a:pt x="6" y="15"/>
                    <a:pt x="6" y="15"/>
                    <a:pt x="6" y="15"/>
                  </a:cubicBezTo>
                  <a:cubicBezTo>
                    <a:pt x="2" y="16"/>
                    <a:pt x="0" y="19"/>
                    <a:pt x="0" y="23"/>
                  </a:cubicBezTo>
                  <a:cubicBezTo>
                    <a:pt x="0" y="27"/>
                    <a:pt x="2" y="30"/>
                    <a:pt x="6" y="32"/>
                  </a:cubicBezTo>
                  <a:cubicBezTo>
                    <a:pt x="6" y="39"/>
                    <a:pt x="6" y="39"/>
                    <a:pt x="6" y="39"/>
                  </a:cubicBezTo>
                  <a:cubicBezTo>
                    <a:pt x="6" y="41"/>
                    <a:pt x="8" y="43"/>
                    <a:pt x="10" y="43"/>
                  </a:cubicBezTo>
                  <a:cubicBezTo>
                    <a:pt x="12" y="43"/>
                    <a:pt x="14" y="41"/>
                    <a:pt x="14" y="39"/>
                  </a:cubicBezTo>
                  <a:cubicBezTo>
                    <a:pt x="14" y="32"/>
                    <a:pt x="14" y="32"/>
                    <a:pt x="14" y="32"/>
                  </a:cubicBezTo>
                  <a:cubicBezTo>
                    <a:pt x="17" y="30"/>
                    <a:pt x="20" y="27"/>
                    <a:pt x="20" y="23"/>
                  </a:cubicBezTo>
                  <a:cubicBezTo>
                    <a:pt x="20" y="19"/>
                    <a:pt x="17" y="16"/>
                    <a:pt x="14" y="1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 name="Oval 107">
              <a:extLst>
                <a:ext uri="{FF2B5EF4-FFF2-40B4-BE49-F238E27FC236}">
                  <a16:creationId xmlns:a16="http://schemas.microsoft.com/office/drawing/2014/main" id="{8B1B5896-5338-4AC8-BAB5-82442C78D6D9}"/>
                </a:ext>
              </a:extLst>
            </p:cNvPr>
            <p:cNvSpPr>
              <a:spLocks noChangeArrowheads="1"/>
            </p:cNvSpPr>
            <p:nvPr/>
          </p:nvSpPr>
          <p:spPr bwMode="auto">
            <a:xfrm>
              <a:off x="3556000" y="2667000"/>
              <a:ext cx="231775" cy="230187"/>
            </a:xfrm>
            <a:prstGeom prst="ellipse">
              <a:avLst/>
            </a:pr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id="{D93C77C1-71FB-45E2-AE22-962900A22564}"/>
              </a:ext>
            </a:extLst>
          </p:cNvPr>
          <p:cNvGrpSpPr/>
          <p:nvPr/>
        </p:nvGrpSpPr>
        <p:grpSpPr>
          <a:xfrm>
            <a:off x="1009933" y="2158308"/>
            <a:ext cx="2100978" cy="2138252"/>
            <a:chOff x="1112838" y="1998663"/>
            <a:chExt cx="1558925" cy="1566862"/>
          </a:xfrm>
        </p:grpSpPr>
        <p:sp>
          <p:nvSpPr>
            <p:cNvPr id="23" name="Freeform 95">
              <a:extLst>
                <a:ext uri="{FF2B5EF4-FFF2-40B4-BE49-F238E27FC236}">
                  <a16:creationId xmlns:a16="http://schemas.microsoft.com/office/drawing/2014/main" id="{CB2F1593-B7FE-4FC2-9DAB-B4990477D76E}"/>
                </a:ext>
              </a:extLst>
            </p:cNvPr>
            <p:cNvSpPr>
              <a:spLocks/>
            </p:cNvSpPr>
            <p:nvPr/>
          </p:nvSpPr>
          <p:spPr bwMode="auto">
            <a:xfrm>
              <a:off x="1112838" y="1998663"/>
              <a:ext cx="1558925" cy="1566862"/>
            </a:xfrm>
            <a:custGeom>
              <a:avLst/>
              <a:gdLst>
                <a:gd name="T0" fmla="*/ 422 w 499"/>
                <a:gd name="T1" fmla="*/ 70 h 499"/>
                <a:gd name="T2" fmla="*/ 340 w 499"/>
                <a:gd name="T3" fmla="*/ 17 h 499"/>
                <a:gd name="T4" fmla="*/ 250 w 499"/>
                <a:gd name="T5" fmla="*/ 0 h 499"/>
                <a:gd name="T6" fmla="*/ 250 w 499"/>
                <a:gd name="T7" fmla="*/ 52 h 499"/>
                <a:gd name="T8" fmla="*/ 321 w 499"/>
                <a:gd name="T9" fmla="*/ 65 h 499"/>
                <a:gd name="T10" fmla="*/ 387 w 499"/>
                <a:gd name="T11" fmla="*/ 107 h 499"/>
                <a:gd name="T12" fmla="*/ 431 w 499"/>
                <a:gd name="T13" fmla="*/ 171 h 499"/>
                <a:gd name="T14" fmla="*/ 447 w 499"/>
                <a:gd name="T15" fmla="*/ 249 h 499"/>
                <a:gd name="T16" fmla="*/ 434 w 499"/>
                <a:gd name="T17" fmla="*/ 322 h 499"/>
                <a:gd name="T18" fmla="*/ 401 w 499"/>
                <a:gd name="T19" fmla="*/ 376 h 499"/>
                <a:gd name="T20" fmla="*/ 347 w 499"/>
                <a:gd name="T21" fmla="*/ 422 h 499"/>
                <a:gd name="T22" fmla="*/ 250 w 499"/>
                <a:gd name="T23" fmla="*/ 447 h 499"/>
                <a:gd name="T24" fmla="*/ 196 w 499"/>
                <a:gd name="T25" fmla="*/ 440 h 499"/>
                <a:gd name="T26" fmla="*/ 140 w 499"/>
                <a:gd name="T27" fmla="*/ 414 h 499"/>
                <a:gd name="T28" fmla="*/ 69 w 499"/>
                <a:gd name="T29" fmla="*/ 330 h 499"/>
                <a:gd name="T30" fmla="*/ 52 w 499"/>
                <a:gd name="T31" fmla="*/ 249 h 499"/>
                <a:gd name="T32" fmla="*/ 65 w 499"/>
                <a:gd name="T33" fmla="*/ 179 h 499"/>
                <a:gd name="T34" fmla="*/ 16 w 499"/>
                <a:gd name="T35" fmla="*/ 161 h 499"/>
                <a:gd name="T36" fmla="*/ 0 w 499"/>
                <a:gd name="T37" fmla="*/ 249 h 499"/>
                <a:gd name="T38" fmla="*/ 22 w 499"/>
                <a:gd name="T39" fmla="*/ 351 h 499"/>
                <a:gd name="T40" fmla="*/ 111 w 499"/>
                <a:gd name="T41" fmla="*/ 457 h 499"/>
                <a:gd name="T42" fmla="*/ 182 w 499"/>
                <a:gd name="T43" fmla="*/ 490 h 499"/>
                <a:gd name="T44" fmla="*/ 250 w 499"/>
                <a:gd name="T45" fmla="*/ 499 h 499"/>
                <a:gd name="T46" fmla="*/ 373 w 499"/>
                <a:gd name="T47" fmla="*/ 466 h 499"/>
                <a:gd name="T48" fmla="*/ 441 w 499"/>
                <a:gd name="T49" fmla="*/ 409 h 499"/>
                <a:gd name="T50" fmla="*/ 482 w 499"/>
                <a:gd name="T51" fmla="*/ 340 h 499"/>
                <a:gd name="T52" fmla="*/ 499 w 499"/>
                <a:gd name="T53" fmla="*/ 249 h 499"/>
                <a:gd name="T54" fmla="*/ 478 w 499"/>
                <a:gd name="T55" fmla="*/ 150 h 499"/>
                <a:gd name="T56" fmla="*/ 422 w 499"/>
                <a:gd name="T57" fmla="*/ 7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9" h="499">
                  <a:moveTo>
                    <a:pt x="422" y="70"/>
                  </a:moveTo>
                  <a:cubicBezTo>
                    <a:pt x="399" y="47"/>
                    <a:pt x="371" y="29"/>
                    <a:pt x="340" y="17"/>
                  </a:cubicBezTo>
                  <a:cubicBezTo>
                    <a:pt x="311" y="6"/>
                    <a:pt x="281" y="0"/>
                    <a:pt x="250" y="0"/>
                  </a:cubicBezTo>
                  <a:cubicBezTo>
                    <a:pt x="250" y="52"/>
                    <a:pt x="250" y="52"/>
                    <a:pt x="250" y="52"/>
                  </a:cubicBezTo>
                  <a:cubicBezTo>
                    <a:pt x="274" y="52"/>
                    <a:pt x="299" y="56"/>
                    <a:pt x="321" y="65"/>
                  </a:cubicBezTo>
                  <a:cubicBezTo>
                    <a:pt x="346" y="75"/>
                    <a:pt x="368" y="89"/>
                    <a:pt x="387" y="107"/>
                  </a:cubicBezTo>
                  <a:cubicBezTo>
                    <a:pt x="406" y="125"/>
                    <a:pt x="421" y="147"/>
                    <a:pt x="431" y="171"/>
                  </a:cubicBezTo>
                  <a:cubicBezTo>
                    <a:pt x="442" y="196"/>
                    <a:pt x="447" y="222"/>
                    <a:pt x="447" y="249"/>
                  </a:cubicBezTo>
                  <a:cubicBezTo>
                    <a:pt x="447" y="274"/>
                    <a:pt x="443" y="299"/>
                    <a:pt x="434" y="322"/>
                  </a:cubicBezTo>
                  <a:cubicBezTo>
                    <a:pt x="426" y="341"/>
                    <a:pt x="415" y="360"/>
                    <a:pt x="401" y="376"/>
                  </a:cubicBezTo>
                  <a:cubicBezTo>
                    <a:pt x="386" y="395"/>
                    <a:pt x="368" y="410"/>
                    <a:pt x="347" y="422"/>
                  </a:cubicBezTo>
                  <a:cubicBezTo>
                    <a:pt x="318" y="438"/>
                    <a:pt x="284" y="447"/>
                    <a:pt x="250" y="447"/>
                  </a:cubicBezTo>
                  <a:cubicBezTo>
                    <a:pt x="231" y="447"/>
                    <a:pt x="213" y="445"/>
                    <a:pt x="196" y="440"/>
                  </a:cubicBezTo>
                  <a:cubicBezTo>
                    <a:pt x="176" y="434"/>
                    <a:pt x="157" y="426"/>
                    <a:pt x="140" y="414"/>
                  </a:cubicBezTo>
                  <a:cubicBezTo>
                    <a:pt x="109" y="393"/>
                    <a:pt x="84" y="364"/>
                    <a:pt x="69" y="330"/>
                  </a:cubicBezTo>
                  <a:cubicBezTo>
                    <a:pt x="57" y="305"/>
                    <a:pt x="52" y="277"/>
                    <a:pt x="52" y="249"/>
                  </a:cubicBezTo>
                  <a:cubicBezTo>
                    <a:pt x="52" y="225"/>
                    <a:pt x="56" y="201"/>
                    <a:pt x="65" y="179"/>
                  </a:cubicBezTo>
                  <a:cubicBezTo>
                    <a:pt x="16" y="161"/>
                    <a:pt x="16" y="161"/>
                    <a:pt x="16" y="161"/>
                  </a:cubicBezTo>
                  <a:cubicBezTo>
                    <a:pt x="6" y="189"/>
                    <a:pt x="0" y="219"/>
                    <a:pt x="0" y="249"/>
                  </a:cubicBezTo>
                  <a:cubicBezTo>
                    <a:pt x="0" y="285"/>
                    <a:pt x="7" y="319"/>
                    <a:pt x="22" y="351"/>
                  </a:cubicBezTo>
                  <a:cubicBezTo>
                    <a:pt x="41" y="394"/>
                    <a:pt x="72" y="431"/>
                    <a:pt x="111" y="457"/>
                  </a:cubicBezTo>
                  <a:cubicBezTo>
                    <a:pt x="133" y="472"/>
                    <a:pt x="157" y="483"/>
                    <a:pt x="182" y="490"/>
                  </a:cubicBezTo>
                  <a:cubicBezTo>
                    <a:pt x="204" y="496"/>
                    <a:pt x="227" y="499"/>
                    <a:pt x="250" y="499"/>
                  </a:cubicBezTo>
                  <a:cubicBezTo>
                    <a:pt x="293" y="499"/>
                    <a:pt x="335" y="488"/>
                    <a:pt x="373" y="466"/>
                  </a:cubicBezTo>
                  <a:cubicBezTo>
                    <a:pt x="399" y="452"/>
                    <a:pt x="422" y="432"/>
                    <a:pt x="441" y="409"/>
                  </a:cubicBezTo>
                  <a:cubicBezTo>
                    <a:pt x="458" y="389"/>
                    <a:pt x="472" y="365"/>
                    <a:pt x="482" y="340"/>
                  </a:cubicBezTo>
                  <a:cubicBezTo>
                    <a:pt x="493" y="311"/>
                    <a:pt x="499" y="281"/>
                    <a:pt x="499" y="249"/>
                  </a:cubicBezTo>
                  <a:cubicBezTo>
                    <a:pt x="499" y="215"/>
                    <a:pt x="492" y="181"/>
                    <a:pt x="478" y="150"/>
                  </a:cubicBezTo>
                  <a:cubicBezTo>
                    <a:pt x="465" y="120"/>
                    <a:pt x="446" y="93"/>
                    <a:pt x="422" y="70"/>
                  </a:cubicBez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 name="Freeform 108">
              <a:extLst>
                <a:ext uri="{FF2B5EF4-FFF2-40B4-BE49-F238E27FC236}">
                  <a16:creationId xmlns:a16="http://schemas.microsoft.com/office/drawing/2014/main" id="{5D3A835C-ADD9-4A63-830B-8A1EFA6C71DB}"/>
                </a:ext>
              </a:extLst>
            </p:cNvPr>
            <p:cNvSpPr>
              <a:spLocks/>
            </p:cNvSpPr>
            <p:nvPr/>
          </p:nvSpPr>
          <p:spPr bwMode="auto">
            <a:xfrm>
              <a:off x="2143125" y="3051175"/>
              <a:ext cx="103187" cy="106362"/>
            </a:xfrm>
            <a:custGeom>
              <a:avLst/>
              <a:gdLst>
                <a:gd name="T0" fmla="*/ 32 w 33"/>
                <a:gd name="T1" fmla="*/ 26 h 34"/>
                <a:gd name="T2" fmla="*/ 27 w 33"/>
                <a:gd name="T3" fmla="*/ 21 h 34"/>
                <a:gd name="T4" fmla="*/ 24 w 33"/>
                <a:gd name="T5" fmla="*/ 11 h 34"/>
                <a:gd name="T6" fmla="*/ 14 w 33"/>
                <a:gd name="T7" fmla="*/ 9 h 34"/>
                <a:gd name="T8" fmla="*/ 7 w 33"/>
                <a:gd name="T9" fmla="*/ 2 h 34"/>
                <a:gd name="T10" fmla="*/ 1 w 33"/>
                <a:gd name="T11" fmla="*/ 2 h 34"/>
                <a:gd name="T12" fmla="*/ 1 w 33"/>
                <a:gd name="T13" fmla="*/ 8 h 34"/>
                <a:gd name="T14" fmla="*/ 8 w 33"/>
                <a:gd name="T15" fmla="*/ 15 h 34"/>
                <a:gd name="T16" fmla="*/ 11 w 33"/>
                <a:gd name="T17" fmla="*/ 25 h 34"/>
                <a:gd name="T18" fmla="*/ 21 w 33"/>
                <a:gd name="T19" fmla="*/ 27 h 34"/>
                <a:gd name="T20" fmla="*/ 26 w 33"/>
                <a:gd name="T21" fmla="*/ 32 h 34"/>
                <a:gd name="T22" fmla="*/ 32 w 33"/>
                <a:gd name="T23" fmla="*/ 32 h 34"/>
                <a:gd name="T24" fmla="*/ 32 w 33"/>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2" y="26"/>
                  </a:moveTo>
                  <a:cubicBezTo>
                    <a:pt x="27" y="21"/>
                    <a:pt x="27" y="21"/>
                    <a:pt x="27" y="21"/>
                  </a:cubicBezTo>
                  <a:cubicBezTo>
                    <a:pt x="28" y="18"/>
                    <a:pt x="27" y="14"/>
                    <a:pt x="24" y="11"/>
                  </a:cubicBezTo>
                  <a:cubicBezTo>
                    <a:pt x="22" y="9"/>
                    <a:pt x="18" y="8"/>
                    <a:pt x="14" y="9"/>
                  </a:cubicBezTo>
                  <a:cubicBezTo>
                    <a:pt x="7" y="2"/>
                    <a:pt x="7" y="2"/>
                    <a:pt x="7" y="2"/>
                  </a:cubicBezTo>
                  <a:cubicBezTo>
                    <a:pt x="6" y="0"/>
                    <a:pt x="3" y="0"/>
                    <a:pt x="1" y="2"/>
                  </a:cubicBezTo>
                  <a:cubicBezTo>
                    <a:pt x="0" y="4"/>
                    <a:pt x="0" y="6"/>
                    <a:pt x="1" y="8"/>
                  </a:cubicBezTo>
                  <a:cubicBezTo>
                    <a:pt x="8" y="15"/>
                    <a:pt x="8" y="15"/>
                    <a:pt x="8" y="15"/>
                  </a:cubicBezTo>
                  <a:cubicBezTo>
                    <a:pt x="7" y="19"/>
                    <a:pt x="8" y="23"/>
                    <a:pt x="11" y="25"/>
                  </a:cubicBezTo>
                  <a:cubicBezTo>
                    <a:pt x="13" y="28"/>
                    <a:pt x="17" y="29"/>
                    <a:pt x="21" y="27"/>
                  </a:cubicBezTo>
                  <a:cubicBezTo>
                    <a:pt x="26" y="32"/>
                    <a:pt x="26" y="32"/>
                    <a:pt x="26" y="32"/>
                  </a:cubicBezTo>
                  <a:cubicBezTo>
                    <a:pt x="27" y="34"/>
                    <a:pt x="30" y="34"/>
                    <a:pt x="32" y="32"/>
                  </a:cubicBezTo>
                  <a:cubicBezTo>
                    <a:pt x="33" y="31"/>
                    <a:pt x="33" y="28"/>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 name="Freeform 109">
              <a:extLst>
                <a:ext uri="{FF2B5EF4-FFF2-40B4-BE49-F238E27FC236}">
                  <a16:creationId xmlns:a16="http://schemas.microsoft.com/office/drawing/2014/main" id="{A9BBC826-656E-4E25-A2AC-47F6933C96CE}"/>
                </a:ext>
              </a:extLst>
            </p:cNvPr>
            <p:cNvSpPr>
              <a:spLocks/>
            </p:cNvSpPr>
            <p:nvPr/>
          </p:nvSpPr>
          <p:spPr bwMode="auto">
            <a:xfrm>
              <a:off x="1500188" y="2406650"/>
              <a:ext cx="106362" cy="106362"/>
            </a:xfrm>
            <a:custGeom>
              <a:avLst/>
              <a:gdLst>
                <a:gd name="T0" fmla="*/ 32 w 34"/>
                <a:gd name="T1" fmla="*/ 26 h 34"/>
                <a:gd name="T2" fmla="*/ 25 w 34"/>
                <a:gd name="T3" fmla="*/ 19 h 34"/>
                <a:gd name="T4" fmla="*/ 23 w 34"/>
                <a:gd name="T5" fmla="*/ 9 h 34"/>
                <a:gd name="T6" fmla="*/ 13 w 34"/>
                <a:gd name="T7" fmla="*/ 6 h 34"/>
                <a:gd name="T8" fmla="*/ 8 w 34"/>
                <a:gd name="T9" fmla="*/ 1 h 34"/>
                <a:gd name="T10" fmla="*/ 2 w 34"/>
                <a:gd name="T11" fmla="*/ 1 h 34"/>
                <a:gd name="T12" fmla="*/ 2 w 34"/>
                <a:gd name="T13" fmla="*/ 8 h 34"/>
                <a:gd name="T14" fmla="*/ 7 w 34"/>
                <a:gd name="T15" fmla="*/ 12 h 34"/>
                <a:gd name="T16" fmla="*/ 9 w 34"/>
                <a:gd name="T17" fmla="*/ 22 h 34"/>
                <a:gd name="T18" fmla="*/ 19 w 34"/>
                <a:gd name="T19" fmla="*/ 25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5" y="19"/>
                    <a:pt x="25" y="19"/>
                    <a:pt x="25" y="19"/>
                  </a:cubicBezTo>
                  <a:cubicBezTo>
                    <a:pt x="26" y="15"/>
                    <a:pt x="25" y="11"/>
                    <a:pt x="23" y="9"/>
                  </a:cubicBezTo>
                  <a:cubicBezTo>
                    <a:pt x="20" y="6"/>
                    <a:pt x="16" y="5"/>
                    <a:pt x="13" y="6"/>
                  </a:cubicBezTo>
                  <a:cubicBezTo>
                    <a:pt x="8" y="1"/>
                    <a:pt x="8" y="1"/>
                    <a:pt x="8" y="1"/>
                  </a:cubicBezTo>
                  <a:cubicBezTo>
                    <a:pt x="6" y="0"/>
                    <a:pt x="3" y="0"/>
                    <a:pt x="2" y="1"/>
                  </a:cubicBezTo>
                  <a:cubicBezTo>
                    <a:pt x="0" y="3"/>
                    <a:pt x="0" y="6"/>
                    <a:pt x="2" y="8"/>
                  </a:cubicBezTo>
                  <a:cubicBezTo>
                    <a:pt x="7" y="12"/>
                    <a:pt x="7" y="12"/>
                    <a:pt x="7" y="12"/>
                  </a:cubicBezTo>
                  <a:cubicBezTo>
                    <a:pt x="6" y="16"/>
                    <a:pt x="6" y="20"/>
                    <a:pt x="9" y="22"/>
                  </a:cubicBezTo>
                  <a:cubicBezTo>
                    <a:pt x="12" y="25"/>
                    <a:pt x="15" y="26"/>
                    <a:pt x="19" y="25"/>
                  </a:cubicBezTo>
                  <a:cubicBezTo>
                    <a:pt x="26" y="32"/>
                    <a:pt x="26" y="32"/>
                    <a:pt x="26" y="32"/>
                  </a:cubicBezTo>
                  <a:cubicBezTo>
                    <a:pt x="28" y="34"/>
                    <a:pt x="30" y="34"/>
                    <a:pt x="32" y="32"/>
                  </a:cubicBezTo>
                  <a:cubicBezTo>
                    <a:pt x="34" y="30"/>
                    <a:pt x="34" y="27"/>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 name="Freeform 110">
              <a:extLst>
                <a:ext uri="{FF2B5EF4-FFF2-40B4-BE49-F238E27FC236}">
                  <a16:creationId xmlns:a16="http://schemas.microsoft.com/office/drawing/2014/main" id="{35C0F3A5-4F5D-43CD-AF3F-2779A08485D1}"/>
                </a:ext>
              </a:extLst>
            </p:cNvPr>
            <p:cNvSpPr>
              <a:spLocks/>
            </p:cNvSpPr>
            <p:nvPr/>
          </p:nvSpPr>
          <p:spPr bwMode="auto">
            <a:xfrm>
              <a:off x="2259013" y="2752725"/>
              <a:ext cx="138112" cy="58737"/>
            </a:xfrm>
            <a:custGeom>
              <a:avLst/>
              <a:gdLst>
                <a:gd name="T0" fmla="*/ 39 w 44"/>
                <a:gd name="T1" fmla="*/ 5 h 19"/>
                <a:gd name="T2" fmla="*/ 32 w 44"/>
                <a:gd name="T3" fmla="*/ 5 h 19"/>
                <a:gd name="T4" fmla="*/ 24 w 44"/>
                <a:gd name="T5" fmla="*/ 0 h 19"/>
                <a:gd name="T6" fmla="*/ 15 w 44"/>
                <a:gd name="T7" fmla="*/ 5 h 19"/>
                <a:gd name="T8" fmla="*/ 5 w 44"/>
                <a:gd name="T9" fmla="*/ 5 h 19"/>
                <a:gd name="T10" fmla="*/ 0 w 44"/>
                <a:gd name="T11" fmla="*/ 9 h 19"/>
                <a:gd name="T12" fmla="*/ 5 w 44"/>
                <a:gd name="T13" fmla="*/ 14 h 19"/>
                <a:gd name="T14" fmla="*/ 15 w 44"/>
                <a:gd name="T15" fmla="*/ 14 h 19"/>
                <a:gd name="T16" fmla="*/ 24 w 44"/>
                <a:gd name="T17" fmla="*/ 19 h 19"/>
                <a:gd name="T18" fmla="*/ 32 w 44"/>
                <a:gd name="T19" fmla="*/ 14 h 19"/>
                <a:gd name="T20" fmla="*/ 39 w 44"/>
                <a:gd name="T21" fmla="*/ 14 h 19"/>
                <a:gd name="T22" fmla="*/ 44 w 44"/>
                <a:gd name="T23" fmla="*/ 9 h 19"/>
                <a:gd name="T24" fmla="*/ 39 w 44"/>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9">
                  <a:moveTo>
                    <a:pt x="39" y="5"/>
                  </a:moveTo>
                  <a:cubicBezTo>
                    <a:pt x="32" y="5"/>
                    <a:pt x="32" y="5"/>
                    <a:pt x="32" y="5"/>
                  </a:cubicBezTo>
                  <a:cubicBezTo>
                    <a:pt x="31" y="2"/>
                    <a:pt x="27" y="0"/>
                    <a:pt x="24" y="0"/>
                  </a:cubicBezTo>
                  <a:cubicBezTo>
                    <a:pt x="20" y="0"/>
                    <a:pt x="16" y="2"/>
                    <a:pt x="15" y="5"/>
                  </a:cubicBezTo>
                  <a:cubicBezTo>
                    <a:pt x="5" y="5"/>
                    <a:pt x="5" y="5"/>
                    <a:pt x="5" y="5"/>
                  </a:cubicBezTo>
                  <a:cubicBezTo>
                    <a:pt x="2" y="5"/>
                    <a:pt x="0" y="7"/>
                    <a:pt x="0" y="9"/>
                  </a:cubicBezTo>
                  <a:cubicBezTo>
                    <a:pt x="0" y="12"/>
                    <a:pt x="2" y="14"/>
                    <a:pt x="5" y="14"/>
                  </a:cubicBezTo>
                  <a:cubicBezTo>
                    <a:pt x="15" y="14"/>
                    <a:pt x="15" y="14"/>
                    <a:pt x="15" y="14"/>
                  </a:cubicBezTo>
                  <a:cubicBezTo>
                    <a:pt x="17" y="17"/>
                    <a:pt x="20" y="19"/>
                    <a:pt x="24" y="19"/>
                  </a:cubicBezTo>
                  <a:cubicBezTo>
                    <a:pt x="27" y="19"/>
                    <a:pt x="31" y="17"/>
                    <a:pt x="32" y="14"/>
                  </a:cubicBezTo>
                  <a:cubicBezTo>
                    <a:pt x="39" y="14"/>
                    <a:pt x="39" y="14"/>
                    <a:pt x="39" y="14"/>
                  </a:cubicBezTo>
                  <a:cubicBezTo>
                    <a:pt x="42" y="14"/>
                    <a:pt x="44" y="12"/>
                    <a:pt x="44" y="9"/>
                  </a:cubicBezTo>
                  <a:cubicBezTo>
                    <a:pt x="44" y="7"/>
                    <a:pt x="42"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 name="Freeform 111">
              <a:extLst>
                <a:ext uri="{FF2B5EF4-FFF2-40B4-BE49-F238E27FC236}">
                  <a16:creationId xmlns:a16="http://schemas.microsoft.com/office/drawing/2014/main" id="{BCF3114C-BAD5-4978-86A9-0EFFABC305FF}"/>
                </a:ext>
              </a:extLst>
            </p:cNvPr>
            <p:cNvSpPr>
              <a:spLocks/>
            </p:cNvSpPr>
            <p:nvPr/>
          </p:nvSpPr>
          <p:spPr bwMode="auto">
            <a:xfrm>
              <a:off x="1354138" y="2752725"/>
              <a:ext cx="133350" cy="58737"/>
            </a:xfrm>
            <a:custGeom>
              <a:avLst/>
              <a:gdLst>
                <a:gd name="T0" fmla="*/ 38 w 43"/>
                <a:gd name="T1" fmla="*/ 5 h 19"/>
                <a:gd name="T2" fmla="*/ 28 w 43"/>
                <a:gd name="T3" fmla="*/ 5 h 19"/>
                <a:gd name="T4" fmla="*/ 20 w 43"/>
                <a:gd name="T5" fmla="*/ 0 h 19"/>
                <a:gd name="T6" fmla="*/ 11 w 43"/>
                <a:gd name="T7" fmla="*/ 5 h 19"/>
                <a:gd name="T8" fmla="*/ 4 w 43"/>
                <a:gd name="T9" fmla="*/ 5 h 19"/>
                <a:gd name="T10" fmla="*/ 0 w 43"/>
                <a:gd name="T11" fmla="*/ 9 h 19"/>
                <a:gd name="T12" fmla="*/ 4 w 43"/>
                <a:gd name="T13" fmla="*/ 14 h 19"/>
                <a:gd name="T14" fmla="*/ 11 w 43"/>
                <a:gd name="T15" fmla="*/ 14 h 19"/>
                <a:gd name="T16" fmla="*/ 20 w 43"/>
                <a:gd name="T17" fmla="*/ 19 h 19"/>
                <a:gd name="T18" fmla="*/ 28 w 43"/>
                <a:gd name="T19" fmla="*/ 14 h 19"/>
                <a:gd name="T20" fmla="*/ 38 w 43"/>
                <a:gd name="T21" fmla="*/ 14 h 19"/>
                <a:gd name="T22" fmla="*/ 43 w 43"/>
                <a:gd name="T23" fmla="*/ 9 h 19"/>
                <a:gd name="T24" fmla="*/ 38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8" y="5"/>
                  </a:moveTo>
                  <a:cubicBezTo>
                    <a:pt x="28" y="5"/>
                    <a:pt x="28" y="5"/>
                    <a:pt x="28" y="5"/>
                  </a:cubicBezTo>
                  <a:cubicBezTo>
                    <a:pt x="27" y="2"/>
                    <a:pt x="24" y="0"/>
                    <a:pt x="20" y="0"/>
                  </a:cubicBezTo>
                  <a:cubicBezTo>
                    <a:pt x="16" y="0"/>
                    <a:pt x="13" y="2"/>
                    <a:pt x="11" y="5"/>
                  </a:cubicBezTo>
                  <a:cubicBezTo>
                    <a:pt x="4" y="5"/>
                    <a:pt x="4" y="5"/>
                    <a:pt x="4" y="5"/>
                  </a:cubicBezTo>
                  <a:cubicBezTo>
                    <a:pt x="2" y="5"/>
                    <a:pt x="0" y="7"/>
                    <a:pt x="0" y="9"/>
                  </a:cubicBezTo>
                  <a:cubicBezTo>
                    <a:pt x="0" y="12"/>
                    <a:pt x="2" y="14"/>
                    <a:pt x="4" y="14"/>
                  </a:cubicBezTo>
                  <a:cubicBezTo>
                    <a:pt x="11" y="14"/>
                    <a:pt x="11" y="14"/>
                    <a:pt x="11" y="14"/>
                  </a:cubicBezTo>
                  <a:cubicBezTo>
                    <a:pt x="13" y="17"/>
                    <a:pt x="16" y="19"/>
                    <a:pt x="20" y="19"/>
                  </a:cubicBezTo>
                  <a:cubicBezTo>
                    <a:pt x="24" y="19"/>
                    <a:pt x="27" y="17"/>
                    <a:pt x="28" y="14"/>
                  </a:cubicBezTo>
                  <a:cubicBezTo>
                    <a:pt x="38" y="14"/>
                    <a:pt x="38" y="14"/>
                    <a:pt x="38" y="14"/>
                  </a:cubicBezTo>
                  <a:cubicBezTo>
                    <a:pt x="41" y="14"/>
                    <a:pt x="43" y="12"/>
                    <a:pt x="43" y="9"/>
                  </a:cubicBezTo>
                  <a:cubicBezTo>
                    <a:pt x="43" y="7"/>
                    <a:pt x="41" y="5"/>
                    <a:pt x="38"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 name="Freeform 112">
              <a:extLst>
                <a:ext uri="{FF2B5EF4-FFF2-40B4-BE49-F238E27FC236}">
                  <a16:creationId xmlns:a16="http://schemas.microsoft.com/office/drawing/2014/main" id="{2501483B-EDB4-4631-AB61-CEF080F35F8B}"/>
                </a:ext>
              </a:extLst>
            </p:cNvPr>
            <p:cNvSpPr>
              <a:spLocks/>
            </p:cNvSpPr>
            <p:nvPr/>
          </p:nvSpPr>
          <p:spPr bwMode="auto">
            <a:xfrm>
              <a:off x="2143125" y="2406650"/>
              <a:ext cx="103187" cy="106362"/>
            </a:xfrm>
            <a:custGeom>
              <a:avLst/>
              <a:gdLst>
                <a:gd name="T0" fmla="*/ 32 w 33"/>
                <a:gd name="T1" fmla="*/ 1 h 34"/>
                <a:gd name="T2" fmla="*/ 26 w 33"/>
                <a:gd name="T3" fmla="*/ 1 h 34"/>
                <a:gd name="T4" fmla="*/ 21 w 33"/>
                <a:gd name="T5" fmla="*/ 6 h 34"/>
                <a:gd name="T6" fmla="*/ 11 w 33"/>
                <a:gd name="T7" fmla="*/ 9 h 34"/>
                <a:gd name="T8" fmla="*/ 8 w 33"/>
                <a:gd name="T9" fmla="*/ 19 h 34"/>
                <a:gd name="T10" fmla="*/ 1 w 33"/>
                <a:gd name="T11" fmla="*/ 26 h 34"/>
                <a:gd name="T12" fmla="*/ 1 w 33"/>
                <a:gd name="T13" fmla="*/ 32 h 34"/>
                <a:gd name="T14" fmla="*/ 7 w 33"/>
                <a:gd name="T15" fmla="*/ 32 h 34"/>
                <a:gd name="T16" fmla="*/ 14 w 33"/>
                <a:gd name="T17" fmla="*/ 25 h 34"/>
                <a:gd name="T18" fmla="*/ 24 w 33"/>
                <a:gd name="T19" fmla="*/ 22 h 34"/>
                <a:gd name="T20" fmla="*/ 27 w 33"/>
                <a:gd name="T21" fmla="*/ 13 h 34"/>
                <a:gd name="T22" fmla="*/ 32 w 33"/>
                <a:gd name="T23" fmla="*/ 8 h 34"/>
                <a:gd name="T24" fmla="*/ 32 w 33"/>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2" y="1"/>
                  </a:moveTo>
                  <a:cubicBezTo>
                    <a:pt x="30" y="0"/>
                    <a:pt x="27" y="0"/>
                    <a:pt x="26" y="1"/>
                  </a:cubicBezTo>
                  <a:cubicBezTo>
                    <a:pt x="21" y="6"/>
                    <a:pt x="21" y="6"/>
                    <a:pt x="21" y="6"/>
                  </a:cubicBezTo>
                  <a:cubicBezTo>
                    <a:pt x="17" y="5"/>
                    <a:pt x="13" y="6"/>
                    <a:pt x="11" y="9"/>
                  </a:cubicBezTo>
                  <a:cubicBezTo>
                    <a:pt x="8" y="11"/>
                    <a:pt x="7" y="15"/>
                    <a:pt x="8" y="19"/>
                  </a:cubicBezTo>
                  <a:cubicBezTo>
                    <a:pt x="1" y="26"/>
                    <a:pt x="1" y="26"/>
                    <a:pt x="1" y="26"/>
                  </a:cubicBezTo>
                  <a:cubicBezTo>
                    <a:pt x="0" y="27"/>
                    <a:pt x="0" y="30"/>
                    <a:pt x="1" y="32"/>
                  </a:cubicBezTo>
                  <a:cubicBezTo>
                    <a:pt x="3" y="34"/>
                    <a:pt x="6" y="34"/>
                    <a:pt x="7" y="32"/>
                  </a:cubicBezTo>
                  <a:cubicBezTo>
                    <a:pt x="14" y="25"/>
                    <a:pt x="14" y="25"/>
                    <a:pt x="14" y="25"/>
                  </a:cubicBezTo>
                  <a:cubicBezTo>
                    <a:pt x="18" y="26"/>
                    <a:pt x="22" y="25"/>
                    <a:pt x="24" y="22"/>
                  </a:cubicBezTo>
                  <a:cubicBezTo>
                    <a:pt x="27" y="20"/>
                    <a:pt x="28" y="16"/>
                    <a:pt x="27" y="13"/>
                  </a:cubicBezTo>
                  <a:cubicBezTo>
                    <a:pt x="32" y="8"/>
                    <a:pt x="32" y="8"/>
                    <a:pt x="32" y="8"/>
                  </a:cubicBezTo>
                  <a:cubicBezTo>
                    <a:pt x="33" y="6"/>
                    <a:pt x="33" y="3"/>
                    <a:pt x="32" y="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 name="Freeform 113">
              <a:extLst>
                <a:ext uri="{FF2B5EF4-FFF2-40B4-BE49-F238E27FC236}">
                  <a16:creationId xmlns:a16="http://schemas.microsoft.com/office/drawing/2014/main" id="{50660AD7-4DB0-44A5-B734-E18227907A7C}"/>
                </a:ext>
              </a:extLst>
            </p:cNvPr>
            <p:cNvSpPr>
              <a:spLocks/>
            </p:cNvSpPr>
            <p:nvPr/>
          </p:nvSpPr>
          <p:spPr bwMode="auto">
            <a:xfrm>
              <a:off x="1500188" y="3051175"/>
              <a:ext cx="106362" cy="106362"/>
            </a:xfrm>
            <a:custGeom>
              <a:avLst/>
              <a:gdLst>
                <a:gd name="T0" fmla="*/ 32 w 34"/>
                <a:gd name="T1" fmla="*/ 2 h 34"/>
                <a:gd name="T2" fmla="*/ 26 w 34"/>
                <a:gd name="T3" fmla="*/ 2 h 34"/>
                <a:gd name="T4" fmla="*/ 19 w 34"/>
                <a:gd name="T5" fmla="*/ 9 h 34"/>
                <a:gd name="T6" fmla="*/ 9 w 34"/>
                <a:gd name="T7" fmla="*/ 11 h 34"/>
                <a:gd name="T8" fmla="*/ 7 w 34"/>
                <a:gd name="T9" fmla="*/ 21 h 34"/>
                <a:gd name="T10" fmla="*/ 2 w 34"/>
                <a:gd name="T11" fmla="*/ 26 h 34"/>
                <a:gd name="T12" fmla="*/ 2 w 34"/>
                <a:gd name="T13" fmla="*/ 32 h 34"/>
                <a:gd name="T14" fmla="*/ 8 w 34"/>
                <a:gd name="T15" fmla="*/ 32 h 34"/>
                <a:gd name="T16" fmla="*/ 13 w 34"/>
                <a:gd name="T17" fmla="*/ 27 h 34"/>
                <a:gd name="T18" fmla="*/ 23 w 34"/>
                <a:gd name="T19" fmla="*/ 25 h 34"/>
                <a:gd name="T20" fmla="*/ 25 w 34"/>
                <a:gd name="T21" fmla="*/ 15 h 34"/>
                <a:gd name="T22" fmla="*/ 32 w 34"/>
                <a:gd name="T23" fmla="*/ 8 h 34"/>
                <a:gd name="T24" fmla="*/ 32 w 34"/>
                <a:gd name="T25"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
                  </a:moveTo>
                  <a:cubicBezTo>
                    <a:pt x="30" y="0"/>
                    <a:pt x="28" y="0"/>
                    <a:pt x="26" y="2"/>
                  </a:cubicBezTo>
                  <a:cubicBezTo>
                    <a:pt x="19" y="9"/>
                    <a:pt x="19" y="9"/>
                    <a:pt x="19" y="9"/>
                  </a:cubicBezTo>
                  <a:cubicBezTo>
                    <a:pt x="15" y="8"/>
                    <a:pt x="12" y="9"/>
                    <a:pt x="9" y="11"/>
                  </a:cubicBezTo>
                  <a:cubicBezTo>
                    <a:pt x="6" y="14"/>
                    <a:pt x="6" y="18"/>
                    <a:pt x="7" y="21"/>
                  </a:cubicBezTo>
                  <a:cubicBezTo>
                    <a:pt x="2" y="26"/>
                    <a:pt x="2" y="26"/>
                    <a:pt x="2" y="26"/>
                  </a:cubicBezTo>
                  <a:cubicBezTo>
                    <a:pt x="0" y="28"/>
                    <a:pt x="0" y="31"/>
                    <a:pt x="2" y="32"/>
                  </a:cubicBezTo>
                  <a:cubicBezTo>
                    <a:pt x="3" y="34"/>
                    <a:pt x="6" y="34"/>
                    <a:pt x="8" y="32"/>
                  </a:cubicBezTo>
                  <a:cubicBezTo>
                    <a:pt x="13" y="27"/>
                    <a:pt x="13" y="27"/>
                    <a:pt x="13" y="27"/>
                  </a:cubicBezTo>
                  <a:cubicBezTo>
                    <a:pt x="16" y="29"/>
                    <a:pt x="20" y="28"/>
                    <a:pt x="23" y="25"/>
                  </a:cubicBezTo>
                  <a:cubicBezTo>
                    <a:pt x="25" y="23"/>
                    <a:pt x="26" y="19"/>
                    <a:pt x="25" y="15"/>
                  </a:cubicBezTo>
                  <a:cubicBezTo>
                    <a:pt x="32" y="8"/>
                    <a:pt x="32" y="8"/>
                    <a:pt x="32" y="8"/>
                  </a:cubicBezTo>
                  <a:cubicBezTo>
                    <a:pt x="34" y="6"/>
                    <a:pt x="34" y="4"/>
                    <a:pt x="32" y="2"/>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 name="Freeform 114">
              <a:extLst>
                <a:ext uri="{FF2B5EF4-FFF2-40B4-BE49-F238E27FC236}">
                  <a16:creationId xmlns:a16="http://schemas.microsoft.com/office/drawing/2014/main" id="{D987A199-DA24-4B10-A3D3-E24EA1A5D1CF}"/>
                </a:ext>
              </a:extLst>
            </p:cNvPr>
            <p:cNvSpPr>
              <a:spLocks/>
            </p:cNvSpPr>
            <p:nvPr/>
          </p:nvSpPr>
          <p:spPr bwMode="auto">
            <a:xfrm>
              <a:off x="1844675" y="2259013"/>
              <a:ext cx="58737" cy="134937"/>
            </a:xfrm>
            <a:custGeom>
              <a:avLst/>
              <a:gdLst>
                <a:gd name="T0" fmla="*/ 14 w 19"/>
                <a:gd name="T1" fmla="*/ 11 h 43"/>
                <a:gd name="T2" fmla="*/ 14 w 19"/>
                <a:gd name="T3" fmla="*/ 4 h 43"/>
                <a:gd name="T4" fmla="*/ 10 w 19"/>
                <a:gd name="T5" fmla="*/ 0 h 43"/>
                <a:gd name="T6" fmla="*/ 5 w 19"/>
                <a:gd name="T7" fmla="*/ 4 h 43"/>
                <a:gd name="T8" fmla="*/ 5 w 19"/>
                <a:gd name="T9" fmla="*/ 11 h 43"/>
                <a:gd name="T10" fmla="*/ 0 w 19"/>
                <a:gd name="T11" fmla="*/ 20 h 43"/>
                <a:gd name="T12" fmla="*/ 5 w 19"/>
                <a:gd name="T13" fmla="*/ 28 h 43"/>
                <a:gd name="T14" fmla="*/ 5 w 19"/>
                <a:gd name="T15" fmla="*/ 38 h 43"/>
                <a:gd name="T16" fmla="*/ 10 w 19"/>
                <a:gd name="T17" fmla="*/ 43 h 43"/>
                <a:gd name="T18" fmla="*/ 14 w 19"/>
                <a:gd name="T19" fmla="*/ 38 h 43"/>
                <a:gd name="T20" fmla="*/ 14 w 19"/>
                <a:gd name="T21" fmla="*/ 28 h 43"/>
                <a:gd name="T22" fmla="*/ 19 w 19"/>
                <a:gd name="T23" fmla="*/ 20 h 43"/>
                <a:gd name="T24" fmla="*/ 14 w 19"/>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1"/>
                  </a:moveTo>
                  <a:cubicBezTo>
                    <a:pt x="14" y="4"/>
                    <a:pt x="14" y="4"/>
                    <a:pt x="14" y="4"/>
                  </a:cubicBezTo>
                  <a:cubicBezTo>
                    <a:pt x="14" y="1"/>
                    <a:pt x="12" y="0"/>
                    <a:pt x="10" y="0"/>
                  </a:cubicBezTo>
                  <a:cubicBezTo>
                    <a:pt x="7" y="0"/>
                    <a:pt x="5" y="1"/>
                    <a:pt x="5" y="4"/>
                  </a:cubicBezTo>
                  <a:cubicBezTo>
                    <a:pt x="5" y="11"/>
                    <a:pt x="5" y="11"/>
                    <a:pt x="5" y="11"/>
                  </a:cubicBezTo>
                  <a:cubicBezTo>
                    <a:pt x="2" y="13"/>
                    <a:pt x="0" y="16"/>
                    <a:pt x="0" y="20"/>
                  </a:cubicBezTo>
                  <a:cubicBezTo>
                    <a:pt x="0" y="23"/>
                    <a:pt x="2" y="27"/>
                    <a:pt x="5" y="28"/>
                  </a:cubicBezTo>
                  <a:cubicBezTo>
                    <a:pt x="5" y="38"/>
                    <a:pt x="5" y="38"/>
                    <a:pt x="5" y="38"/>
                  </a:cubicBezTo>
                  <a:cubicBezTo>
                    <a:pt x="5" y="41"/>
                    <a:pt x="7" y="43"/>
                    <a:pt x="10" y="43"/>
                  </a:cubicBezTo>
                  <a:cubicBezTo>
                    <a:pt x="12" y="43"/>
                    <a:pt x="14" y="41"/>
                    <a:pt x="14" y="38"/>
                  </a:cubicBezTo>
                  <a:cubicBezTo>
                    <a:pt x="14" y="28"/>
                    <a:pt x="14" y="28"/>
                    <a:pt x="14" y="28"/>
                  </a:cubicBezTo>
                  <a:cubicBezTo>
                    <a:pt x="17" y="27"/>
                    <a:pt x="19" y="23"/>
                    <a:pt x="19" y="20"/>
                  </a:cubicBezTo>
                  <a:cubicBezTo>
                    <a:pt x="19" y="16"/>
                    <a:pt x="17" y="13"/>
                    <a:pt x="14" y="1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1" name="Freeform 115">
              <a:extLst>
                <a:ext uri="{FF2B5EF4-FFF2-40B4-BE49-F238E27FC236}">
                  <a16:creationId xmlns:a16="http://schemas.microsoft.com/office/drawing/2014/main" id="{40A90CB6-EDA7-4DBC-8224-852EF877AECC}"/>
                </a:ext>
              </a:extLst>
            </p:cNvPr>
            <p:cNvSpPr>
              <a:spLocks/>
            </p:cNvSpPr>
            <p:nvPr/>
          </p:nvSpPr>
          <p:spPr bwMode="auto">
            <a:xfrm>
              <a:off x="1844675" y="3170238"/>
              <a:ext cx="58737" cy="134937"/>
            </a:xfrm>
            <a:custGeom>
              <a:avLst/>
              <a:gdLst>
                <a:gd name="T0" fmla="*/ 14 w 19"/>
                <a:gd name="T1" fmla="*/ 15 h 43"/>
                <a:gd name="T2" fmla="*/ 14 w 19"/>
                <a:gd name="T3" fmla="*/ 5 h 43"/>
                <a:gd name="T4" fmla="*/ 10 w 19"/>
                <a:gd name="T5" fmla="*/ 0 h 43"/>
                <a:gd name="T6" fmla="*/ 5 w 19"/>
                <a:gd name="T7" fmla="*/ 5 h 43"/>
                <a:gd name="T8" fmla="*/ 5 w 19"/>
                <a:gd name="T9" fmla="*/ 15 h 43"/>
                <a:gd name="T10" fmla="*/ 0 w 19"/>
                <a:gd name="T11" fmla="*/ 23 h 43"/>
                <a:gd name="T12" fmla="*/ 5 w 19"/>
                <a:gd name="T13" fmla="*/ 32 h 43"/>
                <a:gd name="T14" fmla="*/ 5 w 19"/>
                <a:gd name="T15" fmla="*/ 39 h 43"/>
                <a:gd name="T16" fmla="*/ 10 w 19"/>
                <a:gd name="T17" fmla="*/ 43 h 43"/>
                <a:gd name="T18" fmla="*/ 14 w 19"/>
                <a:gd name="T19" fmla="*/ 39 h 43"/>
                <a:gd name="T20" fmla="*/ 14 w 19"/>
                <a:gd name="T21" fmla="*/ 32 h 43"/>
                <a:gd name="T22" fmla="*/ 19 w 19"/>
                <a:gd name="T23" fmla="*/ 23 h 43"/>
                <a:gd name="T24" fmla="*/ 14 w 19"/>
                <a:gd name="T25"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5"/>
                  </a:moveTo>
                  <a:cubicBezTo>
                    <a:pt x="14" y="5"/>
                    <a:pt x="14" y="5"/>
                    <a:pt x="14" y="5"/>
                  </a:cubicBezTo>
                  <a:cubicBezTo>
                    <a:pt x="14" y="2"/>
                    <a:pt x="12" y="0"/>
                    <a:pt x="10" y="0"/>
                  </a:cubicBezTo>
                  <a:cubicBezTo>
                    <a:pt x="7" y="0"/>
                    <a:pt x="5" y="2"/>
                    <a:pt x="5" y="5"/>
                  </a:cubicBezTo>
                  <a:cubicBezTo>
                    <a:pt x="5" y="15"/>
                    <a:pt x="5" y="15"/>
                    <a:pt x="5" y="15"/>
                  </a:cubicBezTo>
                  <a:cubicBezTo>
                    <a:pt x="2" y="16"/>
                    <a:pt x="0" y="19"/>
                    <a:pt x="0" y="23"/>
                  </a:cubicBezTo>
                  <a:cubicBezTo>
                    <a:pt x="0" y="27"/>
                    <a:pt x="2" y="30"/>
                    <a:pt x="5" y="32"/>
                  </a:cubicBezTo>
                  <a:cubicBezTo>
                    <a:pt x="5" y="39"/>
                    <a:pt x="5" y="39"/>
                    <a:pt x="5" y="39"/>
                  </a:cubicBezTo>
                  <a:cubicBezTo>
                    <a:pt x="5" y="41"/>
                    <a:pt x="7" y="43"/>
                    <a:pt x="10" y="43"/>
                  </a:cubicBezTo>
                  <a:cubicBezTo>
                    <a:pt x="12" y="43"/>
                    <a:pt x="14" y="41"/>
                    <a:pt x="14" y="39"/>
                  </a:cubicBezTo>
                  <a:cubicBezTo>
                    <a:pt x="14" y="32"/>
                    <a:pt x="14" y="32"/>
                    <a:pt x="14" y="32"/>
                  </a:cubicBezTo>
                  <a:cubicBezTo>
                    <a:pt x="17" y="30"/>
                    <a:pt x="19" y="27"/>
                    <a:pt x="19" y="23"/>
                  </a:cubicBezTo>
                  <a:cubicBezTo>
                    <a:pt x="19" y="19"/>
                    <a:pt x="17" y="16"/>
                    <a:pt x="14" y="1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2" name="Oval 116">
              <a:extLst>
                <a:ext uri="{FF2B5EF4-FFF2-40B4-BE49-F238E27FC236}">
                  <a16:creationId xmlns:a16="http://schemas.microsoft.com/office/drawing/2014/main" id="{E6577ECA-7C5A-47F3-80E3-30B89A336F99}"/>
                </a:ext>
              </a:extLst>
            </p:cNvPr>
            <p:cNvSpPr>
              <a:spLocks noChangeArrowheads="1"/>
            </p:cNvSpPr>
            <p:nvPr/>
          </p:nvSpPr>
          <p:spPr bwMode="auto">
            <a:xfrm>
              <a:off x="1758950" y="2667000"/>
              <a:ext cx="228600" cy="230187"/>
            </a:xfrm>
            <a:prstGeom prst="ellipse">
              <a:avLst/>
            </a:pr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id="{4A45739E-D438-4AA2-A75D-01A61543E9FD}"/>
              </a:ext>
            </a:extLst>
          </p:cNvPr>
          <p:cNvGrpSpPr/>
          <p:nvPr/>
        </p:nvGrpSpPr>
        <p:grpSpPr>
          <a:xfrm>
            <a:off x="8926848" y="2158307"/>
            <a:ext cx="1713730" cy="2138252"/>
            <a:chOff x="6735763" y="1998663"/>
            <a:chExt cx="1271587" cy="1566862"/>
          </a:xfrm>
        </p:grpSpPr>
        <p:sp>
          <p:nvSpPr>
            <p:cNvPr id="34" name="Freeform 98">
              <a:extLst>
                <a:ext uri="{FF2B5EF4-FFF2-40B4-BE49-F238E27FC236}">
                  <a16:creationId xmlns:a16="http://schemas.microsoft.com/office/drawing/2014/main" id="{2DEC3EB2-370E-4525-AE4D-4B4571656B16}"/>
                </a:ext>
              </a:extLst>
            </p:cNvPr>
            <p:cNvSpPr>
              <a:spLocks/>
            </p:cNvSpPr>
            <p:nvPr/>
          </p:nvSpPr>
          <p:spPr bwMode="auto">
            <a:xfrm>
              <a:off x="7229475" y="1998663"/>
              <a:ext cx="777875" cy="1566862"/>
            </a:xfrm>
            <a:custGeom>
              <a:avLst/>
              <a:gdLst>
                <a:gd name="T0" fmla="*/ 173 w 249"/>
                <a:gd name="T1" fmla="*/ 70 h 499"/>
                <a:gd name="T2" fmla="*/ 90 w 249"/>
                <a:gd name="T3" fmla="*/ 17 h 499"/>
                <a:gd name="T4" fmla="*/ 0 w 249"/>
                <a:gd name="T5" fmla="*/ 0 h 499"/>
                <a:gd name="T6" fmla="*/ 0 w 249"/>
                <a:gd name="T7" fmla="*/ 52 h 499"/>
                <a:gd name="T8" fmla="*/ 72 w 249"/>
                <a:gd name="T9" fmla="*/ 65 h 499"/>
                <a:gd name="T10" fmla="*/ 137 w 249"/>
                <a:gd name="T11" fmla="*/ 107 h 499"/>
                <a:gd name="T12" fmla="*/ 181 w 249"/>
                <a:gd name="T13" fmla="*/ 171 h 499"/>
                <a:gd name="T14" fmla="*/ 197 w 249"/>
                <a:gd name="T15" fmla="*/ 249 h 499"/>
                <a:gd name="T16" fmla="*/ 184 w 249"/>
                <a:gd name="T17" fmla="*/ 322 h 499"/>
                <a:gd name="T18" fmla="*/ 152 w 249"/>
                <a:gd name="T19" fmla="*/ 376 h 499"/>
                <a:gd name="T20" fmla="*/ 97 w 249"/>
                <a:gd name="T21" fmla="*/ 422 h 499"/>
                <a:gd name="T22" fmla="*/ 0 w 249"/>
                <a:gd name="T23" fmla="*/ 447 h 499"/>
                <a:gd name="T24" fmla="*/ 0 w 249"/>
                <a:gd name="T25" fmla="*/ 499 h 499"/>
                <a:gd name="T26" fmla="*/ 123 w 249"/>
                <a:gd name="T27" fmla="*/ 466 h 499"/>
                <a:gd name="T28" fmla="*/ 191 w 249"/>
                <a:gd name="T29" fmla="*/ 409 h 499"/>
                <a:gd name="T30" fmla="*/ 232 w 249"/>
                <a:gd name="T31" fmla="*/ 340 h 499"/>
                <a:gd name="T32" fmla="*/ 249 w 249"/>
                <a:gd name="T33" fmla="*/ 249 h 499"/>
                <a:gd name="T34" fmla="*/ 229 w 249"/>
                <a:gd name="T35" fmla="*/ 150 h 499"/>
                <a:gd name="T36" fmla="*/ 173 w 249"/>
                <a:gd name="T37" fmla="*/ 7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9" h="499">
                  <a:moveTo>
                    <a:pt x="173" y="70"/>
                  </a:moveTo>
                  <a:cubicBezTo>
                    <a:pt x="149" y="47"/>
                    <a:pt x="121" y="29"/>
                    <a:pt x="90" y="17"/>
                  </a:cubicBezTo>
                  <a:cubicBezTo>
                    <a:pt x="61" y="6"/>
                    <a:pt x="31" y="0"/>
                    <a:pt x="0" y="0"/>
                  </a:cubicBezTo>
                  <a:cubicBezTo>
                    <a:pt x="0" y="52"/>
                    <a:pt x="0" y="52"/>
                    <a:pt x="0" y="52"/>
                  </a:cubicBezTo>
                  <a:cubicBezTo>
                    <a:pt x="24" y="52"/>
                    <a:pt x="49" y="56"/>
                    <a:pt x="72" y="65"/>
                  </a:cubicBezTo>
                  <a:cubicBezTo>
                    <a:pt x="96" y="75"/>
                    <a:pt x="118" y="89"/>
                    <a:pt x="137" y="107"/>
                  </a:cubicBezTo>
                  <a:cubicBezTo>
                    <a:pt x="156" y="125"/>
                    <a:pt x="171" y="147"/>
                    <a:pt x="181" y="171"/>
                  </a:cubicBezTo>
                  <a:cubicBezTo>
                    <a:pt x="192" y="196"/>
                    <a:pt x="197" y="222"/>
                    <a:pt x="197" y="249"/>
                  </a:cubicBezTo>
                  <a:cubicBezTo>
                    <a:pt x="197" y="274"/>
                    <a:pt x="193" y="299"/>
                    <a:pt x="184" y="322"/>
                  </a:cubicBezTo>
                  <a:cubicBezTo>
                    <a:pt x="176" y="341"/>
                    <a:pt x="165" y="360"/>
                    <a:pt x="152" y="376"/>
                  </a:cubicBezTo>
                  <a:cubicBezTo>
                    <a:pt x="136" y="395"/>
                    <a:pt x="118" y="410"/>
                    <a:pt x="97" y="422"/>
                  </a:cubicBezTo>
                  <a:cubicBezTo>
                    <a:pt x="68" y="438"/>
                    <a:pt x="34" y="447"/>
                    <a:pt x="0" y="447"/>
                  </a:cubicBezTo>
                  <a:cubicBezTo>
                    <a:pt x="0" y="499"/>
                    <a:pt x="0" y="499"/>
                    <a:pt x="0" y="499"/>
                  </a:cubicBezTo>
                  <a:cubicBezTo>
                    <a:pt x="43" y="499"/>
                    <a:pt x="85" y="488"/>
                    <a:pt x="123" y="466"/>
                  </a:cubicBezTo>
                  <a:cubicBezTo>
                    <a:pt x="149" y="452"/>
                    <a:pt x="172" y="432"/>
                    <a:pt x="191" y="409"/>
                  </a:cubicBezTo>
                  <a:cubicBezTo>
                    <a:pt x="208" y="389"/>
                    <a:pt x="222" y="365"/>
                    <a:pt x="232" y="340"/>
                  </a:cubicBezTo>
                  <a:cubicBezTo>
                    <a:pt x="243" y="311"/>
                    <a:pt x="249" y="281"/>
                    <a:pt x="249" y="249"/>
                  </a:cubicBezTo>
                  <a:cubicBezTo>
                    <a:pt x="249" y="215"/>
                    <a:pt x="242" y="181"/>
                    <a:pt x="229" y="150"/>
                  </a:cubicBezTo>
                  <a:cubicBezTo>
                    <a:pt x="215" y="120"/>
                    <a:pt x="196" y="93"/>
                    <a:pt x="173" y="70"/>
                  </a:cubicBezTo>
                  <a:close/>
                </a:path>
              </a:pathLst>
            </a:custGeom>
            <a:solidFill>
              <a:srgbClr val="E19825"/>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5" name="Freeform 117">
              <a:extLst>
                <a:ext uri="{FF2B5EF4-FFF2-40B4-BE49-F238E27FC236}">
                  <a16:creationId xmlns:a16="http://schemas.microsoft.com/office/drawing/2014/main" id="{91DB3214-C0D3-4D35-9618-68A67007D5D4}"/>
                </a:ext>
              </a:extLst>
            </p:cNvPr>
            <p:cNvSpPr>
              <a:spLocks/>
            </p:cNvSpPr>
            <p:nvPr/>
          </p:nvSpPr>
          <p:spPr bwMode="auto">
            <a:xfrm>
              <a:off x="7523163" y="3051175"/>
              <a:ext cx="106362" cy="106362"/>
            </a:xfrm>
            <a:custGeom>
              <a:avLst/>
              <a:gdLst>
                <a:gd name="T0" fmla="*/ 33 w 34"/>
                <a:gd name="T1" fmla="*/ 26 h 34"/>
                <a:gd name="T2" fmla="*/ 28 w 34"/>
                <a:gd name="T3" fmla="*/ 21 h 34"/>
                <a:gd name="T4" fmla="*/ 25 w 34"/>
                <a:gd name="T5" fmla="*/ 11 h 34"/>
                <a:gd name="T6" fmla="*/ 15 w 34"/>
                <a:gd name="T7" fmla="*/ 9 h 34"/>
                <a:gd name="T8" fmla="*/ 8 w 34"/>
                <a:gd name="T9" fmla="*/ 2 h 34"/>
                <a:gd name="T10" fmla="*/ 2 w 34"/>
                <a:gd name="T11" fmla="*/ 2 h 34"/>
                <a:gd name="T12" fmla="*/ 2 w 34"/>
                <a:gd name="T13" fmla="*/ 8 h 34"/>
                <a:gd name="T14" fmla="*/ 9 w 34"/>
                <a:gd name="T15" fmla="*/ 15 h 34"/>
                <a:gd name="T16" fmla="*/ 11 w 34"/>
                <a:gd name="T17" fmla="*/ 25 h 34"/>
                <a:gd name="T18" fmla="*/ 21 w 34"/>
                <a:gd name="T19" fmla="*/ 27 h 34"/>
                <a:gd name="T20" fmla="*/ 26 w 34"/>
                <a:gd name="T21" fmla="*/ 32 h 34"/>
                <a:gd name="T22" fmla="*/ 33 w 34"/>
                <a:gd name="T23" fmla="*/ 32 h 34"/>
                <a:gd name="T24" fmla="*/ 33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3" y="26"/>
                  </a:moveTo>
                  <a:cubicBezTo>
                    <a:pt x="28" y="21"/>
                    <a:pt x="28" y="21"/>
                    <a:pt x="28" y="21"/>
                  </a:cubicBezTo>
                  <a:cubicBezTo>
                    <a:pt x="29" y="18"/>
                    <a:pt x="28" y="14"/>
                    <a:pt x="25" y="11"/>
                  </a:cubicBezTo>
                  <a:cubicBezTo>
                    <a:pt x="23" y="9"/>
                    <a:pt x="19" y="8"/>
                    <a:pt x="15" y="9"/>
                  </a:cubicBezTo>
                  <a:cubicBezTo>
                    <a:pt x="8" y="2"/>
                    <a:pt x="8" y="2"/>
                    <a:pt x="8" y="2"/>
                  </a:cubicBezTo>
                  <a:cubicBezTo>
                    <a:pt x="7" y="0"/>
                    <a:pt x="4" y="0"/>
                    <a:pt x="2" y="2"/>
                  </a:cubicBezTo>
                  <a:cubicBezTo>
                    <a:pt x="0" y="4"/>
                    <a:pt x="0" y="6"/>
                    <a:pt x="2" y="8"/>
                  </a:cubicBezTo>
                  <a:cubicBezTo>
                    <a:pt x="9" y="15"/>
                    <a:pt x="9" y="15"/>
                    <a:pt x="9" y="15"/>
                  </a:cubicBezTo>
                  <a:cubicBezTo>
                    <a:pt x="8" y="19"/>
                    <a:pt x="9" y="23"/>
                    <a:pt x="11" y="25"/>
                  </a:cubicBezTo>
                  <a:cubicBezTo>
                    <a:pt x="14" y="28"/>
                    <a:pt x="18" y="29"/>
                    <a:pt x="21" y="27"/>
                  </a:cubicBezTo>
                  <a:cubicBezTo>
                    <a:pt x="26" y="32"/>
                    <a:pt x="26" y="32"/>
                    <a:pt x="26" y="32"/>
                  </a:cubicBezTo>
                  <a:cubicBezTo>
                    <a:pt x="28" y="34"/>
                    <a:pt x="31" y="34"/>
                    <a:pt x="33" y="32"/>
                  </a:cubicBezTo>
                  <a:cubicBezTo>
                    <a:pt x="34" y="31"/>
                    <a:pt x="34" y="28"/>
                    <a:pt x="33"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6" name="Freeform 118">
              <a:extLst>
                <a:ext uri="{FF2B5EF4-FFF2-40B4-BE49-F238E27FC236}">
                  <a16:creationId xmlns:a16="http://schemas.microsoft.com/office/drawing/2014/main" id="{C1351AEA-562D-4F9B-9FFB-6939CCA5156C}"/>
                </a:ext>
              </a:extLst>
            </p:cNvPr>
            <p:cNvSpPr>
              <a:spLocks/>
            </p:cNvSpPr>
            <p:nvPr/>
          </p:nvSpPr>
          <p:spPr bwMode="auto">
            <a:xfrm>
              <a:off x="6883400" y="2406650"/>
              <a:ext cx="106362" cy="106362"/>
            </a:xfrm>
            <a:custGeom>
              <a:avLst/>
              <a:gdLst>
                <a:gd name="T0" fmla="*/ 32 w 34"/>
                <a:gd name="T1" fmla="*/ 26 h 34"/>
                <a:gd name="T2" fmla="*/ 25 w 34"/>
                <a:gd name="T3" fmla="*/ 19 h 34"/>
                <a:gd name="T4" fmla="*/ 23 w 34"/>
                <a:gd name="T5" fmla="*/ 9 h 34"/>
                <a:gd name="T6" fmla="*/ 13 w 34"/>
                <a:gd name="T7" fmla="*/ 6 h 34"/>
                <a:gd name="T8" fmla="*/ 8 w 34"/>
                <a:gd name="T9" fmla="*/ 1 h 34"/>
                <a:gd name="T10" fmla="*/ 2 w 34"/>
                <a:gd name="T11" fmla="*/ 1 h 34"/>
                <a:gd name="T12" fmla="*/ 2 w 34"/>
                <a:gd name="T13" fmla="*/ 8 h 34"/>
                <a:gd name="T14" fmla="*/ 6 w 34"/>
                <a:gd name="T15" fmla="*/ 12 h 34"/>
                <a:gd name="T16" fmla="*/ 9 w 34"/>
                <a:gd name="T17" fmla="*/ 22 h 34"/>
                <a:gd name="T18" fmla="*/ 19 w 34"/>
                <a:gd name="T19" fmla="*/ 25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5" y="19"/>
                    <a:pt x="25" y="19"/>
                    <a:pt x="25" y="19"/>
                  </a:cubicBezTo>
                  <a:cubicBezTo>
                    <a:pt x="26" y="15"/>
                    <a:pt x="25" y="11"/>
                    <a:pt x="23" y="9"/>
                  </a:cubicBezTo>
                  <a:cubicBezTo>
                    <a:pt x="20" y="6"/>
                    <a:pt x="16" y="5"/>
                    <a:pt x="13" y="6"/>
                  </a:cubicBezTo>
                  <a:cubicBezTo>
                    <a:pt x="8" y="1"/>
                    <a:pt x="8" y="1"/>
                    <a:pt x="8" y="1"/>
                  </a:cubicBezTo>
                  <a:cubicBezTo>
                    <a:pt x="6" y="0"/>
                    <a:pt x="3" y="0"/>
                    <a:pt x="2" y="1"/>
                  </a:cubicBezTo>
                  <a:cubicBezTo>
                    <a:pt x="0" y="3"/>
                    <a:pt x="0" y="6"/>
                    <a:pt x="2" y="8"/>
                  </a:cubicBezTo>
                  <a:cubicBezTo>
                    <a:pt x="6" y="12"/>
                    <a:pt x="6" y="12"/>
                    <a:pt x="6" y="12"/>
                  </a:cubicBezTo>
                  <a:cubicBezTo>
                    <a:pt x="5" y="16"/>
                    <a:pt x="6" y="20"/>
                    <a:pt x="9" y="22"/>
                  </a:cubicBezTo>
                  <a:cubicBezTo>
                    <a:pt x="11" y="25"/>
                    <a:pt x="15" y="26"/>
                    <a:pt x="19" y="25"/>
                  </a:cubicBezTo>
                  <a:cubicBezTo>
                    <a:pt x="26" y="32"/>
                    <a:pt x="26" y="32"/>
                    <a:pt x="26" y="32"/>
                  </a:cubicBezTo>
                  <a:cubicBezTo>
                    <a:pt x="28" y="34"/>
                    <a:pt x="30" y="34"/>
                    <a:pt x="32" y="32"/>
                  </a:cubicBezTo>
                  <a:cubicBezTo>
                    <a:pt x="34" y="30"/>
                    <a:pt x="34" y="27"/>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7" name="Freeform 119">
              <a:extLst>
                <a:ext uri="{FF2B5EF4-FFF2-40B4-BE49-F238E27FC236}">
                  <a16:creationId xmlns:a16="http://schemas.microsoft.com/office/drawing/2014/main" id="{67218D07-7A50-4AB4-B97F-0EE516B2B466}"/>
                </a:ext>
              </a:extLst>
            </p:cNvPr>
            <p:cNvSpPr>
              <a:spLocks/>
            </p:cNvSpPr>
            <p:nvPr/>
          </p:nvSpPr>
          <p:spPr bwMode="auto">
            <a:xfrm>
              <a:off x="7642225" y="2752725"/>
              <a:ext cx="133350" cy="58737"/>
            </a:xfrm>
            <a:custGeom>
              <a:avLst/>
              <a:gdLst>
                <a:gd name="T0" fmla="*/ 39 w 43"/>
                <a:gd name="T1" fmla="*/ 5 h 19"/>
                <a:gd name="T2" fmla="*/ 32 w 43"/>
                <a:gd name="T3" fmla="*/ 5 h 19"/>
                <a:gd name="T4" fmla="*/ 23 w 43"/>
                <a:gd name="T5" fmla="*/ 0 h 19"/>
                <a:gd name="T6" fmla="*/ 15 w 43"/>
                <a:gd name="T7" fmla="*/ 5 h 19"/>
                <a:gd name="T8" fmla="*/ 5 w 43"/>
                <a:gd name="T9" fmla="*/ 5 h 19"/>
                <a:gd name="T10" fmla="*/ 0 w 43"/>
                <a:gd name="T11" fmla="*/ 9 h 19"/>
                <a:gd name="T12" fmla="*/ 5 w 43"/>
                <a:gd name="T13" fmla="*/ 14 h 19"/>
                <a:gd name="T14" fmla="*/ 15 w 43"/>
                <a:gd name="T15" fmla="*/ 14 h 19"/>
                <a:gd name="T16" fmla="*/ 23 w 43"/>
                <a:gd name="T17" fmla="*/ 19 h 19"/>
                <a:gd name="T18" fmla="*/ 32 w 43"/>
                <a:gd name="T19" fmla="*/ 14 h 19"/>
                <a:gd name="T20" fmla="*/ 39 w 43"/>
                <a:gd name="T21" fmla="*/ 14 h 19"/>
                <a:gd name="T22" fmla="*/ 43 w 43"/>
                <a:gd name="T23" fmla="*/ 9 h 19"/>
                <a:gd name="T24" fmla="*/ 39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9" y="5"/>
                  </a:moveTo>
                  <a:cubicBezTo>
                    <a:pt x="32" y="5"/>
                    <a:pt x="32" y="5"/>
                    <a:pt x="32" y="5"/>
                  </a:cubicBezTo>
                  <a:cubicBezTo>
                    <a:pt x="30" y="2"/>
                    <a:pt x="27" y="0"/>
                    <a:pt x="23" y="0"/>
                  </a:cubicBezTo>
                  <a:cubicBezTo>
                    <a:pt x="20" y="0"/>
                    <a:pt x="16" y="2"/>
                    <a:pt x="15" y="5"/>
                  </a:cubicBezTo>
                  <a:cubicBezTo>
                    <a:pt x="5" y="5"/>
                    <a:pt x="5" y="5"/>
                    <a:pt x="5" y="5"/>
                  </a:cubicBezTo>
                  <a:cubicBezTo>
                    <a:pt x="2" y="5"/>
                    <a:pt x="0" y="7"/>
                    <a:pt x="0" y="9"/>
                  </a:cubicBezTo>
                  <a:cubicBezTo>
                    <a:pt x="0" y="12"/>
                    <a:pt x="2" y="14"/>
                    <a:pt x="5" y="14"/>
                  </a:cubicBezTo>
                  <a:cubicBezTo>
                    <a:pt x="15" y="14"/>
                    <a:pt x="15" y="14"/>
                    <a:pt x="15" y="14"/>
                  </a:cubicBezTo>
                  <a:cubicBezTo>
                    <a:pt x="16" y="17"/>
                    <a:pt x="20" y="19"/>
                    <a:pt x="23" y="19"/>
                  </a:cubicBezTo>
                  <a:cubicBezTo>
                    <a:pt x="27" y="19"/>
                    <a:pt x="30" y="17"/>
                    <a:pt x="32" y="14"/>
                  </a:cubicBezTo>
                  <a:cubicBezTo>
                    <a:pt x="39" y="14"/>
                    <a:pt x="39" y="14"/>
                    <a:pt x="39" y="14"/>
                  </a:cubicBezTo>
                  <a:cubicBezTo>
                    <a:pt x="41" y="14"/>
                    <a:pt x="43" y="12"/>
                    <a:pt x="43" y="9"/>
                  </a:cubicBezTo>
                  <a:cubicBezTo>
                    <a:pt x="43" y="7"/>
                    <a:pt x="41"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8" name="Freeform 120">
              <a:extLst>
                <a:ext uri="{FF2B5EF4-FFF2-40B4-BE49-F238E27FC236}">
                  <a16:creationId xmlns:a16="http://schemas.microsoft.com/office/drawing/2014/main" id="{E4BC7CAA-A08C-4A5A-9357-AC7FBE2EC737}"/>
                </a:ext>
              </a:extLst>
            </p:cNvPr>
            <p:cNvSpPr>
              <a:spLocks/>
            </p:cNvSpPr>
            <p:nvPr/>
          </p:nvSpPr>
          <p:spPr bwMode="auto">
            <a:xfrm>
              <a:off x="6735763" y="2752725"/>
              <a:ext cx="134937" cy="58737"/>
            </a:xfrm>
            <a:custGeom>
              <a:avLst/>
              <a:gdLst>
                <a:gd name="T0" fmla="*/ 38 w 43"/>
                <a:gd name="T1" fmla="*/ 5 h 19"/>
                <a:gd name="T2" fmla="*/ 28 w 43"/>
                <a:gd name="T3" fmla="*/ 5 h 19"/>
                <a:gd name="T4" fmla="*/ 20 w 43"/>
                <a:gd name="T5" fmla="*/ 0 h 19"/>
                <a:gd name="T6" fmla="*/ 11 w 43"/>
                <a:gd name="T7" fmla="*/ 5 h 19"/>
                <a:gd name="T8" fmla="*/ 4 w 43"/>
                <a:gd name="T9" fmla="*/ 5 h 19"/>
                <a:gd name="T10" fmla="*/ 0 w 43"/>
                <a:gd name="T11" fmla="*/ 9 h 19"/>
                <a:gd name="T12" fmla="*/ 4 w 43"/>
                <a:gd name="T13" fmla="*/ 14 h 19"/>
                <a:gd name="T14" fmla="*/ 11 w 43"/>
                <a:gd name="T15" fmla="*/ 14 h 19"/>
                <a:gd name="T16" fmla="*/ 20 w 43"/>
                <a:gd name="T17" fmla="*/ 19 h 19"/>
                <a:gd name="T18" fmla="*/ 28 w 43"/>
                <a:gd name="T19" fmla="*/ 14 h 19"/>
                <a:gd name="T20" fmla="*/ 38 w 43"/>
                <a:gd name="T21" fmla="*/ 14 h 19"/>
                <a:gd name="T22" fmla="*/ 43 w 43"/>
                <a:gd name="T23" fmla="*/ 9 h 19"/>
                <a:gd name="T24" fmla="*/ 38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8" y="5"/>
                  </a:moveTo>
                  <a:cubicBezTo>
                    <a:pt x="28" y="5"/>
                    <a:pt x="28" y="5"/>
                    <a:pt x="28" y="5"/>
                  </a:cubicBezTo>
                  <a:cubicBezTo>
                    <a:pt x="27" y="2"/>
                    <a:pt x="23" y="0"/>
                    <a:pt x="20" y="0"/>
                  </a:cubicBezTo>
                  <a:cubicBezTo>
                    <a:pt x="16" y="0"/>
                    <a:pt x="13" y="2"/>
                    <a:pt x="11" y="5"/>
                  </a:cubicBezTo>
                  <a:cubicBezTo>
                    <a:pt x="4" y="5"/>
                    <a:pt x="4" y="5"/>
                    <a:pt x="4" y="5"/>
                  </a:cubicBezTo>
                  <a:cubicBezTo>
                    <a:pt x="2" y="5"/>
                    <a:pt x="0" y="7"/>
                    <a:pt x="0" y="9"/>
                  </a:cubicBezTo>
                  <a:cubicBezTo>
                    <a:pt x="0" y="12"/>
                    <a:pt x="2" y="14"/>
                    <a:pt x="4" y="14"/>
                  </a:cubicBezTo>
                  <a:cubicBezTo>
                    <a:pt x="11" y="14"/>
                    <a:pt x="11" y="14"/>
                    <a:pt x="11" y="14"/>
                  </a:cubicBezTo>
                  <a:cubicBezTo>
                    <a:pt x="13" y="17"/>
                    <a:pt x="16" y="19"/>
                    <a:pt x="20" y="19"/>
                  </a:cubicBezTo>
                  <a:cubicBezTo>
                    <a:pt x="23" y="19"/>
                    <a:pt x="27" y="17"/>
                    <a:pt x="28" y="14"/>
                  </a:cubicBezTo>
                  <a:cubicBezTo>
                    <a:pt x="38" y="14"/>
                    <a:pt x="38" y="14"/>
                    <a:pt x="38" y="14"/>
                  </a:cubicBezTo>
                  <a:cubicBezTo>
                    <a:pt x="41" y="14"/>
                    <a:pt x="43" y="12"/>
                    <a:pt x="43" y="9"/>
                  </a:cubicBezTo>
                  <a:cubicBezTo>
                    <a:pt x="43" y="7"/>
                    <a:pt x="41" y="5"/>
                    <a:pt x="38"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9" name="Freeform 121">
              <a:extLst>
                <a:ext uri="{FF2B5EF4-FFF2-40B4-BE49-F238E27FC236}">
                  <a16:creationId xmlns:a16="http://schemas.microsoft.com/office/drawing/2014/main" id="{9C73B1FA-537A-4EE8-8D47-68E0752FF6B0}"/>
                </a:ext>
              </a:extLst>
            </p:cNvPr>
            <p:cNvSpPr>
              <a:spLocks/>
            </p:cNvSpPr>
            <p:nvPr/>
          </p:nvSpPr>
          <p:spPr bwMode="auto">
            <a:xfrm>
              <a:off x="7523163" y="2406650"/>
              <a:ext cx="106362" cy="106362"/>
            </a:xfrm>
            <a:custGeom>
              <a:avLst/>
              <a:gdLst>
                <a:gd name="T0" fmla="*/ 33 w 34"/>
                <a:gd name="T1" fmla="*/ 1 h 34"/>
                <a:gd name="T2" fmla="*/ 26 w 34"/>
                <a:gd name="T3" fmla="*/ 1 h 34"/>
                <a:gd name="T4" fmla="*/ 21 w 34"/>
                <a:gd name="T5" fmla="*/ 6 h 34"/>
                <a:gd name="T6" fmla="*/ 11 w 34"/>
                <a:gd name="T7" fmla="*/ 9 h 34"/>
                <a:gd name="T8" fmla="*/ 9 w 34"/>
                <a:gd name="T9" fmla="*/ 19 h 34"/>
                <a:gd name="T10" fmla="*/ 2 w 34"/>
                <a:gd name="T11" fmla="*/ 26 h 34"/>
                <a:gd name="T12" fmla="*/ 2 w 34"/>
                <a:gd name="T13" fmla="*/ 32 h 34"/>
                <a:gd name="T14" fmla="*/ 8 w 34"/>
                <a:gd name="T15" fmla="*/ 32 h 34"/>
                <a:gd name="T16" fmla="*/ 15 w 34"/>
                <a:gd name="T17" fmla="*/ 25 h 34"/>
                <a:gd name="T18" fmla="*/ 25 w 34"/>
                <a:gd name="T19" fmla="*/ 22 h 34"/>
                <a:gd name="T20" fmla="*/ 28 w 34"/>
                <a:gd name="T21" fmla="*/ 13 h 34"/>
                <a:gd name="T22" fmla="*/ 33 w 34"/>
                <a:gd name="T23" fmla="*/ 8 h 34"/>
                <a:gd name="T24" fmla="*/ 33 w 34"/>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3" y="1"/>
                  </a:moveTo>
                  <a:cubicBezTo>
                    <a:pt x="31" y="0"/>
                    <a:pt x="28" y="0"/>
                    <a:pt x="26" y="1"/>
                  </a:cubicBezTo>
                  <a:cubicBezTo>
                    <a:pt x="21" y="6"/>
                    <a:pt x="21" y="6"/>
                    <a:pt x="21" y="6"/>
                  </a:cubicBezTo>
                  <a:cubicBezTo>
                    <a:pt x="18" y="5"/>
                    <a:pt x="14" y="6"/>
                    <a:pt x="11" y="9"/>
                  </a:cubicBezTo>
                  <a:cubicBezTo>
                    <a:pt x="9" y="11"/>
                    <a:pt x="8" y="15"/>
                    <a:pt x="9" y="19"/>
                  </a:cubicBezTo>
                  <a:cubicBezTo>
                    <a:pt x="2" y="26"/>
                    <a:pt x="2" y="26"/>
                    <a:pt x="2" y="26"/>
                  </a:cubicBezTo>
                  <a:cubicBezTo>
                    <a:pt x="0" y="27"/>
                    <a:pt x="0" y="30"/>
                    <a:pt x="2" y="32"/>
                  </a:cubicBezTo>
                  <a:cubicBezTo>
                    <a:pt x="4" y="34"/>
                    <a:pt x="7" y="34"/>
                    <a:pt x="8" y="32"/>
                  </a:cubicBezTo>
                  <a:cubicBezTo>
                    <a:pt x="15" y="25"/>
                    <a:pt x="15" y="25"/>
                    <a:pt x="15" y="25"/>
                  </a:cubicBezTo>
                  <a:cubicBezTo>
                    <a:pt x="19" y="26"/>
                    <a:pt x="23" y="25"/>
                    <a:pt x="25" y="22"/>
                  </a:cubicBezTo>
                  <a:cubicBezTo>
                    <a:pt x="28" y="20"/>
                    <a:pt x="29" y="16"/>
                    <a:pt x="28" y="13"/>
                  </a:cubicBezTo>
                  <a:cubicBezTo>
                    <a:pt x="33" y="8"/>
                    <a:pt x="33" y="8"/>
                    <a:pt x="33" y="8"/>
                  </a:cubicBezTo>
                  <a:cubicBezTo>
                    <a:pt x="34" y="6"/>
                    <a:pt x="34" y="3"/>
                    <a:pt x="33" y="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Freeform 122">
              <a:extLst>
                <a:ext uri="{FF2B5EF4-FFF2-40B4-BE49-F238E27FC236}">
                  <a16:creationId xmlns:a16="http://schemas.microsoft.com/office/drawing/2014/main" id="{17333F38-372F-4D2C-8E25-84699B738746}"/>
                </a:ext>
              </a:extLst>
            </p:cNvPr>
            <p:cNvSpPr>
              <a:spLocks/>
            </p:cNvSpPr>
            <p:nvPr/>
          </p:nvSpPr>
          <p:spPr bwMode="auto">
            <a:xfrm>
              <a:off x="6883400" y="3051175"/>
              <a:ext cx="106362" cy="106362"/>
            </a:xfrm>
            <a:custGeom>
              <a:avLst/>
              <a:gdLst>
                <a:gd name="T0" fmla="*/ 32 w 34"/>
                <a:gd name="T1" fmla="*/ 2 h 34"/>
                <a:gd name="T2" fmla="*/ 26 w 34"/>
                <a:gd name="T3" fmla="*/ 2 h 34"/>
                <a:gd name="T4" fmla="*/ 19 w 34"/>
                <a:gd name="T5" fmla="*/ 9 h 34"/>
                <a:gd name="T6" fmla="*/ 9 w 34"/>
                <a:gd name="T7" fmla="*/ 11 h 34"/>
                <a:gd name="T8" fmla="*/ 6 w 34"/>
                <a:gd name="T9" fmla="*/ 21 h 34"/>
                <a:gd name="T10" fmla="*/ 2 w 34"/>
                <a:gd name="T11" fmla="*/ 26 h 34"/>
                <a:gd name="T12" fmla="*/ 2 w 34"/>
                <a:gd name="T13" fmla="*/ 32 h 34"/>
                <a:gd name="T14" fmla="*/ 8 w 34"/>
                <a:gd name="T15" fmla="*/ 32 h 34"/>
                <a:gd name="T16" fmla="*/ 13 w 34"/>
                <a:gd name="T17" fmla="*/ 27 h 34"/>
                <a:gd name="T18" fmla="*/ 23 w 34"/>
                <a:gd name="T19" fmla="*/ 25 h 34"/>
                <a:gd name="T20" fmla="*/ 25 w 34"/>
                <a:gd name="T21" fmla="*/ 15 h 34"/>
                <a:gd name="T22" fmla="*/ 32 w 34"/>
                <a:gd name="T23" fmla="*/ 8 h 34"/>
                <a:gd name="T24" fmla="*/ 32 w 34"/>
                <a:gd name="T25"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
                  </a:moveTo>
                  <a:cubicBezTo>
                    <a:pt x="30" y="0"/>
                    <a:pt x="28" y="0"/>
                    <a:pt x="26" y="2"/>
                  </a:cubicBezTo>
                  <a:cubicBezTo>
                    <a:pt x="19" y="9"/>
                    <a:pt x="19" y="9"/>
                    <a:pt x="19" y="9"/>
                  </a:cubicBezTo>
                  <a:cubicBezTo>
                    <a:pt x="15" y="8"/>
                    <a:pt x="11" y="9"/>
                    <a:pt x="9" y="11"/>
                  </a:cubicBezTo>
                  <a:cubicBezTo>
                    <a:pt x="6" y="14"/>
                    <a:pt x="5" y="18"/>
                    <a:pt x="6" y="21"/>
                  </a:cubicBezTo>
                  <a:cubicBezTo>
                    <a:pt x="2" y="26"/>
                    <a:pt x="2" y="26"/>
                    <a:pt x="2" y="26"/>
                  </a:cubicBezTo>
                  <a:cubicBezTo>
                    <a:pt x="0" y="28"/>
                    <a:pt x="0" y="31"/>
                    <a:pt x="2" y="32"/>
                  </a:cubicBezTo>
                  <a:cubicBezTo>
                    <a:pt x="3" y="34"/>
                    <a:pt x="6" y="34"/>
                    <a:pt x="8" y="32"/>
                  </a:cubicBezTo>
                  <a:cubicBezTo>
                    <a:pt x="13" y="27"/>
                    <a:pt x="13" y="27"/>
                    <a:pt x="13" y="27"/>
                  </a:cubicBezTo>
                  <a:cubicBezTo>
                    <a:pt x="16" y="29"/>
                    <a:pt x="20" y="28"/>
                    <a:pt x="23" y="25"/>
                  </a:cubicBezTo>
                  <a:cubicBezTo>
                    <a:pt x="25" y="23"/>
                    <a:pt x="26" y="19"/>
                    <a:pt x="25" y="15"/>
                  </a:cubicBezTo>
                  <a:cubicBezTo>
                    <a:pt x="32" y="8"/>
                    <a:pt x="32" y="8"/>
                    <a:pt x="32" y="8"/>
                  </a:cubicBezTo>
                  <a:cubicBezTo>
                    <a:pt x="34" y="6"/>
                    <a:pt x="34" y="4"/>
                    <a:pt x="32" y="2"/>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Freeform 123">
              <a:extLst>
                <a:ext uri="{FF2B5EF4-FFF2-40B4-BE49-F238E27FC236}">
                  <a16:creationId xmlns:a16="http://schemas.microsoft.com/office/drawing/2014/main" id="{497C907D-2522-4E09-9114-07F496A720E0}"/>
                </a:ext>
              </a:extLst>
            </p:cNvPr>
            <p:cNvSpPr>
              <a:spLocks/>
            </p:cNvSpPr>
            <p:nvPr/>
          </p:nvSpPr>
          <p:spPr bwMode="auto">
            <a:xfrm>
              <a:off x="7226300" y="2259013"/>
              <a:ext cx="58737" cy="134937"/>
            </a:xfrm>
            <a:custGeom>
              <a:avLst/>
              <a:gdLst>
                <a:gd name="T0" fmla="*/ 14 w 19"/>
                <a:gd name="T1" fmla="*/ 11 h 43"/>
                <a:gd name="T2" fmla="*/ 14 w 19"/>
                <a:gd name="T3" fmla="*/ 4 h 43"/>
                <a:gd name="T4" fmla="*/ 9 w 19"/>
                <a:gd name="T5" fmla="*/ 0 h 43"/>
                <a:gd name="T6" fmla="*/ 5 w 19"/>
                <a:gd name="T7" fmla="*/ 4 h 43"/>
                <a:gd name="T8" fmla="*/ 5 w 19"/>
                <a:gd name="T9" fmla="*/ 11 h 43"/>
                <a:gd name="T10" fmla="*/ 0 w 19"/>
                <a:gd name="T11" fmla="*/ 20 h 43"/>
                <a:gd name="T12" fmla="*/ 5 w 19"/>
                <a:gd name="T13" fmla="*/ 28 h 43"/>
                <a:gd name="T14" fmla="*/ 5 w 19"/>
                <a:gd name="T15" fmla="*/ 38 h 43"/>
                <a:gd name="T16" fmla="*/ 9 w 19"/>
                <a:gd name="T17" fmla="*/ 43 h 43"/>
                <a:gd name="T18" fmla="*/ 14 w 19"/>
                <a:gd name="T19" fmla="*/ 38 h 43"/>
                <a:gd name="T20" fmla="*/ 14 w 19"/>
                <a:gd name="T21" fmla="*/ 28 h 43"/>
                <a:gd name="T22" fmla="*/ 19 w 19"/>
                <a:gd name="T23" fmla="*/ 20 h 43"/>
                <a:gd name="T24" fmla="*/ 14 w 19"/>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1"/>
                  </a:moveTo>
                  <a:cubicBezTo>
                    <a:pt x="14" y="4"/>
                    <a:pt x="14" y="4"/>
                    <a:pt x="14" y="4"/>
                  </a:cubicBezTo>
                  <a:cubicBezTo>
                    <a:pt x="14" y="1"/>
                    <a:pt x="12" y="0"/>
                    <a:pt x="9" y="0"/>
                  </a:cubicBezTo>
                  <a:cubicBezTo>
                    <a:pt x="7" y="0"/>
                    <a:pt x="5" y="1"/>
                    <a:pt x="5" y="4"/>
                  </a:cubicBezTo>
                  <a:cubicBezTo>
                    <a:pt x="5" y="11"/>
                    <a:pt x="5" y="11"/>
                    <a:pt x="5" y="11"/>
                  </a:cubicBezTo>
                  <a:cubicBezTo>
                    <a:pt x="2" y="13"/>
                    <a:pt x="0" y="16"/>
                    <a:pt x="0" y="20"/>
                  </a:cubicBezTo>
                  <a:cubicBezTo>
                    <a:pt x="0" y="23"/>
                    <a:pt x="2" y="27"/>
                    <a:pt x="5" y="28"/>
                  </a:cubicBezTo>
                  <a:cubicBezTo>
                    <a:pt x="5" y="38"/>
                    <a:pt x="5" y="38"/>
                    <a:pt x="5" y="38"/>
                  </a:cubicBezTo>
                  <a:cubicBezTo>
                    <a:pt x="5" y="41"/>
                    <a:pt x="7" y="43"/>
                    <a:pt x="9" y="43"/>
                  </a:cubicBezTo>
                  <a:cubicBezTo>
                    <a:pt x="12" y="43"/>
                    <a:pt x="14" y="41"/>
                    <a:pt x="14" y="38"/>
                  </a:cubicBezTo>
                  <a:cubicBezTo>
                    <a:pt x="14" y="28"/>
                    <a:pt x="14" y="28"/>
                    <a:pt x="14" y="28"/>
                  </a:cubicBezTo>
                  <a:cubicBezTo>
                    <a:pt x="17" y="27"/>
                    <a:pt x="19" y="23"/>
                    <a:pt x="19" y="20"/>
                  </a:cubicBezTo>
                  <a:cubicBezTo>
                    <a:pt x="19" y="16"/>
                    <a:pt x="17" y="13"/>
                    <a:pt x="14" y="1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Freeform 124">
              <a:extLst>
                <a:ext uri="{FF2B5EF4-FFF2-40B4-BE49-F238E27FC236}">
                  <a16:creationId xmlns:a16="http://schemas.microsoft.com/office/drawing/2014/main" id="{837C6763-31AE-4DFC-A88A-8F256D1CC19E}"/>
                </a:ext>
              </a:extLst>
            </p:cNvPr>
            <p:cNvSpPr>
              <a:spLocks/>
            </p:cNvSpPr>
            <p:nvPr/>
          </p:nvSpPr>
          <p:spPr bwMode="auto">
            <a:xfrm>
              <a:off x="7226300" y="3170238"/>
              <a:ext cx="58737" cy="134937"/>
            </a:xfrm>
            <a:custGeom>
              <a:avLst/>
              <a:gdLst>
                <a:gd name="T0" fmla="*/ 14 w 19"/>
                <a:gd name="T1" fmla="*/ 15 h 43"/>
                <a:gd name="T2" fmla="*/ 14 w 19"/>
                <a:gd name="T3" fmla="*/ 5 h 43"/>
                <a:gd name="T4" fmla="*/ 9 w 19"/>
                <a:gd name="T5" fmla="*/ 0 h 43"/>
                <a:gd name="T6" fmla="*/ 5 w 19"/>
                <a:gd name="T7" fmla="*/ 5 h 43"/>
                <a:gd name="T8" fmla="*/ 5 w 19"/>
                <a:gd name="T9" fmla="*/ 15 h 43"/>
                <a:gd name="T10" fmla="*/ 0 w 19"/>
                <a:gd name="T11" fmla="*/ 23 h 43"/>
                <a:gd name="T12" fmla="*/ 5 w 19"/>
                <a:gd name="T13" fmla="*/ 32 h 43"/>
                <a:gd name="T14" fmla="*/ 5 w 19"/>
                <a:gd name="T15" fmla="*/ 39 h 43"/>
                <a:gd name="T16" fmla="*/ 9 w 19"/>
                <a:gd name="T17" fmla="*/ 43 h 43"/>
                <a:gd name="T18" fmla="*/ 14 w 19"/>
                <a:gd name="T19" fmla="*/ 39 h 43"/>
                <a:gd name="T20" fmla="*/ 14 w 19"/>
                <a:gd name="T21" fmla="*/ 32 h 43"/>
                <a:gd name="T22" fmla="*/ 19 w 19"/>
                <a:gd name="T23" fmla="*/ 23 h 43"/>
                <a:gd name="T24" fmla="*/ 14 w 19"/>
                <a:gd name="T25"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5"/>
                  </a:moveTo>
                  <a:cubicBezTo>
                    <a:pt x="14" y="5"/>
                    <a:pt x="14" y="5"/>
                    <a:pt x="14" y="5"/>
                  </a:cubicBezTo>
                  <a:cubicBezTo>
                    <a:pt x="14" y="2"/>
                    <a:pt x="12" y="0"/>
                    <a:pt x="9" y="0"/>
                  </a:cubicBezTo>
                  <a:cubicBezTo>
                    <a:pt x="7" y="0"/>
                    <a:pt x="5" y="2"/>
                    <a:pt x="5" y="5"/>
                  </a:cubicBezTo>
                  <a:cubicBezTo>
                    <a:pt x="5" y="15"/>
                    <a:pt x="5" y="15"/>
                    <a:pt x="5" y="15"/>
                  </a:cubicBezTo>
                  <a:cubicBezTo>
                    <a:pt x="2" y="16"/>
                    <a:pt x="0" y="19"/>
                    <a:pt x="0" y="23"/>
                  </a:cubicBezTo>
                  <a:cubicBezTo>
                    <a:pt x="0" y="27"/>
                    <a:pt x="2" y="30"/>
                    <a:pt x="5" y="32"/>
                  </a:cubicBezTo>
                  <a:cubicBezTo>
                    <a:pt x="5" y="39"/>
                    <a:pt x="5" y="39"/>
                    <a:pt x="5" y="39"/>
                  </a:cubicBezTo>
                  <a:cubicBezTo>
                    <a:pt x="5" y="41"/>
                    <a:pt x="7" y="43"/>
                    <a:pt x="9" y="43"/>
                  </a:cubicBezTo>
                  <a:cubicBezTo>
                    <a:pt x="12" y="43"/>
                    <a:pt x="14" y="41"/>
                    <a:pt x="14" y="39"/>
                  </a:cubicBezTo>
                  <a:cubicBezTo>
                    <a:pt x="14" y="32"/>
                    <a:pt x="14" y="32"/>
                    <a:pt x="14" y="32"/>
                  </a:cubicBezTo>
                  <a:cubicBezTo>
                    <a:pt x="17" y="30"/>
                    <a:pt x="19" y="27"/>
                    <a:pt x="19" y="23"/>
                  </a:cubicBezTo>
                  <a:cubicBezTo>
                    <a:pt x="19" y="19"/>
                    <a:pt x="17" y="16"/>
                    <a:pt x="14" y="1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Oval 125">
              <a:extLst>
                <a:ext uri="{FF2B5EF4-FFF2-40B4-BE49-F238E27FC236}">
                  <a16:creationId xmlns:a16="http://schemas.microsoft.com/office/drawing/2014/main" id="{EAF600D5-A549-421A-9233-7B686E559CA4}"/>
                </a:ext>
              </a:extLst>
            </p:cNvPr>
            <p:cNvSpPr>
              <a:spLocks noChangeArrowheads="1"/>
            </p:cNvSpPr>
            <p:nvPr/>
          </p:nvSpPr>
          <p:spPr bwMode="auto">
            <a:xfrm>
              <a:off x="7142163" y="2667000"/>
              <a:ext cx="228600" cy="230187"/>
            </a:xfrm>
            <a:prstGeom prst="ellipse">
              <a:avLst/>
            </a:pr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44" name="组合 43">
            <a:extLst>
              <a:ext uri="{FF2B5EF4-FFF2-40B4-BE49-F238E27FC236}">
                <a16:creationId xmlns:a16="http://schemas.microsoft.com/office/drawing/2014/main" id="{CDED7AF7-3CF4-4106-B0B2-185F9B917FCA}"/>
              </a:ext>
            </a:extLst>
          </p:cNvPr>
          <p:cNvGrpSpPr/>
          <p:nvPr/>
        </p:nvGrpSpPr>
        <p:grpSpPr>
          <a:xfrm>
            <a:off x="6457014" y="2158306"/>
            <a:ext cx="1741544" cy="2138252"/>
            <a:chOff x="4937125" y="1998663"/>
            <a:chExt cx="1292225" cy="1566862"/>
          </a:xfrm>
        </p:grpSpPr>
        <p:sp>
          <p:nvSpPr>
            <p:cNvPr id="45" name="Freeform 97">
              <a:extLst>
                <a:ext uri="{FF2B5EF4-FFF2-40B4-BE49-F238E27FC236}">
                  <a16:creationId xmlns:a16="http://schemas.microsoft.com/office/drawing/2014/main" id="{9C072D03-1EE9-43FA-876B-D7C6DA3BE5ED}"/>
                </a:ext>
              </a:extLst>
            </p:cNvPr>
            <p:cNvSpPr>
              <a:spLocks/>
            </p:cNvSpPr>
            <p:nvPr/>
          </p:nvSpPr>
          <p:spPr bwMode="auto">
            <a:xfrm>
              <a:off x="5018088" y="1998663"/>
              <a:ext cx="1211262" cy="1566862"/>
            </a:xfrm>
            <a:custGeom>
              <a:avLst/>
              <a:gdLst>
                <a:gd name="T0" fmla="*/ 311 w 388"/>
                <a:gd name="T1" fmla="*/ 70 h 499"/>
                <a:gd name="T2" fmla="*/ 229 w 388"/>
                <a:gd name="T3" fmla="*/ 17 h 499"/>
                <a:gd name="T4" fmla="*/ 138 w 388"/>
                <a:gd name="T5" fmla="*/ 0 h 499"/>
                <a:gd name="T6" fmla="*/ 138 w 388"/>
                <a:gd name="T7" fmla="*/ 52 h 499"/>
                <a:gd name="T8" fmla="*/ 210 w 388"/>
                <a:gd name="T9" fmla="*/ 65 h 499"/>
                <a:gd name="T10" fmla="*/ 275 w 388"/>
                <a:gd name="T11" fmla="*/ 107 h 499"/>
                <a:gd name="T12" fmla="*/ 320 w 388"/>
                <a:gd name="T13" fmla="*/ 171 h 499"/>
                <a:gd name="T14" fmla="*/ 336 w 388"/>
                <a:gd name="T15" fmla="*/ 249 h 499"/>
                <a:gd name="T16" fmla="*/ 323 w 388"/>
                <a:gd name="T17" fmla="*/ 322 h 499"/>
                <a:gd name="T18" fmla="*/ 290 w 388"/>
                <a:gd name="T19" fmla="*/ 376 h 499"/>
                <a:gd name="T20" fmla="*/ 236 w 388"/>
                <a:gd name="T21" fmla="*/ 422 h 499"/>
                <a:gd name="T22" fmla="*/ 138 w 388"/>
                <a:gd name="T23" fmla="*/ 447 h 499"/>
                <a:gd name="T24" fmla="*/ 85 w 388"/>
                <a:gd name="T25" fmla="*/ 440 h 499"/>
                <a:gd name="T26" fmla="*/ 29 w 388"/>
                <a:gd name="T27" fmla="*/ 414 h 499"/>
                <a:gd name="T28" fmla="*/ 0 w 388"/>
                <a:gd name="T29" fmla="*/ 457 h 499"/>
                <a:gd name="T30" fmla="*/ 71 w 388"/>
                <a:gd name="T31" fmla="*/ 490 h 499"/>
                <a:gd name="T32" fmla="*/ 138 w 388"/>
                <a:gd name="T33" fmla="*/ 499 h 499"/>
                <a:gd name="T34" fmla="*/ 261 w 388"/>
                <a:gd name="T35" fmla="*/ 466 h 499"/>
                <a:gd name="T36" fmla="*/ 330 w 388"/>
                <a:gd name="T37" fmla="*/ 409 h 499"/>
                <a:gd name="T38" fmla="*/ 371 w 388"/>
                <a:gd name="T39" fmla="*/ 340 h 499"/>
                <a:gd name="T40" fmla="*/ 388 w 388"/>
                <a:gd name="T41" fmla="*/ 249 h 499"/>
                <a:gd name="T42" fmla="*/ 367 w 388"/>
                <a:gd name="T43" fmla="*/ 150 h 499"/>
                <a:gd name="T44" fmla="*/ 311 w 388"/>
                <a:gd name="T45" fmla="*/ 7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8" h="499">
                  <a:moveTo>
                    <a:pt x="311" y="70"/>
                  </a:moveTo>
                  <a:cubicBezTo>
                    <a:pt x="287" y="47"/>
                    <a:pt x="260" y="29"/>
                    <a:pt x="229" y="17"/>
                  </a:cubicBezTo>
                  <a:cubicBezTo>
                    <a:pt x="200" y="6"/>
                    <a:pt x="170" y="0"/>
                    <a:pt x="138" y="0"/>
                  </a:cubicBezTo>
                  <a:cubicBezTo>
                    <a:pt x="138" y="52"/>
                    <a:pt x="138" y="52"/>
                    <a:pt x="138" y="52"/>
                  </a:cubicBezTo>
                  <a:cubicBezTo>
                    <a:pt x="163" y="52"/>
                    <a:pt x="187" y="56"/>
                    <a:pt x="210" y="65"/>
                  </a:cubicBezTo>
                  <a:cubicBezTo>
                    <a:pt x="235" y="75"/>
                    <a:pt x="256" y="89"/>
                    <a:pt x="275" y="107"/>
                  </a:cubicBezTo>
                  <a:cubicBezTo>
                    <a:pt x="294" y="125"/>
                    <a:pt x="309" y="147"/>
                    <a:pt x="320" y="171"/>
                  </a:cubicBezTo>
                  <a:cubicBezTo>
                    <a:pt x="331" y="196"/>
                    <a:pt x="336" y="222"/>
                    <a:pt x="336" y="249"/>
                  </a:cubicBezTo>
                  <a:cubicBezTo>
                    <a:pt x="336" y="274"/>
                    <a:pt x="332" y="299"/>
                    <a:pt x="323" y="322"/>
                  </a:cubicBezTo>
                  <a:cubicBezTo>
                    <a:pt x="315" y="341"/>
                    <a:pt x="304" y="360"/>
                    <a:pt x="290" y="376"/>
                  </a:cubicBezTo>
                  <a:cubicBezTo>
                    <a:pt x="275" y="395"/>
                    <a:pt x="257" y="410"/>
                    <a:pt x="236" y="422"/>
                  </a:cubicBezTo>
                  <a:cubicBezTo>
                    <a:pt x="206" y="438"/>
                    <a:pt x="173" y="447"/>
                    <a:pt x="138" y="447"/>
                  </a:cubicBezTo>
                  <a:cubicBezTo>
                    <a:pt x="120" y="447"/>
                    <a:pt x="102" y="445"/>
                    <a:pt x="85" y="440"/>
                  </a:cubicBezTo>
                  <a:cubicBezTo>
                    <a:pt x="65" y="434"/>
                    <a:pt x="46" y="426"/>
                    <a:pt x="29" y="414"/>
                  </a:cubicBezTo>
                  <a:cubicBezTo>
                    <a:pt x="0" y="457"/>
                    <a:pt x="0" y="457"/>
                    <a:pt x="0" y="457"/>
                  </a:cubicBezTo>
                  <a:cubicBezTo>
                    <a:pt x="22" y="472"/>
                    <a:pt x="46" y="483"/>
                    <a:pt x="71" y="490"/>
                  </a:cubicBezTo>
                  <a:cubicBezTo>
                    <a:pt x="93" y="496"/>
                    <a:pt x="115" y="499"/>
                    <a:pt x="138" y="499"/>
                  </a:cubicBezTo>
                  <a:cubicBezTo>
                    <a:pt x="181" y="499"/>
                    <a:pt x="224" y="488"/>
                    <a:pt x="261" y="466"/>
                  </a:cubicBezTo>
                  <a:cubicBezTo>
                    <a:pt x="287" y="452"/>
                    <a:pt x="310" y="432"/>
                    <a:pt x="330" y="409"/>
                  </a:cubicBezTo>
                  <a:cubicBezTo>
                    <a:pt x="347" y="389"/>
                    <a:pt x="361" y="365"/>
                    <a:pt x="371" y="340"/>
                  </a:cubicBezTo>
                  <a:cubicBezTo>
                    <a:pt x="382" y="311"/>
                    <a:pt x="388" y="281"/>
                    <a:pt x="388" y="249"/>
                  </a:cubicBezTo>
                  <a:cubicBezTo>
                    <a:pt x="388" y="215"/>
                    <a:pt x="381" y="181"/>
                    <a:pt x="367" y="150"/>
                  </a:cubicBezTo>
                  <a:cubicBezTo>
                    <a:pt x="354" y="120"/>
                    <a:pt x="335" y="93"/>
                    <a:pt x="311" y="70"/>
                  </a:cubicBezTo>
                  <a:close/>
                </a:path>
              </a:pathLst>
            </a:custGeom>
            <a:solidFill>
              <a:srgbClr val="D55816"/>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Freeform 126">
              <a:extLst>
                <a:ext uri="{FF2B5EF4-FFF2-40B4-BE49-F238E27FC236}">
                  <a16:creationId xmlns:a16="http://schemas.microsoft.com/office/drawing/2014/main" id="{0A46CCF8-FEA6-4AA1-AA50-10A1556A98EF}"/>
                </a:ext>
              </a:extLst>
            </p:cNvPr>
            <p:cNvSpPr>
              <a:spLocks/>
            </p:cNvSpPr>
            <p:nvPr/>
          </p:nvSpPr>
          <p:spPr bwMode="auto">
            <a:xfrm>
              <a:off x="5727700" y="3051175"/>
              <a:ext cx="104775" cy="106362"/>
            </a:xfrm>
            <a:custGeom>
              <a:avLst/>
              <a:gdLst>
                <a:gd name="T0" fmla="*/ 32 w 34"/>
                <a:gd name="T1" fmla="*/ 26 h 34"/>
                <a:gd name="T2" fmla="*/ 27 w 34"/>
                <a:gd name="T3" fmla="*/ 21 h 34"/>
                <a:gd name="T4" fmla="*/ 25 w 34"/>
                <a:gd name="T5" fmla="*/ 11 h 34"/>
                <a:gd name="T6" fmla="*/ 15 w 34"/>
                <a:gd name="T7" fmla="*/ 9 h 34"/>
                <a:gd name="T8" fmla="*/ 8 w 34"/>
                <a:gd name="T9" fmla="*/ 2 h 34"/>
                <a:gd name="T10" fmla="*/ 2 w 34"/>
                <a:gd name="T11" fmla="*/ 2 h 34"/>
                <a:gd name="T12" fmla="*/ 2 w 34"/>
                <a:gd name="T13" fmla="*/ 8 h 34"/>
                <a:gd name="T14" fmla="*/ 9 w 34"/>
                <a:gd name="T15" fmla="*/ 15 h 34"/>
                <a:gd name="T16" fmla="*/ 11 w 34"/>
                <a:gd name="T17" fmla="*/ 25 h 34"/>
                <a:gd name="T18" fmla="*/ 21 w 34"/>
                <a:gd name="T19" fmla="*/ 27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7" y="21"/>
                    <a:pt x="27" y="21"/>
                    <a:pt x="27" y="21"/>
                  </a:cubicBezTo>
                  <a:cubicBezTo>
                    <a:pt x="28" y="18"/>
                    <a:pt x="28" y="14"/>
                    <a:pt x="25" y="11"/>
                  </a:cubicBezTo>
                  <a:cubicBezTo>
                    <a:pt x="22" y="9"/>
                    <a:pt x="18" y="8"/>
                    <a:pt x="15" y="9"/>
                  </a:cubicBezTo>
                  <a:cubicBezTo>
                    <a:pt x="8" y="2"/>
                    <a:pt x="8" y="2"/>
                    <a:pt x="8" y="2"/>
                  </a:cubicBezTo>
                  <a:cubicBezTo>
                    <a:pt x="6" y="0"/>
                    <a:pt x="4" y="0"/>
                    <a:pt x="2" y="2"/>
                  </a:cubicBezTo>
                  <a:cubicBezTo>
                    <a:pt x="0" y="4"/>
                    <a:pt x="0" y="6"/>
                    <a:pt x="2" y="8"/>
                  </a:cubicBezTo>
                  <a:cubicBezTo>
                    <a:pt x="9" y="15"/>
                    <a:pt x="9" y="15"/>
                    <a:pt x="9" y="15"/>
                  </a:cubicBezTo>
                  <a:cubicBezTo>
                    <a:pt x="8" y="19"/>
                    <a:pt x="9" y="23"/>
                    <a:pt x="11" y="25"/>
                  </a:cubicBezTo>
                  <a:cubicBezTo>
                    <a:pt x="14" y="28"/>
                    <a:pt x="18" y="29"/>
                    <a:pt x="21" y="27"/>
                  </a:cubicBezTo>
                  <a:cubicBezTo>
                    <a:pt x="26" y="32"/>
                    <a:pt x="26" y="32"/>
                    <a:pt x="26" y="32"/>
                  </a:cubicBezTo>
                  <a:cubicBezTo>
                    <a:pt x="28" y="34"/>
                    <a:pt x="31" y="34"/>
                    <a:pt x="32" y="32"/>
                  </a:cubicBezTo>
                  <a:cubicBezTo>
                    <a:pt x="34" y="31"/>
                    <a:pt x="34" y="28"/>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7" name="Freeform 127">
              <a:extLst>
                <a:ext uri="{FF2B5EF4-FFF2-40B4-BE49-F238E27FC236}">
                  <a16:creationId xmlns:a16="http://schemas.microsoft.com/office/drawing/2014/main" id="{EDE112B4-F1D0-45D6-9443-0216FDF027EE}"/>
                </a:ext>
              </a:extLst>
            </p:cNvPr>
            <p:cNvSpPr>
              <a:spLocks/>
            </p:cNvSpPr>
            <p:nvPr/>
          </p:nvSpPr>
          <p:spPr bwMode="auto">
            <a:xfrm>
              <a:off x="5086350" y="2406650"/>
              <a:ext cx="103187" cy="106362"/>
            </a:xfrm>
            <a:custGeom>
              <a:avLst/>
              <a:gdLst>
                <a:gd name="T0" fmla="*/ 32 w 33"/>
                <a:gd name="T1" fmla="*/ 26 h 34"/>
                <a:gd name="T2" fmla="*/ 25 w 33"/>
                <a:gd name="T3" fmla="*/ 19 h 34"/>
                <a:gd name="T4" fmla="*/ 22 w 33"/>
                <a:gd name="T5" fmla="*/ 9 h 34"/>
                <a:gd name="T6" fmla="*/ 12 w 33"/>
                <a:gd name="T7" fmla="*/ 6 h 34"/>
                <a:gd name="T8" fmla="*/ 7 w 33"/>
                <a:gd name="T9" fmla="*/ 1 h 34"/>
                <a:gd name="T10" fmla="*/ 1 w 33"/>
                <a:gd name="T11" fmla="*/ 1 h 34"/>
                <a:gd name="T12" fmla="*/ 1 w 33"/>
                <a:gd name="T13" fmla="*/ 8 h 34"/>
                <a:gd name="T14" fmla="*/ 6 w 33"/>
                <a:gd name="T15" fmla="*/ 12 h 34"/>
                <a:gd name="T16" fmla="*/ 8 w 33"/>
                <a:gd name="T17" fmla="*/ 22 h 34"/>
                <a:gd name="T18" fmla="*/ 18 w 33"/>
                <a:gd name="T19" fmla="*/ 25 h 34"/>
                <a:gd name="T20" fmla="*/ 26 w 33"/>
                <a:gd name="T21" fmla="*/ 32 h 34"/>
                <a:gd name="T22" fmla="*/ 32 w 33"/>
                <a:gd name="T23" fmla="*/ 32 h 34"/>
                <a:gd name="T24" fmla="*/ 32 w 33"/>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2" y="26"/>
                  </a:moveTo>
                  <a:cubicBezTo>
                    <a:pt x="25" y="19"/>
                    <a:pt x="25" y="19"/>
                    <a:pt x="25" y="19"/>
                  </a:cubicBezTo>
                  <a:cubicBezTo>
                    <a:pt x="26" y="15"/>
                    <a:pt x="25" y="11"/>
                    <a:pt x="22" y="9"/>
                  </a:cubicBezTo>
                  <a:cubicBezTo>
                    <a:pt x="20" y="6"/>
                    <a:pt x="16" y="5"/>
                    <a:pt x="12" y="6"/>
                  </a:cubicBezTo>
                  <a:cubicBezTo>
                    <a:pt x="7" y="1"/>
                    <a:pt x="7" y="1"/>
                    <a:pt x="7" y="1"/>
                  </a:cubicBezTo>
                  <a:cubicBezTo>
                    <a:pt x="6" y="0"/>
                    <a:pt x="3" y="0"/>
                    <a:pt x="1" y="1"/>
                  </a:cubicBezTo>
                  <a:cubicBezTo>
                    <a:pt x="0" y="3"/>
                    <a:pt x="0" y="6"/>
                    <a:pt x="1" y="8"/>
                  </a:cubicBezTo>
                  <a:cubicBezTo>
                    <a:pt x="6" y="12"/>
                    <a:pt x="6" y="12"/>
                    <a:pt x="6" y="12"/>
                  </a:cubicBezTo>
                  <a:cubicBezTo>
                    <a:pt x="5" y="16"/>
                    <a:pt x="6" y="20"/>
                    <a:pt x="8" y="22"/>
                  </a:cubicBezTo>
                  <a:cubicBezTo>
                    <a:pt x="11" y="25"/>
                    <a:pt x="15" y="26"/>
                    <a:pt x="18" y="25"/>
                  </a:cubicBezTo>
                  <a:cubicBezTo>
                    <a:pt x="26" y="32"/>
                    <a:pt x="26" y="32"/>
                    <a:pt x="26" y="32"/>
                  </a:cubicBezTo>
                  <a:cubicBezTo>
                    <a:pt x="27" y="34"/>
                    <a:pt x="30" y="34"/>
                    <a:pt x="32" y="32"/>
                  </a:cubicBezTo>
                  <a:cubicBezTo>
                    <a:pt x="33" y="30"/>
                    <a:pt x="33" y="27"/>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8" name="Freeform 128">
              <a:extLst>
                <a:ext uri="{FF2B5EF4-FFF2-40B4-BE49-F238E27FC236}">
                  <a16:creationId xmlns:a16="http://schemas.microsoft.com/office/drawing/2014/main" id="{AED5E7BE-546F-4928-8654-96B68E69F6D2}"/>
                </a:ext>
              </a:extLst>
            </p:cNvPr>
            <p:cNvSpPr>
              <a:spLocks/>
            </p:cNvSpPr>
            <p:nvPr/>
          </p:nvSpPr>
          <p:spPr bwMode="auto">
            <a:xfrm>
              <a:off x="5845175" y="2752725"/>
              <a:ext cx="134937" cy="58737"/>
            </a:xfrm>
            <a:custGeom>
              <a:avLst/>
              <a:gdLst>
                <a:gd name="T0" fmla="*/ 39 w 43"/>
                <a:gd name="T1" fmla="*/ 5 h 19"/>
                <a:gd name="T2" fmla="*/ 32 w 43"/>
                <a:gd name="T3" fmla="*/ 5 h 19"/>
                <a:gd name="T4" fmla="*/ 23 w 43"/>
                <a:gd name="T5" fmla="*/ 0 h 19"/>
                <a:gd name="T6" fmla="*/ 14 w 43"/>
                <a:gd name="T7" fmla="*/ 5 h 19"/>
                <a:gd name="T8" fmla="*/ 4 w 43"/>
                <a:gd name="T9" fmla="*/ 5 h 19"/>
                <a:gd name="T10" fmla="*/ 0 w 43"/>
                <a:gd name="T11" fmla="*/ 9 h 19"/>
                <a:gd name="T12" fmla="*/ 4 w 43"/>
                <a:gd name="T13" fmla="*/ 14 h 19"/>
                <a:gd name="T14" fmla="*/ 14 w 43"/>
                <a:gd name="T15" fmla="*/ 14 h 19"/>
                <a:gd name="T16" fmla="*/ 23 w 43"/>
                <a:gd name="T17" fmla="*/ 19 h 19"/>
                <a:gd name="T18" fmla="*/ 32 w 43"/>
                <a:gd name="T19" fmla="*/ 14 h 19"/>
                <a:gd name="T20" fmla="*/ 39 w 43"/>
                <a:gd name="T21" fmla="*/ 14 h 19"/>
                <a:gd name="T22" fmla="*/ 43 w 43"/>
                <a:gd name="T23" fmla="*/ 9 h 19"/>
                <a:gd name="T24" fmla="*/ 39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9" y="5"/>
                  </a:moveTo>
                  <a:cubicBezTo>
                    <a:pt x="32" y="5"/>
                    <a:pt x="32" y="5"/>
                    <a:pt x="32" y="5"/>
                  </a:cubicBezTo>
                  <a:cubicBezTo>
                    <a:pt x="30" y="2"/>
                    <a:pt x="27" y="0"/>
                    <a:pt x="23" y="0"/>
                  </a:cubicBezTo>
                  <a:cubicBezTo>
                    <a:pt x="19" y="0"/>
                    <a:pt x="16" y="2"/>
                    <a:pt x="14" y="5"/>
                  </a:cubicBezTo>
                  <a:cubicBezTo>
                    <a:pt x="4" y="5"/>
                    <a:pt x="4" y="5"/>
                    <a:pt x="4" y="5"/>
                  </a:cubicBezTo>
                  <a:cubicBezTo>
                    <a:pt x="2" y="5"/>
                    <a:pt x="0" y="7"/>
                    <a:pt x="0" y="9"/>
                  </a:cubicBezTo>
                  <a:cubicBezTo>
                    <a:pt x="0" y="12"/>
                    <a:pt x="2" y="14"/>
                    <a:pt x="4" y="14"/>
                  </a:cubicBezTo>
                  <a:cubicBezTo>
                    <a:pt x="14" y="14"/>
                    <a:pt x="14" y="14"/>
                    <a:pt x="14" y="14"/>
                  </a:cubicBezTo>
                  <a:cubicBezTo>
                    <a:pt x="16" y="17"/>
                    <a:pt x="19" y="19"/>
                    <a:pt x="23" y="19"/>
                  </a:cubicBezTo>
                  <a:cubicBezTo>
                    <a:pt x="27" y="19"/>
                    <a:pt x="30" y="17"/>
                    <a:pt x="32" y="14"/>
                  </a:cubicBezTo>
                  <a:cubicBezTo>
                    <a:pt x="39" y="14"/>
                    <a:pt x="39" y="14"/>
                    <a:pt x="39" y="14"/>
                  </a:cubicBezTo>
                  <a:cubicBezTo>
                    <a:pt x="41" y="14"/>
                    <a:pt x="43" y="12"/>
                    <a:pt x="43" y="9"/>
                  </a:cubicBezTo>
                  <a:cubicBezTo>
                    <a:pt x="43" y="7"/>
                    <a:pt x="41"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Freeform 129">
              <a:extLst>
                <a:ext uri="{FF2B5EF4-FFF2-40B4-BE49-F238E27FC236}">
                  <a16:creationId xmlns:a16="http://schemas.microsoft.com/office/drawing/2014/main" id="{2048B9FD-033B-447E-9076-382AFC8D4BAC}"/>
                </a:ext>
              </a:extLst>
            </p:cNvPr>
            <p:cNvSpPr>
              <a:spLocks/>
            </p:cNvSpPr>
            <p:nvPr/>
          </p:nvSpPr>
          <p:spPr bwMode="auto">
            <a:xfrm>
              <a:off x="4937125" y="2752725"/>
              <a:ext cx="133350" cy="58737"/>
            </a:xfrm>
            <a:custGeom>
              <a:avLst/>
              <a:gdLst>
                <a:gd name="T0" fmla="*/ 39 w 43"/>
                <a:gd name="T1" fmla="*/ 5 h 19"/>
                <a:gd name="T2" fmla="*/ 29 w 43"/>
                <a:gd name="T3" fmla="*/ 5 h 19"/>
                <a:gd name="T4" fmla="*/ 20 w 43"/>
                <a:gd name="T5" fmla="*/ 0 h 19"/>
                <a:gd name="T6" fmla="*/ 12 w 43"/>
                <a:gd name="T7" fmla="*/ 5 h 19"/>
                <a:gd name="T8" fmla="*/ 5 w 43"/>
                <a:gd name="T9" fmla="*/ 5 h 19"/>
                <a:gd name="T10" fmla="*/ 0 w 43"/>
                <a:gd name="T11" fmla="*/ 9 h 19"/>
                <a:gd name="T12" fmla="*/ 5 w 43"/>
                <a:gd name="T13" fmla="*/ 14 h 19"/>
                <a:gd name="T14" fmla="*/ 12 w 43"/>
                <a:gd name="T15" fmla="*/ 14 h 19"/>
                <a:gd name="T16" fmla="*/ 20 w 43"/>
                <a:gd name="T17" fmla="*/ 19 h 19"/>
                <a:gd name="T18" fmla="*/ 29 w 43"/>
                <a:gd name="T19" fmla="*/ 14 h 19"/>
                <a:gd name="T20" fmla="*/ 39 w 43"/>
                <a:gd name="T21" fmla="*/ 14 h 19"/>
                <a:gd name="T22" fmla="*/ 43 w 43"/>
                <a:gd name="T23" fmla="*/ 9 h 19"/>
                <a:gd name="T24" fmla="*/ 39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9" y="5"/>
                  </a:moveTo>
                  <a:cubicBezTo>
                    <a:pt x="29" y="5"/>
                    <a:pt x="29" y="5"/>
                    <a:pt x="29" y="5"/>
                  </a:cubicBezTo>
                  <a:cubicBezTo>
                    <a:pt x="27" y="2"/>
                    <a:pt x="24" y="0"/>
                    <a:pt x="20" y="0"/>
                  </a:cubicBezTo>
                  <a:cubicBezTo>
                    <a:pt x="17" y="0"/>
                    <a:pt x="13" y="2"/>
                    <a:pt x="12" y="5"/>
                  </a:cubicBezTo>
                  <a:cubicBezTo>
                    <a:pt x="5" y="5"/>
                    <a:pt x="5" y="5"/>
                    <a:pt x="5" y="5"/>
                  </a:cubicBezTo>
                  <a:cubicBezTo>
                    <a:pt x="2" y="5"/>
                    <a:pt x="0" y="7"/>
                    <a:pt x="0" y="9"/>
                  </a:cubicBezTo>
                  <a:cubicBezTo>
                    <a:pt x="0" y="12"/>
                    <a:pt x="2" y="14"/>
                    <a:pt x="5" y="14"/>
                  </a:cubicBezTo>
                  <a:cubicBezTo>
                    <a:pt x="12" y="14"/>
                    <a:pt x="12" y="14"/>
                    <a:pt x="12" y="14"/>
                  </a:cubicBezTo>
                  <a:cubicBezTo>
                    <a:pt x="13" y="17"/>
                    <a:pt x="17" y="19"/>
                    <a:pt x="20" y="19"/>
                  </a:cubicBezTo>
                  <a:cubicBezTo>
                    <a:pt x="24" y="19"/>
                    <a:pt x="27" y="17"/>
                    <a:pt x="29" y="14"/>
                  </a:cubicBezTo>
                  <a:cubicBezTo>
                    <a:pt x="39" y="14"/>
                    <a:pt x="39" y="14"/>
                    <a:pt x="39" y="14"/>
                  </a:cubicBezTo>
                  <a:cubicBezTo>
                    <a:pt x="41" y="14"/>
                    <a:pt x="43" y="12"/>
                    <a:pt x="43" y="9"/>
                  </a:cubicBezTo>
                  <a:cubicBezTo>
                    <a:pt x="43" y="7"/>
                    <a:pt x="41"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Freeform 130">
              <a:extLst>
                <a:ext uri="{FF2B5EF4-FFF2-40B4-BE49-F238E27FC236}">
                  <a16:creationId xmlns:a16="http://schemas.microsoft.com/office/drawing/2014/main" id="{734E9C6B-1D9B-41EE-8E25-BFCDA36FE8D9}"/>
                </a:ext>
              </a:extLst>
            </p:cNvPr>
            <p:cNvSpPr>
              <a:spLocks/>
            </p:cNvSpPr>
            <p:nvPr/>
          </p:nvSpPr>
          <p:spPr bwMode="auto">
            <a:xfrm>
              <a:off x="5727700" y="2406650"/>
              <a:ext cx="104775" cy="106362"/>
            </a:xfrm>
            <a:custGeom>
              <a:avLst/>
              <a:gdLst>
                <a:gd name="T0" fmla="*/ 32 w 34"/>
                <a:gd name="T1" fmla="*/ 1 h 34"/>
                <a:gd name="T2" fmla="*/ 26 w 34"/>
                <a:gd name="T3" fmla="*/ 1 h 34"/>
                <a:gd name="T4" fmla="*/ 21 w 34"/>
                <a:gd name="T5" fmla="*/ 6 h 34"/>
                <a:gd name="T6" fmla="*/ 11 w 34"/>
                <a:gd name="T7" fmla="*/ 9 h 34"/>
                <a:gd name="T8" fmla="*/ 9 w 34"/>
                <a:gd name="T9" fmla="*/ 19 h 34"/>
                <a:gd name="T10" fmla="*/ 2 w 34"/>
                <a:gd name="T11" fmla="*/ 26 h 34"/>
                <a:gd name="T12" fmla="*/ 2 w 34"/>
                <a:gd name="T13" fmla="*/ 32 h 34"/>
                <a:gd name="T14" fmla="*/ 8 w 34"/>
                <a:gd name="T15" fmla="*/ 32 h 34"/>
                <a:gd name="T16" fmla="*/ 15 w 34"/>
                <a:gd name="T17" fmla="*/ 25 h 34"/>
                <a:gd name="T18" fmla="*/ 25 w 34"/>
                <a:gd name="T19" fmla="*/ 22 h 34"/>
                <a:gd name="T20" fmla="*/ 27 w 34"/>
                <a:gd name="T21" fmla="*/ 13 h 34"/>
                <a:gd name="T22" fmla="*/ 32 w 34"/>
                <a:gd name="T23" fmla="*/ 8 h 34"/>
                <a:gd name="T24" fmla="*/ 32 w 34"/>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1"/>
                  </a:moveTo>
                  <a:cubicBezTo>
                    <a:pt x="31" y="0"/>
                    <a:pt x="28" y="0"/>
                    <a:pt x="26" y="1"/>
                  </a:cubicBezTo>
                  <a:cubicBezTo>
                    <a:pt x="21" y="6"/>
                    <a:pt x="21" y="6"/>
                    <a:pt x="21" y="6"/>
                  </a:cubicBezTo>
                  <a:cubicBezTo>
                    <a:pt x="18" y="5"/>
                    <a:pt x="14" y="6"/>
                    <a:pt x="11" y="9"/>
                  </a:cubicBezTo>
                  <a:cubicBezTo>
                    <a:pt x="9" y="11"/>
                    <a:pt x="8" y="15"/>
                    <a:pt x="9" y="19"/>
                  </a:cubicBezTo>
                  <a:cubicBezTo>
                    <a:pt x="2" y="26"/>
                    <a:pt x="2" y="26"/>
                    <a:pt x="2" y="26"/>
                  </a:cubicBezTo>
                  <a:cubicBezTo>
                    <a:pt x="0" y="27"/>
                    <a:pt x="0" y="30"/>
                    <a:pt x="2" y="32"/>
                  </a:cubicBezTo>
                  <a:cubicBezTo>
                    <a:pt x="4" y="34"/>
                    <a:pt x="6" y="34"/>
                    <a:pt x="8" y="32"/>
                  </a:cubicBezTo>
                  <a:cubicBezTo>
                    <a:pt x="15" y="25"/>
                    <a:pt x="15" y="25"/>
                    <a:pt x="15" y="25"/>
                  </a:cubicBezTo>
                  <a:cubicBezTo>
                    <a:pt x="18" y="26"/>
                    <a:pt x="22" y="25"/>
                    <a:pt x="25" y="22"/>
                  </a:cubicBezTo>
                  <a:cubicBezTo>
                    <a:pt x="28" y="20"/>
                    <a:pt x="28" y="16"/>
                    <a:pt x="27" y="13"/>
                  </a:cubicBezTo>
                  <a:cubicBezTo>
                    <a:pt x="32" y="8"/>
                    <a:pt x="32" y="8"/>
                    <a:pt x="32" y="8"/>
                  </a:cubicBezTo>
                  <a:cubicBezTo>
                    <a:pt x="34" y="6"/>
                    <a:pt x="34" y="3"/>
                    <a:pt x="32" y="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1" name="Freeform 131">
              <a:extLst>
                <a:ext uri="{FF2B5EF4-FFF2-40B4-BE49-F238E27FC236}">
                  <a16:creationId xmlns:a16="http://schemas.microsoft.com/office/drawing/2014/main" id="{EBAEA266-3A1A-47EF-89D9-AAA7AB8C06A3}"/>
                </a:ext>
              </a:extLst>
            </p:cNvPr>
            <p:cNvSpPr>
              <a:spLocks/>
            </p:cNvSpPr>
            <p:nvPr/>
          </p:nvSpPr>
          <p:spPr bwMode="auto">
            <a:xfrm>
              <a:off x="5086350" y="3051175"/>
              <a:ext cx="103187" cy="106362"/>
            </a:xfrm>
            <a:custGeom>
              <a:avLst/>
              <a:gdLst>
                <a:gd name="T0" fmla="*/ 32 w 33"/>
                <a:gd name="T1" fmla="*/ 2 h 34"/>
                <a:gd name="T2" fmla="*/ 26 w 33"/>
                <a:gd name="T3" fmla="*/ 2 h 34"/>
                <a:gd name="T4" fmla="*/ 18 w 33"/>
                <a:gd name="T5" fmla="*/ 9 h 34"/>
                <a:gd name="T6" fmla="*/ 8 w 33"/>
                <a:gd name="T7" fmla="*/ 11 h 34"/>
                <a:gd name="T8" fmla="*/ 6 w 33"/>
                <a:gd name="T9" fmla="*/ 21 h 34"/>
                <a:gd name="T10" fmla="*/ 1 w 33"/>
                <a:gd name="T11" fmla="*/ 26 h 34"/>
                <a:gd name="T12" fmla="*/ 1 w 33"/>
                <a:gd name="T13" fmla="*/ 32 h 34"/>
                <a:gd name="T14" fmla="*/ 7 w 33"/>
                <a:gd name="T15" fmla="*/ 32 h 34"/>
                <a:gd name="T16" fmla="*/ 12 w 33"/>
                <a:gd name="T17" fmla="*/ 27 h 34"/>
                <a:gd name="T18" fmla="*/ 22 w 33"/>
                <a:gd name="T19" fmla="*/ 25 h 34"/>
                <a:gd name="T20" fmla="*/ 25 w 33"/>
                <a:gd name="T21" fmla="*/ 15 h 34"/>
                <a:gd name="T22" fmla="*/ 32 w 33"/>
                <a:gd name="T23" fmla="*/ 8 h 34"/>
                <a:gd name="T24" fmla="*/ 32 w 33"/>
                <a:gd name="T25"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2" y="2"/>
                  </a:moveTo>
                  <a:cubicBezTo>
                    <a:pt x="30" y="0"/>
                    <a:pt x="27" y="0"/>
                    <a:pt x="26" y="2"/>
                  </a:cubicBezTo>
                  <a:cubicBezTo>
                    <a:pt x="18" y="9"/>
                    <a:pt x="18" y="9"/>
                    <a:pt x="18" y="9"/>
                  </a:cubicBezTo>
                  <a:cubicBezTo>
                    <a:pt x="15" y="8"/>
                    <a:pt x="11" y="9"/>
                    <a:pt x="8" y="11"/>
                  </a:cubicBezTo>
                  <a:cubicBezTo>
                    <a:pt x="6" y="14"/>
                    <a:pt x="5" y="18"/>
                    <a:pt x="6" y="21"/>
                  </a:cubicBezTo>
                  <a:cubicBezTo>
                    <a:pt x="1" y="26"/>
                    <a:pt x="1" y="26"/>
                    <a:pt x="1" y="26"/>
                  </a:cubicBezTo>
                  <a:cubicBezTo>
                    <a:pt x="0" y="28"/>
                    <a:pt x="0" y="31"/>
                    <a:pt x="1" y="32"/>
                  </a:cubicBezTo>
                  <a:cubicBezTo>
                    <a:pt x="3" y="34"/>
                    <a:pt x="6" y="34"/>
                    <a:pt x="7" y="32"/>
                  </a:cubicBezTo>
                  <a:cubicBezTo>
                    <a:pt x="12" y="27"/>
                    <a:pt x="12" y="27"/>
                    <a:pt x="12" y="27"/>
                  </a:cubicBezTo>
                  <a:cubicBezTo>
                    <a:pt x="16" y="29"/>
                    <a:pt x="20" y="28"/>
                    <a:pt x="22" y="25"/>
                  </a:cubicBezTo>
                  <a:cubicBezTo>
                    <a:pt x="25" y="23"/>
                    <a:pt x="26" y="19"/>
                    <a:pt x="25" y="15"/>
                  </a:cubicBezTo>
                  <a:cubicBezTo>
                    <a:pt x="32" y="8"/>
                    <a:pt x="32" y="8"/>
                    <a:pt x="32" y="8"/>
                  </a:cubicBezTo>
                  <a:cubicBezTo>
                    <a:pt x="33" y="6"/>
                    <a:pt x="33" y="4"/>
                    <a:pt x="32" y="2"/>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 name="Freeform 132">
              <a:extLst>
                <a:ext uri="{FF2B5EF4-FFF2-40B4-BE49-F238E27FC236}">
                  <a16:creationId xmlns:a16="http://schemas.microsoft.com/office/drawing/2014/main" id="{44F459D7-5170-48AA-B713-1F1BEB3ADF6E}"/>
                </a:ext>
              </a:extLst>
            </p:cNvPr>
            <p:cNvSpPr>
              <a:spLocks/>
            </p:cNvSpPr>
            <p:nvPr/>
          </p:nvSpPr>
          <p:spPr bwMode="auto">
            <a:xfrm>
              <a:off x="5430838" y="2259013"/>
              <a:ext cx="58737" cy="134937"/>
            </a:xfrm>
            <a:custGeom>
              <a:avLst/>
              <a:gdLst>
                <a:gd name="T0" fmla="*/ 14 w 19"/>
                <a:gd name="T1" fmla="*/ 11 h 43"/>
                <a:gd name="T2" fmla="*/ 14 w 19"/>
                <a:gd name="T3" fmla="*/ 4 h 43"/>
                <a:gd name="T4" fmla="*/ 9 w 19"/>
                <a:gd name="T5" fmla="*/ 0 h 43"/>
                <a:gd name="T6" fmla="*/ 5 w 19"/>
                <a:gd name="T7" fmla="*/ 4 h 43"/>
                <a:gd name="T8" fmla="*/ 5 w 19"/>
                <a:gd name="T9" fmla="*/ 11 h 43"/>
                <a:gd name="T10" fmla="*/ 0 w 19"/>
                <a:gd name="T11" fmla="*/ 20 h 43"/>
                <a:gd name="T12" fmla="*/ 5 w 19"/>
                <a:gd name="T13" fmla="*/ 28 h 43"/>
                <a:gd name="T14" fmla="*/ 5 w 19"/>
                <a:gd name="T15" fmla="*/ 38 h 43"/>
                <a:gd name="T16" fmla="*/ 9 w 19"/>
                <a:gd name="T17" fmla="*/ 43 h 43"/>
                <a:gd name="T18" fmla="*/ 14 w 19"/>
                <a:gd name="T19" fmla="*/ 38 h 43"/>
                <a:gd name="T20" fmla="*/ 14 w 19"/>
                <a:gd name="T21" fmla="*/ 28 h 43"/>
                <a:gd name="T22" fmla="*/ 19 w 19"/>
                <a:gd name="T23" fmla="*/ 20 h 43"/>
                <a:gd name="T24" fmla="*/ 14 w 19"/>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1"/>
                  </a:moveTo>
                  <a:cubicBezTo>
                    <a:pt x="14" y="4"/>
                    <a:pt x="14" y="4"/>
                    <a:pt x="14" y="4"/>
                  </a:cubicBezTo>
                  <a:cubicBezTo>
                    <a:pt x="14" y="1"/>
                    <a:pt x="12" y="0"/>
                    <a:pt x="9" y="0"/>
                  </a:cubicBezTo>
                  <a:cubicBezTo>
                    <a:pt x="7" y="0"/>
                    <a:pt x="5" y="1"/>
                    <a:pt x="5" y="4"/>
                  </a:cubicBezTo>
                  <a:cubicBezTo>
                    <a:pt x="5" y="11"/>
                    <a:pt x="5" y="11"/>
                    <a:pt x="5" y="11"/>
                  </a:cubicBezTo>
                  <a:cubicBezTo>
                    <a:pt x="2" y="13"/>
                    <a:pt x="0" y="16"/>
                    <a:pt x="0" y="20"/>
                  </a:cubicBezTo>
                  <a:cubicBezTo>
                    <a:pt x="0" y="23"/>
                    <a:pt x="2" y="27"/>
                    <a:pt x="5" y="28"/>
                  </a:cubicBezTo>
                  <a:cubicBezTo>
                    <a:pt x="5" y="38"/>
                    <a:pt x="5" y="38"/>
                    <a:pt x="5" y="38"/>
                  </a:cubicBezTo>
                  <a:cubicBezTo>
                    <a:pt x="5" y="41"/>
                    <a:pt x="7" y="43"/>
                    <a:pt x="9" y="43"/>
                  </a:cubicBezTo>
                  <a:cubicBezTo>
                    <a:pt x="12" y="43"/>
                    <a:pt x="14" y="41"/>
                    <a:pt x="14" y="38"/>
                  </a:cubicBezTo>
                  <a:cubicBezTo>
                    <a:pt x="14" y="28"/>
                    <a:pt x="14" y="28"/>
                    <a:pt x="14" y="28"/>
                  </a:cubicBezTo>
                  <a:cubicBezTo>
                    <a:pt x="17" y="27"/>
                    <a:pt x="19" y="23"/>
                    <a:pt x="19" y="20"/>
                  </a:cubicBezTo>
                  <a:cubicBezTo>
                    <a:pt x="19" y="16"/>
                    <a:pt x="17" y="13"/>
                    <a:pt x="14" y="1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133">
              <a:extLst>
                <a:ext uri="{FF2B5EF4-FFF2-40B4-BE49-F238E27FC236}">
                  <a16:creationId xmlns:a16="http://schemas.microsoft.com/office/drawing/2014/main" id="{1E3FBD45-C4D6-4F8B-A014-A0FF0237D6DF}"/>
                </a:ext>
              </a:extLst>
            </p:cNvPr>
            <p:cNvSpPr>
              <a:spLocks/>
            </p:cNvSpPr>
            <p:nvPr/>
          </p:nvSpPr>
          <p:spPr bwMode="auto">
            <a:xfrm>
              <a:off x="5430838" y="3170238"/>
              <a:ext cx="58737" cy="134937"/>
            </a:xfrm>
            <a:custGeom>
              <a:avLst/>
              <a:gdLst>
                <a:gd name="T0" fmla="*/ 14 w 19"/>
                <a:gd name="T1" fmla="*/ 15 h 43"/>
                <a:gd name="T2" fmla="*/ 14 w 19"/>
                <a:gd name="T3" fmla="*/ 5 h 43"/>
                <a:gd name="T4" fmla="*/ 9 w 19"/>
                <a:gd name="T5" fmla="*/ 0 h 43"/>
                <a:gd name="T6" fmla="*/ 5 w 19"/>
                <a:gd name="T7" fmla="*/ 5 h 43"/>
                <a:gd name="T8" fmla="*/ 5 w 19"/>
                <a:gd name="T9" fmla="*/ 15 h 43"/>
                <a:gd name="T10" fmla="*/ 0 w 19"/>
                <a:gd name="T11" fmla="*/ 23 h 43"/>
                <a:gd name="T12" fmla="*/ 5 w 19"/>
                <a:gd name="T13" fmla="*/ 32 h 43"/>
                <a:gd name="T14" fmla="*/ 5 w 19"/>
                <a:gd name="T15" fmla="*/ 39 h 43"/>
                <a:gd name="T16" fmla="*/ 9 w 19"/>
                <a:gd name="T17" fmla="*/ 43 h 43"/>
                <a:gd name="T18" fmla="*/ 14 w 19"/>
                <a:gd name="T19" fmla="*/ 39 h 43"/>
                <a:gd name="T20" fmla="*/ 14 w 19"/>
                <a:gd name="T21" fmla="*/ 32 h 43"/>
                <a:gd name="T22" fmla="*/ 19 w 19"/>
                <a:gd name="T23" fmla="*/ 23 h 43"/>
                <a:gd name="T24" fmla="*/ 14 w 19"/>
                <a:gd name="T25"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5"/>
                  </a:moveTo>
                  <a:cubicBezTo>
                    <a:pt x="14" y="5"/>
                    <a:pt x="14" y="5"/>
                    <a:pt x="14" y="5"/>
                  </a:cubicBezTo>
                  <a:cubicBezTo>
                    <a:pt x="14" y="2"/>
                    <a:pt x="12" y="0"/>
                    <a:pt x="9" y="0"/>
                  </a:cubicBezTo>
                  <a:cubicBezTo>
                    <a:pt x="7" y="0"/>
                    <a:pt x="5" y="2"/>
                    <a:pt x="5" y="5"/>
                  </a:cubicBezTo>
                  <a:cubicBezTo>
                    <a:pt x="5" y="15"/>
                    <a:pt x="5" y="15"/>
                    <a:pt x="5" y="15"/>
                  </a:cubicBezTo>
                  <a:cubicBezTo>
                    <a:pt x="2" y="16"/>
                    <a:pt x="0" y="19"/>
                    <a:pt x="0" y="23"/>
                  </a:cubicBezTo>
                  <a:cubicBezTo>
                    <a:pt x="0" y="27"/>
                    <a:pt x="2" y="30"/>
                    <a:pt x="5" y="32"/>
                  </a:cubicBezTo>
                  <a:cubicBezTo>
                    <a:pt x="5" y="39"/>
                    <a:pt x="5" y="39"/>
                    <a:pt x="5" y="39"/>
                  </a:cubicBezTo>
                  <a:cubicBezTo>
                    <a:pt x="5" y="41"/>
                    <a:pt x="7" y="43"/>
                    <a:pt x="9" y="43"/>
                  </a:cubicBezTo>
                  <a:cubicBezTo>
                    <a:pt x="12" y="43"/>
                    <a:pt x="14" y="41"/>
                    <a:pt x="14" y="39"/>
                  </a:cubicBezTo>
                  <a:cubicBezTo>
                    <a:pt x="14" y="32"/>
                    <a:pt x="14" y="32"/>
                    <a:pt x="14" y="32"/>
                  </a:cubicBezTo>
                  <a:cubicBezTo>
                    <a:pt x="17" y="30"/>
                    <a:pt x="19" y="27"/>
                    <a:pt x="19" y="23"/>
                  </a:cubicBezTo>
                  <a:cubicBezTo>
                    <a:pt x="19" y="19"/>
                    <a:pt x="17" y="16"/>
                    <a:pt x="14" y="1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Oval 134">
              <a:extLst>
                <a:ext uri="{FF2B5EF4-FFF2-40B4-BE49-F238E27FC236}">
                  <a16:creationId xmlns:a16="http://schemas.microsoft.com/office/drawing/2014/main" id="{2F3CED0F-A202-48A1-ACD7-FDF93C14E46C}"/>
                </a:ext>
              </a:extLst>
            </p:cNvPr>
            <p:cNvSpPr>
              <a:spLocks noChangeArrowheads="1"/>
            </p:cNvSpPr>
            <p:nvPr/>
          </p:nvSpPr>
          <p:spPr bwMode="auto">
            <a:xfrm>
              <a:off x="5345113" y="2667000"/>
              <a:ext cx="228600" cy="230187"/>
            </a:xfrm>
            <a:prstGeom prst="ellipse">
              <a:avLst/>
            </a:pr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55" name="组合 54">
            <a:extLst>
              <a:ext uri="{FF2B5EF4-FFF2-40B4-BE49-F238E27FC236}">
                <a16:creationId xmlns:a16="http://schemas.microsoft.com/office/drawing/2014/main" id="{CB018D47-7438-43BE-896D-D8BA0533131F}"/>
              </a:ext>
            </a:extLst>
          </p:cNvPr>
          <p:cNvGrpSpPr/>
          <p:nvPr/>
        </p:nvGrpSpPr>
        <p:grpSpPr>
          <a:xfrm>
            <a:off x="1424993" y="4709329"/>
            <a:ext cx="1751974" cy="1562452"/>
            <a:chOff x="2459444" y="5184046"/>
            <a:chExt cx="1751974" cy="1562452"/>
          </a:xfrm>
        </p:grpSpPr>
        <p:sp>
          <p:nvSpPr>
            <p:cNvPr id="56" name="文本框 55">
              <a:extLst>
                <a:ext uri="{FF2B5EF4-FFF2-40B4-BE49-F238E27FC236}">
                  <a16:creationId xmlns:a16="http://schemas.microsoft.com/office/drawing/2014/main" id="{364D54C8-AF2B-4256-ADF2-C71A0106349B}"/>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标题一</a:t>
              </a:r>
            </a:p>
          </p:txBody>
        </p:sp>
        <p:sp>
          <p:nvSpPr>
            <p:cNvPr id="57" name="文本框 56">
              <a:extLst>
                <a:ext uri="{FF2B5EF4-FFF2-40B4-BE49-F238E27FC236}">
                  <a16:creationId xmlns:a16="http://schemas.microsoft.com/office/drawing/2014/main" id="{BA1376A5-7BE5-4621-BF0E-F89BD2BE74DC}"/>
                </a:ext>
              </a:extLst>
            </p:cNvPr>
            <p:cNvSpPr txBox="1"/>
            <p:nvPr/>
          </p:nvSpPr>
          <p:spPr>
            <a:xfrm>
              <a:off x="2459444" y="5669280"/>
              <a:ext cx="161916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p:txBody>
        </p:sp>
      </p:grpSp>
      <p:grpSp>
        <p:nvGrpSpPr>
          <p:cNvPr id="58" name="组合 57">
            <a:extLst>
              <a:ext uri="{FF2B5EF4-FFF2-40B4-BE49-F238E27FC236}">
                <a16:creationId xmlns:a16="http://schemas.microsoft.com/office/drawing/2014/main" id="{A34E2DF3-FA43-47A5-AAC2-807FE010EE75}"/>
              </a:ext>
            </a:extLst>
          </p:cNvPr>
          <p:cNvGrpSpPr/>
          <p:nvPr/>
        </p:nvGrpSpPr>
        <p:grpSpPr>
          <a:xfrm>
            <a:off x="3979754" y="4709329"/>
            <a:ext cx="1751974" cy="1562452"/>
            <a:chOff x="2459444" y="5184046"/>
            <a:chExt cx="1751974" cy="1562452"/>
          </a:xfrm>
        </p:grpSpPr>
        <p:sp>
          <p:nvSpPr>
            <p:cNvPr id="59" name="文本框 58">
              <a:extLst>
                <a:ext uri="{FF2B5EF4-FFF2-40B4-BE49-F238E27FC236}">
                  <a16:creationId xmlns:a16="http://schemas.microsoft.com/office/drawing/2014/main" id="{E069A2D2-4B43-4421-93D5-44076BED33F1}"/>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标题一</a:t>
              </a:r>
            </a:p>
          </p:txBody>
        </p:sp>
        <p:sp>
          <p:nvSpPr>
            <p:cNvPr id="60" name="文本框 59">
              <a:extLst>
                <a:ext uri="{FF2B5EF4-FFF2-40B4-BE49-F238E27FC236}">
                  <a16:creationId xmlns:a16="http://schemas.microsoft.com/office/drawing/2014/main" id="{8DBF1AF4-6329-45BE-8C26-19DDE1B2CE3C}"/>
                </a:ext>
              </a:extLst>
            </p:cNvPr>
            <p:cNvSpPr txBox="1"/>
            <p:nvPr/>
          </p:nvSpPr>
          <p:spPr>
            <a:xfrm>
              <a:off x="2459444" y="5669280"/>
              <a:ext cx="161916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p:txBody>
        </p:sp>
      </p:grpSp>
      <p:grpSp>
        <p:nvGrpSpPr>
          <p:cNvPr id="61" name="组合 60">
            <a:extLst>
              <a:ext uri="{FF2B5EF4-FFF2-40B4-BE49-F238E27FC236}">
                <a16:creationId xmlns:a16="http://schemas.microsoft.com/office/drawing/2014/main" id="{B14AF5AC-F0E5-45DF-84B7-A12560B1AD19}"/>
              </a:ext>
            </a:extLst>
          </p:cNvPr>
          <p:cNvGrpSpPr/>
          <p:nvPr/>
        </p:nvGrpSpPr>
        <p:grpSpPr>
          <a:xfrm>
            <a:off x="6544229" y="4709329"/>
            <a:ext cx="1751974" cy="1562452"/>
            <a:chOff x="2459444" y="5184046"/>
            <a:chExt cx="1751974" cy="1562452"/>
          </a:xfrm>
        </p:grpSpPr>
        <p:sp>
          <p:nvSpPr>
            <p:cNvPr id="62" name="文本框 61">
              <a:extLst>
                <a:ext uri="{FF2B5EF4-FFF2-40B4-BE49-F238E27FC236}">
                  <a16:creationId xmlns:a16="http://schemas.microsoft.com/office/drawing/2014/main" id="{254B7F7F-2059-431D-B6E2-5F55E7E63E7C}"/>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标题一</a:t>
              </a:r>
            </a:p>
          </p:txBody>
        </p:sp>
        <p:sp>
          <p:nvSpPr>
            <p:cNvPr id="63" name="文本框 62">
              <a:extLst>
                <a:ext uri="{FF2B5EF4-FFF2-40B4-BE49-F238E27FC236}">
                  <a16:creationId xmlns:a16="http://schemas.microsoft.com/office/drawing/2014/main" id="{5A0A8774-8089-451A-B7C6-C12E37CD555F}"/>
                </a:ext>
              </a:extLst>
            </p:cNvPr>
            <p:cNvSpPr txBox="1"/>
            <p:nvPr/>
          </p:nvSpPr>
          <p:spPr>
            <a:xfrm>
              <a:off x="2459444" y="5669280"/>
              <a:ext cx="161916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p:txBody>
        </p:sp>
      </p:grpSp>
      <p:grpSp>
        <p:nvGrpSpPr>
          <p:cNvPr id="64" name="组合 63">
            <a:extLst>
              <a:ext uri="{FF2B5EF4-FFF2-40B4-BE49-F238E27FC236}">
                <a16:creationId xmlns:a16="http://schemas.microsoft.com/office/drawing/2014/main" id="{DEB9F6D7-0AFE-4927-9EA0-99E095DEDA76}"/>
              </a:ext>
            </a:extLst>
          </p:cNvPr>
          <p:cNvGrpSpPr/>
          <p:nvPr/>
        </p:nvGrpSpPr>
        <p:grpSpPr>
          <a:xfrm>
            <a:off x="9125820" y="4709329"/>
            <a:ext cx="1751974" cy="1562452"/>
            <a:chOff x="2459444" y="5184046"/>
            <a:chExt cx="1751974" cy="1562452"/>
          </a:xfrm>
        </p:grpSpPr>
        <p:sp>
          <p:nvSpPr>
            <p:cNvPr id="65" name="文本框 64">
              <a:extLst>
                <a:ext uri="{FF2B5EF4-FFF2-40B4-BE49-F238E27FC236}">
                  <a16:creationId xmlns:a16="http://schemas.microsoft.com/office/drawing/2014/main" id="{19A556DE-694B-49AD-BB25-B889AEC87944}"/>
                </a:ext>
              </a:extLst>
            </p:cNvPr>
            <p:cNvSpPr txBox="1"/>
            <p:nvPr/>
          </p:nvSpPr>
          <p:spPr>
            <a:xfrm>
              <a:off x="2459444" y="5184046"/>
              <a:ext cx="175197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标题一</a:t>
              </a:r>
            </a:p>
          </p:txBody>
        </p:sp>
        <p:sp>
          <p:nvSpPr>
            <p:cNvPr id="66" name="文本框 65">
              <a:extLst>
                <a:ext uri="{FF2B5EF4-FFF2-40B4-BE49-F238E27FC236}">
                  <a16:creationId xmlns:a16="http://schemas.microsoft.com/office/drawing/2014/main" id="{FBE3623D-CC57-41FA-B063-CFDE18C0466D}"/>
                </a:ext>
              </a:extLst>
            </p:cNvPr>
            <p:cNvSpPr txBox="1"/>
            <p:nvPr/>
          </p:nvSpPr>
          <p:spPr>
            <a:xfrm>
              <a:off x="2459444" y="5669280"/>
              <a:ext cx="161916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a:p>
              <a:r>
                <a:rPr lang="zh-CN" altLang="en-US" sz="1600" dirty="0">
                  <a:latin typeface="微软雅黑" panose="020B0503020204020204" pitchFamily="34" charset="-122"/>
                  <a:ea typeface="微软雅黑" panose="020B0503020204020204" pitchFamily="34" charset="-122"/>
                </a:rPr>
                <a:t>输入您的内容</a:t>
              </a:r>
            </a:p>
          </p:txBody>
        </p:sp>
      </p:grpSp>
      <p:sp>
        <p:nvSpPr>
          <p:cNvPr id="67" name="矩形 66">
            <a:extLst>
              <a:ext uri="{FF2B5EF4-FFF2-40B4-BE49-F238E27FC236}">
                <a16:creationId xmlns:a16="http://schemas.microsoft.com/office/drawing/2014/main" id="{16C5A3F3-9FC9-465C-BAAA-96AD34312EA8}"/>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68" name="组合 67">
            <a:extLst>
              <a:ext uri="{FF2B5EF4-FFF2-40B4-BE49-F238E27FC236}">
                <a16:creationId xmlns:a16="http://schemas.microsoft.com/office/drawing/2014/main" id="{B957E75F-D0D2-47AE-AA1E-A83FBE425532}"/>
              </a:ext>
            </a:extLst>
          </p:cNvPr>
          <p:cNvGrpSpPr/>
          <p:nvPr/>
        </p:nvGrpSpPr>
        <p:grpSpPr>
          <a:xfrm>
            <a:off x="9302074" y="353222"/>
            <a:ext cx="2372401" cy="697199"/>
            <a:chOff x="2954664" y="741101"/>
            <a:chExt cx="4418941" cy="1332639"/>
          </a:xfrm>
        </p:grpSpPr>
        <p:sp>
          <p:nvSpPr>
            <p:cNvPr id="69" name="椭圆 68">
              <a:extLst>
                <a:ext uri="{FF2B5EF4-FFF2-40B4-BE49-F238E27FC236}">
                  <a16:creationId xmlns:a16="http://schemas.microsoft.com/office/drawing/2014/main" id="{C3A32B73-3874-4FBC-9002-A486D8393C22}"/>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70" name="图片 69">
              <a:extLst>
                <a:ext uri="{FF2B5EF4-FFF2-40B4-BE49-F238E27FC236}">
                  <a16:creationId xmlns:a16="http://schemas.microsoft.com/office/drawing/2014/main" id="{515CF894-9BAB-4C90-BC46-BC57951D4092}"/>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14812228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0" y="-94341"/>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四段式内容页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grpSp>
        <p:nvGrpSpPr>
          <p:cNvPr id="44" name="组合 43">
            <a:extLst>
              <a:ext uri="{FF2B5EF4-FFF2-40B4-BE49-F238E27FC236}">
                <a16:creationId xmlns:a16="http://schemas.microsoft.com/office/drawing/2014/main" id="{00D8E188-C974-4E50-B545-DC62A681F343}"/>
              </a:ext>
            </a:extLst>
          </p:cNvPr>
          <p:cNvGrpSpPr/>
          <p:nvPr/>
        </p:nvGrpSpPr>
        <p:grpSpPr>
          <a:xfrm>
            <a:off x="-54989" y="1746404"/>
            <a:ext cx="12289277" cy="3381600"/>
            <a:chOff x="201613" y="1426846"/>
            <a:chExt cx="8740775" cy="2209800"/>
          </a:xfrm>
        </p:grpSpPr>
        <p:sp>
          <p:nvSpPr>
            <p:cNvPr id="11" name="Freeform 5">
              <a:extLst>
                <a:ext uri="{FF2B5EF4-FFF2-40B4-BE49-F238E27FC236}">
                  <a16:creationId xmlns:a16="http://schemas.microsoft.com/office/drawing/2014/main" id="{60AFC208-7833-4300-92B7-1E0D144C5577}"/>
                </a:ext>
              </a:extLst>
            </p:cNvPr>
            <p:cNvSpPr>
              <a:spLocks noEditPoints="1"/>
            </p:cNvSpPr>
            <p:nvPr/>
          </p:nvSpPr>
          <p:spPr bwMode="auto">
            <a:xfrm>
              <a:off x="4767263" y="2217421"/>
              <a:ext cx="1238250" cy="1419225"/>
            </a:xfrm>
            <a:custGeom>
              <a:avLst/>
              <a:gdLst>
                <a:gd name="T0" fmla="*/ 572 w 696"/>
                <a:gd name="T1" fmla="*/ 224 h 796"/>
                <a:gd name="T2" fmla="*/ 572 w 696"/>
                <a:gd name="T3" fmla="*/ 672 h 796"/>
                <a:gd name="T4" fmla="*/ 124 w 696"/>
                <a:gd name="T5" fmla="*/ 672 h 796"/>
                <a:gd name="T6" fmla="*/ 124 w 696"/>
                <a:gd name="T7" fmla="*/ 224 h 796"/>
                <a:gd name="T8" fmla="*/ 348 w 696"/>
                <a:gd name="T9" fmla="*/ 0 h 796"/>
                <a:gd name="T10" fmla="*/ 572 w 696"/>
                <a:gd name="T11" fmla="*/ 224 h 796"/>
                <a:gd name="T12" fmla="*/ 334 w 696"/>
                <a:gd name="T13" fmla="*/ 101 h 796"/>
                <a:gd name="T14" fmla="*/ 368 w 696"/>
                <a:gd name="T15" fmla="*/ 101 h 796"/>
                <a:gd name="T16" fmla="*/ 368 w 696"/>
                <a:gd name="T17" fmla="*/ 67 h 796"/>
                <a:gd name="T18" fmla="*/ 334 w 696"/>
                <a:gd name="T19" fmla="*/ 67 h 796"/>
                <a:gd name="T20" fmla="*/ 334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572" y="224"/>
                  </a:moveTo>
                  <a:cubicBezTo>
                    <a:pt x="696" y="348"/>
                    <a:pt x="696" y="548"/>
                    <a:pt x="572" y="672"/>
                  </a:cubicBezTo>
                  <a:cubicBezTo>
                    <a:pt x="448" y="796"/>
                    <a:pt x="247" y="796"/>
                    <a:pt x="124" y="672"/>
                  </a:cubicBezTo>
                  <a:cubicBezTo>
                    <a:pt x="0" y="548"/>
                    <a:pt x="0" y="348"/>
                    <a:pt x="124" y="224"/>
                  </a:cubicBezTo>
                  <a:cubicBezTo>
                    <a:pt x="348" y="0"/>
                    <a:pt x="348" y="0"/>
                    <a:pt x="348" y="0"/>
                  </a:cubicBezTo>
                  <a:lnTo>
                    <a:pt x="572" y="224"/>
                  </a:lnTo>
                  <a:close/>
                  <a:moveTo>
                    <a:pt x="334" y="101"/>
                  </a:moveTo>
                  <a:cubicBezTo>
                    <a:pt x="343" y="110"/>
                    <a:pt x="359" y="110"/>
                    <a:pt x="368" y="101"/>
                  </a:cubicBezTo>
                  <a:cubicBezTo>
                    <a:pt x="377" y="91"/>
                    <a:pt x="377" y="76"/>
                    <a:pt x="368" y="67"/>
                  </a:cubicBezTo>
                  <a:cubicBezTo>
                    <a:pt x="359" y="57"/>
                    <a:pt x="343" y="57"/>
                    <a:pt x="334" y="67"/>
                  </a:cubicBezTo>
                  <a:cubicBezTo>
                    <a:pt x="325" y="76"/>
                    <a:pt x="325" y="91"/>
                    <a:pt x="334" y="101"/>
                  </a:cubicBezTo>
                  <a:close/>
                </a:path>
              </a:pathLst>
            </a:custGeom>
            <a:solidFill>
              <a:srgbClr val="D55816"/>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 name="Freeform 6">
              <a:extLst>
                <a:ext uri="{FF2B5EF4-FFF2-40B4-BE49-F238E27FC236}">
                  <a16:creationId xmlns:a16="http://schemas.microsoft.com/office/drawing/2014/main" id="{AFB06279-11EE-4649-9ED6-9F046833C270}"/>
                </a:ext>
              </a:extLst>
            </p:cNvPr>
            <p:cNvSpPr>
              <a:spLocks noEditPoints="1"/>
            </p:cNvSpPr>
            <p:nvPr/>
          </p:nvSpPr>
          <p:spPr bwMode="auto">
            <a:xfrm>
              <a:off x="6237288" y="2101533"/>
              <a:ext cx="1239838" cy="1420813"/>
            </a:xfrm>
            <a:custGeom>
              <a:avLst/>
              <a:gdLst>
                <a:gd name="T0" fmla="*/ 124 w 696"/>
                <a:gd name="T1" fmla="*/ 224 h 797"/>
                <a:gd name="T2" fmla="*/ 124 w 696"/>
                <a:gd name="T3" fmla="*/ 673 h 797"/>
                <a:gd name="T4" fmla="*/ 572 w 696"/>
                <a:gd name="T5" fmla="*/ 673 h 797"/>
                <a:gd name="T6" fmla="*/ 572 w 696"/>
                <a:gd name="T7" fmla="*/ 224 h 797"/>
                <a:gd name="T8" fmla="*/ 348 w 696"/>
                <a:gd name="T9" fmla="*/ 0 h 797"/>
                <a:gd name="T10" fmla="*/ 124 w 696"/>
                <a:gd name="T11" fmla="*/ 224 h 797"/>
                <a:gd name="T12" fmla="*/ 362 w 696"/>
                <a:gd name="T13" fmla="*/ 101 h 797"/>
                <a:gd name="T14" fmla="*/ 328 w 696"/>
                <a:gd name="T15" fmla="*/ 101 h 797"/>
                <a:gd name="T16" fmla="*/ 328 w 696"/>
                <a:gd name="T17" fmla="*/ 67 h 797"/>
                <a:gd name="T18" fmla="*/ 361 w 696"/>
                <a:gd name="T19" fmla="*/ 67 h 797"/>
                <a:gd name="T20" fmla="*/ 362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124" y="224"/>
                  </a:moveTo>
                  <a:cubicBezTo>
                    <a:pt x="0" y="348"/>
                    <a:pt x="0" y="549"/>
                    <a:pt x="124" y="673"/>
                  </a:cubicBezTo>
                  <a:cubicBezTo>
                    <a:pt x="247" y="797"/>
                    <a:pt x="448" y="797"/>
                    <a:pt x="572" y="673"/>
                  </a:cubicBezTo>
                  <a:cubicBezTo>
                    <a:pt x="696" y="549"/>
                    <a:pt x="696" y="348"/>
                    <a:pt x="572" y="224"/>
                  </a:cubicBezTo>
                  <a:cubicBezTo>
                    <a:pt x="348" y="0"/>
                    <a:pt x="348" y="0"/>
                    <a:pt x="348" y="0"/>
                  </a:cubicBezTo>
                  <a:lnTo>
                    <a:pt x="124" y="224"/>
                  </a:lnTo>
                  <a:close/>
                  <a:moveTo>
                    <a:pt x="362" y="101"/>
                  </a:moveTo>
                  <a:cubicBezTo>
                    <a:pt x="352" y="110"/>
                    <a:pt x="337" y="110"/>
                    <a:pt x="328" y="101"/>
                  </a:cubicBezTo>
                  <a:cubicBezTo>
                    <a:pt x="318" y="92"/>
                    <a:pt x="318" y="77"/>
                    <a:pt x="328" y="67"/>
                  </a:cubicBezTo>
                  <a:cubicBezTo>
                    <a:pt x="337" y="58"/>
                    <a:pt x="352" y="58"/>
                    <a:pt x="361" y="67"/>
                  </a:cubicBezTo>
                  <a:cubicBezTo>
                    <a:pt x="371" y="77"/>
                    <a:pt x="371" y="92"/>
                    <a:pt x="362" y="101"/>
                  </a:cubicBezTo>
                  <a:close/>
                </a:path>
              </a:pathLst>
            </a:custGeom>
            <a:solidFill>
              <a:srgbClr val="B19C7D"/>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 name="Freeform 7">
              <a:extLst>
                <a:ext uri="{FF2B5EF4-FFF2-40B4-BE49-F238E27FC236}">
                  <a16:creationId xmlns:a16="http://schemas.microsoft.com/office/drawing/2014/main" id="{1FB1A727-805D-4A64-AFA1-EB786008FCC8}"/>
                </a:ext>
              </a:extLst>
            </p:cNvPr>
            <p:cNvSpPr>
              <a:spLocks noEditPoints="1"/>
            </p:cNvSpPr>
            <p:nvPr/>
          </p:nvSpPr>
          <p:spPr bwMode="auto">
            <a:xfrm>
              <a:off x="1825625" y="2090421"/>
              <a:ext cx="1239838" cy="1419225"/>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 name="Freeform 8">
              <a:extLst>
                <a:ext uri="{FF2B5EF4-FFF2-40B4-BE49-F238E27FC236}">
                  <a16:creationId xmlns:a16="http://schemas.microsoft.com/office/drawing/2014/main" id="{A62655C9-1C6D-48D4-B73E-F25730B117C3}"/>
                </a:ext>
              </a:extLst>
            </p:cNvPr>
            <p:cNvSpPr>
              <a:spLocks noEditPoints="1"/>
            </p:cNvSpPr>
            <p:nvPr/>
          </p:nvSpPr>
          <p:spPr bwMode="auto">
            <a:xfrm>
              <a:off x="3295448" y="2197894"/>
              <a:ext cx="1239838" cy="142081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rgbClr val="A5300F"/>
            </a:solidFill>
            <a:ln>
              <a:noFill/>
            </a:ln>
          </p:spPr>
          <p:txBody>
            <a:bodyPr vert="horz" wrap="square" lIns="91440" tIns="45720" rIns="91440" bIns="45720" numCol="1"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 name="Freeform 9">
              <a:extLst>
                <a:ext uri="{FF2B5EF4-FFF2-40B4-BE49-F238E27FC236}">
                  <a16:creationId xmlns:a16="http://schemas.microsoft.com/office/drawing/2014/main" id="{FD56385F-6073-41A4-9EF8-5027339F940D}"/>
                </a:ext>
              </a:extLst>
            </p:cNvPr>
            <p:cNvSpPr>
              <a:spLocks/>
            </p:cNvSpPr>
            <p:nvPr/>
          </p:nvSpPr>
          <p:spPr bwMode="auto">
            <a:xfrm>
              <a:off x="201613" y="1426846"/>
              <a:ext cx="8740775" cy="55245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Freeform 10">
              <a:extLst>
                <a:ext uri="{FF2B5EF4-FFF2-40B4-BE49-F238E27FC236}">
                  <a16:creationId xmlns:a16="http://schemas.microsoft.com/office/drawing/2014/main" id="{D609E5FD-8CF0-4268-8B9F-7389F7F62492}"/>
                </a:ext>
              </a:extLst>
            </p:cNvPr>
            <p:cNvSpPr>
              <a:spLocks/>
            </p:cNvSpPr>
            <p:nvPr/>
          </p:nvSpPr>
          <p:spPr bwMode="auto">
            <a:xfrm>
              <a:off x="2241550" y="1657033"/>
              <a:ext cx="334963" cy="625475"/>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7" name="Freeform 11">
              <a:extLst>
                <a:ext uri="{FF2B5EF4-FFF2-40B4-BE49-F238E27FC236}">
                  <a16:creationId xmlns:a16="http://schemas.microsoft.com/office/drawing/2014/main" id="{49350C5A-9EF5-4292-AFC7-1FB31CD1D22F}"/>
                </a:ext>
              </a:extLst>
            </p:cNvPr>
            <p:cNvSpPr>
              <a:spLocks/>
            </p:cNvSpPr>
            <p:nvPr/>
          </p:nvSpPr>
          <p:spPr bwMode="auto">
            <a:xfrm>
              <a:off x="6684963" y="1668146"/>
              <a:ext cx="336550" cy="625475"/>
            </a:xfrm>
            <a:custGeom>
              <a:avLst/>
              <a:gdLst>
                <a:gd name="T0" fmla="*/ 108 w 189"/>
                <a:gd name="T1" fmla="*/ 336 h 351"/>
                <a:gd name="T2" fmla="*/ 180 w 189"/>
                <a:gd name="T3" fmla="*/ 162 h 351"/>
                <a:gd name="T4" fmla="*/ 129 w 189"/>
                <a:gd name="T5" fmla="*/ 20 h 351"/>
                <a:gd name="T6" fmla="*/ 11 w 189"/>
                <a:gd name="T7" fmla="*/ 91 h 351"/>
                <a:gd name="T8" fmla="*/ 56 w 189"/>
                <a:gd name="T9" fmla="*/ 270 h 351"/>
                <a:gd name="T10" fmla="*/ 80 w 189"/>
                <a:gd name="T11" fmla="*/ 251 h 351"/>
                <a:gd name="T12" fmla="*/ 35 w 189"/>
                <a:gd name="T13" fmla="*/ 120 h 351"/>
                <a:gd name="T14" fmla="*/ 52 w 189"/>
                <a:gd name="T15" fmla="*/ 55 h 351"/>
                <a:gd name="T16" fmla="*/ 124 w 189"/>
                <a:gd name="T17" fmla="*/ 51 h 351"/>
                <a:gd name="T18" fmla="*/ 151 w 189"/>
                <a:gd name="T19" fmla="*/ 185 h 351"/>
                <a:gd name="T20" fmla="*/ 91 w 189"/>
                <a:gd name="T21" fmla="*/ 322 h 351"/>
                <a:gd name="T22" fmla="*/ 108 w 189"/>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6"/>
                  </a:moveTo>
                  <a:cubicBezTo>
                    <a:pt x="147" y="287"/>
                    <a:pt x="169" y="223"/>
                    <a:pt x="180" y="162"/>
                  </a:cubicBezTo>
                  <a:cubicBezTo>
                    <a:pt x="189" y="111"/>
                    <a:pt x="187" y="41"/>
                    <a:pt x="129" y="20"/>
                  </a:cubicBezTo>
                  <a:cubicBezTo>
                    <a:pt x="75" y="0"/>
                    <a:pt x="21" y="36"/>
                    <a:pt x="11" y="91"/>
                  </a:cubicBezTo>
                  <a:cubicBezTo>
                    <a:pt x="0" y="151"/>
                    <a:pt x="22" y="221"/>
                    <a:pt x="56" y="270"/>
                  </a:cubicBezTo>
                  <a:cubicBezTo>
                    <a:pt x="65" y="284"/>
                    <a:pt x="88" y="262"/>
                    <a:pt x="80" y="251"/>
                  </a:cubicBezTo>
                  <a:cubicBezTo>
                    <a:pt x="53" y="213"/>
                    <a:pt x="38" y="166"/>
                    <a:pt x="35" y="120"/>
                  </a:cubicBezTo>
                  <a:cubicBezTo>
                    <a:pt x="33" y="98"/>
                    <a:pt x="35" y="70"/>
                    <a:pt x="52" y="55"/>
                  </a:cubicBezTo>
                  <a:cubicBezTo>
                    <a:pt x="70" y="38"/>
                    <a:pt x="103" y="41"/>
                    <a:pt x="124" y="51"/>
                  </a:cubicBezTo>
                  <a:cubicBezTo>
                    <a:pt x="170" y="72"/>
                    <a:pt x="159" y="147"/>
                    <a:pt x="151" y="185"/>
                  </a:cubicBezTo>
                  <a:cubicBezTo>
                    <a:pt x="140" y="233"/>
                    <a:pt x="122" y="284"/>
                    <a:pt x="91" y="322"/>
                  </a:cubicBezTo>
                  <a:cubicBezTo>
                    <a:pt x="79" y="337"/>
                    <a:pt x="96" y="351"/>
                    <a:pt x="108" y="336"/>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8" name="Freeform 12">
              <a:extLst>
                <a:ext uri="{FF2B5EF4-FFF2-40B4-BE49-F238E27FC236}">
                  <a16:creationId xmlns:a16="http://schemas.microsoft.com/office/drawing/2014/main" id="{27757502-0080-4134-9F7A-F49C54D96CFB}"/>
                </a:ext>
              </a:extLst>
            </p:cNvPr>
            <p:cNvSpPr>
              <a:spLocks/>
            </p:cNvSpPr>
            <p:nvPr/>
          </p:nvSpPr>
          <p:spPr bwMode="auto">
            <a:xfrm>
              <a:off x="3741738" y="1761808"/>
              <a:ext cx="336550" cy="627063"/>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Freeform 13">
              <a:extLst>
                <a:ext uri="{FF2B5EF4-FFF2-40B4-BE49-F238E27FC236}">
                  <a16:creationId xmlns:a16="http://schemas.microsoft.com/office/drawing/2014/main" id="{CD7F5C80-AB64-4168-9A0F-D037DA7F1B91}"/>
                </a:ext>
              </a:extLst>
            </p:cNvPr>
            <p:cNvSpPr>
              <a:spLocks/>
            </p:cNvSpPr>
            <p:nvPr/>
          </p:nvSpPr>
          <p:spPr bwMode="auto">
            <a:xfrm>
              <a:off x="5213350" y="1772921"/>
              <a:ext cx="336550" cy="625475"/>
            </a:xfrm>
            <a:custGeom>
              <a:avLst/>
              <a:gdLst>
                <a:gd name="T0" fmla="*/ 108 w 189"/>
                <a:gd name="T1" fmla="*/ 336 h 351"/>
                <a:gd name="T2" fmla="*/ 180 w 189"/>
                <a:gd name="T3" fmla="*/ 161 h 351"/>
                <a:gd name="T4" fmla="*/ 129 w 189"/>
                <a:gd name="T5" fmla="*/ 19 h 351"/>
                <a:gd name="T6" fmla="*/ 11 w 189"/>
                <a:gd name="T7" fmla="*/ 90 h 351"/>
                <a:gd name="T8" fmla="*/ 56 w 189"/>
                <a:gd name="T9" fmla="*/ 270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2 h 351"/>
                <a:gd name="T22" fmla="*/ 108 w 189"/>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6"/>
                  </a:moveTo>
                  <a:cubicBezTo>
                    <a:pt x="147" y="286"/>
                    <a:pt x="169" y="222"/>
                    <a:pt x="180" y="161"/>
                  </a:cubicBezTo>
                  <a:cubicBezTo>
                    <a:pt x="189" y="110"/>
                    <a:pt x="187" y="40"/>
                    <a:pt x="129" y="19"/>
                  </a:cubicBezTo>
                  <a:cubicBezTo>
                    <a:pt x="75" y="0"/>
                    <a:pt x="21" y="35"/>
                    <a:pt x="11" y="90"/>
                  </a:cubicBezTo>
                  <a:cubicBezTo>
                    <a:pt x="0" y="150"/>
                    <a:pt x="20" y="222"/>
                    <a:pt x="56" y="270"/>
                  </a:cubicBezTo>
                  <a:cubicBezTo>
                    <a:pt x="69" y="286"/>
                    <a:pt x="88" y="262"/>
                    <a:pt x="80" y="250"/>
                  </a:cubicBezTo>
                  <a:cubicBezTo>
                    <a:pt x="53" y="212"/>
                    <a:pt x="38" y="166"/>
                    <a:pt x="35" y="119"/>
                  </a:cubicBezTo>
                  <a:cubicBezTo>
                    <a:pt x="33" y="98"/>
                    <a:pt x="35" y="70"/>
                    <a:pt x="52" y="54"/>
                  </a:cubicBezTo>
                  <a:cubicBezTo>
                    <a:pt x="70" y="37"/>
                    <a:pt x="103" y="41"/>
                    <a:pt x="124" y="50"/>
                  </a:cubicBezTo>
                  <a:cubicBezTo>
                    <a:pt x="170" y="71"/>
                    <a:pt x="159" y="146"/>
                    <a:pt x="151" y="184"/>
                  </a:cubicBezTo>
                  <a:cubicBezTo>
                    <a:pt x="140" y="232"/>
                    <a:pt x="122" y="283"/>
                    <a:pt x="91" y="322"/>
                  </a:cubicBezTo>
                  <a:cubicBezTo>
                    <a:pt x="79" y="337"/>
                    <a:pt x="96" y="351"/>
                    <a:pt x="108" y="336"/>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a16="http://schemas.microsoft.com/office/drawing/2014/main" id="{3929FE98-D099-4DB3-8D0C-5541A9DD1264}"/>
                </a:ext>
              </a:extLst>
            </p:cNvPr>
            <p:cNvGrpSpPr/>
            <p:nvPr/>
          </p:nvGrpSpPr>
          <p:grpSpPr>
            <a:xfrm>
              <a:off x="1980743" y="2439531"/>
              <a:ext cx="919143" cy="770458"/>
              <a:chOff x="1980743" y="2477631"/>
              <a:chExt cx="919143" cy="770458"/>
            </a:xfrm>
          </p:grpSpPr>
          <p:sp>
            <p:nvSpPr>
              <p:cNvPr id="21" name="矩形 20">
                <a:extLst>
                  <a:ext uri="{FF2B5EF4-FFF2-40B4-BE49-F238E27FC236}">
                    <a16:creationId xmlns:a16="http://schemas.microsoft.com/office/drawing/2014/main" id="{F8A07C2C-E530-44E8-B855-0CDBCEA6CEBF}"/>
                  </a:ext>
                </a:extLst>
              </p:cNvPr>
              <p:cNvSpPr/>
              <p:nvPr/>
            </p:nvSpPr>
            <p:spPr>
              <a:xfrm>
                <a:off x="2087769" y="2477631"/>
                <a:ext cx="564597" cy="341913"/>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18</a:t>
                </a:r>
                <a:r>
                  <a:rPr kumimoji="0" lang="en-US" altLang="zh-CN"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2" name="组合 21">
                <a:extLst>
                  <a:ext uri="{FF2B5EF4-FFF2-40B4-BE49-F238E27FC236}">
                    <a16:creationId xmlns:a16="http://schemas.microsoft.com/office/drawing/2014/main" id="{5A210435-24AB-4366-B67E-E00F88F05B36}"/>
                  </a:ext>
                </a:extLst>
              </p:cNvPr>
              <p:cNvGrpSpPr/>
              <p:nvPr/>
            </p:nvGrpSpPr>
            <p:grpSpPr>
              <a:xfrm>
                <a:off x="1980743" y="2871311"/>
                <a:ext cx="919143" cy="376778"/>
                <a:chOff x="2849423" y="2193131"/>
                <a:chExt cx="919143" cy="376778"/>
              </a:xfrm>
            </p:grpSpPr>
            <p:sp>
              <p:nvSpPr>
                <p:cNvPr id="23" name="任意多边形 15">
                  <a:extLst>
                    <a:ext uri="{FF2B5EF4-FFF2-40B4-BE49-F238E27FC236}">
                      <a16:creationId xmlns:a16="http://schemas.microsoft.com/office/drawing/2014/main" id="{48AAC91F-64EC-4823-B8E2-FEA09B2F620E}"/>
                    </a:ext>
                  </a:extLst>
                </p:cNvPr>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cap="flat" cmpd="sng" algn="ctr">
                  <a:solidFill>
                    <a:sysClr val="window" lastClr="FFFFFF"/>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53DE1128-C975-4823-A8CD-4E6153E45DCA}"/>
                    </a:ext>
                  </a:extLst>
                </p:cNvPr>
                <p:cNvSpPr/>
                <p:nvPr/>
              </p:nvSpPr>
              <p:spPr>
                <a:xfrm>
                  <a:off x="2895392" y="2268221"/>
                  <a:ext cx="788065" cy="301688"/>
                </a:xfrm>
                <a:prstGeom prst="rect">
                  <a:avLst/>
                </a:prstGeom>
              </p:spPr>
              <p:txBody>
                <a:bodyPr wrap="none">
                  <a:spAutoFit/>
                </a:bodyPr>
                <a:lstStyle/>
                <a:p>
                  <a:pPr lvl="0" eaLnBrk="0" fontAlgn="base" hangingPunct="0">
                    <a:spcBef>
                      <a:spcPct val="0"/>
                    </a:spcBef>
                    <a:spcAft>
                      <a:spcPct val="0"/>
                    </a:spcAft>
                  </a:pPr>
                  <a:r>
                    <a:rPr lang="zh-CN" altLang="en-US" sz="120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输入您的内容</a:t>
                  </a:r>
                </a:p>
                <a:p>
                  <a:pPr lvl="0" eaLnBrk="0" fontAlgn="base" hangingPunct="0">
                    <a:spcBef>
                      <a:spcPct val="0"/>
                    </a:spcBef>
                    <a:spcAft>
                      <a:spcPct val="0"/>
                    </a:spcAft>
                  </a:pPr>
                  <a:r>
                    <a:rPr lang="zh-CN" altLang="en-US" sz="120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输入您的内容</a:t>
                  </a:r>
                </a:p>
              </p:txBody>
            </p:sp>
          </p:grpSp>
        </p:grpSp>
        <p:grpSp>
          <p:nvGrpSpPr>
            <p:cNvPr id="26" name="组合 25">
              <a:extLst>
                <a:ext uri="{FF2B5EF4-FFF2-40B4-BE49-F238E27FC236}">
                  <a16:creationId xmlns:a16="http://schemas.microsoft.com/office/drawing/2014/main" id="{CBCCE25D-3824-4B17-9252-B87D77B39055}"/>
                </a:ext>
              </a:extLst>
            </p:cNvPr>
            <p:cNvGrpSpPr/>
            <p:nvPr/>
          </p:nvGrpSpPr>
          <p:grpSpPr>
            <a:xfrm>
              <a:off x="3474263" y="2517476"/>
              <a:ext cx="919143" cy="780567"/>
              <a:chOff x="1980743" y="2502236"/>
              <a:chExt cx="919143" cy="780567"/>
            </a:xfrm>
          </p:grpSpPr>
          <p:sp>
            <p:nvSpPr>
              <p:cNvPr id="27" name="矩形 26">
                <a:extLst>
                  <a:ext uri="{FF2B5EF4-FFF2-40B4-BE49-F238E27FC236}">
                    <a16:creationId xmlns:a16="http://schemas.microsoft.com/office/drawing/2014/main" id="{D99CDF8D-684B-4E80-8AC8-0E59A7EEE185}"/>
                  </a:ext>
                </a:extLst>
              </p:cNvPr>
              <p:cNvSpPr/>
              <p:nvPr/>
            </p:nvSpPr>
            <p:spPr>
              <a:xfrm>
                <a:off x="2116048" y="2502236"/>
                <a:ext cx="564597" cy="341912"/>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32</a:t>
                </a:r>
                <a:r>
                  <a:rPr kumimoji="0" lang="en-US" altLang="zh-CN"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 name="组合 27">
                <a:extLst>
                  <a:ext uri="{FF2B5EF4-FFF2-40B4-BE49-F238E27FC236}">
                    <a16:creationId xmlns:a16="http://schemas.microsoft.com/office/drawing/2014/main" id="{0F7134E8-1CFF-4FEC-8BA5-468C63D308C4}"/>
                  </a:ext>
                </a:extLst>
              </p:cNvPr>
              <p:cNvGrpSpPr/>
              <p:nvPr/>
            </p:nvGrpSpPr>
            <p:grpSpPr>
              <a:xfrm>
                <a:off x="1980743" y="2871311"/>
                <a:ext cx="919143" cy="411492"/>
                <a:chOff x="2849423" y="2193131"/>
                <a:chExt cx="919143" cy="411492"/>
              </a:xfrm>
            </p:grpSpPr>
            <p:sp>
              <p:nvSpPr>
                <p:cNvPr id="29" name="任意多边形 29">
                  <a:extLst>
                    <a:ext uri="{FF2B5EF4-FFF2-40B4-BE49-F238E27FC236}">
                      <a16:creationId xmlns:a16="http://schemas.microsoft.com/office/drawing/2014/main" id="{DFA84363-57B9-4ED5-BCF2-14D5C89BCB53}"/>
                    </a:ext>
                  </a:extLst>
                </p:cNvPr>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cap="flat" cmpd="sng" algn="ctr">
                  <a:solidFill>
                    <a:sysClr val="window" lastClr="FFFFFF"/>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6CCB84F3-42E5-49E1-94F7-D5ACD1D6495A}"/>
                    </a:ext>
                  </a:extLst>
                </p:cNvPr>
                <p:cNvSpPr/>
                <p:nvPr/>
              </p:nvSpPr>
              <p:spPr>
                <a:xfrm>
                  <a:off x="2868794" y="2302935"/>
                  <a:ext cx="788065" cy="301688"/>
                </a:xfrm>
                <a:prstGeom prst="rect">
                  <a:avLst/>
                </a:prstGeom>
              </p:spPr>
              <p:txBody>
                <a:bodyPr wrap="none">
                  <a:spAutoFit/>
                </a:bodyPr>
                <a:lstStyle/>
                <a:p>
                  <a:pPr lvl="0" eaLnBrk="0" fontAlgn="base" hangingPunct="0">
                    <a:spcBef>
                      <a:spcPct val="0"/>
                    </a:spcBef>
                    <a:spcAft>
                      <a:spcPct val="0"/>
                    </a:spcAft>
                  </a:pPr>
                  <a:r>
                    <a:rPr lang="zh-CN" altLang="en-US" sz="120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输入您的内容</a:t>
                  </a:r>
                </a:p>
                <a:p>
                  <a:pPr lvl="0" eaLnBrk="0" fontAlgn="base" hangingPunct="0">
                    <a:spcBef>
                      <a:spcPct val="0"/>
                    </a:spcBef>
                    <a:spcAft>
                      <a:spcPct val="0"/>
                    </a:spcAft>
                  </a:pPr>
                  <a:r>
                    <a:rPr lang="zh-CN" altLang="en-US" sz="120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输入您的内容</a:t>
                  </a:r>
                </a:p>
              </p:txBody>
            </p:sp>
          </p:grpSp>
        </p:grpSp>
        <p:grpSp>
          <p:nvGrpSpPr>
            <p:cNvPr id="32" name="组合 31">
              <a:extLst>
                <a:ext uri="{FF2B5EF4-FFF2-40B4-BE49-F238E27FC236}">
                  <a16:creationId xmlns:a16="http://schemas.microsoft.com/office/drawing/2014/main" id="{67B244EA-DFC0-4297-98B7-7D9B016D5A2E}"/>
                </a:ext>
              </a:extLst>
            </p:cNvPr>
            <p:cNvGrpSpPr/>
            <p:nvPr/>
          </p:nvGrpSpPr>
          <p:grpSpPr>
            <a:xfrm>
              <a:off x="4960163" y="2549706"/>
              <a:ext cx="919143" cy="783319"/>
              <a:chOff x="1980743" y="2458266"/>
              <a:chExt cx="919143" cy="783319"/>
            </a:xfrm>
          </p:grpSpPr>
          <p:sp>
            <p:nvSpPr>
              <p:cNvPr id="33" name="矩形 32">
                <a:extLst>
                  <a:ext uri="{FF2B5EF4-FFF2-40B4-BE49-F238E27FC236}">
                    <a16:creationId xmlns:a16="http://schemas.microsoft.com/office/drawing/2014/main" id="{9F2CCF80-E3C0-4DEE-86EC-E8A77882D079}"/>
                  </a:ext>
                </a:extLst>
              </p:cNvPr>
              <p:cNvSpPr/>
              <p:nvPr/>
            </p:nvSpPr>
            <p:spPr>
              <a:xfrm>
                <a:off x="2111063" y="2458266"/>
                <a:ext cx="564597" cy="341913"/>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68</a:t>
                </a:r>
                <a:r>
                  <a:rPr kumimoji="0" lang="en-US" altLang="zh-CN"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4" name="组合 33">
                <a:extLst>
                  <a:ext uri="{FF2B5EF4-FFF2-40B4-BE49-F238E27FC236}">
                    <a16:creationId xmlns:a16="http://schemas.microsoft.com/office/drawing/2014/main" id="{69558675-3960-4437-9333-CA265E2BD247}"/>
                  </a:ext>
                </a:extLst>
              </p:cNvPr>
              <p:cNvGrpSpPr/>
              <p:nvPr/>
            </p:nvGrpSpPr>
            <p:grpSpPr>
              <a:xfrm>
                <a:off x="1980743" y="2871311"/>
                <a:ext cx="919143" cy="370274"/>
                <a:chOff x="2849423" y="2193131"/>
                <a:chExt cx="919143" cy="370274"/>
              </a:xfrm>
            </p:grpSpPr>
            <p:sp>
              <p:nvSpPr>
                <p:cNvPr id="35" name="任意多边形 35">
                  <a:extLst>
                    <a:ext uri="{FF2B5EF4-FFF2-40B4-BE49-F238E27FC236}">
                      <a16:creationId xmlns:a16="http://schemas.microsoft.com/office/drawing/2014/main" id="{00185725-6866-466F-8BDD-02162F54A09C}"/>
                    </a:ext>
                  </a:extLst>
                </p:cNvPr>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cap="flat" cmpd="sng" algn="ctr">
                  <a:solidFill>
                    <a:sysClr val="window" lastClr="FFFFFF"/>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a16="http://schemas.microsoft.com/office/drawing/2014/main" id="{AEC53D95-778B-46FF-AC2E-35509191F0B0}"/>
                    </a:ext>
                  </a:extLst>
                </p:cNvPr>
                <p:cNvSpPr/>
                <p:nvPr/>
              </p:nvSpPr>
              <p:spPr>
                <a:xfrm>
                  <a:off x="2849423" y="2261717"/>
                  <a:ext cx="788065" cy="301688"/>
                </a:xfrm>
                <a:prstGeom prst="rect">
                  <a:avLst/>
                </a:prstGeom>
              </p:spPr>
              <p:txBody>
                <a:bodyPr wrap="none">
                  <a:spAutoFit/>
                </a:bodyPr>
                <a:lstStyle/>
                <a:p>
                  <a:pPr lvl="0" eaLnBrk="0" fontAlgn="base" hangingPunct="0">
                    <a:spcBef>
                      <a:spcPct val="0"/>
                    </a:spcBef>
                    <a:spcAft>
                      <a:spcPct val="0"/>
                    </a:spcAft>
                  </a:pPr>
                  <a:r>
                    <a:rPr lang="zh-CN" altLang="en-US" sz="120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输入您的内容</a:t>
                  </a:r>
                </a:p>
                <a:p>
                  <a:pPr lvl="0" eaLnBrk="0" fontAlgn="base" hangingPunct="0">
                    <a:spcBef>
                      <a:spcPct val="0"/>
                    </a:spcBef>
                    <a:spcAft>
                      <a:spcPct val="0"/>
                    </a:spcAft>
                  </a:pPr>
                  <a:r>
                    <a:rPr lang="zh-CN" altLang="en-US" sz="120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输入您的内容</a:t>
                  </a:r>
                </a:p>
              </p:txBody>
            </p:sp>
          </p:grpSp>
        </p:grpSp>
        <p:grpSp>
          <p:nvGrpSpPr>
            <p:cNvPr id="38" name="组合 37">
              <a:extLst>
                <a:ext uri="{FF2B5EF4-FFF2-40B4-BE49-F238E27FC236}">
                  <a16:creationId xmlns:a16="http://schemas.microsoft.com/office/drawing/2014/main" id="{3BC0FD26-E7BA-4826-A9E3-48B48240FE04}"/>
                </a:ext>
              </a:extLst>
            </p:cNvPr>
            <p:cNvGrpSpPr/>
            <p:nvPr/>
          </p:nvGrpSpPr>
          <p:grpSpPr>
            <a:xfrm>
              <a:off x="6438443" y="2436167"/>
              <a:ext cx="919143" cy="836210"/>
              <a:chOff x="1980743" y="2459027"/>
              <a:chExt cx="919143" cy="836210"/>
            </a:xfrm>
          </p:grpSpPr>
          <p:sp>
            <p:nvSpPr>
              <p:cNvPr id="39" name="矩形 38">
                <a:extLst>
                  <a:ext uri="{FF2B5EF4-FFF2-40B4-BE49-F238E27FC236}">
                    <a16:creationId xmlns:a16="http://schemas.microsoft.com/office/drawing/2014/main" id="{064F9705-E021-44B4-9318-7EE982B364E5}"/>
                  </a:ext>
                </a:extLst>
              </p:cNvPr>
              <p:cNvSpPr/>
              <p:nvPr/>
            </p:nvSpPr>
            <p:spPr>
              <a:xfrm>
                <a:off x="2123993" y="2459027"/>
                <a:ext cx="564597" cy="341912"/>
              </a:xfrm>
              <a:prstGeom prst="rect">
                <a:avLst/>
              </a:prstGeom>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29</a:t>
                </a:r>
                <a:r>
                  <a:rPr kumimoji="0" lang="en-US" altLang="zh-CN"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0" name="组合 39">
                <a:extLst>
                  <a:ext uri="{FF2B5EF4-FFF2-40B4-BE49-F238E27FC236}">
                    <a16:creationId xmlns:a16="http://schemas.microsoft.com/office/drawing/2014/main" id="{3D7549B3-100B-4F44-A15B-563B7A972392}"/>
                  </a:ext>
                </a:extLst>
              </p:cNvPr>
              <p:cNvGrpSpPr/>
              <p:nvPr/>
            </p:nvGrpSpPr>
            <p:grpSpPr>
              <a:xfrm>
                <a:off x="1980743" y="2871311"/>
                <a:ext cx="919143" cy="423926"/>
                <a:chOff x="2849423" y="2193131"/>
                <a:chExt cx="919143" cy="423926"/>
              </a:xfrm>
            </p:grpSpPr>
            <p:sp>
              <p:nvSpPr>
                <p:cNvPr id="41" name="任意多边形 41">
                  <a:extLst>
                    <a:ext uri="{FF2B5EF4-FFF2-40B4-BE49-F238E27FC236}">
                      <a16:creationId xmlns:a16="http://schemas.microsoft.com/office/drawing/2014/main" id="{7D08152B-4848-4B27-883C-682AFA683221}"/>
                    </a:ext>
                  </a:extLst>
                </p:cNvPr>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cap="flat" cmpd="sng" algn="ctr">
                  <a:solidFill>
                    <a:sysClr val="window" lastClr="FFFFFF"/>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id="{10D7A998-07EF-4887-AC22-33E69DA4ADA0}"/>
                    </a:ext>
                  </a:extLst>
                </p:cNvPr>
                <p:cNvSpPr/>
                <p:nvPr/>
              </p:nvSpPr>
              <p:spPr>
                <a:xfrm>
                  <a:off x="2870186" y="2315369"/>
                  <a:ext cx="788065" cy="301688"/>
                </a:xfrm>
                <a:prstGeom prst="rect">
                  <a:avLst/>
                </a:prstGeom>
              </p:spPr>
              <p:txBody>
                <a:bodyPr wrap="none">
                  <a:spAutoFit/>
                </a:bodyPr>
                <a:lstStyle/>
                <a:p>
                  <a:pPr lvl="0" eaLnBrk="0" fontAlgn="base" hangingPunct="0">
                    <a:spcBef>
                      <a:spcPct val="0"/>
                    </a:spcBef>
                    <a:spcAft>
                      <a:spcPct val="0"/>
                    </a:spcAft>
                  </a:pPr>
                  <a:r>
                    <a:rPr lang="zh-CN" altLang="en-US" sz="120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输入您的内容</a:t>
                  </a:r>
                </a:p>
                <a:p>
                  <a:pPr lvl="0" eaLnBrk="0" fontAlgn="base" hangingPunct="0">
                    <a:spcBef>
                      <a:spcPct val="0"/>
                    </a:spcBef>
                    <a:spcAft>
                      <a:spcPct val="0"/>
                    </a:spcAft>
                  </a:pPr>
                  <a:r>
                    <a:rPr lang="zh-CN" altLang="en-US" sz="120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输入您的内容</a:t>
                  </a:r>
                </a:p>
              </p:txBody>
            </p:sp>
          </p:grpSp>
        </p:grpSp>
      </p:grpSp>
      <p:sp>
        <p:nvSpPr>
          <p:cNvPr id="45" name="1">
            <a:extLst>
              <a:ext uri="{FF2B5EF4-FFF2-40B4-BE49-F238E27FC236}">
                <a16:creationId xmlns:a16="http://schemas.microsoft.com/office/drawing/2014/main" id="{F836B843-3929-49B0-90DA-E66AE78C06E5}"/>
              </a:ext>
            </a:extLst>
          </p:cNvPr>
          <p:cNvSpPr>
            <a:spLocks noChangeArrowheads="1"/>
          </p:cNvSpPr>
          <p:nvPr>
            <p:custDataLst>
              <p:tags r:id="rId1"/>
            </p:custDataLst>
          </p:nvPr>
        </p:nvSpPr>
        <p:spPr bwMode="auto">
          <a:xfrm>
            <a:off x="1715949" y="5332499"/>
            <a:ext cx="8458223" cy="65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编辑标题</a:t>
            </a:r>
          </a:p>
          <a:p>
            <a:pPr defTabSz="1219170">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点击编辑你想替换的内容点击编辑你想替换的内容点击编辑你想替换的内容点击编辑你想替换的内容</a:t>
            </a:r>
          </a:p>
        </p:txBody>
      </p:sp>
      <p:sp>
        <p:nvSpPr>
          <p:cNvPr id="46" name="矩形 45">
            <a:extLst>
              <a:ext uri="{FF2B5EF4-FFF2-40B4-BE49-F238E27FC236}">
                <a16:creationId xmlns:a16="http://schemas.microsoft.com/office/drawing/2014/main" id="{30D7EE4B-6062-4574-9772-8DB4656423D2}"/>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43" name="组合 42">
            <a:extLst>
              <a:ext uri="{FF2B5EF4-FFF2-40B4-BE49-F238E27FC236}">
                <a16:creationId xmlns:a16="http://schemas.microsoft.com/office/drawing/2014/main" id="{9CC8CBC8-CB74-4B84-8198-611F8BA28E4D}"/>
              </a:ext>
            </a:extLst>
          </p:cNvPr>
          <p:cNvGrpSpPr/>
          <p:nvPr/>
        </p:nvGrpSpPr>
        <p:grpSpPr>
          <a:xfrm>
            <a:off x="9302074" y="353222"/>
            <a:ext cx="2372401" cy="697199"/>
            <a:chOff x="2954664" y="741101"/>
            <a:chExt cx="4418941" cy="1332639"/>
          </a:xfrm>
        </p:grpSpPr>
        <p:sp>
          <p:nvSpPr>
            <p:cNvPr id="47" name="椭圆 46">
              <a:extLst>
                <a:ext uri="{FF2B5EF4-FFF2-40B4-BE49-F238E27FC236}">
                  <a16:creationId xmlns:a16="http://schemas.microsoft.com/office/drawing/2014/main" id="{09D3748A-E9EA-4B52-A6BF-546C14E0192C}"/>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48" name="图片 47">
              <a:extLst>
                <a:ext uri="{FF2B5EF4-FFF2-40B4-BE49-F238E27FC236}">
                  <a16:creationId xmlns:a16="http://schemas.microsoft.com/office/drawing/2014/main" id="{D43524BE-577A-4BC1-AA9A-005E52A714AD}"/>
                </a:ext>
              </a:extLst>
            </p:cNvPr>
            <p:cNvPicPr>
              <a:picLocks noChangeAspect="1"/>
            </p:cNvPicPr>
            <p:nvPr/>
          </p:nvPicPr>
          <p:blipFill rotWithShape="1">
            <a:blip r:embed="rId4">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30835681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0" y="0"/>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四段式内容页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grpSp>
        <p:nvGrpSpPr>
          <p:cNvPr id="11" name="组合 10">
            <a:extLst>
              <a:ext uri="{FF2B5EF4-FFF2-40B4-BE49-F238E27FC236}">
                <a16:creationId xmlns:a16="http://schemas.microsoft.com/office/drawing/2014/main" id="{403ABB07-6C61-4546-92CD-4093269BF0A6}"/>
              </a:ext>
            </a:extLst>
          </p:cNvPr>
          <p:cNvGrpSpPr/>
          <p:nvPr/>
        </p:nvGrpSpPr>
        <p:grpSpPr>
          <a:xfrm>
            <a:off x="504825" y="2029281"/>
            <a:ext cx="11120328" cy="3413251"/>
            <a:chOff x="573832" y="1562590"/>
            <a:chExt cx="8045846" cy="2467973"/>
          </a:xfrm>
        </p:grpSpPr>
        <p:grpSp>
          <p:nvGrpSpPr>
            <p:cNvPr id="12" name="组合 11">
              <a:extLst>
                <a:ext uri="{FF2B5EF4-FFF2-40B4-BE49-F238E27FC236}">
                  <a16:creationId xmlns:a16="http://schemas.microsoft.com/office/drawing/2014/main" id="{0EF43B12-E476-4FC4-ADB3-514F1A2E4018}"/>
                </a:ext>
              </a:extLst>
            </p:cNvPr>
            <p:cNvGrpSpPr/>
            <p:nvPr/>
          </p:nvGrpSpPr>
          <p:grpSpPr>
            <a:xfrm>
              <a:off x="573832" y="2637284"/>
              <a:ext cx="2013148" cy="447229"/>
              <a:chOff x="573832" y="2637284"/>
              <a:chExt cx="2013148" cy="447229"/>
            </a:xfrm>
          </p:grpSpPr>
          <p:sp>
            <p:nvSpPr>
              <p:cNvPr id="42" name="矩形 2">
                <a:extLst>
                  <a:ext uri="{FF2B5EF4-FFF2-40B4-BE49-F238E27FC236}">
                    <a16:creationId xmlns:a16="http://schemas.microsoft.com/office/drawing/2014/main" id="{5B65F2CE-B634-40EF-807D-FE8BEFA0CBE3}"/>
                  </a:ext>
                </a:extLst>
              </p:cNvPr>
              <p:cNvSpPr/>
              <p:nvPr/>
            </p:nvSpPr>
            <p:spPr>
              <a:xfrm>
                <a:off x="573832" y="2637284"/>
                <a:ext cx="2013148" cy="447229"/>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43" name="文本框 69">
                <a:extLst>
                  <a:ext uri="{FF2B5EF4-FFF2-40B4-BE49-F238E27FC236}">
                    <a16:creationId xmlns:a16="http://schemas.microsoft.com/office/drawing/2014/main" id="{D194DB41-E506-4F48-8C9D-FF0327E0E0BE}"/>
                  </a:ext>
                </a:extLst>
              </p:cNvPr>
              <p:cNvSpPr txBox="1">
                <a:spLocks noChangeArrowheads="1"/>
              </p:cNvSpPr>
              <p:nvPr/>
            </p:nvSpPr>
            <p:spPr bwMode="auto">
              <a:xfrm>
                <a:off x="914580" y="2765808"/>
                <a:ext cx="1527241" cy="19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ts val="1200"/>
                  </a:lnSpc>
                  <a:spcBef>
                    <a:spcPct val="0"/>
                  </a:spcBef>
                  <a:spcAft>
                    <a:spcPct val="0"/>
                  </a:spcAft>
                </a:pPr>
                <a:r>
                  <a:rPr lang="zh-CN" altLang="en-US" sz="2000"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输入您的标题</a:t>
                </a:r>
              </a:p>
            </p:txBody>
          </p:sp>
        </p:grpSp>
        <p:sp>
          <p:nvSpPr>
            <p:cNvPr id="13" name="文本框 66">
              <a:extLst>
                <a:ext uri="{FF2B5EF4-FFF2-40B4-BE49-F238E27FC236}">
                  <a16:creationId xmlns:a16="http://schemas.microsoft.com/office/drawing/2014/main" id="{5DAD5BB5-0275-415E-B6C8-C7342B4D3A30}"/>
                </a:ext>
              </a:extLst>
            </p:cNvPr>
            <p:cNvSpPr txBox="1">
              <a:spLocks noChangeArrowheads="1"/>
            </p:cNvSpPr>
            <p:nvPr/>
          </p:nvSpPr>
          <p:spPr bwMode="auto">
            <a:xfrm>
              <a:off x="1020815" y="3251672"/>
              <a:ext cx="1529705" cy="77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endParaRPr lang="en-US" altLang="zh-CN" sz="1600" dirty="0">
                <a:solidFill>
                  <a:prstClr val="black"/>
                </a:solidFill>
                <a:latin typeface="微软雅黑" panose="020B0503020204020204" pitchFamily="34" charset="-122"/>
                <a:ea typeface="微软雅黑" panose="020B0503020204020204" pitchFamily="34" charset="-122"/>
              </a:endParaRPr>
            </a:p>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p>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p>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p>
          </p:txBody>
        </p:sp>
        <p:grpSp>
          <p:nvGrpSpPr>
            <p:cNvPr id="14" name="组合 13">
              <a:extLst>
                <a:ext uri="{FF2B5EF4-FFF2-40B4-BE49-F238E27FC236}">
                  <a16:creationId xmlns:a16="http://schemas.microsoft.com/office/drawing/2014/main" id="{900ED9DE-101D-4E4D-8C64-E393C17FCE10}"/>
                </a:ext>
              </a:extLst>
            </p:cNvPr>
            <p:cNvGrpSpPr/>
            <p:nvPr/>
          </p:nvGrpSpPr>
          <p:grpSpPr>
            <a:xfrm>
              <a:off x="2586980" y="2559844"/>
              <a:ext cx="2013148" cy="445516"/>
              <a:chOff x="2586980" y="2559844"/>
              <a:chExt cx="2013148" cy="445516"/>
            </a:xfrm>
          </p:grpSpPr>
          <p:sp>
            <p:nvSpPr>
              <p:cNvPr id="40" name="矩形 2">
                <a:extLst>
                  <a:ext uri="{FF2B5EF4-FFF2-40B4-BE49-F238E27FC236}">
                    <a16:creationId xmlns:a16="http://schemas.microsoft.com/office/drawing/2014/main" id="{93C515A5-9ABC-41B7-AE09-C200A2EFB2A0}"/>
                  </a:ext>
                </a:extLst>
              </p:cNvPr>
              <p:cNvSpPr/>
              <p:nvPr/>
            </p:nvSpPr>
            <p:spPr>
              <a:xfrm flipV="1">
                <a:off x="2586980" y="2559844"/>
                <a:ext cx="2013148" cy="445516"/>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solidFill>
                <a:srgbClr val="B82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41" name="文本框 69">
                <a:extLst>
                  <a:ext uri="{FF2B5EF4-FFF2-40B4-BE49-F238E27FC236}">
                    <a16:creationId xmlns:a16="http://schemas.microsoft.com/office/drawing/2014/main" id="{DB698DEF-2A95-4AA4-BB8E-4888939AC688}"/>
                  </a:ext>
                </a:extLst>
              </p:cNvPr>
              <p:cNvSpPr txBox="1">
                <a:spLocks noChangeArrowheads="1"/>
              </p:cNvSpPr>
              <p:nvPr/>
            </p:nvSpPr>
            <p:spPr bwMode="auto">
              <a:xfrm>
                <a:off x="2814602" y="2765809"/>
                <a:ext cx="1527241" cy="19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lnSpc>
                    <a:spcPts val="1200"/>
                  </a:lnSpc>
                  <a:spcBef>
                    <a:spcPct val="0"/>
                  </a:spcBef>
                  <a:spcAft>
                    <a:spcPct val="0"/>
                  </a:spcAft>
                </a:pPr>
                <a:r>
                  <a:rPr lang="zh-CN" altLang="en-US" sz="2000"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输入您的标题</a:t>
                </a:r>
              </a:p>
            </p:txBody>
          </p:sp>
        </p:grpSp>
        <p:grpSp>
          <p:nvGrpSpPr>
            <p:cNvPr id="15" name="组合 14">
              <a:extLst>
                <a:ext uri="{FF2B5EF4-FFF2-40B4-BE49-F238E27FC236}">
                  <a16:creationId xmlns:a16="http://schemas.microsoft.com/office/drawing/2014/main" id="{32F95451-7071-429E-852E-B876BBF41A18}"/>
                </a:ext>
              </a:extLst>
            </p:cNvPr>
            <p:cNvGrpSpPr/>
            <p:nvPr/>
          </p:nvGrpSpPr>
          <p:grpSpPr>
            <a:xfrm>
              <a:off x="4593382" y="2637284"/>
              <a:ext cx="2013148" cy="447229"/>
              <a:chOff x="4593382" y="2637284"/>
              <a:chExt cx="2013148" cy="447229"/>
            </a:xfrm>
          </p:grpSpPr>
          <p:sp>
            <p:nvSpPr>
              <p:cNvPr id="38" name="矩形 2">
                <a:extLst>
                  <a:ext uri="{FF2B5EF4-FFF2-40B4-BE49-F238E27FC236}">
                    <a16:creationId xmlns:a16="http://schemas.microsoft.com/office/drawing/2014/main" id="{9DA1CC79-81B5-43A9-B190-39D0791E275A}"/>
                  </a:ext>
                </a:extLst>
              </p:cNvPr>
              <p:cNvSpPr/>
              <p:nvPr/>
            </p:nvSpPr>
            <p:spPr>
              <a:xfrm>
                <a:off x="4593382" y="2637284"/>
                <a:ext cx="2013148" cy="447229"/>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39" name="文本框 69">
                <a:extLst>
                  <a:ext uri="{FF2B5EF4-FFF2-40B4-BE49-F238E27FC236}">
                    <a16:creationId xmlns:a16="http://schemas.microsoft.com/office/drawing/2014/main" id="{9B065F13-69E3-4FAD-8745-3A76A162836C}"/>
                  </a:ext>
                </a:extLst>
              </p:cNvPr>
              <p:cNvSpPr txBox="1">
                <a:spLocks noChangeArrowheads="1"/>
              </p:cNvSpPr>
              <p:nvPr/>
            </p:nvSpPr>
            <p:spPr bwMode="auto">
              <a:xfrm>
                <a:off x="4844163" y="2761863"/>
                <a:ext cx="1527241" cy="19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lnSpc>
                    <a:spcPts val="1200"/>
                  </a:lnSpc>
                  <a:spcBef>
                    <a:spcPct val="0"/>
                  </a:spcBef>
                  <a:spcAft>
                    <a:spcPct val="0"/>
                  </a:spcAft>
                </a:pPr>
                <a:r>
                  <a:rPr lang="zh-CN" altLang="en-US" sz="2000"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输入您的标题</a:t>
                </a:r>
              </a:p>
            </p:txBody>
          </p:sp>
        </p:grpSp>
        <p:grpSp>
          <p:nvGrpSpPr>
            <p:cNvPr id="16" name="组合 15">
              <a:extLst>
                <a:ext uri="{FF2B5EF4-FFF2-40B4-BE49-F238E27FC236}">
                  <a16:creationId xmlns:a16="http://schemas.microsoft.com/office/drawing/2014/main" id="{36E6CA1D-293B-4D08-8843-6CF6B8F5CB19}"/>
                </a:ext>
              </a:extLst>
            </p:cNvPr>
            <p:cNvGrpSpPr/>
            <p:nvPr/>
          </p:nvGrpSpPr>
          <p:grpSpPr>
            <a:xfrm>
              <a:off x="6606530" y="2559844"/>
              <a:ext cx="2013148" cy="445516"/>
              <a:chOff x="6606530" y="2559844"/>
              <a:chExt cx="2013148" cy="445516"/>
            </a:xfrm>
          </p:grpSpPr>
          <p:sp>
            <p:nvSpPr>
              <p:cNvPr id="36" name="矩形 2">
                <a:extLst>
                  <a:ext uri="{FF2B5EF4-FFF2-40B4-BE49-F238E27FC236}">
                    <a16:creationId xmlns:a16="http://schemas.microsoft.com/office/drawing/2014/main" id="{E1507B1E-2FBD-47E5-99EA-3B0D33578452}"/>
                  </a:ext>
                </a:extLst>
              </p:cNvPr>
              <p:cNvSpPr/>
              <p:nvPr/>
            </p:nvSpPr>
            <p:spPr>
              <a:xfrm flipV="1">
                <a:off x="6606530" y="2559844"/>
                <a:ext cx="2013148" cy="445516"/>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37" name="文本框 69">
                <a:extLst>
                  <a:ext uri="{FF2B5EF4-FFF2-40B4-BE49-F238E27FC236}">
                    <a16:creationId xmlns:a16="http://schemas.microsoft.com/office/drawing/2014/main" id="{1108EE4E-93DF-4425-82FD-0A43748E4AA6}"/>
                  </a:ext>
                </a:extLst>
              </p:cNvPr>
              <p:cNvSpPr txBox="1">
                <a:spLocks noChangeArrowheads="1"/>
              </p:cNvSpPr>
              <p:nvPr/>
            </p:nvSpPr>
            <p:spPr bwMode="auto">
              <a:xfrm>
                <a:off x="6884910" y="2761863"/>
                <a:ext cx="1527241" cy="19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fontAlgn="base">
                  <a:lnSpc>
                    <a:spcPts val="1200"/>
                  </a:lnSpc>
                  <a:spcBef>
                    <a:spcPct val="0"/>
                  </a:spcBef>
                  <a:spcAft>
                    <a:spcPct val="0"/>
                  </a:spcAft>
                </a:pPr>
                <a:r>
                  <a:rPr lang="zh-CN" altLang="en-US" sz="2000"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输入您的标题</a:t>
                </a:r>
              </a:p>
            </p:txBody>
          </p:sp>
        </p:grpSp>
        <p:sp>
          <p:nvSpPr>
            <p:cNvPr id="17" name="文本框 66">
              <a:extLst>
                <a:ext uri="{FF2B5EF4-FFF2-40B4-BE49-F238E27FC236}">
                  <a16:creationId xmlns:a16="http://schemas.microsoft.com/office/drawing/2014/main" id="{7CDF07A2-68E7-4D2C-A333-1A6B45AA6105}"/>
                </a:ext>
              </a:extLst>
            </p:cNvPr>
            <p:cNvSpPr txBox="1">
              <a:spLocks noChangeArrowheads="1"/>
            </p:cNvSpPr>
            <p:nvPr/>
          </p:nvSpPr>
          <p:spPr bwMode="auto">
            <a:xfrm>
              <a:off x="3062549" y="1562590"/>
              <a:ext cx="1529705" cy="77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endParaRPr lang="en-US" altLang="zh-CN" sz="1600" dirty="0">
                <a:solidFill>
                  <a:prstClr val="black"/>
                </a:solidFill>
                <a:latin typeface="微软雅黑" panose="020B0503020204020204" pitchFamily="34" charset="-122"/>
                <a:ea typeface="微软雅黑" panose="020B0503020204020204" pitchFamily="34" charset="-122"/>
              </a:endParaRPr>
            </a:p>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p>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p>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p>
          </p:txBody>
        </p:sp>
        <p:sp>
          <p:nvSpPr>
            <p:cNvPr id="18" name="文本框 66">
              <a:extLst>
                <a:ext uri="{FF2B5EF4-FFF2-40B4-BE49-F238E27FC236}">
                  <a16:creationId xmlns:a16="http://schemas.microsoft.com/office/drawing/2014/main" id="{29ADD14C-F6D9-4838-A57D-C3285EA4BCC5}"/>
                </a:ext>
              </a:extLst>
            </p:cNvPr>
            <p:cNvSpPr txBox="1">
              <a:spLocks noChangeArrowheads="1"/>
            </p:cNvSpPr>
            <p:nvPr/>
          </p:nvSpPr>
          <p:spPr bwMode="auto">
            <a:xfrm>
              <a:off x="5076825" y="3251673"/>
              <a:ext cx="1529705" cy="77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endParaRPr lang="en-US" altLang="zh-CN" sz="1600" dirty="0">
                <a:solidFill>
                  <a:prstClr val="black"/>
                </a:solidFill>
                <a:latin typeface="微软雅黑" panose="020B0503020204020204" pitchFamily="34" charset="-122"/>
                <a:ea typeface="微软雅黑" panose="020B0503020204020204" pitchFamily="34" charset="-122"/>
              </a:endParaRPr>
            </a:p>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p>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p>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p>
          </p:txBody>
        </p:sp>
        <p:sp>
          <p:nvSpPr>
            <p:cNvPr id="19" name="文本框 66">
              <a:extLst>
                <a:ext uri="{FF2B5EF4-FFF2-40B4-BE49-F238E27FC236}">
                  <a16:creationId xmlns:a16="http://schemas.microsoft.com/office/drawing/2014/main" id="{18A431F6-C8D9-40D9-9274-3131A2758078}"/>
                </a:ext>
              </a:extLst>
            </p:cNvPr>
            <p:cNvSpPr txBox="1">
              <a:spLocks noChangeArrowheads="1"/>
            </p:cNvSpPr>
            <p:nvPr/>
          </p:nvSpPr>
          <p:spPr bwMode="auto">
            <a:xfrm>
              <a:off x="7013096" y="1562590"/>
              <a:ext cx="1529705" cy="778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endParaRPr lang="en-US" altLang="zh-CN" sz="1600" dirty="0">
                <a:solidFill>
                  <a:prstClr val="black"/>
                </a:solidFill>
                <a:latin typeface="微软雅黑" panose="020B0503020204020204" pitchFamily="34" charset="-122"/>
                <a:ea typeface="微软雅黑" panose="020B0503020204020204" pitchFamily="34" charset="-122"/>
              </a:endParaRPr>
            </a:p>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p>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p>
            <a:p>
              <a:pPr lvl="0"/>
              <a:r>
                <a:rPr lang="zh-CN" altLang="en-US" sz="1600" dirty="0">
                  <a:solidFill>
                    <a:prstClr val="black"/>
                  </a:solidFill>
                  <a:latin typeface="微软雅黑" panose="020B0503020204020204" pitchFamily="34" charset="-122"/>
                  <a:ea typeface="微软雅黑" panose="020B0503020204020204" pitchFamily="34" charset="-122"/>
                </a:rPr>
                <a:t>输入您的内容</a:t>
              </a:r>
            </a:p>
          </p:txBody>
        </p:sp>
        <p:grpSp>
          <p:nvGrpSpPr>
            <p:cNvPr id="20" name="组合 19">
              <a:extLst>
                <a:ext uri="{FF2B5EF4-FFF2-40B4-BE49-F238E27FC236}">
                  <a16:creationId xmlns:a16="http://schemas.microsoft.com/office/drawing/2014/main" id="{E44FA754-4892-4EDE-BDC1-66C08C7AC078}"/>
                </a:ext>
              </a:extLst>
            </p:cNvPr>
            <p:cNvGrpSpPr/>
            <p:nvPr/>
          </p:nvGrpSpPr>
          <p:grpSpPr>
            <a:xfrm>
              <a:off x="1175108" y="1706244"/>
              <a:ext cx="777810" cy="777810"/>
              <a:chOff x="1175108" y="1706244"/>
              <a:chExt cx="777810" cy="777810"/>
            </a:xfrm>
          </p:grpSpPr>
          <p:sp>
            <p:nvSpPr>
              <p:cNvPr id="33" name="矩形 32">
                <a:extLst>
                  <a:ext uri="{FF2B5EF4-FFF2-40B4-BE49-F238E27FC236}">
                    <a16:creationId xmlns:a16="http://schemas.microsoft.com/office/drawing/2014/main" id="{7B8BEA54-8319-4CC1-98F9-96AE0D35A5BA}"/>
                  </a:ext>
                </a:extLst>
              </p:cNvPr>
              <p:cNvSpPr/>
              <p:nvPr/>
            </p:nvSpPr>
            <p:spPr>
              <a:xfrm>
                <a:off x="1175108" y="1706244"/>
                <a:ext cx="777810" cy="77781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dirty="0">
                  <a:solidFill>
                    <a:srgbClr val="FFFFFF"/>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id="{1B6EEE88-3E1C-4AC9-8543-C46C91C93A3C}"/>
                  </a:ext>
                </a:extLst>
              </p:cNvPr>
              <p:cNvSpPr txBox="1"/>
              <p:nvPr/>
            </p:nvSpPr>
            <p:spPr>
              <a:xfrm>
                <a:off x="1228916" y="1931227"/>
                <a:ext cx="709027" cy="333810"/>
              </a:xfrm>
              <a:prstGeom prst="rect">
                <a:avLst/>
              </a:prstGeom>
              <a:noFill/>
            </p:spPr>
            <p:txBody>
              <a:bodyPr wrap="square" rtlCol="0">
                <a:spAutoFit/>
              </a:bodyPr>
              <a:lstStyle/>
              <a:p>
                <a:pPr defTabSz="914400" eaLnBrk="0" fontAlgn="base" hangingPunct="0">
                  <a:spcBef>
                    <a:spcPct val="0"/>
                  </a:spcBef>
                  <a:spcAft>
                    <a:spcPct val="0"/>
                  </a:spcAft>
                </a:pPr>
                <a:r>
                  <a:rPr lang="en-US" altLang="zh-CN" sz="2400" dirty="0">
                    <a:solidFill>
                      <a:srgbClr val="FFFFFF"/>
                    </a:solidFill>
                    <a:latin typeface="微软雅黑" panose="020B0503020204020204" pitchFamily="34" charset="-122"/>
                    <a:ea typeface="微软雅黑" panose="020B0503020204020204" pitchFamily="34" charset="-122"/>
                  </a:rPr>
                  <a:t>2016</a:t>
                </a:r>
                <a:endParaRPr lang="zh-CN" altLang="en-US" sz="1600" dirty="0">
                  <a:solidFill>
                    <a:srgbClr val="FFFFFF"/>
                  </a:solidFill>
                  <a:latin typeface="微软雅黑" panose="020B0503020204020204" pitchFamily="34" charset="-122"/>
                  <a:ea typeface="微软雅黑" panose="020B0503020204020204" pitchFamily="34" charset="-122"/>
                </a:endParaRPr>
              </a:p>
            </p:txBody>
          </p:sp>
        </p:grpSp>
        <p:grpSp>
          <p:nvGrpSpPr>
            <p:cNvPr id="21" name="组合 20">
              <a:extLst>
                <a:ext uri="{FF2B5EF4-FFF2-40B4-BE49-F238E27FC236}">
                  <a16:creationId xmlns:a16="http://schemas.microsoft.com/office/drawing/2014/main" id="{83A4D7BA-8515-4D19-BE5C-D92CB86CEF96}"/>
                </a:ext>
              </a:extLst>
            </p:cNvPr>
            <p:cNvGrpSpPr/>
            <p:nvPr/>
          </p:nvGrpSpPr>
          <p:grpSpPr>
            <a:xfrm>
              <a:off x="3171548" y="3237864"/>
              <a:ext cx="777810" cy="777810"/>
              <a:chOff x="1175108" y="1706244"/>
              <a:chExt cx="777810" cy="777810"/>
            </a:xfrm>
          </p:grpSpPr>
          <p:sp>
            <p:nvSpPr>
              <p:cNvPr id="30" name="矩形 29">
                <a:extLst>
                  <a:ext uri="{FF2B5EF4-FFF2-40B4-BE49-F238E27FC236}">
                    <a16:creationId xmlns:a16="http://schemas.microsoft.com/office/drawing/2014/main" id="{2D1C4381-D87F-4C88-9E1B-738F8F163D44}"/>
                  </a:ext>
                </a:extLst>
              </p:cNvPr>
              <p:cNvSpPr/>
              <p:nvPr/>
            </p:nvSpPr>
            <p:spPr>
              <a:xfrm>
                <a:off x="1175108" y="1706244"/>
                <a:ext cx="777810" cy="777810"/>
              </a:xfrm>
              <a:prstGeom prst="rect">
                <a:avLst/>
              </a:prstGeom>
              <a:solidFill>
                <a:srgbClr val="B82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id="{06694B43-4A83-463D-BC2E-AF513C6D9EB4}"/>
                  </a:ext>
                </a:extLst>
              </p:cNvPr>
              <p:cNvSpPr txBox="1"/>
              <p:nvPr/>
            </p:nvSpPr>
            <p:spPr>
              <a:xfrm>
                <a:off x="1225674" y="1901370"/>
                <a:ext cx="706698" cy="333810"/>
              </a:xfrm>
              <a:prstGeom prst="rect">
                <a:avLst/>
              </a:prstGeom>
              <a:noFill/>
            </p:spPr>
            <p:txBody>
              <a:bodyPr wrap="square" rtlCol="0">
                <a:spAutoFit/>
              </a:bodyPr>
              <a:lstStyle/>
              <a:p>
                <a:pPr defTabSz="914400" eaLnBrk="0" fontAlgn="base" hangingPunct="0">
                  <a:spcBef>
                    <a:spcPct val="0"/>
                  </a:spcBef>
                  <a:spcAft>
                    <a:spcPct val="0"/>
                  </a:spcAft>
                </a:pPr>
                <a:r>
                  <a:rPr lang="en-US" altLang="zh-CN" sz="2400" dirty="0">
                    <a:solidFill>
                      <a:srgbClr val="FFFFFF"/>
                    </a:solidFill>
                    <a:latin typeface="微软雅黑" panose="020B0503020204020204" pitchFamily="34" charset="-122"/>
                    <a:ea typeface="微软雅黑" panose="020B0503020204020204" pitchFamily="34" charset="-122"/>
                  </a:rPr>
                  <a:t>2017</a:t>
                </a:r>
                <a:endParaRPr lang="zh-CN" altLang="en-US" sz="1600" dirty="0">
                  <a:solidFill>
                    <a:srgbClr val="FFFFFF"/>
                  </a:solidFill>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id="{24E73AC0-BBED-492C-9E0D-5222F09B4D56}"/>
                </a:ext>
              </a:extLst>
            </p:cNvPr>
            <p:cNvGrpSpPr/>
            <p:nvPr/>
          </p:nvGrpSpPr>
          <p:grpSpPr>
            <a:xfrm>
              <a:off x="5198468" y="1706244"/>
              <a:ext cx="777810" cy="777810"/>
              <a:chOff x="1175108" y="1706244"/>
              <a:chExt cx="777810" cy="777810"/>
            </a:xfrm>
          </p:grpSpPr>
          <p:sp>
            <p:nvSpPr>
              <p:cNvPr id="27" name="矩形 26">
                <a:extLst>
                  <a:ext uri="{FF2B5EF4-FFF2-40B4-BE49-F238E27FC236}">
                    <a16:creationId xmlns:a16="http://schemas.microsoft.com/office/drawing/2014/main" id="{FDC74214-802D-49F4-97E4-C9E940255F4A}"/>
                  </a:ext>
                </a:extLst>
              </p:cNvPr>
              <p:cNvSpPr/>
              <p:nvPr/>
            </p:nvSpPr>
            <p:spPr>
              <a:xfrm>
                <a:off x="1175108" y="1706244"/>
                <a:ext cx="777810" cy="7778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773B2D75-41C8-449E-9495-FABCB90F7E76}"/>
                  </a:ext>
                </a:extLst>
              </p:cNvPr>
              <p:cNvSpPr txBox="1"/>
              <p:nvPr/>
            </p:nvSpPr>
            <p:spPr>
              <a:xfrm>
                <a:off x="1236038" y="1931227"/>
                <a:ext cx="681116" cy="333810"/>
              </a:xfrm>
              <a:prstGeom prst="rect">
                <a:avLst/>
              </a:prstGeom>
              <a:noFill/>
            </p:spPr>
            <p:txBody>
              <a:bodyPr wrap="square" rtlCol="0">
                <a:spAutoFit/>
              </a:bodyPr>
              <a:lstStyle/>
              <a:p>
                <a:pPr eaLnBrk="0" fontAlgn="base" hangingPunct="0">
                  <a:spcBef>
                    <a:spcPct val="0"/>
                  </a:spcBef>
                  <a:spcAft>
                    <a:spcPct val="0"/>
                  </a:spcAft>
                </a:pPr>
                <a:r>
                  <a:rPr lang="en-US" altLang="zh-CN" sz="2400" dirty="0">
                    <a:solidFill>
                      <a:srgbClr val="FFFFFF"/>
                    </a:solidFill>
                    <a:latin typeface="微软雅黑" panose="020B0503020204020204" pitchFamily="34" charset="-122"/>
                    <a:ea typeface="微软雅黑" panose="020B0503020204020204" pitchFamily="34" charset="-122"/>
                  </a:rPr>
                  <a:t>2018</a:t>
                </a:r>
                <a:endParaRPr lang="zh-CN" altLang="en-US" sz="2400" dirty="0">
                  <a:solidFill>
                    <a:srgbClr val="FFFFFF"/>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id="{C2E0789F-10DB-4AA1-BF20-27E942DF73F1}"/>
                </a:ext>
              </a:extLst>
            </p:cNvPr>
            <p:cNvGrpSpPr/>
            <p:nvPr/>
          </p:nvGrpSpPr>
          <p:grpSpPr>
            <a:xfrm>
              <a:off x="7240628" y="3237864"/>
              <a:ext cx="777810" cy="777810"/>
              <a:chOff x="1175108" y="1706244"/>
              <a:chExt cx="777810" cy="777810"/>
            </a:xfrm>
          </p:grpSpPr>
          <p:sp>
            <p:nvSpPr>
              <p:cNvPr id="24" name="矩形 23">
                <a:extLst>
                  <a:ext uri="{FF2B5EF4-FFF2-40B4-BE49-F238E27FC236}">
                    <a16:creationId xmlns:a16="http://schemas.microsoft.com/office/drawing/2014/main" id="{B862A1B6-CD46-4171-858C-78E680A1124A}"/>
                  </a:ext>
                </a:extLst>
              </p:cNvPr>
              <p:cNvSpPr/>
              <p:nvPr/>
            </p:nvSpPr>
            <p:spPr>
              <a:xfrm>
                <a:off x="1175108" y="1706244"/>
                <a:ext cx="777810" cy="77781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1800" dirty="0">
                  <a:solidFill>
                    <a:srgbClr val="FFFFFF"/>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E901CE95-8A56-470C-A7F5-8EBDED753FEB}"/>
                  </a:ext>
                </a:extLst>
              </p:cNvPr>
              <p:cNvSpPr txBox="1"/>
              <p:nvPr/>
            </p:nvSpPr>
            <p:spPr>
              <a:xfrm>
                <a:off x="1241220" y="1901370"/>
                <a:ext cx="681116" cy="333810"/>
              </a:xfrm>
              <a:prstGeom prst="rect">
                <a:avLst/>
              </a:prstGeom>
              <a:noFill/>
            </p:spPr>
            <p:txBody>
              <a:bodyPr wrap="square" rtlCol="0">
                <a:spAutoFit/>
              </a:bodyPr>
              <a:lstStyle/>
              <a:p>
                <a:pPr eaLnBrk="0" fontAlgn="base" hangingPunct="0">
                  <a:spcBef>
                    <a:spcPct val="0"/>
                  </a:spcBef>
                  <a:spcAft>
                    <a:spcPct val="0"/>
                  </a:spcAft>
                </a:pPr>
                <a:r>
                  <a:rPr lang="en-US" altLang="zh-CN" sz="2400" dirty="0">
                    <a:solidFill>
                      <a:srgbClr val="FFFFFF"/>
                    </a:solidFill>
                    <a:latin typeface="微软雅黑" panose="020B0503020204020204" pitchFamily="34" charset="-122"/>
                    <a:ea typeface="微软雅黑" panose="020B0503020204020204" pitchFamily="34" charset="-122"/>
                  </a:rPr>
                  <a:t>2019</a:t>
                </a:r>
                <a:endParaRPr lang="zh-CN" altLang="en-US" sz="2400" dirty="0">
                  <a:solidFill>
                    <a:srgbClr val="FFFFFF"/>
                  </a:solidFill>
                  <a:latin typeface="微软雅黑" panose="020B0503020204020204" pitchFamily="34" charset="-122"/>
                  <a:ea typeface="微软雅黑" panose="020B0503020204020204" pitchFamily="34" charset="-122"/>
                </a:endParaRPr>
              </a:p>
            </p:txBody>
          </p:sp>
        </p:grpSp>
      </p:grpSp>
      <p:sp>
        <p:nvSpPr>
          <p:cNvPr id="44" name="矩形 43">
            <a:extLst>
              <a:ext uri="{FF2B5EF4-FFF2-40B4-BE49-F238E27FC236}">
                <a16:creationId xmlns:a16="http://schemas.microsoft.com/office/drawing/2014/main" id="{CBF67E54-CDA7-4472-897E-19BF1183A373}"/>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45" name="组合 44">
            <a:extLst>
              <a:ext uri="{FF2B5EF4-FFF2-40B4-BE49-F238E27FC236}">
                <a16:creationId xmlns:a16="http://schemas.microsoft.com/office/drawing/2014/main" id="{C5F128D7-2398-43A9-86BB-A146875AB5EB}"/>
              </a:ext>
            </a:extLst>
          </p:cNvPr>
          <p:cNvGrpSpPr/>
          <p:nvPr/>
        </p:nvGrpSpPr>
        <p:grpSpPr>
          <a:xfrm>
            <a:off x="9302074" y="353222"/>
            <a:ext cx="2372401" cy="697199"/>
            <a:chOff x="2954664" y="741101"/>
            <a:chExt cx="4418941" cy="1332639"/>
          </a:xfrm>
        </p:grpSpPr>
        <p:sp>
          <p:nvSpPr>
            <p:cNvPr id="46" name="椭圆 45">
              <a:extLst>
                <a:ext uri="{FF2B5EF4-FFF2-40B4-BE49-F238E27FC236}">
                  <a16:creationId xmlns:a16="http://schemas.microsoft.com/office/drawing/2014/main" id="{0F710690-EC0F-4CDF-82C4-F215857C069B}"/>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47" name="图片 46">
              <a:extLst>
                <a:ext uri="{FF2B5EF4-FFF2-40B4-BE49-F238E27FC236}">
                  <a16:creationId xmlns:a16="http://schemas.microsoft.com/office/drawing/2014/main" id="{32D2AA17-4B82-405A-9752-24CAB785E973}"/>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0110154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923FA56-9D4F-47F2-A985-17E5765874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0" y="-27734"/>
            <a:ext cx="12198140" cy="6885734"/>
          </a:xfrm>
          <a:prstGeom prst="rect">
            <a:avLst/>
          </a:prstGeom>
        </p:spPr>
      </p:pic>
      <p:grpSp>
        <p:nvGrpSpPr>
          <p:cNvPr id="3" name="组合 2">
            <a:extLst>
              <a:ext uri="{FF2B5EF4-FFF2-40B4-BE49-F238E27FC236}">
                <a16:creationId xmlns:a16="http://schemas.microsoft.com/office/drawing/2014/main" id="{37FFB1D3-B2C6-4F22-A8BC-17675D5945B8}"/>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D9F22D30-49F8-459D-8CBE-36BD763CD4FA}"/>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5D4E1BB2-F731-4EEF-A50E-253496614E66}"/>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多段式内容页</a:t>
                </a:r>
              </a:p>
            </p:txBody>
          </p:sp>
          <p:sp>
            <p:nvSpPr>
              <p:cNvPr id="9" name="矩形 8">
                <a:extLst>
                  <a:ext uri="{FF2B5EF4-FFF2-40B4-BE49-F238E27FC236}">
                    <a16:creationId xmlns:a16="http://schemas.microsoft.com/office/drawing/2014/main" id="{530BD629-FB39-4379-B507-91BCFC822EA8}"/>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3E5787D0-D61B-4E94-B63C-A7F571B4592E}"/>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8F268405-AE23-4E63-A9E0-A7F447CB143C}"/>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11" name="矩形 10">
            <a:extLst>
              <a:ext uri="{FF2B5EF4-FFF2-40B4-BE49-F238E27FC236}">
                <a16:creationId xmlns:a16="http://schemas.microsoft.com/office/drawing/2014/main" id="{3EBC09C5-591A-4CCD-BAD3-8B038C1B9713}"/>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2" name="Группа 72">
            <a:extLst>
              <a:ext uri="{FF2B5EF4-FFF2-40B4-BE49-F238E27FC236}">
                <a16:creationId xmlns:a16="http://schemas.microsoft.com/office/drawing/2014/main" id="{402AFDE7-3603-4DD7-BCB6-0D89D21AC04E}"/>
              </a:ext>
            </a:extLst>
          </p:cNvPr>
          <p:cNvGrpSpPr/>
          <p:nvPr/>
        </p:nvGrpSpPr>
        <p:grpSpPr>
          <a:xfrm>
            <a:off x="0" y="2802963"/>
            <a:ext cx="7212053" cy="1232617"/>
            <a:chOff x="-1" y="3809999"/>
            <a:chExt cx="16716580" cy="2866104"/>
          </a:xfrm>
          <a:solidFill>
            <a:srgbClr val="B8282E"/>
          </a:solidFill>
        </p:grpSpPr>
        <p:sp>
          <p:nvSpPr>
            <p:cNvPr id="13" name="Прямоугольник 20">
              <a:extLst>
                <a:ext uri="{FF2B5EF4-FFF2-40B4-BE49-F238E27FC236}">
                  <a16:creationId xmlns:a16="http://schemas.microsoft.com/office/drawing/2014/main" id="{FC5D73EE-8E0D-4ADD-9A5C-967B6A13C173}"/>
                </a:ext>
              </a:extLst>
            </p:cNvPr>
            <p:cNvSpPr/>
            <p:nvPr/>
          </p:nvSpPr>
          <p:spPr>
            <a:xfrm>
              <a:off x="-1" y="6191862"/>
              <a:ext cx="15040179" cy="4842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601">
                <a:latin typeface="微软雅黑" panose="020B0503020204020204" pitchFamily="34" charset="-122"/>
                <a:ea typeface="微软雅黑" panose="020B0503020204020204" pitchFamily="34" charset="-122"/>
                <a:cs typeface="+mn-ea"/>
                <a:sym typeface="+mn-lt"/>
              </a:endParaRPr>
            </a:p>
          </p:txBody>
        </p:sp>
        <p:sp>
          <p:nvSpPr>
            <p:cNvPr id="14" name="Стрелка углом 21">
              <a:extLst>
                <a:ext uri="{FF2B5EF4-FFF2-40B4-BE49-F238E27FC236}">
                  <a16:creationId xmlns:a16="http://schemas.microsoft.com/office/drawing/2014/main" id="{3E722477-7A06-429E-9FFF-A9BD22B583D7}"/>
                </a:ext>
              </a:extLst>
            </p:cNvPr>
            <p:cNvSpPr/>
            <p:nvPr/>
          </p:nvSpPr>
          <p:spPr>
            <a:xfrm rot="5400000" flipH="1">
              <a:off x="3320127" y="4328651"/>
              <a:ext cx="2866104" cy="1828800"/>
            </a:xfrm>
            <a:prstGeom prst="bentArrow">
              <a:avLst>
                <a:gd name="adj1" fmla="val 26389"/>
                <a:gd name="adj2" fmla="val 27778"/>
                <a:gd name="adj3" fmla="val 50000"/>
                <a:gd name="adj4" fmla="val 756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1">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5" name="Стрелка углом 22">
              <a:extLst>
                <a:ext uri="{FF2B5EF4-FFF2-40B4-BE49-F238E27FC236}">
                  <a16:creationId xmlns:a16="http://schemas.microsoft.com/office/drawing/2014/main" id="{4E988376-874C-40D9-8204-730737EAAAD6}"/>
                </a:ext>
              </a:extLst>
            </p:cNvPr>
            <p:cNvSpPr/>
            <p:nvPr/>
          </p:nvSpPr>
          <p:spPr>
            <a:xfrm rot="5400000" flipH="1">
              <a:off x="8844627" y="4328651"/>
              <a:ext cx="2866104" cy="1828800"/>
            </a:xfrm>
            <a:prstGeom prst="bentArrow">
              <a:avLst>
                <a:gd name="adj1" fmla="val 26389"/>
                <a:gd name="adj2" fmla="val 27778"/>
                <a:gd name="adj3" fmla="val 50000"/>
                <a:gd name="adj4" fmla="val 756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1">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6" name="Стрелка углом 23">
              <a:extLst>
                <a:ext uri="{FF2B5EF4-FFF2-40B4-BE49-F238E27FC236}">
                  <a16:creationId xmlns:a16="http://schemas.microsoft.com/office/drawing/2014/main" id="{C6F032D0-1DF7-4760-A050-78516C21B06C}"/>
                </a:ext>
              </a:extLst>
            </p:cNvPr>
            <p:cNvSpPr/>
            <p:nvPr/>
          </p:nvSpPr>
          <p:spPr>
            <a:xfrm rot="5400000" flipH="1">
              <a:off x="14369127" y="4328651"/>
              <a:ext cx="2866104" cy="1828800"/>
            </a:xfrm>
            <a:prstGeom prst="bentArrow">
              <a:avLst>
                <a:gd name="adj1" fmla="val 26389"/>
                <a:gd name="adj2" fmla="val 27778"/>
                <a:gd name="adj3" fmla="val 50000"/>
                <a:gd name="adj4" fmla="val 756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1">
                <a:solidFill>
                  <a:schemeClr val="tx1"/>
                </a:solidFill>
                <a:latin typeface="微软雅黑" panose="020B0503020204020204" pitchFamily="34" charset="-122"/>
                <a:ea typeface="微软雅黑" panose="020B0503020204020204" pitchFamily="34" charset="-122"/>
                <a:cs typeface="+mn-ea"/>
                <a:sym typeface="+mn-lt"/>
              </a:endParaRPr>
            </a:p>
          </p:txBody>
        </p:sp>
      </p:grpSp>
      <p:grpSp>
        <p:nvGrpSpPr>
          <p:cNvPr id="19" name="Группа 71">
            <a:extLst>
              <a:ext uri="{FF2B5EF4-FFF2-40B4-BE49-F238E27FC236}">
                <a16:creationId xmlns:a16="http://schemas.microsoft.com/office/drawing/2014/main" id="{20B54CE6-4311-40A6-AB8C-C28129043E59}"/>
              </a:ext>
            </a:extLst>
          </p:cNvPr>
          <p:cNvGrpSpPr/>
          <p:nvPr/>
        </p:nvGrpSpPr>
        <p:grpSpPr>
          <a:xfrm>
            <a:off x="2" y="3932620"/>
            <a:ext cx="8899282" cy="1393063"/>
            <a:chOff x="-1" y="6814538"/>
            <a:chExt cx="18770601" cy="2939065"/>
          </a:xfrm>
          <a:solidFill>
            <a:srgbClr val="B8282E"/>
          </a:solidFill>
        </p:grpSpPr>
        <p:sp>
          <p:nvSpPr>
            <p:cNvPr id="20" name="Прямоугольник 24">
              <a:extLst>
                <a:ext uri="{FF2B5EF4-FFF2-40B4-BE49-F238E27FC236}">
                  <a16:creationId xmlns:a16="http://schemas.microsoft.com/office/drawing/2014/main" id="{AB47AC90-B92A-4A58-A027-FB01BC2EC2D4}"/>
                </a:ext>
              </a:extLst>
            </p:cNvPr>
            <p:cNvSpPr/>
            <p:nvPr/>
          </p:nvSpPr>
          <p:spPr>
            <a:xfrm flipV="1">
              <a:off x="-1" y="7039893"/>
              <a:ext cx="17903826" cy="4901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601">
                <a:latin typeface="微软雅黑" panose="020B0503020204020204" pitchFamily="34" charset="-122"/>
                <a:ea typeface="微软雅黑" panose="020B0503020204020204" pitchFamily="34" charset="-122"/>
                <a:cs typeface="+mn-ea"/>
                <a:sym typeface="+mn-lt"/>
              </a:endParaRPr>
            </a:p>
          </p:txBody>
        </p:sp>
        <p:sp>
          <p:nvSpPr>
            <p:cNvPr id="21" name="Стрелка углом 25">
              <a:extLst>
                <a:ext uri="{FF2B5EF4-FFF2-40B4-BE49-F238E27FC236}">
                  <a16:creationId xmlns:a16="http://schemas.microsoft.com/office/drawing/2014/main" id="{3C7B4A24-14AD-478D-BB47-EA42F00F5552}"/>
                </a:ext>
              </a:extLst>
            </p:cNvPr>
            <p:cNvSpPr/>
            <p:nvPr/>
          </p:nvSpPr>
          <p:spPr>
            <a:xfrm rot="16200000" flipH="1" flipV="1">
              <a:off x="1506077" y="7482350"/>
              <a:ext cx="2713703" cy="1828800"/>
            </a:xfrm>
            <a:prstGeom prst="bentArrow">
              <a:avLst>
                <a:gd name="adj1" fmla="val 26389"/>
                <a:gd name="adj2" fmla="val 27778"/>
                <a:gd name="adj3" fmla="val 50000"/>
                <a:gd name="adj4" fmla="val 756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1">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2" name="Стрелка углом 26">
              <a:extLst>
                <a:ext uri="{FF2B5EF4-FFF2-40B4-BE49-F238E27FC236}">
                  <a16:creationId xmlns:a16="http://schemas.microsoft.com/office/drawing/2014/main" id="{4D12A4C2-2C17-489F-94F8-43E9F0FF65BF}"/>
                </a:ext>
              </a:extLst>
            </p:cNvPr>
            <p:cNvSpPr/>
            <p:nvPr/>
          </p:nvSpPr>
          <p:spPr>
            <a:xfrm rot="16200000" flipH="1" flipV="1">
              <a:off x="6744212" y="7482351"/>
              <a:ext cx="2713704" cy="1828800"/>
            </a:xfrm>
            <a:prstGeom prst="bentArrow">
              <a:avLst>
                <a:gd name="adj1" fmla="val 26389"/>
                <a:gd name="adj2" fmla="val 27778"/>
                <a:gd name="adj3" fmla="val 50000"/>
                <a:gd name="adj4" fmla="val 756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1">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3" name="Равнобедренный треугольник 70">
              <a:extLst>
                <a:ext uri="{FF2B5EF4-FFF2-40B4-BE49-F238E27FC236}">
                  <a16:creationId xmlns:a16="http://schemas.microsoft.com/office/drawing/2014/main" id="{B85FF951-EFEF-4F56-985F-409DBFBE19D5}"/>
                </a:ext>
              </a:extLst>
            </p:cNvPr>
            <p:cNvSpPr/>
            <p:nvPr/>
          </p:nvSpPr>
          <p:spPr>
            <a:xfrm rot="5400000">
              <a:off x="17835034" y="6819829"/>
              <a:ext cx="940857" cy="93027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1">
                <a:latin typeface="微软雅黑" panose="020B0503020204020204" pitchFamily="34" charset="-122"/>
                <a:ea typeface="微软雅黑" panose="020B0503020204020204" pitchFamily="34" charset="-122"/>
                <a:cs typeface="+mn-ea"/>
                <a:sym typeface="+mn-lt"/>
              </a:endParaRPr>
            </a:p>
          </p:txBody>
        </p:sp>
      </p:grpSp>
      <p:sp>
        <p:nvSpPr>
          <p:cNvPr id="24" name="Овал 77">
            <a:extLst>
              <a:ext uri="{FF2B5EF4-FFF2-40B4-BE49-F238E27FC236}">
                <a16:creationId xmlns:a16="http://schemas.microsoft.com/office/drawing/2014/main" id="{F128A15D-C1A6-4151-AA4B-3235D02D033F}"/>
              </a:ext>
            </a:extLst>
          </p:cNvPr>
          <p:cNvSpPr/>
          <p:nvPr/>
        </p:nvSpPr>
        <p:spPr>
          <a:xfrm>
            <a:off x="9353879" y="2885859"/>
            <a:ext cx="2158500" cy="2109843"/>
          </a:xfrm>
          <a:prstGeom prst="ellipse">
            <a:avLst/>
          </a:prstGeom>
          <a:solidFill>
            <a:srgbClr val="B82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1">
              <a:latin typeface="微软雅黑" panose="020B0503020204020204" pitchFamily="34" charset="-122"/>
              <a:ea typeface="微软雅黑" panose="020B0503020204020204" pitchFamily="34" charset="-122"/>
              <a:cs typeface="+mn-ea"/>
              <a:sym typeface="+mn-lt"/>
            </a:endParaRPr>
          </a:p>
        </p:txBody>
      </p:sp>
      <p:sp>
        <p:nvSpPr>
          <p:cNvPr id="25" name="TextBox 76">
            <a:extLst>
              <a:ext uri="{FF2B5EF4-FFF2-40B4-BE49-F238E27FC236}">
                <a16:creationId xmlns:a16="http://schemas.microsoft.com/office/drawing/2014/main" id="{2E631005-D158-4130-BF3D-BA9C6FF229F5}"/>
              </a:ext>
            </a:extLst>
          </p:cNvPr>
          <p:cNvSpPr txBox="1"/>
          <p:nvPr/>
        </p:nvSpPr>
        <p:spPr>
          <a:xfrm>
            <a:off x="9544199" y="3196636"/>
            <a:ext cx="1777859" cy="1569660"/>
          </a:xfrm>
          <a:prstGeom prst="rect">
            <a:avLst/>
          </a:prstGeom>
          <a:noFill/>
        </p:spPr>
        <p:txBody>
          <a:bodyPr wrap="square" rtlCol="0">
            <a:spAutoFit/>
          </a:bodyPr>
          <a:lstStyle/>
          <a:p>
            <a:pPr algn="ctr" defTabSz="792440">
              <a:defRPr/>
            </a:pPr>
            <a:r>
              <a:rPr lang="zh-CN" altLang="en-US" sz="3200" b="1" dirty="0">
                <a:solidFill>
                  <a:schemeClr val="bg1"/>
                </a:solidFill>
                <a:latin typeface="微软雅黑" panose="020B0503020204020204" pitchFamily="34" charset="-122"/>
                <a:ea typeface="微软雅黑" panose="020B0503020204020204" pitchFamily="34" charset="-122"/>
                <a:cs typeface="+mn-ea"/>
                <a:sym typeface="+mn-lt"/>
              </a:rPr>
              <a:t>在此输入标题内容</a:t>
            </a:r>
            <a:endParaRPr lang="en-US" altLang="zh-CN"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35" name="组合 34">
            <a:extLst>
              <a:ext uri="{FF2B5EF4-FFF2-40B4-BE49-F238E27FC236}">
                <a16:creationId xmlns:a16="http://schemas.microsoft.com/office/drawing/2014/main" id="{03A6F331-2F75-4EE3-8C95-1F2F84120E7C}"/>
              </a:ext>
            </a:extLst>
          </p:cNvPr>
          <p:cNvGrpSpPr/>
          <p:nvPr/>
        </p:nvGrpSpPr>
        <p:grpSpPr>
          <a:xfrm>
            <a:off x="1446385" y="1698959"/>
            <a:ext cx="1534489" cy="1130054"/>
            <a:chOff x="1500751" y="1374542"/>
            <a:chExt cx="1534489" cy="1130054"/>
          </a:xfrm>
        </p:grpSpPr>
        <p:sp>
          <p:nvSpPr>
            <p:cNvPr id="36" name="TextBox 59">
              <a:extLst>
                <a:ext uri="{FF2B5EF4-FFF2-40B4-BE49-F238E27FC236}">
                  <a16:creationId xmlns:a16="http://schemas.microsoft.com/office/drawing/2014/main" id="{F4A0CF5C-455C-4AE9-A247-8ABFA14452A0}"/>
                </a:ext>
              </a:extLst>
            </p:cNvPr>
            <p:cNvSpPr txBox="1"/>
            <p:nvPr/>
          </p:nvSpPr>
          <p:spPr>
            <a:xfrm>
              <a:off x="1560701" y="1692514"/>
              <a:ext cx="1474539" cy="812082"/>
            </a:xfrm>
            <a:prstGeom prst="rect">
              <a:avLst/>
            </a:prstGeom>
            <a:noFill/>
          </p:spPr>
          <p:txBody>
            <a:bodyPr wrap="square" rtlCol="0">
              <a:spAutoFit/>
            </a:bodyPr>
            <a:lstStyle/>
            <a:p>
              <a:pPr algn="ctr">
                <a:lnSpc>
                  <a:spcPct val="130000"/>
                </a:lnSpc>
              </a:pPr>
              <a:r>
                <a:rPr lang="zh-CN" altLang="en-US" sz="1600" dirty="0">
                  <a:latin typeface="微软雅黑" panose="020B0503020204020204" pitchFamily="34" charset="-122"/>
                  <a:ea typeface="微软雅黑" panose="020B0503020204020204" pitchFamily="34" charset="-122"/>
                  <a:cs typeface="+mn-ea"/>
                  <a:sym typeface="+mn-lt"/>
                </a:rPr>
                <a:t>在此输入内容</a:t>
              </a:r>
              <a:endParaRPr lang="en-US" altLang="zh-CN" sz="1600" dirty="0">
                <a:latin typeface="微软雅黑" panose="020B0503020204020204" pitchFamily="34" charset="-122"/>
                <a:ea typeface="微软雅黑" panose="020B0503020204020204" pitchFamily="34" charset="-122"/>
                <a:cs typeface="+mn-ea"/>
                <a:sym typeface="+mn-lt"/>
              </a:endParaRPr>
            </a:p>
            <a:p>
              <a:pPr algn="ctr">
                <a:lnSpc>
                  <a:spcPct val="130000"/>
                </a:lnSpc>
              </a:pPr>
              <a:r>
                <a:rPr lang="zh-CN" altLang="en-US" sz="1050" dirty="0">
                  <a:latin typeface="微软雅黑" panose="020B0503020204020204" pitchFamily="34" charset="-122"/>
                  <a:ea typeface="微软雅黑" panose="020B0503020204020204" pitchFamily="34" charset="-122"/>
                  <a:cs typeface="+mn-ea"/>
                  <a:sym typeface="+mn-lt"/>
                </a:rPr>
                <a:t>在此输入内容</a:t>
              </a:r>
              <a:endParaRPr lang="ru-RU" altLang="zh-CN" sz="700" dirty="0">
                <a:latin typeface="微软雅黑" panose="020B0503020204020204" pitchFamily="34" charset="-122"/>
                <a:ea typeface="微软雅黑" panose="020B0503020204020204" pitchFamily="34" charset="-122"/>
                <a:cs typeface="+mn-ea"/>
                <a:sym typeface="+mn-lt"/>
              </a:endParaRPr>
            </a:p>
            <a:p>
              <a:pPr algn="ctr">
                <a:lnSpc>
                  <a:spcPct val="130000"/>
                </a:lnSpc>
              </a:pPr>
              <a:r>
                <a:rPr lang="zh-CN" altLang="en-US" sz="1050" dirty="0">
                  <a:latin typeface="微软雅黑" panose="020B0503020204020204" pitchFamily="34" charset="-122"/>
                  <a:ea typeface="微软雅黑" panose="020B0503020204020204" pitchFamily="34" charset="-122"/>
                  <a:cs typeface="+mn-ea"/>
                  <a:sym typeface="+mn-lt"/>
                </a:rPr>
                <a:t>在此输入内容</a:t>
              </a:r>
              <a:endParaRPr lang="ru-RU" altLang="zh-CN" sz="700" dirty="0">
                <a:latin typeface="微软雅黑" panose="020B0503020204020204" pitchFamily="34" charset="-122"/>
                <a:ea typeface="微软雅黑" panose="020B0503020204020204" pitchFamily="34" charset="-122"/>
                <a:cs typeface="+mn-ea"/>
                <a:sym typeface="+mn-lt"/>
              </a:endParaRPr>
            </a:p>
          </p:txBody>
        </p:sp>
        <p:sp>
          <p:nvSpPr>
            <p:cNvPr id="37" name="TextBox 60">
              <a:extLst>
                <a:ext uri="{FF2B5EF4-FFF2-40B4-BE49-F238E27FC236}">
                  <a16:creationId xmlns:a16="http://schemas.microsoft.com/office/drawing/2014/main" id="{3C3510D0-B8A4-4F15-AC6D-27DA3C5B8CC8}"/>
                </a:ext>
              </a:extLst>
            </p:cNvPr>
            <p:cNvSpPr txBox="1"/>
            <p:nvPr/>
          </p:nvSpPr>
          <p:spPr>
            <a:xfrm>
              <a:off x="1500751" y="1374542"/>
              <a:ext cx="1474539" cy="707886"/>
            </a:xfrm>
            <a:prstGeom prst="rect">
              <a:avLst/>
            </a:prstGeom>
            <a:noFill/>
          </p:spPr>
          <p:txBody>
            <a:bodyPr wrap="square" rtlCol="0">
              <a:spAutoFit/>
            </a:bodyPr>
            <a:lstStyle/>
            <a:p>
              <a:pPr algn="ctr"/>
              <a:r>
                <a:rPr lang="en-US" sz="6000" b="1" baseline="30000" dirty="0">
                  <a:solidFill>
                    <a:srgbClr val="B8282E"/>
                  </a:solidFill>
                  <a:latin typeface="微软雅黑" panose="020B0503020204020204" pitchFamily="34" charset="-122"/>
                  <a:ea typeface="微软雅黑" panose="020B0503020204020204" pitchFamily="34" charset="-122"/>
                  <a:cs typeface="+mn-ea"/>
                  <a:sym typeface="+mn-lt"/>
                </a:rPr>
                <a:t>01</a:t>
              </a:r>
            </a:p>
          </p:txBody>
        </p:sp>
      </p:grpSp>
      <p:grpSp>
        <p:nvGrpSpPr>
          <p:cNvPr id="38" name="组合 37">
            <a:extLst>
              <a:ext uri="{FF2B5EF4-FFF2-40B4-BE49-F238E27FC236}">
                <a16:creationId xmlns:a16="http://schemas.microsoft.com/office/drawing/2014/main" id="{5FB3216B-45D5-451F-9053-8C5EC25C2109}"/>
              </a:ext>
            </a:extLst>
          </p:cNvPr>
          <p:cNvGrpSpPr/>
          <p:nvPr/>
        </p:nvGrpSpPr>
        <p:grpSpPr>
          <a:xfrm>
            <a:off x="769065" y="5487582"/>
            <a:ext cx="1474540" cy="1166376"/>
            <a:chOff x="1560700" y="1338220"/>
            <a:chExt cx="1474540" cy="1166376"/>
          </a:xfrm>
        </p:grpSpPr>
        <p:sp>
          <p:nvSpPr>
            <p:cNvPr id="39" name="TextBox 59">
              <a:extLst>
                <a:ext uri="{FF2B5EF4-FFF2-40B4-BE49-F238E27FC236}">
                  <a16:creationId xmlns:a16="http://schemas.microsoft.com/office/drawing/2014/main" id="{F9483B54-120D-4BCB-A057-F5EC5AAA1156}"/>
                </a:ext>
              </a:extLst>
            </p:cNvPr>
            <p:cNvSpPr txBox="1"/>
            <p:nvPr/>
          </p:nvSpPr>
          <p:spPr>
            <a:xfrm>
              <a:off x="1560701" y="1692514"/>
              <a:ext cx="1474539" cy="812082"/>
            </a:xfrm>
            <a:prstGeom prst="rect">
              <a:avLst/>
            </a:prstGeom>
            <a:noFill/>
          </p:spPr>
          <p:txBody>
            <a:bodyPr wrap="square" rtlCol="0">
              <a:spAutoFit/>
            </a:bodyPr>
            <a:lstStyle/>
            <a:p>
              <a:pPr algn="ctr">
                <a:lnSpc>
                  <a:spcPct val="130000"/>
                </a:lnSpc>
              </a:pPr>
              <a:r>
                <a:rPr lang="zh-CN" altLang="en-US" sz="1600" dirty="0">
                  <a:latin typeface="微软雅黑" panose="020B0503020204020204" pitchFamily="34" charset="-122"/>
                  <a:ea typeface="微软雅黑" panose="020B0503020204020204" pitchFamily="34" charset="-122"/>
                  <a:cs typeface="+mn-ea"/>
                  <a:sym typeface="+mn-lt"/>
                </a:rPr>
                <a:t>在此输入内容</a:t>
              </a:r>
              <a:endParaRPr lang="en-US" altLang="zh-CN" sz="1600" dirty="0">
                <a:latin typeface="微软雅黑" panose="020B0503020204020204" pitchFamily="34" charset="-122"/>
                <a:ea typeface="微软雅黑" panose="020B0503020204020204" pitchFamily="34" charset="-122"/>
                <a:cs typeface="+mn-ea"/>
                <a:sym typeface="+mn-lt"/>
              </a:endParaRPr>
            </a:p>
            <a:p>
              <a:pPr algn="ctr">
                <a:lnSpc>
                  <a:spcPct val="130000"/>
                </a:lnSpc>
              </a:pPr>
              <a:r>
                <a:rPr lang="zh-CN" altLang="en-US" sz="1050" dirty="0">
                  <a:latin typeface="微软雅黑" panose="020B0503020204020204" pitchFamily="34" charset="-122"/>
                  <a:ea typeface="微软雅黑" panose="020B0503020204020204" pitchFamily="34" charset="-122"/>
                  <a:cs typeface="+mn-ea"/>
                  <a:sym typeface="+mn-lt"/>
                </a:rPr>
                <a:t>在此输入内容</a:t>
              </a:r>
              <a:endParaRPr lang="ru-RU" altLang="zh-CN" sz="700" dirty="0">
                <a:latin typeface="微软雅黑" panose="020B0503020204020204" pitchFamily="34" charset="-122"/>
                <a:ea typeface="微软雅黑" panose="020B0503020204020204" pitchFamily="34" charset="-122"/>
                <a:cs typeface="+mn-ea"/>
                <a:sym typeface="+mn-lt"/>
              </a:endParaRPr>
            </a:p>
            <a:p>
              <a:pPr algn="ctr">
                <a:lnSpc>
                  <a:spcPct val="130000"/>
                </a:lnSpc>
              </a:pPr>
              <a:r>
                <a:rPr lang="zh-CN" altLang="en-US" sz="1050" dirty="0">
                  <a:latin typeface="微软雅黑" panose="020B0503020204020204" pitchFamily="34" charset="-122"/>
                  <a:ea typeface="微软雅黑" panose="020B0503020204020204" pitchFamily="34" charset="-122"/>
                  <a:cs typeface="+mn-ea"/>
                  <a:sym typeface="+mn-lt"/>
                </a:rPr>
                <a:t>在此输入内容</a:t>
              </a:r>
              <a:endParaRPr lang="ru-RU" altLang="zh-CN" sz="700" dirty="0">
                <a:latin typeface="微软雅黑" panose="020B0503020204020204" pitchFamily="34" charset="-122"/>
                <a:ea typeface="微软雅黑" panose="020B0503020204020204" pitchFamily="34" charset="-122"/>
                <a:cs typeface="+mn-ea"/>
                <a:sym typeface="+mn-lt"/>
              </a:endParaRPr>
            </a:p>
          </p:txBody>
        </p:sp>
        <p:sp>
          <p:nvSpPr>
            <p:cNvPr id="40" name="TextBox 60">
              <a:extLst>
                <a:ext uri="{FF2B5EF4-FFF2-40B4-BE49-F238E27FC236}">
                  <a16:creationId xmlns:a16="http://schemas.microsoft.com/office/drawing/2014/main" id="{E5F64FBA-2DD7-4478-803D-7F0774B190AD}"/>
                </a:ext>
              </a:extLst>
            </p:cNvPr>
            <p:cNvSpPr txBox="1"/>
            <p:nvPr/>
          </p:nvSpPr>
          <p:spPr>
            <a:xfrm>
              <a:off x="1560700" y="1338220"/>
              <a:ext cx="1474539" cy="707886"/>
            </a:xfrm>
            <a:prstGeom prst="rect">
              <a:avLst/>
            </a:prstGeom>
            <a:noFill/>
          </p:spPr>
          <p:txBody>
            <a:bodyPr wrap="square" rtlCol="0">
              <a:spAutoFit/>
            </a:bodyPr>
            <a:lstStyle/>
            <a:p>
              <a:pPr algn="ctr"/>
              <a:r>
                <a:rPr lang="en-US" sz="6000" b="1" baseline="30000" dirty="0">
                  <a:solidFill>
                    <a:srgbClr val="B8282E"/>
                  </a:solidFill>
                  <a:latin typeface="微软雅黑" panose="020B0503020204020204" pitchFamily="34" charset="-122"/>
                  <a:ea typeface="微软雅黑" panose="020B0503020204020204" pitchFamily="34" charset="-122"/>
                  <a:cs typeface="+mn-ea"/>
                  <a:sym typeface="+mn-lt"/>
                </a:rPr>
                <a:t>04</a:t>
              </a:r>
            </a:p>
          </p:txBody>
        </p:sp>
      </p:grpSp>
      <p:grpSp>
        <p:nvGrpSpPr>
          <p:cNvPr id="41" name="组合 40">
            <a:extLst>
              <a:ext uri="{FF2B5EF4-FFF2-40B4-BE49-F238E27FC236}">
                <a16:creationId xmlns:a16="http://schemas.microsoft.com/office/drawing/2014/main" id="{E603808B-4045-46B9-AF26-169B9E074562}"/>
              </a:ext>
            </a:extLst>
          </p:cNvPr>
          <p:cNvGrpSpPr/>
          <p:nvPr/>
        </p:nvGrpSpPr>
        <p:grpSpPr>
          <a:xfrm>
            <a:off x="6193288" y="1692438"/>
            <a:ext cx="1534489" cy="1130054"/>
            <a:chOff x="1500751" y="1374542"/>
            <a:chExt cx="1534489" cy="1130054"/>
          </a:xfrm>
        </p:grpSpPr>
        <p:sp>
          <p:nvSpPr>
            <p:cNvPr id="42" name="TextBox 59">
              <a:extLst>
                <a:ext uri="{FF2B5EF4-FFF2-40B4-BE49-F238E27FC236}">
                  <a16:creationId xmlns:a16="http://schemas.microsoft.com/office/drawing/2014/main" id="{DA76E07E-981C-41E5-9787-2DD4BD3E1170}"/>
                </a:ext>
              </a:extLst>
            </p:cNvPr>
            <p:cNvSpPr txBox="1"/>
            <p:nvPr/>
          </p:nvSpPr>
          <p:spPr>
            <a:xfrm>
              <a:off x="1560701" y="1692514"/>
              <a:ext cx="1474539" cy="812082"/>
            </a:xfrm>
            <a:prstGeom prst="rect">
              <a:avLst/>
            </a:prstGeom>
            <a:noFill/>
          </p:spPr>
          <p:txBody>
            <a:bodyPr wrap="square" rtlCol="0">
              <a:spAutoFit/>
            </a:bodyPr>
            <a:lstStyle/>
            <a:p>
              <a:pPr algn="ctr">
                <a:lnSpc>
                  <a:spcPct val="130000"/>
                </a:lnSpc>
              </a:pPr>
              <a:r>
                <a:rPr lang="zh-CN" altLang="en-US" sz="1600" dirty="0">
                  <a:latin typeface="微软雅黑" panose="020B0503020204020204" pitchFamily="34" charset="-122"/>
                  <a:ea typeface="微软雅黑" panose="020B0503020204020204" pitchFamily="34" charset="-122"/>
                  <a:cs typeface="+mn-ea"/>
                  <a:sym typeface="+mn-lt"/>
                </a:rPr>
                <a:t>在此输入内容</a:t>
              </a:r>
              <a:endParaRPr lang="en-US" altLang="zh-CN" sz="1600" dirty="0">
                <a:latin typeface="微软雅黑" panose="020B0503020204020204" pitchFamily="34" charset="-122"/>
                <a:ea typeface="微软雅黑" panose="020B0503020204020204" pitchFamily="34" charset="-122"/>
                <a:cs typeface="+mn-ea"/>
                <a:sym typeface="+mn-lt"/>
              </a:endParaRPr>
            </a:p>
            <a:p>
              <a:pPr algn="ctr">
                <a:lnSpc>
                  <a:spcPct val="130000"/>
                </a:lnSpc>
              </a:pPr>
              <a:r>
                <a:rPr lang="zh-CN" altLang="en-US" sz="1050" dirty="0">
                  <a:latin typeface="微软雅黑" panose="020B0503020204020204" pitchFamily="34" charset="-122"/>
                  <a:ea typeface="微软雅黑" panose="020B0503020204020204" pitchFamily="34" charset="-122"/>
                  <a:cs typeface="+mn-ea"/>
                  <a:sym typeface="+mn-lt"/>
                </a:rPr>
                <a:t>在此输入内容</a:t>
              </a:r>
              <a:endParaRPr lang="ru-RU" altLang="zh-CN" sz="700" dirty="0">
                <a:latin typeface="微软雅黑" panose="020B0503020204020204" pitchFamily="34" charset="-122"/>
                <a:ea typeface="微软雅黑" panose="020B0503020204020204" pitchFamily="34" charset="-122"/>
                <a:cs typeface="+mn-ea"/>
                <a:sym typeface="+mn-lt"/>
              </a:endParaRPr>
            </a:p>
            <a:p>
              <a:pPr algn="ctr">
                <a:lnSpc>
                  <a:spcPct val="130000"/>
                </a:lnSpc>
              </a:pPr>
              <a:r>
                <a:rPr lang="zh-CN" altLang="en-US" sz="1050" dirty="0">
                  <a:latin typeface="微软雅黑" panose="020B0503020204020204" pitchFamily="34" charset="-122"/>
                  <a:ea typeface="微软雅黑" panose="020B0503020204020204" pitchFamily="34" charset="-122"/>
                  <a:cs typeface="+mn-ea"/>
                  <a:sym typeface="+mn-lt"/>
                </a:rPr>
                <a:t>在此输入内容</a:t>
              </a:r>
              <a:endParaRPr lang="ru-RU" altLang="zh-CN" sz="700" dirty="0">
                <a:latin typeface="微软雅黑" panose="020B0503020204020204" pitchFamily="34" charset="-122"/>
                <a:ea typeface="微软雅黑" panose="020B0503020204020204" pitchFamily="34" charset="-122"/>
                <a:cs typeface="+mn-ea"/>
                <a:sym typeface="+mn-lt"/>
              </a:endParaRPr>
            </a:p>
          </p:txBody>
        </p:sp>
        <p:sp>
          <p:nvSpPr>
            <p:cNvPr id="43" name="TextBox 60">
              <a:extLst>
                <a:ext uri="{FF2B5EF4-FFF2-40B4-BE49-F238E27FC236}">
                  <a16:creationId xmlns:a16="http://schemas.microsoft.com/office/drawing/2014/main" id="{225AB4C1-2B09-45B6-8D78-8174989D2E97}"/>
                </a:ext>
              </a:extLst>
            </p:cNvPr>
            <p:cNvSpPr txBox="1"/>
            <p:nvPr/>
          </p:nvSpPr>
          <p:spPr>
            <a:xfrm>
              <a:off x="1500751" y="1374542"/>
              <a:ext cx="1474539" cy="707886"/>
            </a:xfrm>
            <a:prstGeom prst="rect">
              <a:avLst/>
            </a:prstGeom>
            <a:noFill/>
          </p:spPr>
          <p:txBody>
            <a:bodyPr wrap="square" rtlCol="0">
              <a:spAutoFit/>
            </a:bodyPr>
            <a:lstStyle/>
            <a:p>
              <a:pPr algn="ctr"/>
              <a:r>
                <a:rPr lang="en-US" sz="6000" b="1" baseline="30000" dirty="0">
                  <a:solidFill>
                    <a:srgbClr val="B8282E"/>
                  </a:solidFill>
                  <a:latin typeface="微软雅黑" panose="020B0503020204020204" pitchFamily="34" charset="-122"/>
                  <a:ea typeface="微软雅黑" panose="020B0503020204020204" pitchFamily="34" charset="-122"/>
                  <a:cs typeface="+mn-ea"/>
                  <a:sym typeface="+mn-lt"/>
                </a:rPr>
                <a:t>03</a:t>
              </a:r>
            </a:p>
          </p:txBody>
        </p:sp>
      </p:grpSp>
      <p:grpSp>
        <p:nvGrpSpPr>
          <p:cNvPr id="44" name="组合 43">
            <a:extLst>
              <a:ext uri="{FF2B5EF4-FFF2-40B4-BE49-F238E27FC236}">
                <a16:creationId xmlns:a16="http://schemas.microsoft.com/office/drawing/2014/main" id="{7FE83E5B-78C5-4CAC-882B-B73F821EC35A}"/>
              </a:ext>
            </a:extLst>
          </p:cNvPr>
          <p:cNvGrpSpPr/>
          <p:nvPr/>
        </p:nvGrpSpPr>
        <p:grpSpPr>
          <a:xfrm>
            <a:off x="3244400" y="5523904"/>
            <a:ext cx="1534489" cy="1130054"/>
            <a:chOff x="1500751" y="1374542"/>
            <a:chExt cx="1534489" cy="1130054"/>
          </a:xfrm>
        </p:grpSpPr>
        <p:sp>
          <p:nvSpPr>
            <p:cNvPr id="45" name="TextBox 59">
              <a:extLst>
                <a:ext uri="{FF2B5EF4-FFF2-40B4-BE49-F238E27FC236}">
                  <a16:creationId xmlns:a16="http://schemas.microsoft.com/office/drawing/2014/main" id="{75E7AFCB-B941-40D6-B37E-F4C54CB84603}"/>
                </a:ext>
              </a:extLst>
            </p:cNvPr>
            <p:cNvSpPr txBox="1"/>
            <p:nvPr/>
          </p:nvSpPr>
          <p:spPr>
            <a:xfrm>
              <a:off x="1560701" y="1692514"/>
              <a:ext cx="1474539" cy="812082"/>
            </a:xfrm>
            <a:prstGeom prst="rect">
              <a:avLst/>
            </a:prstGeom>
            <a:noFill/>
          </p:spPr>
          <p:txBody>
            <a:bodyPr wrap="square" rtlCol="0">
              <a:spAutoFit/>
            </a:bodyPr>
            <a:lstStyle/>
            <a:p>
              <a:pPr algn="ctr">
                <a:lnSpc>
                  <a:spcPct val="130000"/>
                </a:lnSpc>
              </a:pPr>
              <a:r>
                <a:rPr lang="zh-CN" altLang="en-US" sz="1600" dirty="0">
                  <a:latin typeface="微软雅黑" panose="020B0503020204020204" pitchFamily="34" charset="-122"/>
                  <a:ea typeface="微软雅黑" panose="020B0503020204020204" pitchFamily="34" charset="-122"/>
                  <a:cs typeface="+mn-ea"/>
                  <a:sym typeface="+mn-lt"/>
                </a:rPr>
                <a:t>在此输入内容</a:t>
              </a:r>
              <a:endParaRPr lang="en-US" altLang="zh-CN" sz="1600" dirty="0">
                <a:latin typeface="微软雅黑" panose="020B0503020204020204" pitchFamily="34" charset="-122"/>
                <a:ea typeface="微软雅黑" panose="020B0503020204020204" pitchFamily="34" charset="-122"/>
                <a:cs typeface="+mn-ea"/>
                <a:sym typeface="+mn-lt"/>
              </a:endParaRPr>
            </a:p>
            <a:p>
              <a:pPr algn="ctr">
                <a:lnSpc>
                  <a:spcPct val="130000"/>
                </a:lnSpc>
              </a:pPr>
              <a:r>
                <a:rPr lang="zh-CN" altLang="en-US" sz="1050" dirty="0">
                  <a:latin typeface="微软雅黑" panose="020B0503020204020204" pitchFamily="34" charset="-122"/>
                  <a:ea typeface="微软雅黑" panose="020B0503020204020204" pitchFamily="34" charset="-122"/>
                  <a:cs typeface="+mn-ea"/>
                  <a:sym typeface="+mn-lt"/>
                </a:rPr>
                <a:t>在此输入内容</a:t>
              </a:r>
              <a:endParaRPr lang="ru-RU" altLang="zh-CN" sz="700" dirty="0">
                <a:latin typeface="微软雅黑" panose="020B0503020204020204" pitchFamily="34" charset="-122"/>
                <a:ea typeface="微软雅黑" panose="020B0503020204020204" pitchFamily="34" charset="-122"/>
                <a:cs typeface="+mn-ea"/>
                <a:sym typeface="+mn-lt"/>
              </a:endParaRPr>
            </a:p>
            <a:p>
              <a:pPr algn="ctr">
                <a:lnSpc>
                  <a:spcPct val="130000"/>
                </a:lnSpc>
              </a:pPr>
              <a:r>
                <a:rPr lang="zh-CN" altLang="en-US" sz="1050" dirty="0">
                  <a:latin typeface="微软雅黑" panose="020B0503020204020204" pitchFamily="34" charset="-122"/>
                  <a:ea typeface="微软雅黑" panose="020B0503020204020204" pitchFamily="34" charset="-122"/>
                  <a:cs typeface="+mn-ea"/>
                  <a:sym typeface="+mn-lt"/>
                </a:rPr>
                <a:t>在此输入内容</a:t>
              </a:r>
              <a:endParaRPr lang="ru-RU" altLang="zh-CN" sz="700" dirty="0">
                <a:latin typeface="微软雅黑" panose="020B0503020204020204" pitchFamily="34" charset="-122"/>
                <a:ea typeface="微软雅黑" panose="020B0503020204020204" pitchFamily="34" charset="-122"/>
                <a:cs typeface="+mn-ea"/>
                <a:sym typeface="+mn-lt"/>
              </a:endParaRPr>
            </a:p>
          </p:txBody>
        </p:sp>
        <p:sp>
          <p:nvSpPr>
            <p:cNvPr id="46" name="TextBox 60">
              <a:extLst>
                <a:ext uri="{FF2B5EF4-FFF2-40B4-BE49-F238E27FC236}">
                  <a16:creationId xmlns:a16="http://schemas.microsoft.com/office/drawing/2014/main" id="{7267E4D7-CC12-47C2-BF2A-EC1C3756D29F}"/>
                </a:ext>
              </a:extLst>
            </p:cNvPr>
            <p:cNvSpPr txBox="1"/>
            <p:nvPr/>
          </p:nvSpPr>
          <p:spPr>
            <a:xfrm>
              <a:off x="1500751" y="1374542"/>
              <a:ext cx="1474539" cy="707886"/>
            </a:xfrm>
            <a:prstGeom prst="rect">
              <a:avLst/>
            </a:prstGeom>
            <a:noFill/>
          </p:spPr>
          <p:txBody>
            <a:bodyPr wrap="square" rtlCol="0">
              <a:spAutoFit/>
            </a:bodyPr>
            <a:lstStyle/>
            <a:p>
              <a:pPr algn="ctr"/>
              <a:r>
                <a:rPr lang="en-US" sz="6000" b="1" baseline="30000" dirty="0">
                  <a:solidFill>
                    <a:srgbClr val="B8282E"/>
                  </a:solidFill>
                  <a:latin typeface="微软雅黑" panose="020B0503020204020204" pitchFamily="34" charset="-122"/>
                  <a:ea typeface="微软雅黑" panose="020B0503020204020204" pitchFamily="34" charset="-122"/>
                  <a:cs typeface="+mn-ea"/>
                  <a:sym typeface="+mn-lt"/>
                </a:rPr>
                <a:t>05</a:t>
              </a:r>
            </a:p>
          </p:txBody>
        </p:sp>
      </p:grpSp>
      <p:grpSp>
        <p:nvGrpSpPr>
          <p:cNvPr id="47" name="组合 46">
            <a:extLst>
              <a:ext uri="{FF2B5EF4-FFF2-40B4-BE49-F238E27FC236}">
                <a16:creationId xmlns:a16="http://schemas.microsoft.com/office/drawing/2014/main" id="{3302AC5A-083E-4FBC-933D-229079A72583}"/>
              </a:ext>
            </a:extLst>
          </p:cNvPr>
          <p:cNvGrpSpPr/>
          <p:nvPr/>
        </p:nvGrpSpPr>
        <p:grpSpPr>
          <a:xfrm>
            <a:off x="3834744" y="1698959"/>
            <a:ext cx="1534489" cy="1130054"/>
            <a:chOff x="1500751" y="1374542"/>
            <a:chExt cx="1534489" cy="1130054"/>
          </a:xfrm>
        </p:grpSpPr>
        <p:sp>
          <p:nvSpPr>
            <p:cNvPr id="48" name="TextBox 59">
              <a:extLst>
                <a:ext uri="{FF2B5EF4-FFF2-40B4-BE49-F238E27FC236}">
                  <a16:creationId xmlns:a16="http://schemas.microsoft.com/office/drawing/2014/main" id="{3647CADF-5AE7-4C24-8B1F-6C3F300EB7F5}"/>
                </a:ext>
              </a:extLst>
            </p:cNvPr>
            <p:cNvSpPr txBox="1"/>
            <p:nvPr/>
          </p:nvSpPr>
          <p:spPr>
            <a:xfrm>
              <a:off x="1560701" y="1692514"/>
              <a:ext cx="1474539" cy="812082"/>
            </a:xfrm>
            <a:prstGeom prst="rect">
              <a:avLst/>
            </a:prstGeom>
            <a:noFill/>
          </p:spPr>
          <p:txBody>
            <a:bodyPr wrap="square" rtlCol="0">
              <a:spAutoFit/>
            </a:bodyPr>
            <a:lstStyle/>
            <a:p>
              <a:pPr algn="ctr">
                <a:lnSpc>
                  <a:spcPct val="130000"/>
                </a:lnSpc>
              </a:pPr>
              <a:r>
                <a:rPr lang="zh-CN" altLang="en-US" sz="1600" dirty="0">
                  <a:latin typeface="微软雅黑" panose="020B0503020204020204" pitchFamily="34" charset="-122"/>
                  <a:ea typeface="微软雅黑" panose="020B0503020204020204" pitchFamily="34" charset="-122"/>
                  <a:cs typeface="+mn-ea"/>
                  <a:sym typeface="+mn-lt"/>
                </a:rPr>
                <a:t>在此输入内容</a:t>
              </a:r>
              <a:endParaRPr lang="en-US" altLang="zh-CN" sz="1600" dirty="0">
                <a:latin typeface="微软雅黑" panose="020B0503020204020204" pitchFamily="34" charset="-122"/>
                <a:ea typeface="微软雅黑" panose="020B0503020204020204" pitchFamily="34" charset="-122"/>
                <a:cs typeface="+mn-ea"/>
                <a:sym typeface="+mn-lt"/>
              </a:endParaRPr>
            </a:p>
            <a:p>
              <a:pPr algn="ctr">
                <a:lnSpc>
                  <a:spcPct val="130000"/>
                </a:lnSpc>
              </a:pPr>
              <a:r>
                <a:rPr lang="zh-CN" altLang="en-US" sz="1050" dirty="0">
                  <a:latin typeface="微软雅黑" panose="020B0503020204020204" pitchFamily="34" charset="-122"/>
                  <a:ea typeface="微软雅黑" panose="020B0503020204020204" pitchFamily="34" charset="-122"/>
                  <a:cs typeface="+mn-ea"/>
                  <a:sym typeface="+mn-lt"/>
                </a:rPr>
                <a:t>在此输入内容</a:t>
              </a:r>
              <a:endParaRPr lang="ru-RU" altLang="zh-CN" sz="700" dirty="0">
                <a:latin typeface="微软雅黑" panose="020B0503020204020204" pitchFamily="34" charset="-122"/>
                <a:ea typeface="微软雅黑" panose="020B0503020204020204" pitchFamily="34" charset="-122"/>
                <a:cs typeface="+mn-ea"/>
                <a:sym typeface="+mn-lt"/>
              </a:endParaRPr>
            </a:p>
            <a:p>
              <a:pPr algn="ctr">
                <a:lnSpc>
                  <a:spcPct val="130000"/>
                </a:lnSpc>
              </a:pPr>
              <a:r>
                <a:rPr lang="zh-CN" altLang="en-US" sz="1050" dirty="0">
                  <a:latin typeface="微软雅黑" panose="020B0503020204020204" pitchFamily="34" charset="-122"/>
                  <a:ea typeface="微软雅黑" panose="020B0503020204020204" pitchFamily="34" charset="-122"/>
                  <a:cs typeface="+mn-ea"/>
                  <a:sym typeface="+mn-lt"/>
                </a:rPr>
                <a:t>在此输入内容</a:t>
              </a:r>
              <a:endParaRPr lang="ru-RU" altLang="zh-CN" sz="700" dirty="0">
                <a:latin typeface="微软雅黑" panose="020B0503020204020204" pitchFamily="34" charset="-122"/>
                <a:ea typeface="微软雅黑" panose="020B0503020204020204" pitchFamily="34" charset="-122"/>
                <a:cs typeface="+mn-ea"/>
                <a:sym typeface="+mn-lt"/>
              </a:endParaRPr>
            </a:p>
          </p:txBody>
        </p:sp>
        <p:sp>
          <p:nvSpPr>
            <p:cNvPr id="49" name="TextBox 60">
              <a:extLst>
                <a:ext uri="{FF2B5EF4-FFF2-40B4-BE49-F238E27FC236}">
                  <a16:creationId xmlns:a16="http://schemas.microsoft.com/office/drawing/2014/main" id="{5C621B4C-CEF9-4E50-BF70-AF7531341074}"/>
                </a:ext>
              </a:extLst>
            </p:cNvPr>
            <p:cNvSpPr txBox="1"/>
            <p:nvPr/>
          </p:nvSpPr>
          <p:spPr>
            <a:xfrm>
              <a:off x="1500751" y="1374542"/>
              <a:ext cx="1474539" cy="707886"/>
            </a:xfrm>
            <a:prstGeom prst="rect">
              <a:avLst/>
            </a:prstGeom>
            <a:noFill/>
          </p:spPr>
          <p:txBody>
            <a:bodyPr wrap="square" rtlCol="0">
              <a:spAutoFit/>
            </a:bodyPr>
            <a:lstStyle/>
            <a:p>
              <a:pPr algn="ctr"/>
              <a:r>
                <a:rPr lang="en-US" sz="6000" b="1" baseline="30000" dirty="0">
                  <a:solidFill>
                    <a:srgbClr val="B8282E"/>
                  </a:solidFill>
                  <a:latin typeface="微软雅黑" panose="020B0503020204020204" pitchFamily="34" charset="-122"/>
                  <a:ea typeface="微软雅黑" panose="020B0503020204020204" pitchFamily="34" charset="-122"/>
                  <a:cs typeface="+mn-ea"/>
                  <a:sym typeface="+mn-lt"/>
                </a:rPr>
                <a:t>02</a:t>
              </a:r>
            </a:p>
          </p:txBody>
        </p:sp>
      </p:grpSp>
      <p:grpSp>
        <p:nvGrpSpPr>
          <p:cNvPr id="50" name="组合 49">
            <a:extLst>
              <a:ext uri="{FF2B5EF4-FFF2-40B4-BE49-F238E27FC236}">
                <a16:creationId xmlns:a16="http://schemas.microsoft.com/office/drawing/2014/main" id="{66D67E38-DF7F-4111-B840-8BFABAB87CE9}"/>
              </a:ext>
            </a:extLst>
          </p:cNvPr>
          <p:cNvGrpSpPr/>
          <p:nvPr/>
        </p:nvGrpSpPr>
        <p:grpSpPr>
          <a:xfrm>
            <a:off x="9302074" y="353222"/>
            <a:ext cx="2372401" cy="697199"/>
            <a:chOff x="2954664" y="741101"/>
            <a:chExt cx="4418941" cy="1332639"/>
          </a:xfrm>
        </p:grpSpPr>
        <p:sp>
          <p:nvSpPr>
            <p:cNvPr id="51" name="椭圆 50">
              <a:extLst>
                <a:ext uri="{FF2B5EF4-FFF2-40B4-BE49-F238E27FC236}">
                  <a16:creationId xmlns:a16="http://schemas.microsoft.com/office/drawing/2014/main" id="{C3698570-C81A-4351-84BA-CC09F9C4B2A2}"/>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52" name="图片 51">
              <a:extLst>
                <a:ext uri="{FF2B5EF4-FFF2-40B4-BE49-F238E27FC236}">
                  <a16:creationId xmlns:a16="http://schemas.microsoft.com/office/drawing/2014/main" id="{B9A76F89-868E-4564-AD1D-94E7647D838B}"/>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12651095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878C9-CDFD-439B-BB64-9E5232EB2B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0" y="-94341"/>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多段式内容页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46" name="矩形 45">
            <a:extLst>
              <a:ext uri="{FF2B5EF4-FFF2-40B4-BE49-F238E27FC236}">
                <a16:creationId xmlns:a16="http://schemas.microsoft.com/office/drawing/2014/main" id="{30D7EE4B-6062-4574-9772-8DB4656423D2}"/>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3" name="任意多边形: 形状 42">
            <a:extLst>
              <a:ext uri="{FF2B5EF4-FFF2-40B4-BE49-F238E27FC236}">
                <a16:creationId xmlns:a16="http://schemas.microsoft.com/office/drawing/2014/main" id="{FBDB59AE-0E2F-494B-B398-4A7B178D2A28}"/>
              </a:ext>
            </a:extLst>
          </p:cNvPr>
          <p:cNvSpPr/>
          <p:nvPr/>
        </p:nvSpPr>
        <p:spPr>
          <a:xfrm>
            <a:off x="0" y="3246389"/>
            <a:ext cx="1508994" cy="825588"/>
          </a:xfrm>
          <a:custGeom>
            <a:avLst/>
            <a:gdLst>
              <a:gd name="connsiteX0" fmla="*/ 0 w 1508994"/>
              <a:gd name="connsiteY0" fmla="*/ 0 h 825588"/>
              <a:gd name="connsiteX1" fmla="*/ 1250194 w 1508994"/>
              <a:gd name="connsiteY1" fmla="*/ 0 h 825588"/>
              <a:gd name="connsiteX2" fmla="*/ 1508994 w 1508994"/>
              <a:gd name="connsiteY2" fmla="*/ 412794 h 825588"/>
              <a:gd name="connsiteX3" fmla="*/ 1203371 w 1508994"/>
              <a:gd name="connsiteY3" fmla="*/ 825588 h 825588"/>
              <a:gd name="connsiteX4" fmla="*/ 0 w 1508994"/>
              <a:gd name="connsiteY4" fmla="*/ 825588 h 825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994" h="825588">
                <a:moveTo>
                  <a:pt x="0" y="0"/>
                </a:moveTo>
                <a:lnTo>
                  <a:pt x="1250194" y="0"/>
                </a:lnTo>
                <a:lnTo>
                  <a:pt x="1508994" y="412794"/>
                </a:lnTo>
                <a:lnTo>
                  <a:pt x="1203371" y="825588"/>
                </a:lnTo>
                <a:lnTo>
                  <a:pt x="0" y="825588"/>
                </a:lnTo>
                <a:close/>
              </a:path>
            </a:pathLst>
          </a:custGeom>
          <a:solidFill>
            <a:srgbClr val="979997"/>
          </a:solidFill>
          <a:ln w="12700" cap="flat" cmpd="sng" algn="ctr">
            <a:noFill/>
            <a:prstDash val="solid"/>
            <a:miter lim="800000"/>
          </a:ln>
          <a:effectLst/>
        </p:spPr>
        <p:txBody>
          <a:bodyPr spcFirstLastPara="0" vert="horz" wrap="square" lIns="751840" tIns="39370" rIns="673099" bIns="3937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62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任意多边形: 形状 46">
            <a:extLst>
              <a:ext uri="{FF2B5EF4-FFF2-40B4-BE49-F238E27FC236}">
                <a16:creationId xmlns:a16="http://schemas.microsoft.com/office/drawing/2014/main" id="{C70E36C3-C4BB-4D47-9604-BAFE2BB675A0}"/>
              </a:ext>
            </a:extLst>
          </p:cNvPr>
          <p:cNvSpPr/>
          <p:nvPr/>
        </p:nvSpPr>
        <p:spPr>
          <a:xfrm>
            <a:off x="1441534" y="3246394"/>
            <a:ext cx="553789" cy="825588"/>
          </a:xfrm>
          <a:custGeom>
            <a:avLst/>
            <a:gdLst>
              <a:gd name="connsiteX0" fmla="*/ 0 w 3365499"/>
              <a:gd name="connsiteY0" fmla="*/ 0 h 1346199"/>
              <a:gd name="connsiteX1" fmla="*/ 2692400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46199"/>
              <a:gd name="connsiteX1" fmla="*/ 1360834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67854"/>
              <a:gd name="connsiteX1" fmla="*/ 1360834 w 3365499"/>
              <a:gd name="connsiteY1" fmla="*/ 0 h 1367854"/>
              <a:gd name="connsiteX2" fmla="*/ 3365499 w 3365499"/>
              <a:gd name="connsiteY2" fmla="*/ 673100 h 1367854"/>
              <a:gd name="connsiteX3" fmla="*/ 1360834 w 3365499"/>
              <a:gd name="connsiteY3" fmla="*/ 1367854 h 1367854"/>
              <a:gd name="connsiteX4" fmla="*/ 0 w 3365499"/>
              <a:gd name="connsiteY4" fmla="*/ 1346199 h 1367854"/>
              <a:gd name="connsiteX5" fmla="*/ 673100 w 3365499"/>
              <a:gd name="connsiteY5" fmla="*/ 673100 h 1367854"/>
              <a:gd name="connsiteX6" fmla="*/ 0 w 3365499"/>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0 w 2077831"/>
              <a:gd name="connsiteY6" fmla="*/ 0 h 1367854"/>
              <a:gd name="connsiteX0" fmla="*/ 515026 w 2077831"/>
              <a:gd name="connsiteY0" fmla="*/ 16118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515026 w 2077831"/>
              <a:gd name="connsiteY6" fmla="*/ 16118 h 1367854"/>
              <a:gd name="connsiteX0" fmla="*/ 515026 w 2077831"/>
              <a:gd name="connsiteY0" fmla="*/ 16118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1077764 w 2077831"/>
              <a:gd name="connsiteY5" fmla="*/ 705334 h 1367854"/>
              <a:gd name="connsiteX6" fmla="*/ 515026 w 2077831"/>
              <a:gd name="connsiteY6" fmla="*/ 16118 h 1367854"/>
              <a:gd name="connsiteX0" fmla="*/ 147148 w 1709953"/>
              <a:gd name="connsiteY0" fmla="*/ 16118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147148 w 1709953"/>
              <a:gd name="connsiteY6" fmla="*/ 16118 h 1367854"/>
              <a:gd name="connsiteX0" fmla="*/ 73570 w 1709953"/>
              <a:gd name="connsiteY0" fmla="*/ 32234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73570 w 1709953"/>
              <a:gd name="connsiteY6" fmla="*/ 32234 h 1367854"/>
              <a:gd name="connsiteX0" fmla="*/ 36785 w 1709953"/>
              <a:gd name="connsiteY0" fmla="*/ 16116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36785 w 1709953"/>
              <a:gd name="connsiteY6" fmla="*/ 16116 h 1367854"/>
              <a:gd name="connsiteX0" fmla="*/ 294297 w 1709953"/>
              <a:gd name="connsiteY0" fmla="*/ 0 h 1367856"/>
              <a:gd name="connsiteX1" fmla="*/ 992956 w 1709953"/>
              <a:gd name="connsiteY1" fmla="*/ 2 h 1367856"/>
              <a:gd name="connsiteX2" fmla="*/ 1709953 w 1709953"/>
              <a:gd name="connsiteY2" fmla="*/ 673103 h 1367856"/>
              <a:gd name="connsiteX3" fmla="*/ 992956 w 1709953"/>
              <a:gd name="connsiteY3" fmla="*/ 1367856 h 1367856"/>
              <a:gd name="connsiteX4" fmla="*/ 0 w 1709953"/>
              <a:gd name="connsiteY4" fmla="*/ 1346201 h 1367856"/>
              <a:gd name="connsiteX5" fmla="*/ 709886 w 1709953"/>
              <a:gd name="connsiteY5" fmla="*/ 705336 h 1367856"/>
              <a:gd name="connsiteX6" fmla="*/ 294297 w 1709953"/>
              <a:gd name="connsiteY6" fmla="*/ 0 h 1367856"/>
              <a:gd name="connsiteX0" fmla="*/ 0 w 1415656"/>
              <a:gd name="connsiteY0" fmla="*/ 0 h 1367856"/>
              <a:gd name="connsiteX1" fmla="*/ 698659 w 1415656"/>
              <a:gd name="connsiteY1" fmla="*/ 2 h 1367856"/>
              <a:gd name="connsiteX2" fmla="*/ 1415656 w 1415656"/>
              <a:gd name="connsiteY2" fmla="*/ 673103 h 1367856"/>
              <a:gd name="connsiteX3" fmla="*/ 698659 w 1415656"/>
              <a:gd name="connsiteY3" fmla="*/ 1367856 h 1367856"/>
              <a:gd name="connsiteX4" fmla="*/ 110370 w 1415656"/>
              <a:gd name="connsiteY4" fmla="*/ 1346201 h 1367856"/>
              <a:gd name="connsiteX5" fmla="*/ 415589 w 1415656"/>
              <a:gd name="connsiteY5" fmla="*/ 705336 h 1367856"/>
              <a:gd name="connsiteX6" fmla="*/ 0 w 1415656"/>
              <a:gd name="connsiteY6" fmla="*/ 0 h 1367856"/>
              <a:gd name="connsiteX0" fmla="*/ 0 w 1415656"/>
              <a:gd name="connsiteY0" fmla="*/ 0 h 1367856"/>
              <a:gd name="connsiteX1" fmla="*/ 698659 w 1415656"/>
              <a:gd name="connsiteY1" fmla="*/ 2 h 1367856"/>
              <a:gd name="connsiteX2" fmla="*/ 1415656 w 1415656"/>
              <a:gd name="connsiteY2" fmla="*/ 673103 h 1367856"/>
              <a:gd name="connsiteX3" fmla="*/ 698659 w 1415656"/>
              <a:gd name="connsiteY3" fmla="*/ 1367856 h 1367856"/>
              <a:gd name="connsiteX4" fmla="*/ 110370 w 1415656"/>
              <a:gd name="connsiteY4" fmla="*/ 1346201 h 1367856"/>
              <a:gd name="connsiteX5" fmla="*/ 820256 w 1415656"/>
              <a:gd name="connsiteY5" fmla="*/ 721453 h 1367856"/>
              <a:gd name="connsiteX6" fmla="*/ 0 w 1415656"/>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09893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673104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673104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83467 w 1305293"/>
              <a:gd name="connsiteY5" fmla="*/ 705336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09893 w 1305293"/>
              <a:gd name="connsiteY5" fmla="*/ 673101 h 1367856"/>
              <a:gd name="connsiteX6" fmla="*/ 0 w 1305293"/>
              <a:gd name="connsiteY6" fmla="*/ 0 h 136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5293" h="1367856">
                <a:moveTo>
                  <a:pt x="0" y="0"/>
                </a:moveTo>
                <a:lnTo>
                  <a:pt x="588296" y="2"/>
                </a:lnTo>
                <a:lnTo>
                  <a:pt x="1305293" y="673103"/>
                </a:lnTo>
                <a:lnTo>
                  <a:pt x="588296" y="1367856"/>
                </a:lnTo>
                <a:lnTo>
                  <a:pt x="7" y="1346201"/>
                </a:lnTo>
                <a:lnTo>
                  <a:pt x="709893" y="673101"/>
                </a:lnTo>
                <a:lnTo>
                  <a:pt x="0" y="0"/>
                </a:lnTo>
                <a:close/>
              </a:path>
            </a:pathLst>
          </a:custGeom>
          <a:solidFill>
            <a:srgbClr val="979997"/>
          </a:solidFill>
          <a:ln w="12700" cap="flat" cmpd="sng" algn="ctr">
            <a:noFill/>
            <a:prstDash val="solid"/>
            <a:miter lim="800000"/>
          </a:ln>
          <a:effectLst/>
        </p:spPr>
        <p:txBody>
          <a:bodyPr spcFirstLastPara="0" vert="horz" wrap="square" lIns="751840" tIns="39370" rIns="673099" bIns="3937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6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任意多边形: 形状 47">
            <a:extLst>
              <a:ext uri="{FF2B5EF4-FFF2-40B4-BE49-F238E27FC236}">
                <a16:creationId xmlns:a16="http://schemas.microsoft.com/office/drawing/2014/main" id="{E7181274-36FB-4294-A8DD-7EC8AFD437AA}"/>
              </a:ext>
            </a:extLst>
          </p:cNvPr>
          <p:cNvSpPr/>
          <p:nvPr/>
        </p:nvSpPr>
        <p:spPr>
          <a:xfrm>
            <a:off x="3117619" y="3246389"/>
            <a:ext cx="553789" cy="825588"/>
          </a:xfrm>
          <a:custGeom>
            <a:avLst/>
            <a:gdLst>
              <a:gd name="connsiteX0" fmla="*/ 0 w 3365499"/>
              <a:gd name="connsiteY0" fmla="*/ 0 h 1346199"/>
              <a:gd name="connsiteX1" fmla="*/ 2692400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46199"/>
              <a:gd name="connsiteX1" fmla="*/ 1360834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67854"/>
              <a:gd name="connsiteX1" fmla="*/ 1360834 w 3365499"/>
              <a:gd name="connsiteY1" fmla="*/ 0 h 1367854"/>
              <a:gd name="connsiteX2" fmla="*/ 3365499 w 3365499"/>
              <a:gd name="connsiteY2" fmla="*/ 673100 h 1367854"/>
              <a:gd name="connsiteX3" fmla="*/ 1360834 w 3365499"/>
              <a:gd name="connsiteY3" fmla="*/ 1367854 h 1367854"/>
              <a:gd name="connsiteX4" fmla="*/ 0 w 3365499"/>
              <a:gd name="connsiteY4" fmla="*/ 1346199 h 1367854"/>
              <a:gd name="connsiteX5" fmla="*/ 673100 w 3365499"/>
              <a:gd name="connsiteY5" fmla="*/ 673100 h 1367854"/>
              <a:gd name="connsiteX6" fmla="*/ 0 w 3365499"/>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0 w 2077831"/>
              <a:gd name="connsiteY6" fmla="*/ 0 h 1367854"/>
              <a:gd name="connsiteX0" fmla="*/ 515026 w 2077831"/>
              <a:gd name="connsiteY0" fmla="*/ 16118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515026 w 2077831"/>
              <a:gd name="connsiteY6" fmla="*/ 16118 h 1367854"/>
              <a:gd name="connsiteX0" fmla="*/ 515026 w 2077831"/>
              <a:gd name="connsiteY0" fmla="*/ 16118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1077764 w 2077831"/>
              <a:gd name="connsiteY5" fmla="*/ 705334 h 1367854"/>
              <a:gd name="connsiteX6" fmla="*/ 515026 w 2077831"/>
              <a:gd name="connsiteY6" fmla="*/ 16118 h 1367854"/>
              <a:gd name="connsiteX0" fmla="*/ 147148 w 1709953"/>
              <a:gd name="connsiteY0" fmla="*/ 16118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147148 w 1709953"/>
              <a:gd name="connsiteY6" fmla="*/ 16118 h 1367854"/>
              <a:gd name="connsiteX0" fmla="*/ 73570 w 1709953"/>
              <a:gd name="connsiteY0" fmla="*/ 32234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73570 w 1709953"/>
              <a:gd name="connsiteY6" fmla="*/ 32234 h 1367854"/>
              <a:gd name="connsiteX0" fmla="*/ 36785 w 1709953"/>
              <a:gd name="connsiteY0" fmla="*/ 16116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36785 w 1709953"/>
              <a:gd name="connsiteY6" fmla="*/ 16116 h 1367854"/>
              <a:gd name="connsiteX0" fmla="*/ 294297 w 1709953"/>
              <a:gd name="connsiteY0" fmla="*/ 0 h 1367856"/>
              <a:gd name="connsiteX1" fmla="*/ 992956 w 1709953"/>
              <a:gd name="connsiteY1" fmla="*/ 2 h 1367856"/>
              <a:gd name="connsiteX2" fmla="*/ 1709953 w 1709953"/>
              <a:gd name="connsiteY2" fmla="*/ 673103 h 1367856"/>
              <a:gd name="connsiteX3" fmla="*/ 992956 w 1709953"/>
              <a:gd name="connsiteY3" fmla="*/ 1367856 h 1367856"/>
              <a:gd name="connsiteX4" fmla="*/ 0 w 1709953"/>
              <a:gd name="connsiteY4" fmla="*/ 1346201 h 1367856"/>
              <a:gd name="connsiteX5" fmla="*/ 709886 w 1709953"/>
              <a:gd name="connsiteY5" fmla="*/ 705336 h 1367856"/>
              <a:gd name="connsiteX6" fmla="*/ 294297 w 1709953"/>
              <a:gd name="connsiteY6" fmla="*/ 0 h 1367856"/>
              <a:gd name="connsiteX0" fmla="*/ 0 w 1415656"/>
              <a:gd name="connsiteY0" fmla="*/ 0 h 1367856"/>
              <a:gd name="connsiteX1" fmla="*/ 698659 w 1415656"/>
              <a:gd name="connsiteY1" fmla="*/ 2 h 1367856"/>
              <a:gd name="connsiteX2" fmla="*/ 1415656 w 1415656"/>
              <a:gd name="connsiteY2" fmla="*/ 673103 h 1367856"/>
              <a:gd name="connsiteX3" fmla="*/ 698659 w 1415656"/>
              <a:gd name="connsiteY3" fmla="*/ 1367856 h 1367856"/>
              <a:gd name="connsiteX4" fmla="*/ 110370 w 1415656"/>
              <a:gd name="connsiteY4" fmla="*/ 1346201 h 1367856"/>
              <a:gd name="connsiteX5" fmla="*/ 415589 w 1415656"/>
              <a:gd name="connsiteY5" fmla="*/ 705336 h 1367856"/>
              <a:gd name="connsiteX6" fmla="*/ 0 w 1415656"/>
              <a:gd name="connsiteY6" fmla="*/ 0 h 1367856"/>
              <a:gd name="connsiteX0" fmla="*/ 0 w 1415656"/>
              <a:gd name="connsiteY0" fmla="*/ 0 h 1367856"/>
              <a:gd name="connsiteX1" fmla="*/ 698659 w 1415656"/>
              <a:gd name="connsiteY1" fmla="*/ 2 h 1367856"/>
              <a:gd name="connsiteX2" fmla="*/ 1415656 w 1415656"/>
              <a:gd name="connsiteY2" fmla="*/ 673103 h 1367856"/>
              <a:gd name="connsiteX3" fmla="*/ 698659 w 1415656"/>
              <a:gd name="connsiteY3" fmla="*/ 1367856 h 1367856"/>
              <a:gd name="connsiteX4" fmla="*/ 110370 w 1415656"/>
              <a:gd name="connsiteY4" fmla="*/ 1346201 h 1367856"/>
              <a:gd name="connsiteX5" fmla="*/ 820256 w 1415656"/>
              <a:gd name="connsiteY5" fmla="*/ 721453 h 1367856"/>
              <a:gd name="connsiteX6" fmla="*/ 0 w 1415656"/>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09893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673104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673104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83467 w 1305293"/>
              <a:gd name="connsiteY5" fmla="*/ 705336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09893 w 1305293"/>
              <a:gd name="connsiteY5" fmla="*/ 673101 h 1367856"/>
              <a:gd name="connsiteX6" fmla="*/ 0 w 1305293"/>
              <a:gd name="connsiteY6" fmla="*/ 0 h 136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5293" h="1367856">
                <a:moveTo>
                  <a:pt x="0" y="0"/>
                </a:moveTo>
                <a:lnTo>
                  <a:pt x="588296" y="2"/>
                </a:lnTo>
                <a:lnTo>
                  <a:pt x="1305293" y="673103"/>
                </a:lnTo>
                <a:lnTo>
                  <a:pt x="588296" y="1367856"/>
                </a:lnTo>
                <a:lnTo>
                  <a:pt x="7" y="1346201"/>
                </a:lnTo>
                <a:lnTo>
                  <a:pt x="709893" y="673101"/>
                </a:lnTo>
                <a:lnTo>
                  <a:pt x="0" y="0"/>
                </a:lnTo>
                <a:close/>
              </a:path>
            </a:pathLst>
          </a:custGeom>
          <a:solidFill>
            <a:srgbClr val="979997"/>
          </a:solidFill>
          <a:ln w="12700" cap="flat" cmpd="sng" algn="ctr">
            <a:noFill/>
            <a:prstDash val="solid"/>
            <a:miter lim="800000"/>
          </a:ln>
          <a:effectLst/>
        </p:spPr>
        <p:txBody>
          <a:bodyPr spcFirstLastPara="0" vert="horz" wrap="square" lIns="751840" tIns="39370" rIns="673099" bIns="3937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6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任意多边形: 形状 48">
            <a:extLst>
              <a:ext uri="{FF2B5EF4-FFF2-40B4-BE49-F238E27FC236}">
                <a16:creationId xmlns:a16="http://schemas.microsoft.com/office/drawing/2014/main" id="{E13CF137-06A4-4A02-9A97-F5F007487CE0}"/>
              </a:ext>
            </a:extLst>
          </p:cNvPr>
          <p:cNvSpPr/>
          <p:nvPr/>
        </p:nvSpPr>
        <p:spPr>
          <a:xfrm>
            <a:off x="1718429" y="2967322"/>
            <a:ext cx="1477526" cy="1383731"/>
          </a:xfrm>
          <a:custGeom>
            <a:avLst/>
            <a:gdLst>
              <a:gd name="connsiteX0" fmla="*/ 0 w 3365499"/>
              <a:gd name="connsiteY0" fmla="*/ 0 h 1346199"/>
              <a:gd name="connsiteX1" fmla="*/ 2692400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46199"/>
              <a:gd name="connsiteX1" fmla="*/ 1360834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67854"/>
              <a:gd name="connsiteX1" fmla="*/ 1360834 w 3365499"/>
              <a:gd name="connsiteY1" fmla="*/ 0 h 1367854"/>
              <a:gd name="connsiteX2" fmla="*/ 3365499 w 3365499"/>
              <a:gd name="connsiteY2" fmla="*/ 673100 h 1367854"/>
              <a:gd name="connsiteX3" fmla="*/ 1360834 w 3365499"/>
              <a:gd name="connsiteY3" fmla="*/ 1367854 h 1367854"/>
              <a:gd name="connsiteX4" fmla="*/ 0 w 3365499"/>
              <a:gd name="connsiteY4" fmla="*/ 1346199 h 1367854"/>
              <a:gd name="connsiteX5" fmla="*/ 673100 w 3365499"/>
              <a:gd name="connsiteY5" fmla="*/ 673100 h 1367854"/>
              <a:gd name="connsiteX6" fmla="*/ 0 w 3365499"/>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0 w 2077831"/>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65431 h 1367854"/>
              <a:gd name="connsiteX5" fmla="*/ 673100 w 2077831"/>
              <a:gd name="connsiteY5" fmla="*/ 673100 h 1367854"/>
              <a:gd name="connsiteX6" fmla="*/ 0 w 2077831"/>
              <a:gd name="connsiteY6" fmla="*/ 0 h 1367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7831" h="1367854">
                <a:moveTo>
                  <a:pt x="0" y="0"/>
                </a:moveTo>
                <a:lnTo>
                  <a:pt x="1360834" y="0"/>
                </a:lnTo>
                <a:lnTo>
                  <a:pt x="2077831" y="673101"/>
                </a:lnTo>
                <a:lnTo>
                  <a:pt x="1360834" y="1367854"/>
                </a:lnTo>
                <a:lnTo>
                  <a:pt x="0" y="1365431"/>
                </a:lnTo>
                <a:lnTo>
                  <a:pt x="673100" y="673100"/>
                </a:lnTo>
                <a:lnTo>
                  <a:pt x="0" y="0"/>
                </a:lnTo>
                <a:close/>
              </a:path>
            </a:pathLst>
          </a:custGeom>
          <a:solidFill>
            <a:srgbClr val="B8282E"/>
          </a:solidFill>
          <a:ln w="12700" cap="flat" cmpd="sng" algn="ctr">
            <a:noFill/>
            <a:prstDash val="solid"/>
            <a:miter lim="800000"/>
          </a:ln>
          <a:effectLst/>
        </p:spPr>
        <p:txBody>
          <a:bodyPr spcFirstLastPara="0" vert="horz" wrap="square" lIns="751840" tIns="39370" rIns="673099" bIns="3937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62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0" name="任意多边形: 形状 49">
            <a:extLst>
              <a:ext uri="{FF2B5EF4-FFF2-40B4-BE49-F238E27FC236}">
                <a16:creationId xmlns:a16="http://schemas.microsoft.com/office/drawing/2014/main" id="{D2609785-DBC5-4916-90B7-E7B991A592EF}"/>
              </a:ext>
            </a:extLst>
          </p:cNvPr>
          <p:cNvSpPr/>
          <p:nvPr/>
        </p:nvSpPr>
        <p:spPr>
          <a:xfrm>
            <a:off x="3394514" y="2967318"/>
            <a:ext cx="1477526" cy="1383731"/>
          </a:xfrm>
          <a:custGeom>
            <a:avLst/>
            <a:gdLst>
              <a:gd name="connsiteX0" fmla="*/ 0 w 3365499"/>
              <a:gd name="connsiteY0" fmla="*/ 0 h 1346199"/>
              <a:gd name="connsiteX1" fmla="*/ 2692400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46199"/>
              <a:gd name="connsiteX1" fmla="*/ 1360834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67854"/>
              <a:gd name="connsiteX1" fmla="*/ 1360834 w 3365499"/>
              <a:gd name="connsiteY1" fmla="*/ 0 h 1367854"/>
              <a:gd name="connsiteX2" fmla="*/ 3365499 w 3365499"/>
              <a:gd name="connsiteY2" fmla="*/ 673100 h 1367854"/>
              <a:gd name="connsiteX3" fmla="*/ 1360834 w 3365499"/>
              <a:gd name="connsiteY3" fmla="*/ 1367854 h 1367854"/>
              <a:gd name="connsiteX4" fmla="*/ 0 w 3365499"/>
              <a:gd name="connsiteY4" fmla="*/ 1346199 h 1367854"/>
              <a:gd name="connsiteX5" fmla="*/ 673100 w 3365499"/>
              <a:gd name="connsiteY5" fmla="*/ 673100 h 1367854"/>
              <a:gd name="connsiteX6" fmla="*/ 0 w 3365499"/>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0 w 2077831"/>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65431 h 1367854"/>
              <a:gd name="connsiteX5" fmla="*/ 673100 w 2077831"/>
              <a:gd name="connsiteY5" fmla="*/ 673100 h 1367854"/>
              <a:gd name="connsiteX6" fmla="*/ 0 w 2077831"/>
              <a:gd name="connsiteY6" fmla="*/ 0 h 1367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7831" h="1367854">
                <a:moveTo>
                  <a:pt x="0" y="0"/>
                </a:moveTo>
                <a:lnTo>
                  <a:pt x="1360834" y="0"/>
                </a:lnTo>
                <a:lnTo>
                  <a:pt x="2077831" y="673101"/>
                </a:lnTo>
                <a:lnTo>
                  <a:pt x="1360834" y="1367854"/>
                </a:lnTo>
                <a:lnTo>
                  <a:pt x="0" y="1365431"/>
                </a:lnTo>
                <a:lnTo>
                  <a:pt x="673100" y="673100"/>
                </a:lnTo>
                <a:lnTo>
                  <a:pt x="0" y="0"/>
                </a:lnTo>
                <a:close/>
              </a:path>
            </a:pathLst>
          </a:custGeom>
          <a:solidFill>
            <a:srgbClr val="B8282E"/>
          </a:solidFill>
          <a:ln w="12700" cap="flat" cmpd="sng" algn="ctr">
            <a:noFill/>
            <a:prstDash val="solid"/>
            <a:miter lim="800000"/>
          </a:ln>
          <a:effectLst/>
        </p:spPr>
        <p:txBody>
          <a:bodyPr spcFirstLastPara="0" vert="horz" wrap="square" lIns="751840" tIns="39370" rIns="673099" bIns="3937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62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1" name="任意多边形: 形状 50">
            <a:extLst>
              <a:ext uri="{FF2B5EF4-FFF2-40B4-BE49-F238E27FC236}">
                <a16:creationId xmlns:a16="http://schemas.microsoft.com/office/drawing/2014/main" id="{DECA2D1D-F248-49E9-A582-72F75556D601}"/>
              </a:ext>
            </a:extLst>
          </p:cNvPr>
          <p:cNvSpPr/>
          <p:nvPr/>
        </p:nvSpPr>
        <p:spPr>
          <a:xfrm>
            <a:off x="4715369" y="3246389"/>
            <a:ext cx="553789" cy="825588"/>
          </a:xfrm>
          <a:custGeom>
            <a:avLst/>
            <a:gdLst>
              <a:gd name="connsiteX0" fmla="*/ 0 w 3365499"/>
              <a:gd name="connsiteY0" fmla="*/ 0 h 1346199"/>
              <a:gd name="connsiteX1" fmla="*/ 2692400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46199"/>
              <a:gd name="connsiteX1" fmla="*/ 1360834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67854"/>
              <a:gd name="connsiteX1" fmla="*/ 1360834 w 3365499"/>
              <a:gd name="connsiteY1" fmla="*/ 0 h 1367854"/>
              <a:gd name="connsiteX2" fmla="*/ 3365499 w 3365499"/>
              <a:gd name="connsiteY2" fmla="*/ 673100 h 1367854"/>
              <a:gd name="connsiteX3" fmla="*/ 1360834 w 3365499"/>
              <a:gd name="connsiteY3" fmla="*/ 1367854 h 1367854"/>
              <a:gd name="connsiteX4" fmla="*/ 0 w 3365499"/>
              <a:gd name="connsiteY4" fmla="*/ 1346199 h 1367854"/>
              <a:gd name="connsiteX5" fmla="*/ 673100 w 3365499"/>
              <a:gd name="connsiteY5" fmla="*/ 673100 h 1367854"/>
              <a:gd name="connsiteX6" fmla="*/ 0 w 3365499"/>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0 w 2077831"/>
              <a:gd name="connsiteY6" fmla="*/ 0 h 1367854"/>
              <a:gd name="connsiteX0" fmla="*/ 515026 w 2077831"/>
              <a:gd name="connsiteY0" fmla="*/ 16118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515026 w 2077831"/>
              <a:gd name="connsiteY6" fmla="*/ 16118 h 1367854"/>
              <a:gd name="connsiteX0" fmla="*/ 515026 w 2077831"/>
              <a:gd name="connsiteY0" fmla="*/ 16118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1077764 w 2077831"/>
              <a:gd name="connsiteY5" fmla="*/ 705334 h 1367854"/>
              <a:gd name="connsiteX6" fmla="*/ 515026 w 2077831"/>
              <a:gd name="connsiteY6" fmla="*/ 16118 h 1367854"/>
              <a:gd name="connsiteX0" fmla="*/ 147148 w 1709953"/>
              <a:gd name="connsiteY0" fmla="*/ 16118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147148 w 1709953"/>
              <a:gd name="connsiteY6" fmla="*/ 16118 h 1367854"/>
              <a:gd name="connsiteX0" fmla="*/ 73570 w 1709953"/>
              <a:gd name="connsiteY0" fmla="*/ 32234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73570 w 1709953"/>
              <a:gd name="connsiteY6" fmla="*/ 32234 h 1367854"/>
              <a:gd name="connsiteX0" fmla="*/ 36785 w 1709953"/>
              <a:gd name="connsiteY0" fmla="*/ 16116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36785 w 1709953"/>
              <a:gd name="connsiteY6" fmla="*/ 16116 h 1367854"/>
              <a:gd name="connsiteX0" fmla="*/ 294297 w 1709953"/>
              <a:gd name="connsiteY0" fmla="*/ 0 h 1367856"/>
              <a:gd name="connsiteX1" fmla="*/ 992956 w 1709953"/>
              <a:gd name="connsiteY1" fmla="*/ 2 h 1367856"/>
              <a:gd name="connsiteX2" fmla="*/ 1709953 w 1709953"/>
              <a:gd name="connsiteY2" fmla="*/ 673103 h 1367856"/>
              <a:gd name="connsiteX3" fmla="*/ 992956 w 1709953"/>
              <a:gd name="connsiteY3" fmla="*/ 1367856 h 1367856"/>
              <a:gd name="connsiteX4" fmla="*/ 0 w 1709953"/>
              <a:gd name="connsiteY4" fmla="*/ 1346201 h 1367856"/>
              <a:gd name="connsiteX5" fmla="*/ 709886 w 1709953"/>
              <a:gd name="connsiteY5" fmla="*/ 705336 h 1367856"/>
              <a:gd name="connsiteX6" fmla="*/ 294297 w 1709953"/>
              <a:gd name="connsiteY6" fmla="*/ 0 h 1367856"/>
              <a:gd name="connsiteX0" fmla="*/ 0 w 1415656"/>
              <a:gd name="connsiteY0" fmla="*/ 0 h 1367856"/>
              <a:gd name="connsiteX1" fmla="*/ 698659 w 1415656"/>
              <a:gd name="connsiteY1" fmla="*/ 2 h 1367856"/>
              <a:gd name="connsiteX2" fmla="*/ 1415656 w 1415656"/>
              <a:gd name="connsiteY2" fmla="*/ 673103 h 1367856"/>
              <a:gd name="connsiteX3" fmla="*/ 698659 w 1415656"/>
              <a:gd name="connsiteY3" fmla="*/ 1367856 h 1367856"/>
              <a:gd name="connsiteX4" fmla="*/ 110370 w 1415656"/>
              <a:gd name="connsiteY4" fmla="*/ 1346201 h 1367856"/>
              <a:gd name="connsiteX5" fmla="*/ 415589 w 1415656"/>
              <a:gd name="connsiteY5" fmla="*/ 705336 h 1367856"/>
              <a:gd name="connsiteX6" fmla="*/ 0 w 1415656"/>
              <a:gd name="connsiteY6" fmla="*/ 0 h 1367856"/>
              <a:gd name="connsiteX0" fmla="*/ 0 w 1415656"/>
              <a:gd name="connsiteY0" fmla="*/ 0 h 1367856"/>
              <a:gd name="connsiteX1" fmla="*/ 698659 w 1415656"/>
              <a:gd name="connsiteY1" fmla="*/ 2 h 1367856"/>
              <a:gd name="connsiteX2" fmla="*/ 1415656 w 1415656"/>
              <a:gd name="connsiteY2" fmla="*/ 673103 h 1367856"/>
              <a:gd name="connsiteX3" fmla="*/ 698659 w 1415656"/>
              <a:gd name="connsiteY3" fmla="*/ 1367856 h 1367856"/>
              <a:gd name="connsiteX4" fmla="*/ 110370 w 1415656"/>
              <a:gd name="connsiteY4" fmla="*/ 1346201 h 1367856"/>
              <a:gd name="connsiteX5" fmla="*/ 820256 w 1415656"/>
              <a:gd name="connsiteY5" fmla="*/ 721453 h 1367856"/>
              <a:gd name="connsiteX6" fmla="*/ 0 w 1415656"/>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09893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673104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673104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83467 w 1305293"/>
              <a:gd name="connsiteY5" fmla="*/ 705336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09893 w 1305293"/>
              <a:gd name="connsiteY5" fmla="*/ 673101 h 1367856"/>
              <a:gd name="connsiteX6" fmla="*/ 0 w 1305293"/>
              <a:gd name="connsiteY6" fmla="*/ 0 h 136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5293" h="1367856">
                <a:moveTo>
                  <a:pt x="0" y="0"/>
                </a:moveTo>
                <a:lnTo>
                  <a:pt x="588296" y="2"/>
                </a:lnTo>
                <a:lnTo>
                  <a:pt x="1305293" y="673103"/>
                </a:lnTo>
                <a:lnTo>
                  <a:pt x="588296" y="1367856"/>
                </a:lnTo>
                <a:lnTo>
                  <a:pt x="7" y="1346201"/>
                </a:lnTo>
                <a:lnTo>
                  <a:pt x="709893" y="673101"/>
                </a:lnTo>
                <a:lnTo>
                  <a:pt x="0" y="0"/>
                </a:lnTo>
                <a:close/>
              </a:path>
            </a:pathLst>
          </a:custGeom>
          <a:solidFill>
            <a:srgbClr val="979997"/>
          </a:solidFill>
          <a:ln w="12700" cap="flat" cmpd="sng" algn="ctr">
            <a:noFill/>
            <a:prstDash val="solid"/>
            <a:miter lim="800000"/>
          </a:ln>
          <a:effectLst/>
        </p:spPr>
        <p:txBody>
          <a:bodyPr spcFirstLastPara="0" vert="horz" wrap="square" lIns="751840" tIns="39370" rIns="673099" bIns="3937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6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2" name="任意多边形: 形状 51">
            <a:extLst>
              <a:ext uri="{FF2B5EF4-FFF2-40B4-BE49-F238E27FC236}">
                <a16:creationId xmlns:a16="http://schemas.microsoft.com/office/drawing/2014/main" id="{EF4D39E6-DA13-4D90-800D-98CB0C36400E}"/>
              </a:ext>
            </a:extLst>
          </p:cNvPr>
          <p:cNvSpPr/>
          <p:nvPr/>
        </p:nvSpPr>
        <p:spPr>
          <a:xfrm>
            <a:off x="4980704" y="2967322"/>
            <a:ext cx="1477526" cy="1383731"/>
          </a:xfrm>
          <a:custGeom>
            <a:avLst/>
            <a:gdLst>
              <a:gd name="connsiteX0" fmla="*/ 0 w 3365499"/>
              <a:gd name="connsiteY0" fmla="*/ 0 h 1346199"/>
              <a:gd name="connsiteX1" fmla="*/ 2692400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46199"/>
              <a:gd name="connsiteX1" fmla="*/ 1360834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67854"/>
              <a:gd name="connsiteX1" fmla="*/ 1360834 w 3365499"/>
              <a:gd name="connsiteY1" fmla="*/ 0 h 1367854"/>
              <a:gd name="connsiteX2" fmla="*/ 3365499 w 3365499"/>
              <a:gd name="connsiteY2" fmla="*/ 673100 h 1367854"/>
              <a:gd name="connsiteX3" fmla="*/ 1360834 w 3365499"/>
              <a:gd name="connsiteY3" fmla="*/ 1367854 h 1367854"/>
              <a:gd name="connsiteX4" fmla="*/ 0 w 3365499"/>
              <a:gd name="connsiteY4" fmla="*/ 1346199 h 1367854"/>
              <a:gd name="connsiteX5" fmla="*/ 673100 w 3365499"/>
              <a:gd name="connsiteY5" fmla="*/ 673100 h 1367854"/>
              <a:gd name="connsiteX6" fmla="*/ 0 w 3365499"/>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0 w 2077831"/>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65431 h 1367854"/>
              <a:gd name="connsiteX5" fmla="*/ 673100 w 2077831"/>
              <a:gd name="connsiteY5" fmla="*/ 673100 h 1367854"/>
              <a:gd name="connsiteX6" fmla="*/ 0 w 2077831"/>
              <a:gd name="connsiteY6" fmla="*/ 0 h 1367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7831" h="1367854">
                <a:moveTo>
                  <a:pt x="0" y="0"/>
                </a:moveTo>
                <a:lnTo>
                  <a:pt x="1360834" y="0"/>
                </a:lnTo>
                <a:lnTo>
                  <a:pt x="2077831" y="673101"/>
                </a:lnTo>
                <a:lnTo>
                  <a:pt x="1360834" y="1367854"/>
                </a:lnTo>
                <a:lnTo>
                  <a:pt x="0" y="1365431"/>
                </a:lnTo>
                <a:lnTo>
                  <a:pt x="673100" y="673100"/>
                </a:lnTo>
                <a:lnTo>
                  <a:pt x="0" y="0"/>
                </a:lnTo>
                <a:close/>
              </a:path>
            </a:pathLst>
          </a:custGeom>
          <a:solidFill>
            <a:srgbClr val="B8282E"/>
          </a:solidFill>
          <a:ln w="12700" cap="flat" cmpd="sng" algn="ctr">
            <a:noFill/>
            <a:prstDash val="solid"/>
            <a:miter lim="800000"/>
          </a:ln>
          <a:effectLst/>
        </p:spPr>
        <p:txBody>
          <a:bodyPr spcFirstLastPara="0" vert="horz" wrap="square" lIns="751840" tIns="39370" rIns="673099" bIns="3937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62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3" name="任意多边形: 形状 52">
            <a:extLst>
              <a:ext uri="{FF2B5EF4-FFF2-40B4-BE49-F238E27FC236}">
                <a16:creationId xmlns:a16="http://schemas.microsoft.com/office/drawing/2014/main" id="{D6B2ED71-9DF7-459B-B75F-5A8A3248DA91}"/>
              </a:ext>
            </a:extLst>
          </p:cNvPr>
          <p:cNvSpPr/>
          <p:nvPr/>
        </p:nvSpPr>
        <p:spPr>
          <a:xfrm>
            <a:off x="6301558" y="3246393"/>
            <a:ext cx="553789" cy="825588"/>
          </a:xfrm>
          <a:custGeom>
            <a:avLst/>
            <a:gdLst>
              <a:gd name="connsiteX0" fmla="*/ 0 w 3365499"/>
              <a:gd name="connsiteY0" fmla="*/ 0 h 1346199"/>
              <a:gd name="connsiteX1" fmla="*/ 2692400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46199"/>
              <a:gd name="connsiteX1" fmla="*/ 1360834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67854"/>
              <a:gd name="connsiteX1" fmla="*/ 1360834 w 3365499"/>
              <a:gd name="connsiteY1" fmla="*/ 0 h 1367854"/>
              <a:gd name="connsiteX2" fmla="*/ 3365499 w 3365499"/>
              <a:gd name="connsiteY2" fmla="*/ 673100 h 1367854"/>
              <a:gd name="connsiteX3" fmla="*/ 1360834 w 3365499"/>
              <a:gd name="connsiteY3" fmla="*/ 1367854 h 1367854"/>
              <a:gd name="connsiteX4" fmla="*/ 0 w 3365499"/>
              <a:gd name="connsiteY4" fmla="*/ 1346199 h 1367854"/>
              <a:gd name="connsiteX5" fmla="*/ 673100 w 3365499"/>
              <a:gd name="connsiteY5" fmla="*/ 673100 h 1367854"/>
              <a:gd name="connsiteX6" fmla="*/ 0 w 3365499"/>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0 w 2077831"/>
              <a:gd name="connsiteY6" fmla="*/ 0 h 1367854"/>
              <a:gd name="connsiteX0" fmla="*/ 515026 w 2077831"/>
              <a:gd name="connsiteY0" fmla="*/ 16118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515026 w 2077831"/>
              <a:gd name="connsiteY6" fmla="*/ 16118 h 1367854"/>
              <a:gd name="connsiteX0" fmla="*/ 515026 w 2077831"/>
              <a:gd name="connsiteY0" fmla="*/ 16118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1077764 w 2077831"/>
              <a:gd name="connsiteY5" fmla="*/ 705334 h 1367854"/>
              <a:gd name="connsiteX6" fmla="*/ 515026 w 2077831"/>
              <a:gd name="connsiteY6" fmla="*/ 16118 h 1367854"/>
              <a:gd name="connsiteX0" fmla="*/ 147148 w 1709953"/>
              <a:gd name="connsiteY0" fmla="*/ 16118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147148 w 1709953"/>
              <a:gd name="connsiteY6" fmla="*/ 16118 h 1367854"/>
              <a:gd name="connsiteX0" fmla="*/ 73570 w 1709953"/>
              <a:gd name="connsiteY0" fmla="*/ 32234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73570 w 1709953"/>
              <a:gd name="connsiteY6" fmla="*/ 32234 h 1367854"/>
              <a:gd name="connsiteX0" fmla="*/ 36785 w 1709953"/>
              <a:gd name="connsiteY0" fmla="*/ 16116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36785 w 1709953"/>
              <a:gd name="connsiteY6" fmla="*/ 16116 h 1367854"/>
              <a:gd name="connsiteX0" fmla="*/ 294297 w 1709953"/>
              <a:gd name="connsiteY0" fmla="*/ 0 h 1367856"/>
              <a:gd name="connsiteX1" fmla="*/ 992956 w 1709953"/>
              <a:gd name="connsiteY1" fmla="*/ 2 h 1367856"/>
              <a:gd name="connsiteX2" fmla="*/ 1709953 w 1709953"/>
              <a:gd name="connsiteY2" fmla="*/ 673103 h 1367856"/>
              <a:gd name="connsiteX3" fmla="*/ 992956 w 1709953"/>
              <a:gd name="connsiteY3" fmla="*/ 1367856 h 1367856"/>
              <a:gd name="connsiteX4" fmla="*/ 0 w 1709953"/>
              <a:gd name="connsiteY4" fmla="*/ 1346201 h 1367856"/>
              <a:gd name="connsiteX5" fmla="*/ 709886 w 1709953"/>
              <a:gd name="connsiteY5" fmla="*/ 705336 h 1367856"/>
              <a:gd name="connsiteX6" fmla="*/ 294297 w 1709953"/>
              <a:gd name="connsiteY6" fmla="*/ 0 h 1367856"/>
              <a:gd name="connsiteX0" fmla="*/ 0 w 1415656"/>
              <a:gd name="connsiteY0" fmla="*/ 0 h 1367856"/>
              <a:gd name="connsiteX1" fmla="*/ 698659 w 1415656"/>
              <a:gd name="connsiteY1" fmla="*/ 2 h 1367856"/>
              <a:gd name="connsiteX2" fmla="*/ 1415656 w 1415656"/>
              <a:gd name="connsiteY2" fmla="*/ 673103 h 1367856"/>
              <a:gd name="connsiteX3" fmla="*/ 698659 w 1415656"/>
              <a:gd name="connsiteY3" fmla="*/ 1367856 h 1367856"/>
              <a:gd name="connsiteX4" fmla="*/ 110370 w 1415656"/>
              <a:gd name="connsiteY4" fmla="*/ 1346201 h 1367856"/>
              <a:gd name="connsiteX5" fmla="*/ 415589 w 1415656"/>
              <a:gd name="connsiteY5" fmla="*/ 705336 h 1367856"/>
              <a:gd name="connsiteX6" fmla="*/ 0 w 1415656"/>
              <a:gd name="connsiteY6" fmla="*/ 0 h 1367856"/>
              <a:gd name="connsiteX0" fmla="*/ 0 w 1415656"/>
              <a:gd name="connsiteY0" fmla="*/ 0 h 1367856"/>
              <a:gd name="connsiteX1" fmla="*/ 698659 w 1415656"/>
              <a:gd name="connsiteY1" fmla="*/ 2 h 1367856"/>
              <a:gd name="connsiteX2" fmla="*/ 1415656 w 1415656"/>
              <a:gd name="connsiteY2" fmla="*/ 673103 h 1367856"/>
              <a:gd name="connsiteX3" fmla="*/ 698659 w 1415656"/>
              <a:gd name="connsiteY3" fmla="*/ 1367856 h 1367856"/>
              <a:gd name="connsiteX4" fmla="*/ 110370 w 1415656"/>
              <a:gd name="connsiteY4" fmla="*/ 1346201 h 1367856"/>
              <a:gd name="connsiteX5" fmla="*/ 820256 w 1415656"/>
              <a:gd name="connsiteY5" fmla="*/ 721453 h 1367856"/>
              <a:gd name="connsiteX6" fmla="*/ 0 w 1415656"/>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09893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673104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673104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83467 w 1305293"/>
              <a:gd name="connsiteY5" fmla="*/ 705336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09893 w 1305293"/>
              <a:gd name="connsiteY5" fmla="*/ 673101 h 1367856"/>
              <a:gd name="connsiteX6" fmla="*/ 0 w 1305293"/>
              <a:gd name="connsiteY6" fmla="*/ 0 h 136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5293" h="1367856">
                <a:moveTo>
                  <a:pt x="0" y="0"/>
                </a:moveTo>
                <a:lnTo>
                  <a:pt x="588296" y="2"/>
                </a:lnTo>
                <a:lnTo>
                  <a:pt x="1305293" y="673103"/>
                </a:lnTo>
                <a:lnTo>
                  <a:pt x="588296" y="1367856"/>
                </a:lnTo>
                <a:lnTo>
                  <a:pt x="7" y="1346201"/>
                </a:lnTo>
                <a:lnTo>
                  <a:pt x="709893" y="673101"/>
                </a:lnTo>
                <a:lnTo>
                  <a:pt x="0" y="0"/>
                </a:lnTo>
                <a:close/>
              </a:path>
            </a:pathLst>
          </a:custGeom>
          <a:solidFill>
            <a:srgbClr val="979997"/>
          </a:solidFill>
          <a:ln w="12700" cap="flat" cmpd="sng" algn="ctr">
            <a:noFill/>
            <a:prstDash val="solid"/>
            <a:miter lim="800000"/>
          </a:ln>
          <a:effectLst/>
        </p:spPr>
        <p:txBody>
          <a:bodyPr spcFirstLastPara="0" vert="horz" wrap="square" lIns="751840" tIns="39370" rIns="673099" bIns="3937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6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任意多边形: 形状 53">
            <a:extLst>
              <a:ext uri="{FF2B5EF4-FFF2-40B4-BE49-F238E27FC236}">
                <a16:creationId xmlns:a16="http://schemas.microsoft.com/office/drawing/2014/main" id="{3CFDEA0E-286D-489F-8F0F-4D70BCB0B2BA}"/>
              </a:ext>
            </a:extLst>
          </p:cNvPr>
          <p:cNvSpPr/>
          <p:nvPr/>
        </p:nvSpPr>
        <p:spPr>
          <a:xfrm>
            <a:off x="6566894" y="2967326"/>
            <a:ext cx="1477526" cy="1383731"/>
          </a:xfrm>
          <a:custGeom>
            <a:avLst/>
            <a:gdLst>
              <a:gd name="connsiteX0" fmla="*/ 0 w 3365499"/>
              <a:gd name="connsiteY0" fmla="*/ 0 h 1346199"/>
              <a:gd name="connsiteX1" fmla="*/ 2692400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46199"/>
              <a:gd name="connsiteX1" fmla="*/ 1360834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67854"/>
              <a:gd name="connsiteX1" fmla="*/ 1360834 w 3365499"/>
              <a:gd name="connsiteY1" fmla="*/ 0 h 1367854"/>
              <a:gd name="connsiteX2" fmla="*/ 3365499 w 3365499"/>
              <a:gd name="connsiteY2" fmla="*/ 673100 h 1367854"/>
              <a:gd name="connsiteX3" fmla="*/ 1360834 w 3365499"/>
              <a:gd name="connsiteY3" fmla="*/ 1367854 h 1367854"/>
              <a:gd name="connsiteX4" fmla="*/ 0 w 3365499"/>
              <a:gd name="connsiteY4" fmla="*/ 1346199 h 1367854"/>
              <a:gd name="connsiteX5" fmla="*/ 673100 w 3365499"/>
              <a:gd name="connsiteY5" fmla="*/ 673100 h 1367854"/>
              <a:gd name="connsiteX6" fmla="*/ 0 w 3365499"/>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0 w 2077831"/>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65431 h 1367854"/>
              <a:gd name="connsiteX5" fmla="*/ 673100 w 2077831"/>
              <a:gd name="connsiteY5" fmla="*/ 673100 h 1367854"/>
              <a:gd name="connsiteX6" fmla="*/ 0 w 2077831"/>
              <a:gd name="connsiteY6" fmla="*/ 0 h 1367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7831" h="1367854">
                <a:moveTo>
                  <a:pt x="0" y="0"/>
                </a:moveTo>
                <a:lnTo>
                  <a:pt x="1360834" y="0"/>
                </a:lnTo>
                <a:lnTo>
                  <a:pt x="2077831" y="673101"/>
                </a:lnTo>
                <a:lnTo>
                  <a:pt x="1360834" y="1367854"/>
                </a:lnTo>
                <a:lnTo>
                  <a:pt x="0" y="1365431"/>
                </a:lnTo>
                <a:lnTo>
                  <a:pt x="673100" y="673100"/>
                </a:lnTo>
                <a:lnTo>
                  <a:pt x="0" y="0"/>
                </a:lnTo>
                <a:close/>
              </a:path>
            </a:pathLst>
          </a:custGeom>
          <a:solidFill>
            <a:srgbClr val="B8282E"/>
          </a:solidFill>
          <a:ln w="12700" cap="flat" cmpd="sng" algn="ctr">
            <a:noFill/>
            <a:prstDash val="solid"/>
            <a:miter lim="800000"/>
          </a:ln>
          <a:effectLst/>
        </p:spPr>
        <p:txBody>
          <a:bodyPr spcFirstLastPara="0" vert="horz" wrap="square" lIns="751840" tIns="39370" rIns="673099" bIns="3937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62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5" name="任意多边形: 形状 54">
            <a:extLst>
              <a:ext uri="{FF2B5EF4-FFF2-40B4-BE49-F238E27FC236}">
                <a16:creationId xmlns:a16="http://schemas.microsoft.com/office/drawing/2014/main" id="{9EE0292E-016B-415C-9E1F-8248C9F4297B}"/>
              </a:ext>
            </a:extLst>
          </p:cNvPr>
          <p:cNvSpPr/>
          <p:nvPr/>
        </p:nvSpPr>
        <p:spPr>
          <a:xfrm>
            <a:off x="7887748" y="3246397"/>
            <a:ext cx="553789" cy="825588"/>
          </a:xfrm>
          <a:custGeom>
            <a:avLst/>
            <a:gdLst>
              <a:gd name="connsiteX0" fmla="*/ 0 w 3365499"/>
              <a:gd name="connsiteY0" fmla="*/ 0 h 1346199"/>
              <a:gd name="connsiteX1" fmla="*/ 2692400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46199"/>
              <a:gd name="connsiteX1" fmla="*/ 1360834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67854"/>
              <a:gd name="connsiteX1" fmla="*/ 1360834 w 3365499"/>
              <a:gd name="connsiteY1" fmla="*/ 0 h 1367854"/>
              <a:gd name="connsiteX2" fmla="*/ 3365499 w 3365499"/>
              <a:gd name="connsiteY2" fmla="*/ 673100 h 1367854"/>
              <a:gd name="connsiteX3" fmla="*/ 1360834 w 3365499"/>
              <a:gd name="connsiteY3" fmla="*/ 1367854 h 1367854"/>
              <a:gd name="connsiteX4" fmla="*/ 0 w 3365499"/>
              <a:gd name="connsiteY4" fmla="*/ 1346199 h 1367854"/>
              <a:gd name="connsiteX5" fmla="*/ 673100 w 3365499"/>
              <a:gd name="connsiteY5" fmla="*/ 673100 h 1367854"/>
              <a:gd name="connsiteX6" fmla="*/ 0 w 3365499"/>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0 w 2077831"/>
              <a:gd name="connsiteY6" fmla="*/ 0 h 1367854"/>
              <a:gd name="connsiteX0" fmla="*/ 515026 w 2077831"/>
              <a:gd name="connsiteY0" fmla="*/ 16118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515026 w 2077831"/>
              <a:gd name="connsiteY6" fmla="*/ 16118 h 1367854"/>
              <a:gd name="connsiteX0" fmla="*/ 515026 w 2077831"/>
              <a:gd name="connsiteY0" fmla="*/ 16118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1077764 w 2077831"/>
              <a:gd name="connsiteY5" fmla="*/ 705334 h 1367854"/>
              <a:gd name="connsiteX6" fmla="*/ 515026 w 2077831"/>
              <a:gd name="connsiteY6" fmla="*/ 16118 h 1367854"/>
              <a:gd name="connsiteX0" fmla="*/ 147148 w 1709953"/>
              <a:gd name="connsiteY0" fmla="*/ 16118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147148 w 1709953"/>
              <a:gd name="connsiteY6" fmla="*/ 16118 h 1367854"/>
              <a:gd name="connsiteX0" fmla="*/ 73570 w 1709953"/>
              <a:gd name="connsiteY0" fmla="*/ 32234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73570 w 1709953"/>
              <a:gd name="connsiteY6" fmla="*/ 32234 h 1367854"/>
              <a:gd name="connsiteX0" fmla="*/ 36785 w 1709953"/>
              <a:gd name="connsiteY0" fmla="*/ 16116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36785 w 1709953"/>
              <a:gd name="connsiteY6" fmla="*/ 16116 h 1367854"/>
              <a:gd name="connsiteX0" fmla="*/ 294297 w 1709953"/>
              <a:gd name="connsiteY0" fmla="*/ 0 h 1367856"/>
              <a:gd name="connsiteX1" fmla="*/ 992956 w 1709953"/>
              <a:gd name="connsiteY1" fmla="*/ 2 h 1367856"/>
              <a:gd name="connsiteX2" fmla="*/ 1709953 w 1709953"/>
              <a:gd name="connsiteY2" fmla="*/ 673103 h 1367856"/>
              <a:gd name="connsiteX3" fmla="*/ 992956 w 1709953"/>
              <a:gd name="connsiteY3" fmla="*/ 1367856 h 1367856"/>
              <a:gd name="connsiteX4" fmla="*/ 0 w 1709953"/>
              <a:gd name="connsiteY4" fmla="*/ 1346201 h 1367856"/>
              <a:gd name="connsiteX5" fmla="*/ 709886 w 1709953"/>
              <a:gd name="connsiteY5" fmla="*/ 705336 h 1367856"/>
              <a:gd name="connsiteX6" fmla="*/ 294297 w 1709953"/>
              <a:gd name="connsiteY6" fmla="*/ 0 h 1367856"/>
              <a:gd name="connsiteX0" fmla="*/ 0 w 1415656"/>
              <a:gd name="connsiteY0" fmla="*/ 0 h 1367856"/>
              <a:gd name="connsiteX1" fmla="*/ 698659 w 1415656"/>
              <a:gd name="connsiteY1" fmla="*/ 2 h 1367856"/>
              <a:gd name="connsiteX2" fmla="*/ 1415656 w 1415656"/>
              <a:gd name="connsiteY2" fmla="*/ 673103 h 1367856"/>
              <a:gd name="connsiteX3" fmla="*/ 698659 w 1415656"/>
              <a:gd name="connsiteY3" fmla="*/ 1367856 h 1367856"/>
              <a:gd name="connsiteX4" fmla="*/ 110370 w 1415656"/>
              <a:gd name="connsiteY4" fmla="*/ 1346201 h 1367856"/>
              <a:gd name="connsiteX5" fmla="*/ 415589 w 1415656"/>
              <a:gd name="connsiteY5" fmla="*/ 705336 h 1367856"/>
              <a:gd name="connsiteX6" fmla="*/ 0 w 1415656"/>
              <a:gd name="connsiteY6" fmla="*/ 0 h 1367856"/>
              <a:gd name="connsiteX0" fmla="*/ 0 w 1415656"/>
              <a:gd name="connsiteY0" fmla="*/ 0 h 1367856"/>
              <a:gd name="connsiteX1" fmla="*/ 698659 w 1415656"/>
              <a:gd name="connsiteY1" fmla="*/ 2 h 1367856"/>
              <a:gd name="connsiteX2" fmla="*/ 1415656 w 1415656"/>
              <a:gd name="connsiteY2" fmla="*/ 673103 h 1367856"/>
              <a:gd name="connsiteX3" fmla="*/ 698659 w 1415656"/>
              <a:gd name="connsiteY3" fmla="*/ 1367856 h 1367856"/>
              <a:gd name="connsiteX4" fmla="*/ 110370 w 1415656"/>
              <a:gd name="connsiteY4" fmla="*/ 1346201 h 1367856"/>
              <a:gd name="connsiteX5" fmla="*/ 820256 w 1415656"/>
              <a:gd name="connsiteY5" fmla="*/ 721453 h 1367856"/>
              <a:gd name="connsiteX6" fmla="*/ 0 w 1415656"/>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09893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673104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673104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83467 w 1305293"/>
              <a:gd name="connsiteY5" fmla="*/ 705336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09893 w 1305293"/>
              <a:gd name="connsiteY5" fmla="*/ 673101 h 1367856"/>
              <a:gd name="connsiteX6" fmla="*/ 0 w 1305293"/>
              <a:gd name="connsiteY6" fmla="*/ 0 h 136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5293" h="1367856">
                <a:moveTo>
                  <a:pt x="0" y="0"/>
                </a:moveTo>
                <a:lnTo>
                  <a:pt x="588296" y="2"/>
                </a:lnTo>
                <a:lnTo>
                  <a:pt x="1305293" y="673103"/>
                </a:lnTo>
                <a:lnTo>
                  <a:pt x="588296" y="1367856"/>
                </a:lnTo>
                <a:lnTo>
                  <a:pt x="7" y="1346201"/>
                </a:lnTo>
                <a:lnTo>
                  <a:pt x="709893" y="673101"/>
                </a:lnTo>
                <a:lnTo>
                  <a:pt x="0" y="0"/>
                </a:lnTo>
                <a:close/>
              </a:path>
            </a:pathLst>
          </a:custGeom>
          <a:solidFill>
            <a:srgbClr val="979997"/>
          </a:solidFill>
          <a:ln w="12700" cap="flat" cmpd="sng" algn="ctr">
            <a:noFill/>
            <a:prstDash val="solid"/>
            <a:miter lim="800000"/>
          </a:ln>
          <a:effectLst/>
        </p:spPr>
        <p:txBody>
          <a:bodyPr spcFirstLastPara="0" vert="horz" wrap="square" lIns="751840" tIns="39370" rIns="673099" bIns="3937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6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6" name="任意多边形: 形状 55">
            <a:extLst>
              <a:ext uri="{FF2B5EF4-FFF2-40B4-BE49-F238E27FC236}">
                <a16:creationId xmlns:a16="http://schemas.microsoft.com/office/drawing/2014/main" id="{806B04D7-7E10-4F37-B347-835EC7A3465F}"/>
              </a:ext>
            </a:extLst>
          </p:cNvPr>
          <p:cNvSpPr/>
          <p:nvPr/>
        </p:nvSpPr>
        <p:spPr>
          <a:xfrm>
            <a:off x="8153083" y="2967330"/>
            <a:ext cx="1477526" cy="1383731"/>
          </a:xfrm>
          <a:custGeom>
            <a:avLst/>
            <a:gdLst>
              <a:gd name="connsiteX0" fmla="*/ 0 w 3365499"/>
              <a:gd name="connsiteY0" fmla="*/ 0 h 1346199"/>
              <a:gd name="connsiteX1" fmla="*/ 2692400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46199"/>
              <a:gd name="connsiteX1" fmla="*/ 1360834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67854"/>
              <a:gd name="connsiteX1" fmla="*/ 1360834 w 3365499"/>
              <a:gd name="connsiteY1" fmla="*/ 0 h 1367854"/>
              <a:gd name="connsiteX2" fmla="*/ 3365499 w 3365499"/>
              <a:gd name="connsiteY2" fmla="*/ 673100 h 1367854"/>
              <a:gd name="connsiteX3" fmla="*/ 1360834 w 3365499"/>
              <a:gd name="connsiteY3" fmla="*/ 1367854 h 1367854"/>
              <a:gd name="connsiteX4" fmla="*/ 0 w 3365499"/>
              <a:gd name="connsiteY4" fmla="*/ 1346199 h 1367854"/>
              <a:gd name="connsiteX5" fmla="*/ 673100 w 3365499"/>
              <a:gd name="connsiteY5" fmla="*/ 673100 h 1367854"/>
              <a:gd name="connsiteX6" fmla="*/ 0 w 3365499"/>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0 w 2077831"/>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65431 h 1367854"/>
              <a:gd name="connsiteX5" fmla="*/ 673100 w 2077831"/>
              <a:gd name="connsiteY5" fmla="*/ 673100 h 1367854"/>
              <a:gd name="connsiteX6" fmla="*/ 0 w 2077831"/>
              <a:gd name="connsiteY6" fmla="*/ 0 h 1367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7831" h="1367854">
                <a:moveTo>
                  <a:pt x="0" y="0"/>
                </a:moveTo>
                <a:lnTo>
                  <a:pt x="1360834" y="0"/>
                </a:lnTo>
                <a:lnTo>
                  <a:pt x="2077831" y="673101"/>
                </a:lnTo>
                <a:lnTo>
                  <a:pt x="1360834" y="1367854"/>
                </a:lnTo>
                <a:lnTo>
                  <a:pt x="0" y="1365431"/>
                </a:lnTo>
                <a:lnTo>
                  <a:pt x="673100" y="673100"/>
                </a:lnTo>
                <a:lnTo>
                  <a:pt x="0" y="0"/>
                </a:lnTo>
                <a:close/>
              </a:path>
            </a:pathLst>
          </a:custGeom>
          <a:solidFill>
            <a:srgbClr val="B8282E"/>
          </a:solidFill>
          <a:ln w="12700" cap="flat" cmpd="sng" algn="ctr">
            <a:noFill/>
            <a:prstDash val="solid"/>
            <a:miter lim="800000"/>
          </a:ln>
          <a:effectLst/>
        </p:spPr>
        <p:txBody>
          <a:bodyPr spcFirstLastPara="0" vert="horz" wrap="square" lIns="751840" tIns="39370" rIns="673099" bIns="3937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62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7" name="任意多边形: 形状 56">
            <a:extLst>
              <a:ext uri="{FF2B5EF4-FFF2-40B4-BE49-F238E27FC236}">
                <a16:creationId xmlns:a16="http://schemas.microsoft.com/office/drawing/2014/main" id="{C787FA9B-BF57-40D8-9545-0DE9A9CEA20B}"/>
              </a:ext>
            </a:extLst>
          </p:cNvPr>
          <p:cNvSpPr/>
          <p:nvPr/>
        </p:nvSpPr>
        <p:spPr>
          <a:xfrm>
            <a:off x="9489704" y="3246401"/>
            <a:ext cx="553789" cy="825588"/>
          </a:xfrm>
          <a:custGeom>
            <a:avLst/>
            <a:gdLst>
              <a:gd name="connsiteX0" fmla="*/ 0 w 3365499"/>
              <a:gd name="connsiteY0" fmla="*/ 0 h 1346199"/>
              <a:gd name="connsiteX1" fmla="*/ 2692400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46199"/>
              <a:gd name="connsiteX1" fmla="*/ 1360834 w 3365499"/>
              <a:gd name="connsiteY1" fmla="*/ 0 h 1346199"/>
              <a:gd name="connsiteX2" fmla="*/ 3365499 w 3365499"/>
              <a:gd name="connsiteY2" fmla="*/ 673100 h 1346199"/>
              <a:gd name="connsiteX3" fmla="*/ 2692400 w 3365499"/>
              <a:gd name="connsiteY3" fmla="*/ 1346199 h 1346199"/>
              <a:gd name="connsiteX4" fmla="*/ 0 w 3365499"/>
              <a:gd name="connsiteY4" fmla="*/ 1346199 h 1346199"/>
              <a:gd name="connsiteX5" fmla="*/ 673100 w 3365499"/>
              <a:gd name="connsiteY5" fmla="*/ 673100 h 1346199"/>
              <a:gd name="connsiteX6" fmla="*/ 0 w 3365499"/>
              <a:gd name="connsiteY6" fmla="*/ 0 h 1346199"/>
              <a:gd name="connsiteX0" fmla="*/ 0 w 3365499"/>
              <a:gd name="connsiteY0" fmla="*/ 0 h 1367854"/>
              <a:gd name="connsiteX1" fmla="*/ 1360834 w 3365499"/>
              <a:gd name="connsiteY1" fmla="*/ 0 h 1367854"/>
              <a:gd name="connsiteX2" fmla="*/ 3365499 w 3365499"/>
              <a:gd name="connsiteY2" fmla="*/ 673100 h 1367854"/>
              <a:gd name="connsiteX3" fmla="*/ 1360834 w 3365499"/>
              <a:gd name="connsiteY3" fmla="*/ 1367854 h 1367854"/>
              <a:gd name="connsiteX4" fmla="*/ 0 w 3365499"/>
              <a:gd name="connsiteY4" fmla="*/ 1346199 h 1367854"/>
              <a:gd name="connsiteX5" fmla="*/ 673100 w 3365499"/>
              <a:gd name="connsiteY5" fmla="*/ 673100 h 1367854"/>
              <a:gd name="connsiteX6" fmla="*/ 0 w 3365499"/>
              <a:gd name="connsiteY6" fmla="*/ 0 h 1367854"/>
              <a:gd name="connsiteX0" fmla="*/ 0 w 2077831"/>
              <a:gd name="connsiteY0" fmla="*/ 0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0 w 2077831"/>
              <a:gd name="connsiteY6" fmla="*/ 0 h 1367854"/>
              <a:gd name="connsiteX0" fmla="*/ 515026 w 2077831"/>
              <a:gd name="connsiteY0" fmla="*/ 16118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673100 w 2077831"/>
              <a:gd name="connsiteY5" fmla="*/ 673100 h 1367854"/>
              <a:gd name="connsiteX6" fmla="*/ 515026 w 2077831"/>
              <a:gd name="connsiteY6" fmla="*/ 16118 h 1367854"/>
              <a:gd name="connsiteX0" fmla="*/ 515026 w 2077831"/>
              <a:gd name="connsiteY0" fmla="*/ 16118 h 1367854"/>
              <a:gd name="connsiteX1" fmla="*/ 1360834 w 2077831"/>
              <a:gd name="connsiteY1" fmla="*/ 0 h 1367854"/>
              <a:gd name="connsiteX2" fmla="*/ 2077831 w 2077831"/>
              <a:gd name="connsiteY2" fmla="*/ 673101 h 1367854"/>
              <a:gd name="connsiteX3" fmla="*/ 1360834 w 2077831"/>
              <a:gd name="connsiteY3" fmla="*/ 1367854 h 1367854"/>
              <a:gd name="connsiteX4" fmla="*/ 0 w 2077831"/>
              <a:gd name="connsiteY4" fmla="*/ 1346199 h 1367854"/>
              <a:gd name="connsiteX5" fmla="*/ 1077764 w 2077831"/>
              <a:gd name="connsiteY5" fmla="*/ 705334 h 1367854"/>
              <a:gd name="connsiteX6" fmla="*/ 515026 w 2077831"/>
              <a:gd name="connsiteY6" fmla="*/ 16118 h 1367854"/>
              <a:gd name="connsiteX0" fmla="*/ 147148 w 1709953"/>
              <a:gd name="connsiteY0" fmla="*/ 16118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147148 w 1709953"/>
              <a:gd name="connsiteY6" fmla="*/ 16118 h 1367854"/>
              <a:gd name="connsiteX0" fmla="*/ 73570 w 1709953"/>
              <a:gd name="connsiteY0" fmla="*/ 32234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73570 w 1709953"/>
              <a:gd name="connsiteY6" fmla="*/ 32234 h 1367854"/>
              <a:gd name="connsiteX0" fmla="*/ 36785 w 1709953"/>
              <a:gd name="connsiteY0" fmla="*/ 16116 h 1367854"/>
              <a:gd name="connsiteX1" fmla="*/ 992956 w 1709953"/>
              <a:gd name="connsiteY1" fmla="*/ 0 h 1367854"/>
              <a:gd name="connsiteX2" fmla="*/ 1709953 w 1709953"/>
              <a:gd name="connsiteY2" fmla="*/ 673101 h 1367854"/>
              <a:gd name="connsiteX3" fmla="*/ 992956 w 1709953"/>
              <a:gd name="connsiteY3" fmla="*/ 1367854 h 1367854"/>
              <a:gd name="connsiteX4" fmla="*/ 0 w 1709953"/>
              <a:gd name="connsiteY4" fmla="*/ 1346199 h 1367854"/>
              <a:gd name="connsiteX5" fmla="*/ 709886 w 1709953"/>
              <a:gd name="connsiteY5" fmla="*/ 705334 h 1367854"/>
              <a:gd name="connsiteX6" fmla="*/ 36785 w 1709953"/>
              <a:gd name="connsiteY6" fmla="*/ 16116 h 1367854"/>
              <a:gd name="connsiteX0" fmla="*/ 294297 w 1709953"/>
              <a:gd name="connsiteY0" fmla="*/ 0 h 1367856"/>
              <a:gd name="connsiteX1" fmla="*/ 992956 w 1709953"/>
              <a:gd name="connsiteY1" fmla="*/ 2 h 1367856"/>
              <a:gd name="connsiteX2" fmla="*/ 1709953 w 1709953"/>
              <a:gd name="connsiteY2" fmla="*/ 673103 h 1367856"/>
              <a:gd name="connsiteX3" fmla="*/ 992956 w 1709953"/>
              <a:gd name="connsiteY3" fmla="*/ 1367856 h 1367856"/>
              <a:gd name="connsiteX4" fmla="*/ 0 w 1709953"/>
              <a:gd name="connsiteY4" fmla="*/ 1346201 h 1367856"/>
              <a:gd name="connsiteX5" fmla="*/ 709886 w 1709953"/>
              <a:gd name="connsiteY5" fmla="*/ 705336 h 1367856"/>
              <a:gd name="connsiteX6" fmla="*/ 294297 w 1709953"/>
              <a:gd name="connsiteY6" fmla="*/ 0 h 1367856"/>
              <a:gd name="connsiteX0" fmla="*/ 0 w 1415656"/>
              <a:gd name="connsiteY0" fmla="*/ 0 h 1367856"/>
              <a:gd name="connsiteX1" fmla="*/ 698659 w 1415656"/>
              <a:gd name="connsiteY1" fmla="*/ 2 h 1367856"/>
              <a:gd name="connsiteX2" fmla="*/ 1415656 w 1415656"/>
              <a:gd name="connsiteY2" fmla="*/ 673103 h 1367856"/>
              <a:gd name="connsiteX3" fmla="*/ 698659 w 1415656"/>
              <a:gd name="connsiteY3" fmla="*/ 1367856 h 1367856"/>
              <a:gd name="connsiteX4" fmla="*/ 110370 w 1415656"/>
              <a:gd name="connsiteY4" fmla="*/ 1346201 h 1367856"/>
              <a:gd name="connsiteX5" fmla="*/ 415589 w 1415656"/>
              <a:gd name="connsiteY5" fmla="*/ 705336 h 1367856"/>
              <a:gd name="connsiteX6" fmla="*/ 0 w 1415656"/>
              <a:gd name="connsiteY6" fmla="*/ 0 h 1367856"/>
              <a:gd name="connsiteX0" fmla="*/ 0 w 1415656"/>
              <a:gd name="connsiteY0" fmla="*/ 0 h 1367856"/>
              <a:gd name="connsiteX1" fmla="*/ 698659 w 1415656"/>
              <a:gd name="connsiteY1" fmla="*/ 2 h 1367856"/>
              <a:gd name="connsiteX2" fmla="*/ 1415656 w 1415656"/>
              <a:gd name="connsiteY2" fmla="*/ 673103 h 1367856"/>
              <a:gd name="connsiteX3" fmla="*/ 698659 w 1415656"/>
              <a:gd name="connsiteY3" fmla="*/ 1367856 h 1367856"/>
              <a:gd name="connsiteX4" fmla="*/ 110370 w 1415656"/>
              <a:gd name="connsiteY4" fmla="*/ 1346201 h 1367856"/>
              <a:gd name="connsiteX5" fmla="*/ 820256 w 1415656"/>
              <a:gd name="connsiteY5" fmla="*/ 721453 h 1367856"/>
              <a:gd name="connsiteX6" fmla="*/ 0 w 1415656"/>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09893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673104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673104 w 1305293"/>
              <a:gd name="connsiteY5" fmla="*/ 721453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83467 w 1305293"/>
              <a:gd name="connsiteY5" fmla="*/ 705336 h 1367856"/>
              <a:gd name="connsiteX6" fmla="*/ 0 w 1305293"/>
              <a:gd name="connsiteY6" fmla="*/ 0 h 1367856"/>
              <a:gd name="connsiteX0" fmla="*/ 0 w 1305293"/>
              <a:gd name="connsiteY0" fmla="*/ 0 h 1367856"/>
              <a:gd name="connsiteX1" fmla="*/ 588296 w 1305293"/>
              <a:gd name="connsiteY1" fmla="*/ 2 h 1367856"/>
              <a:gd name="connsiteX2" fmla="*/ 1305293 w 1305293"/>
              <a:gd name="connsiteY2" fmla="*/ 673103 h 1367856"/>
              <a:gd name="connsiteX3" fmla="*/ 588296 w 1305293"/>
              <a:gd name="connsiteY3" fmla="*/ 1367856 h 1367856"/>
              <a:gd name="connsiteX4" fmla="*/ 7 w 1305293"/>
              <a:gd name="connsiteY4" fmla="*/ 1346201 h 1367856"/>
              <a:gd name="connsiteX5" fmla="*/ 709893 w 1305293"/>
              <a:gd name="connsiteY5" fmla="*/ 673101 h 1367856"/>
              <a:gd name="connsiteX6" fmla="*/ 0 w 1305293"/>
              <a:gd name="connsiteY6" fmla="*/ 0 h 136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5293" h="1367856">
                <a:moveTo>
                  <a:pt x="0" y="0"/>
                </a:moveTo>
                <a:lnTo>
                  <a:pt x="588296" y="2"/>
                </a:lnTo>
                <a:lnTo>
                  <a:pt x="1305293" y="673103"/>
                </a:lnTo>
                <a:lnTo>
                  <a:pt x="588296" y="1367856"/>
                </a:lnTo>
                <a:lnTo>
                  <a:pt x="7" y="1346201"/>
                </a:lnTo>
                <a:lnTo>
                  <a:pt x="709893" y="673101"/>
                </a:lnTo>
                <a:lnTo>
                  <a:pt x="0" y="0"/>
                </a:lnTo>
                <a:close/>
              </a:path>
            </a:pathLst>
          </a:custGeom>
          <a:solidFill>
            <a:srgbClr val="979997"/>
          </a:solidFill>
          <a:ln w="12700" cap="flat" cmpd="sng" algn="ctr">
            <a:noFill/>
            <a:prstDash val="solid"/>
            <a:miter lim="800000"/>
          </a:ln>
          <a:effectLst/>
        </p:spPr>
        <p:txBody>
          <a:bodyPr spcFirstLastPara="0" vert="horz" wrap="square" lIns="751840" tIns="39370" rIns="673099" bIns="39370" numCol="1" spcCol="1270" anchor="ctr" anchorCtr="0">
            <a:noAutofit/>
          </a:bodyPr>
          <a:lstStyle/>
          <a:p>
            <a:pPr marL="0" marR="0" lvl="0" indent="0" algn="ctr" defTabSz="2755900" eaLnBrk="1" fontAlgn="auto" latinLnBrk="0" hangingPunct="1">
              <a:lnSpc>
                <a:spcPct val="90000"/>
              </a:lnSpc>
              <a:spcBef>
                <a:spcPct val="0"/>
              </a:spcBef>
              <a:spcAft>
                <a:spcPct val="35000"/>
              </a:spcAft>
              <a:buClrTx/>
              <a:buSzTx/>
              <a:buFontTx/>
              <a:buNone/>
              <a:tabLst/>
              <a:defRPr/>
            </a:pPr>
            <a:endParaRPr kumimoji="0" lang="zh-CN" altLang="en-US" sz="6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8" name="任意多边形: 形状 57">
            <a:extLst>
              <a:ext uri="{FF2B5EF4-FFF2-40B4-BE49-F238E27FC236}">
                <a16:creationId xmlns:a16="http://schemas.microsoft.com/office/drawing/2014/main" id="{8DFF7164-C398-4EF8-AE59-9628A6D67E28}"/>
              </a:ext>
            </a:extLst>
          </p:cNvPr>
          <p:cNvSpPr/>
          <p:nvPr/>
        </p:nvSpPr>
        <p:spPr>
          <a:xfrm>
            <a:off x="10010772" y="2864149"/>
            <a:ext cx="2181228" cy="1590077"/>
          </a:xfrm>
          <a:custGeom>
            <a:avLst/>
            <a:gdLst>
              <a:gd name="connsiteX0" fmla="*/ 900032 w 1695070"/>
              <a:gd name="connsiteY0" fmla="*/ 0 h 1590077"/>
              <a:gd name="connsiteX1" fmla="*/ 1695070 w 1695070"/>
              <a:gd name="connsiteY1" fmla="*/ 795039 h 1590077"/>
              <a:gd name="connsiteX2" fmla="*/ 900032 w 1695070"/>
              <a:gd name="connsiteY2" fmla="*/ 1590077 h 1590077"/>
              <a:gd name="connsiteX3" fmla="*/ 900032 w 1695070"/>
              <a:gd name="connsiteY3" fmla="*/ 1192558 h 1590077"/>
              <a:gd name="connsiteX4" fmla="*/ 0 w 1695070"/>
              <a:gd name="connsiteY4" fmla="*/ 1192558 h 1590077"/>
              <a:gd name="connsiteX5" fmla="*/ 0 w 1695070"/>
              <a:gd name="connsiteY5" fmla="*/ 1162452 h 1590077"/>
              <a:gd name="connsiteX6" fmla="*/ 173021 w 1695070"/>
              <a:gd name="connsiteY6" fmla="*/ 795040 h 1590077"/>
              <a:gd name="connsiteX7" fmla="*/ 14502 w 1695070"/>
              <a:gd name="connsiteY7" fmla="*/ 397519 h 1590077"/>
              <a:gd name="connsiteX8" fmla="*/ 900032 w 1695070"/>
              <a:gd name="connsiteY8" fmla="*/ 397519 h 159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070" h="1590077">
                <a:moveTo>
                  <a:pt x="900032" y="0"/>
                </a:moveTo>
                <a:lnTo>
                  <a:pt x="1695070" y="795039"/>
                </a:lnTo>
                <a:lnTo>
                  <a:pt x="900032" y="1590077"/>
                </a:lnTo>
                <a:lnTo>
                  <a:pt x="900032" y="1192558"/>
                </a:lnTo>
                <a:lnTo>
                  <a:pt x="0" y="1192558"/>
                </a:lnTo>
                <a:lnTo>
                  <a:pt x="0" y="1162452"/>
                </a:lnTo>
                <a:lnTo>
                  <a:pt x="173021" y="795040"/>
                </a:lnTo>
                <a:lnTo>
                  <a:pt x="14502" y="397519"/>
                </a:lnTo>
                <a:lnTo>
                  <a:pt x="900032" y="397519"/>
                </a:lnTo>
                <a:close/>
              </a:path>
            </a:pathLst>
          </a:cu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59" name="组合 58">
            <a:extLst>
              <a:ext uri="{FF2B5EF4-FFF2-40B4-BE49-F238E27FC236}">
                <a16:creationId xmlns:a16="http://schemas.microsoft.com/office/drawing/2014/main" id="{841ECCB1-FBB1-4AB0-8ABD-38F9FE992A56}"/>
              </a:ext>
            </a:extLst>
          </p:cNvPr>
          <p:cNvGrpSpPr/>
          <p:nvPr/>
        </p:nvGrpSpPr>
        <p:grpSpPr>
          <a:xfrm>
            <a:off x="2099734" y="1683423"/>
            <a:ext cx="309470" cy="1283896"/>
            <a:chOff x="2099734" y="1416723"/>
            <a:chExt cx="309470" cy="1283896"/>
          </a:xfrm>
        </p:grpSpPr>
        <p:cxnSp>
          <p:nvCxnSpPr>
            <p:cNvPr id="60" name="直接连接符 59">
              <a:extLst>
                <a:ext uri="{FF2B5EF4-FFF2-40B4-BE49-F238E27FC236}">
                  <a16:creationId xmlns:a16="http://schemas.microsoft.com/office/drawing/2014/main" id="{D6FDC212-A0BE-44D3-B7CA-C4B84A39A57B}"/>
                </a:ext>
              </a:extLst>
            </p:cNvPr>
            <p:cNvCxnSpPr>
              <a:cxnSpLocks/>
              <a:endCxn id="61" idx="4"/>
            </p:cNvCxnSpPr>
            <p:nvPr/>
          </p:nvCxnSpPr>
          <p:spPr>
            <a:xfrm flipV="1">
              <a:off x="2254469" y="1726193"/>
              <a:ext cx="0" cy="974426"/>
            </a:xfrm>
            <a:prstGeom prst="line">
              <a:avLst/>
            </a:prstGeom>
            <a:noFill/>
            <a:ln w="6350" cap="flat" cmpd="sng" algn="ctr">
              <a:solidFill>
                <a:srgbClr val="B92917"/>
              </a:solidFill>
              <a:prstDash val="solid"/>
              <a:miter lim="800000"/>
            </a:ln>
            <a:effectLst/>
          </p:spPr>
        </p:cxnSp>
        <p:sp>
          <p:nvSpPr>
            <p:cNvPr id="61" name="椭圆 60">
              <a:extLst>
                <a:ext uri="{FF2B5EF4-FFF2-40B4-BE49-F238E27FC236}">
                  <a16:creationId xmlns:a16="http://schemas.microsoft.com/office/drawing/2014/main" id="{12239BE7-4807-4E54-AC6F-CC87A3ABEA77}"/>
                </a:ext>
              </a:extLst>
            </p:cNvPr>
            <p:cNvSpPr/>
            <p:nvPr/>
          </p:nvSpPr>
          <p:spPr>
            <a:xfrm>
              <a:off x="2099734" y="1416723"/>
              <a:ext cx="309470" cy="309470"/>
            </a:xfrm>
            <a:prstGeom prst="ellipse">
              <a:avLst/>
            </a:prstGeom>
            <a:noFill/>
            <a:ln w="12700" cap="flat" cmpd="sng" algn="ctr">
              <a:gradFill>
                <a:gsLst>
                  <a:gs pos="50000">
                    <a:srgbClr val="B92917"/>
                  </a:gs>
                  <a:gs pos="0">
                    <a:srgbClr val="B92917"/>
                  </a:gs>
                  <a:gs pos="100000">
                    <a:srgbClr val="B92917">
                      <a:alpha val="0"/>
                    </a:srgbClr>
                  </a:gs>
                </a:gsLst>
                <a:lin ang="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2" name="椭圆 61">
              <a:extLst>
                <a:ext uri="{FF2B5EF4-FFF2-40B4-BE49-F238E27FC236}">
                  <a16:creationId xmlns:a16="http://schemas.microsoft.com/office/drawing/2014/main" id="{621D1EE7-C1F3-4E93-A385-EE8537E3D9BE}"/>
                </a:ext>
              </a:extLst>
            </p:cNvPr>
            <p:cNvSpPr/>
            <p:nvPr/>
          </p:nvSpPr>
          <p:spPr>
            <a:xfrm>
              <a:off x="2200055" y="1517044"/>
              <a:ext cx="108826" cy="108826"/>
            </a:xfrm>
            <a:prstGeom prst="ellipse">
              <a:avLst/>
            </a:pr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63" name="文本框 62">
            <a:extLst>
              <a:ext uri="{FF2B5EF4-FFF2-40B4-BE49-F238E27FC236}">
                <a16:creationId xmlns:a16="http://schemas.microsoft.com/office/drawing/2014/main" id="{4CD3AB5E-D014-4D66-864B-B9A31570A1E5}"/>
              </a:ext>
            </a:extLst>
          </p:cNvPr>
          <p:cNvSpPr txBox="1"/>
          <p:nvPr/>
        </p:nvSpPr>
        <p:spPr>
          <a:xfrm>
            <a:off x="2560838" y="1603241"/>
            <a:ext cx="1781940" cy="461665"/>
          </a:xfrm>
          <a:prstGeom prst="rect">
            <a:avLst/>
          </a:prstGeom>
          <a:noFill/>
        </p:spPr>
        <p:txBody>
          <a:bodyPr wrap="square" rtlCol="0">
            <a:spAutoFit/>
          </a:bodyPr>
          <a:lstStyle/>
          <a:p>
            <a:r>
              <a:rPr lang="zh-CN" altLang="en-US" sz="2400" b="1" dirty="0">
                <a:solidFill>
                  <a:srgbClr val="000000"/>
                </a:solidFill>
                <a:latin typeface="微软雅黑" panose="020B0503020204020204" pitchFamily="34" charset="-122"/>
                <a:ea typeface="微软雅黑" panose="020B0503020204020204" pitchFamily="34" charset="-122"/>
              </a:rPr>
              <a:t>输入内容</a:t>
            </a:r>
          </a:p>
        </p:txBody>
      </p:sp>
      <p:sp>
        <p:nvSpPr>
          <p:cNvPr id="64" name="文本框 63">
            <a:extLst>
              <a:ext uri="{FF2B5EF4-FFF2-40B4-BE49-F238E27FC236}">
                <a16:creationId xmlns:a16="http://schemas.microsoft.com/office/drawing/2014/main" id="{465F2D50-9127-4411-909F-34C897A8EE05}"/>
              </a:ext>
            </a:extLst>
          </p:cNvPr>
          <p:cNvSpPr txBox="1"/>
          <p:nvPr/>
        </p:nvSpPr>
        <p:spPr>
          <a:xfrm>
            <a:off x="2560838" y="1970025"/>
            <a:ext cx="1850147" cy="700898"/>
          </a:xfrm>
          <a:prstGeom prst="rect">
            <a:avLst/>
          </a:prstGeom>
          <a:noFill/>
        </p:spPr>
        <p:txBody>
          <a:bodyPr wrap="square" rtlCol="0">
            <a:spAutoFit/>
          </a:bodyPr>
          <a:lstStyle/>
          <a:p>
            <a:pP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输入第一点内容</a:t>
            </a:r>
            <a:endParaRPr lang="en-US" altLang="zh-CN" sz="1600" spc="130" dirty="0">
              <a:solidFill>
                <a:srgbClr val="000000"/>
              </a:solidFill>
              <a:latin typeface="微软雅黑" panose="020B0503020204020204" pitchFamily="34" charset="-122"/>
              <a:ea typeface="微软雅黑" panose="020B0503020204020204" pitchFamily="34" charset="-122"/>
            </a:endParaRPr>
          </a:p>
          <a:p>
            <a:pP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输入第二点内容</a:t>
            </a:r>
          </a:p>
        </p:txBody>
      </p:sp>
      <p:sp>
        <p:nvSpPr>
          <p:cNvPr id="65" name="文本框 64">
            <a:extLst>
              <a:ext uri="{FF2B5EF4-FFF2-40B4-BE49-F238E27FC236}">
                <a16:creationId xmlns:a16="http://schemas.microsoft.com/office/drawing/2014/main" id="{21B30FD4-5381-4331-9C1C-A15057CDBA3D}"/>
              </a:ext>
            </a:extLst>
          </p:cNvPr>
          <p:cNvSpPr txBox="1"/>
          <p:nvPr/>
        </p:nvSpPr>
        <p:spPr>
          <a:xfrm>
            <a:off x="5818040" y="1603241"/>
            <a:ext cx="1781940" cy="461665"/>
          </a:xfrm>
          <a:prstGeom prst="rect">
            <a:avLst/>
          </a:prstGeom>
          <a:noFill/>
        </p:spPr>
        <p:txBody>
          <a:bodyPr wrap="square" rtlCol="0">
            <a:spAutoFit/>
          </a:bodyPr>
          <a:lstStyle/>
          <a:p>
            <a:r>
              <a:rPr lang="zh-CN" altLang="en-US" sz="2400" b="1" dirty="0">
                <a:solidFill>
                  <a:srgbClr val="000000"/>
                </a:solidFill>
                <a:latin typeface="微软雅黑" panose="020B0503020204020204" pitchFamily="34" charset="-122"/>
                <a:ea typeface="微软雅黑" panose="020B0503020204020204" pitchFamily="34" charset="-122"/>
              </a:rPr>
              <a:t>输入内容</a:t>
            </a:r>
          </a:p>
        </p:txBody>
      </p:sp>
      <p:sp>
        <p:nvSpPr>
          <p:cNvPr id="66" name="文本框 65">
            <a:extLst>
              <a:ext uri="{FF2B5EF4-FFF2-40B4-BE49-F238E27FC236}">
                <a16:creationId xmlns:a16="http://schemas.microsoft.com/office/drawing/2014/main" id="{64CDD2E5-DC68-47BC-AFE2-A43140622F74}"/>
              </a:ext>
            </a:extLst>
          </p:cNvPr>
          <p:cNvSpPr txBox="1"/>
          <p:nvPr/>
        </p:nvSpPr>
        <p:spPr>
          <a:xfrm>
            <a:off x="5818040" y="1970025"/>
            <a:ext cx="1850147" cy="700898"/>
          </a:xfrm>
          <a:prstGeom prst="rect">
            <a:avLst/>
          </a:prstGeom>
          <a:noFill/>
        </p:spPr>
        <p:txBody>
          <a:bodyPr wrap="square" rtlCol="0">
            <a:spAutoFit/>
          </a:bodyPr>
          <a:lstStyle/>
          <a:p>
            <a:pP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输入第一点内容</a:t>
            </a:r>
            <a:endParaRPr lang="en-US" altLang="zh-CN" sz="1600" spc="130" dirty="0">
              <a:solidFill>
                <a:srgbClr val="000000"/>
              </a:solidFill>
              <a:latin typeface="微软雅黑" panose="020B0503020204020204" pitchFamily="34" charset="-122"/>
              <a:ea typeface="微软雅黑" panose="020B0503020204020204" pitchFamily="34" charset="-122"/>
            </a:endParaRPr>
          </a:p>
          <a:p>
            <a:pP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输入第二点内容</a:t>
            </a:r>
          </a:p>
        </p:txBody>
      </p:sp>
      <p:sp>
        <p:nvSpPr>
          <p:cNvPr id="67" name="文本框 66">
            <a:extLst>
              <a:ext uri="{FF2B5EF4-FFF2-40B4-BE49-F238E27FC236}">
                <a16:creationId xmlns:a16="http://schemas.microsoft.com/office/drawing/2014/main" id="{F384B6BD-2D5E-4B6F-BB2C-9E5AE36662E4}"/>
              </a:ext>
            </a:extLst>
          </p:cNvPr>
          <p:cNvSpPr txBox="1"/>
          <p:nvPr/>
        </p:nvSpPr>
        <p:spPr>
          <a:xfrm>
            <a:off x="8960942" y="1603241"/>
            <a:ext cx="1781940" cy="461665"/>
          </a:xfrm>
          <a:prstGeom prst="rect">
            <a:avLst/>
          </a:prstGeom>
          <a:noFill/>
        </p:spPr>
        <p:txBody>
          <a:bodyPr wrap="square" rtlCol="0">
            <a:spAutoFit/>
          </a:bodyPr>
          <a:lstStyle/>
          <a:p>
            <a:r>
              <a:rPr lang="zh-CN" altLang="en-US" sz="2400" b="1" dirty="0">
                <a:solidFill>
                  <a:srgbClr val="000000"/>
                </a:solidFill>
                <a:latin typeface="微软雅黑" panose="020B0503020204020204" pitchFamily="34" charset="-122"/>
                <a:ea typeface="微软雅黑" panose="020B0503020204020204" pitchFamily="34" charset="-122"/>
              </a:rPr>
              <a:t>输入内容</a:t>
            </a:r>
          </a:p>
        </p:txBody>
      </p:sp>
      <p:sp>
        <p:nvSpPr>
          <p:cNvPr id="68" name="文本框 67">
            <a:extLst>
              <a:ext uri="{FF2B5EF4-FFF2-40B4-BE49-F238E27FC236}">
                <a16:creationId xmlns:a16="http://schemas.microsoft.com/office/drawing/2014/main" id="{CF21CECE-3074-4FD1-8823-48292A3F5942}"/>
              </a:ext>
            </a:extLst>
          </p:cNvPr>
          <p:cNvSpPr txBox="1"/>
          <p:nvPr/>
        </p:nvSpPr>
        <p:spPr>
          <a:xfrm>
            <a:off x="8960942" y="1970025"/>
            <a:ext cx="1850147" cy="700898"/>
          </a:xfrm>
          <a:prstGeom prst="rect">
            <a:avLst/>
          </a:prstGeom>
          <a:noFill/>
        </p:spPr>
        <p:txBody>
          <a:bodyPr wrap="square" rtlCol="0">
            <a:spAutoFit/>
          </a:bodyPr>
          <a:lstStyle/>
          <a:p>
            <a:pP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输入第一点内容</a:t>
            </a:r>
            <a:endParaRPr lang="en-US" altLang="zh-CN" sz="1600" spc="130" dirty="0">
              <a:solidFill>
                <a:srgbClr val="000000"/>
              </a:solidFill>
              <a:latin typeface="微软雅黑" panose="020B0503020204020204" pitchFamily="34" charset="-122"/>
              <a:ea typeface="微软雅黑" panose="020B0503020204020204" pitchFamily="34" charset="-122"/>
            </a:endParaRPr>
          </a:p>
          <a:p>
            <a:pP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输入第二点内容</a:t>
            </a:r>
          </a:p>
        </p:txBody>
      </p:sp>
      <p:grpSp>
        <p:nvGrpSpPr>
          <p:cNvPr id="69" name="组合 68">
            <a:extLst>
              <a:ext uri="{FF2B5EF4-FFF2-40B4-BE49-F238E27FC236}">
                <a16:creationId xmlns:a16="http://schemas.microsoft.com/office/drawing/2014/main" id="{2C5BA6C1-BEEE-4B37-977D-751A3D411C55}"/>
              </a:ext>
            </a:extLst>
          </p:cNvPr>
          <p:cNvGrpSpPr/>
          <p:nvPr/>
        </p:nvGrpSpPr>
        <p:grpSpPr>
          <a:xfrm>
            <a:off x="5366934" y="1681110"/>
            <a:ext cx="309470" cy="1283896"/>
            <a:chOff x="2099734" y="1416723"/>
            <a:chExt cx="309470" cy="1283896"/>
          </a:xfrm>
        </p:grpSpPr>
        <p:cxnSp>
          <p:nvCxnSpPr>
            <p:cNvPr id="70" name="直接连接符 69">
              <a:extLst>
                <a:ext uri="{FF2B5EF4-FFF2-40B4-BE49-F238E27FC236}">
                  <a16:creationId xmlns:a16="http://schemas.microsoft.com/office/drawing/2014/main" id="{00238083-2179-466F-B3B8-D6E24246201A}"/>
                </a:ext>
              </a:extLst>
            </p:cNvPr>
            <p:cNvCxnSpPr>
              <a:cxnSpLocks/>
              <a:endCxn id="71" idx="4"/>
            </p:cNvCxnSpPr>
            <p:nvPr/>
          </p:nvCxnSpPr>
          <p:spPr>
            <a:xfrm flipV="1">
              <a:off x="2254469" y="1726193"/>
              <a:ext cx="0" cy="974426"/>
            </a:xfrm>
            <a:prstGeom prst="line">
              <a:avLst/>
            </a:prstGeom>
            <a:noFill/>
            <a:ln w="6350" cap="flat" cmpd="sng" algn="ctr">
              <a:solidFill>
                <a:srgbClr val="B92917"/>
              </a:solidFill>
              <a:prstDash val="solid"/>
              <a:miter lim="800000"/>
            </a:ln>
            <a:effectLst/>
          </p:spPr>
        </p:cxnSp>
        <p:sp>
          <p:nvSpPr>
            <p:cNvPr id="71" name="椭圆 70">
              <a:extLst>
                <a:ext uri="{FF2B5EF4-FFF2-40B4-BE49-F238E27FC236}">
                  <a16:creationId xmlns:a16="http://schemas.microsoft.com/office/drawing/2014/main" id="{BF3C4D8E-40F7-44F0-8D3B-AFBFD6404B51}"/>
                </a:ext>
              </a:extLst>
            </p:cNvPr>
            <p:cNvSpPr/>
            <p:nvPr/>
          </p:nvSpPr>
          <p:spPr>
            <a:xfrm>
              <a:off x="2099734" y="1416723"/>
              <a:ext cx="309470" cy="309470"/>
            </a:xfrm>
            <a:prstGeom prst="ellipse">
              <a:avLst/>
            </a:prstGeom>
            <a:noFill/>
            <a:ln w="12700" cap="flat" cmpd="sng" algn="ctr">
              <a:gradFill>
                <a:gsLst>
                  <a:gs pos="50000">
                    <a:srgbClr val="B92917"/>
                  </a:gs>
                  <a:gs pos="0">
                    <a:srgbClr val="B92917"/>
                  </a:gs>
                  <a:gs pos="100000">
                    <a:srgbClr val="B92917">
                      <a:alpha val="0"/>
                    </a:srgbClr>
                  </a:gs>
                </a:gsLst>
                <a:lin ang="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2" name="椭圆 71">
              <a:extLst>
                <a:ext uri="{FF2B5EF4-FFF2-40B4-BE49-F238E27FC236}">
                  <a16:creationId xmlns:a16="http://schemas.microsoft.com/office/drawing/2014/main" id="{24818036-3DD7-4467-95F9-43EE627B9152}"/>
                </a:ext>
              </a:extLst>
            </p:cNvPr>
            <p:cNvSpPr/>
            <p:nvPr/>
          </p:nvSpPr>
          <p:spPr>
            <a:xfrm>
              <a:off x="2200055" y="1517044"/>
              <a:ext cx="108826" cy="108826"/>
            </a:xfrm>
            <a:prstGeom prst="ellipse">
              <a:avLst/>
            </a:pr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73" name="组合 72">
            <a:extLst>
              <a:ext uri="{FF2B5EF4-FFF2-40B4-BE49-F238E27FC236}">
                <a16:creationId xmlns:a16="http://schemas.microsoft.com/office/drawing/2014/main" id="{0782212C-D2BA-4AC1-981D-310BC14B08F2}"/>
              </a:ext>
            </a:extLst>
          </p:cNvPr>
          <p:cNvGrpSpPr/>
          <p:nvPr/>
        </p:nvGrpSpPr>
        <p:grpSpPr>
          <a:xfrm>
            <a:off x="8510309" y="1678797"/>
            <a:ext cx="309470" cy="1283896"/>
            <a:chOff x="2099734" y="1416723"/>
            <a:chExt cx="309470" cy="1283896"/>
          </a:xfrm>
        </p:grpSpPr>
        <p:cxnSp>
          <p:nvCxnSpPr>
            <p:cNvPr id="74" name="直接连接符 73">
              <a:extLst>
                <a:ext uri="{FF2B5EF4-FFF2-40B4-BE49-F238E27FC236}">
                  <a16:creationId xmlns:a16="http://schemas.microsoft.com/office/drawing/2014/main" id="{F186E437-2362-478E-B760-D44CF28F0E7C}"/>
                </a:ext>
              </a:extLst>
            </p:cNvPr>
            <p:cNvCxnSpPr>
              <a:cxnSpLocks/>
              <a:endCxn id="75" idx="4"/>
            </p:cNvCxnSpPr>
            <p:nvPr/>
          </p:nvCxnSpPr>
          <p:spPr>
            <a:xfrm flipV="1">
              <a:off x="2254469" y="1726193"/>
              <a:ext cx="0" cy="974426"/>
            </a:xfrm>
            <a:prstGeom prst="line">
              <a:avLst/>
            </a:prstGeom>
            <a:noFill/>
            <a:ln w="6350" cap="flat" cmpd="sng" algn="ctr">
              <a:solidFill>
                <a:srgbClr val="B92917"/>
              </a:solidFill>
              <a:prstDash val="solid"/>
              <a:miter lim="800000"/>
            </a:ln>
            <a:effectLst/>
          </p:spPr>
        </p:cxnSp>
        <p:sp>
          <p:nvSpPr>
            <p:cNvPr id="75" name="椭圆 74">
              <a:extLst>
                <a:ext uri="{FF2B5EF4-FFF2-40B4-BE49-F238E27FC236}">
                  <a16:creationId xmlns:a16="http://schemas.microsoft.com/office/drawing/2014/main" id="{30DD82DB-1F26-4DF9-A224-99A22BCFBDC3}"/>
                </a:ext>
              </a:extLst>
            </p:cNvPr>
            <p:cNvSpPr/>
            <p:nvPr/>
          </p:nvSpPr>
          <p:spPr>
            <a:xfrm>
              <a:off x="2099734" y="1416723"/>
              <a:ext cx="309470" cy="309470"/>
            </a:xfrm>
            <a:prstGeom prst="ellipse">
              <a:avLst/>
            </a:prstGeom>
            <a:noFill/>
            <a:ln w="12700" cap="flat" cmpd="sng" algn="ctr">
              <a:gradFill>
                <a:gsLst>
                  <a:gs pos="50000">
                    <a:srgbClr val="B92917"/>
                  </a:gs>
                  <a:gs pos="0">
                    <a:srgbClr val="B92917"/>
                  </a:gs>
                  <a:gs pos="100000">
                    <a:srgbClr val="B92917">
                      <a:alpha val="0"/>
                    </a:srgbClr>
                  </a:gs>
                </a:gsLst>
                <a:lin ang="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6" name="椭圆 75">
              <a:extLst>
                <a:ext uri="{FF2B5EF4-FFF2-40B4-BE49-F238E27FC236}">
                  <a16:creationId xmlns:a16="http://schemas.microsoft.com/office/drawing/2014/main" id="{5ADB9AB0-89AD-436A-AE87-11F1E7EB0462}"/>
                </a:ext>
              </a:extLst>
            </p:cNvPr>
            <p:cNvSpPr/>
            <p:nvPr/>
          </p:nvSpPr>
          <p:spPr>
            <a:xfrm>
              <a:off x="2200055" y="1517044"/>
              <a:ext cx="108826" cy="108826"/>
            </a:xfrm>
            <a:prstGeom prst="ellipse">
              <a:avLst/>
            </a:pr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77" name="组合 76">
            <a:extLst>
              <a:ext uri="{FF2B5EF4-FFF2-40B4-BE49-F238E27FC236}">
                <a16:creationId xmlns:a16="http://schemas.microsoft.com/office/drawing/2014/main" id="{F5F11C1F-C91C-4295-98D6-CB128B8F0369}"/>
              </a:ext>
            </a:extLst>
          </p:cNvPr>
          <p:cNvGrpSpPr/>
          <p:nvPr/>
        </p:nvGrpSpPr>
        <p:grpSpPr>
          <a:xfrm flipV="1">
            <a:off x="3778859" y="4351049"/>
            <a:ext cx="309470" cy="1283896"/>
            <a:chOff x="2099734" y="1416723"/>
            <a:chExt cx="309470" cy="1283896"/>
          </a:xfrm>
        </p:grpSpPr>
        <p:cxnSp>
          <p:nvCxnSpPr>
            <p:cNvPr id="78" name="直接连接符 77">
              <a:extLst>
                <a:ext uri="{FF2B5EF4-FFF2-40B4-BE49-F238E27FC236}">
                  <a16:creationId xmlns:a16="http://schemas.microsoft.com/office/drawing/2014/main" id="{F4C89730-3503-476E-83F6-B8DA4C64265D}"/>
                </a:ext>
              </a:extLst>
            </p:cNvPr>
            <p:cNvCxnSpPr>
              <a:cxnSpLocks/>
              <a:endCxn id="79" idx="4"/>
            </p:cNvCxnSpPr>
            <p:nvPr/>
          </p:nvCxnSpPr>
          <p:spPr>
            <a:xfrm flipV="1">
              <a:off x="2254469" y="1726193"/>
              <a:ext cx="0" cy="974426"/>
            </a:xfrm>
            <a:prstGeom prst="line">
              <a:avLst/>
            </a:prstGeom>
            <a:noFill/>
            <a:ln w="6350" cap="flat" cmpd="sng" algn="ctr">
              <a:solidFill>
                <a:srgbClr val="B92917"/>
              </a:solidFill>
              <a:prstDash val="solid"/>
              <a:miter lim="800000"/>
            </a:ln>
            <a:effectLst/>
          </p:spPr>
        </p:cxnSp>
        <p:sp>
          <p:nvSpPr>
            <p:cNvPr id="79" name="椭圆 78">
              <a:extLst>
                <a:ext uri="{FF2B5EF4-FFF2-40B4-BE49-F238E27FC236}">
                  <a16:creationId xmlns:a16="http://schemas.microsoft.com/office/drawing/2014/main" id="{122BC297-1DEC-4FEF-BAF3-AE21D4738EA9}"/>
                </a:ext>
              </a:extLst>
            </p:cNvPr>
            <p:cNvSpPr/>
            <p:nvPr/>
          </p:nvSpPr>
          <p:spPr>
            <a:xfrm>
              <a:off x="2099734" y="1416723"/>
              <a:ext cx="309470" cy="309470"/>
            </a:xfrm>
            <a:prstGeom prst="ellipse">
              <a:avLst/>
            </a:prstGeom>
            <a:noFill/>
            <a:ln w="12700" cap="flat" cmpd="sng" algn="ctr">
              <a:gradFill>
                <a:gsLst>
                  <a:gs pos="50000">
                    <a:srgbClr val="B92917"/>
                  </a:gs>
                  <a:gs pos="0">
                    <a:srgbClr val="B92917"/>
                  </a:gs>
                  <a:gs pos="100000">
                    <a:srgbClr val="B92917">
                      <a:alpha val="0"/>
                    </a:srgbClr>
                  </a:gs>
                </a:gsLst>
                <a:lin ang="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0" name="椭圆 79">
              <a:extLst>
                <a:ext uri="{FF2B5EF4-FFF2-40B4-BE49-F238E27FC236}">
                  <a16:creationId xmlns:a16="http://schemas.microsoft.com/office/drawing/2014/main" id="{80BFB780-8C5D-4B65-89C7-074F04E33C3D}"/>
                </a:ext>
              </a:extLst>
            </p:cNvPr>
            <p:cNvSpPr/>
            <p:nvPr/>
          </p:nvSpPr>
          <p:spPr>
            <a:xfrm>
              <a:off x="2200055" y="1517044"/>
              <a:ext cx="108826" cy="108826"/>
            </a:xfrm>
            <a:prstGeom prst="ellipse">
              <a:avLst/>
            </a:pr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81" name="文本框 80">
            <a:extLst>
              <a:ext uri="{FF2B5EF4-FFF2-40B4-BE49-F238E27FC236}">
                <a16:creationId xmlns:a16="http://schemas.microsoft.com/office/drawing/2014/main" id="{8E0615AC-DE2F-449E-A2DA-0A8799A76CE8}"/>
              </a:ext>
            </a:extLst>
          </p:cNvPr>
          <p:cNvSpPr txBox="1"/>
          <p:nvPr/>
        </p:nvSpPr>
        <p:spPr>
          <a:xfrm>
            <a:off x="4236429" y="4666931"/>
            <a:ext cx="1781940" cy="461665"/>
          </a:xfrm>
          <a:prstGeom prst="rect">
            <a:avLst/>
          </a:prstGeom>
          <a:noFill/>
        </p:spPr>
        <p:txBody>
          <a:bodyPr wrap="square" rtlCol="0">
            <a:spAutoFit/>
          </a:bodyPr>
          <a:lstStyle/>
          <a:p>
            <a:r>
              <a:rPr lang="zh-CN" altLang="en-US" sz="2400" b="1" dirty="0">
                <a:solidFill>
                  <a:srgbClr val="000000"/>
                </a:solidFill>
                <a:latin typeface="微软雅黑" panose="020B0503020204020204" pitchFamily="34" charset="-122"/>
                <a:ea typeface="微软雅黑" panose="020B0503020204020204" pitchFamily="34" charset="-122"/>
              </a:rPr>
              <a:t>输入内容</a:t>
            </a:r>
          </a:p>
        </p:txBody>
      </p:sp>
      <p:sp>
        <p:nvSpPr>
          <p:cNvPr id="82" name="文本框 81">
            <a:extLst>
              <a:ext uri="{FF2B5EF4-FFF2-40B4-BE49-F238E27FC236}">
                <a16:creationId xmlns:a16="http://schemas.microsoft.com/office/drawing/2014/main" id="{E50C7968-AF84-4294-A137-86680A63CBAE}"/>
              </a:ext>
            </a:extLst>
          </p:cNvPr>
          <p:cNvSpPr txBox="1"/>
          <p:nvPr/>
        </p:nvSpPr>
        <p:spPr>
          <a:xfrm>
            <a:off x="4236429" y="5033715"/>
            <a:ext cx="1850147" cy="700898"/>
          </a:xfrm>
          <a:prstGeom prst="rect">
            <a:avLst/>
          </a:prstGeom>
          <a:noFill/>
        </p:spPr>
        <p:txBody>
          <a:bodyPr wrap="square" rtlCol="0">
            <a:spAutoFit/>
          </a:bodyPr>
          <a:lstStyle/>
          <a:p>
            <a:pP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输入第一点内容</a:t>
            </a:r>
            <a:endParaRPr lang="en-US" altLang="zh-CN" sz="1600" spc="130" dirty="0">
              <a:solidFill>
                <a:srgbClr val="000000"/>
              </a:solidFill>
              <a:latin typeface="微软雅黑" panose="020B0503020204020204" pitchFamily="34" charset="-122"/>
              <a:ea typeface="微软雅黑" panose="020B0503020204020204" pitchFamily="34" charset="-122"/>
            </a:endParaRPr>
          </a:p>
          <a:p>
            <a:pP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输入第二点内容</a:t>
            </a:r>
          </a:p>
        </p:txBody>
      </p:sp>
      <p:grpSp>
        <p:nvGrpSpPr>
          <p:cNvPr id="83" name="组合 82">
            <a:extLst>
              <a:ext uri="{FF2B5EF4-FFF2-40B4-BE49-F238E27FC236}">
                <a16:creationId xmlns:a16="http://schemas.microsoft.com/office/drawing/2014/main" id="{4C0EE133-BA2E-481A-BF29-553314BF14B9}"/>
              </a:ext>
            </a:extLst>
          </p:cNvPr>
          <p:cNvGrpSpPr/>
          <p:nvPr/>
        </p:nvGrpSpPr>
        <p:grpSpPr>
          <a:xfrm flipV="1">
            <a:off x="6925173" y="4351049"/>
            <a:ext cx="309470" cy="1283896"/>
            <a:chOff x="2099734" y="1416723"/>
            <a:chExt cx="309470" cy="1283896"/>
          </a:xfrm>
        </p:grpSpPr>
        <p:cxnSp>
          <p:nvCxnSpPr>
            <p:cNvPr id="84" name="直接连接符 83">
              <a:extLst>
                <a:ext uri="{FF2B5EF4-FFF2-40B4-BE49-F238E27FC236}">
                  <a16:creationId xmlns:a16="http://schemas.microsoft.com/office/drawing/2014/main" id="{FA2319B8-99EE-46A3-8486-97836CBBAE07}"/>
                </a:ext>
              </a:extLst>
            </p:cNvPr>
            <p:cNvCxnSpPr>
              <a:cxnSpLocks/>
              <a:endCxn id="85" idx="4"/>
            </p:cNvCxnSpPr>
            <p:nvPr/>
          </p:nvCxnSpPr>
          <p:spPr>
            <a:xfrm flipV="1">
              <a:off x="2254469" y="1726193"/>
              <a:ext cx="0" cy="974426"/>
            </a:xfrm>
            <a:prstGeom prst="line">
              <a:avLst/>
            </a:prstGeom>
            <a:noFill/>
            <a:ln w="6350" cap="flat" cmpd="sng" algn="ctr">
              <a:solidFill>
                <a:srgbClr val="B92917"/>
              </a:solidFill>
              <a:prstDash val="solid"/>
              <a:miter lim="800000"/>
            </a:ln>
            <a:effectLst/>
          </p:spPr>
        </p:cxnSp>
        <p:sp>
          <p:nvSpPr>
            <p:cNvPr id="85" name="椭圆 84">
              <a:extLst>
                <a:ext uri="{FF2B5EF4-FFF2-40B4-BE49-F238E27FC236}">
                  <a16:creationId xmlns:a16="http://schemas.microsoft.com/office/drawing/2014/main" id="{B3398952-C602-4747-A01C-E7968344DA5E}"/>
                </a:ext>
              </a:extLst>
            </p:cNvPr>
            <p:cNvSpPr/>
            <p:nvPr/>
          </p:nvSpPr>
          <p:spPr>
            <a:xfrm>
              <a:off x="2099734" y="1416723"/>
              <a:ext cx="309470" cy="309470"/>
            </a:xfrm>
            <a:prstGeom prst="ellipse">
              <a:avLst/>
            </a:prstGeom>
            <a:noFill/>
            <a:ln w="12700" cap="flat" cmpd="sng" algn="ctr">
              <a:gradFill>
                <a:gsLst>
                  <a:gs pos="50000">
                    <a:srgbClr val="B92917"/>
                  </a:gs>
                  <a:gs pos="0">
                    <a:srgbClr val="B92917"/>
                  </a:gs>
                  <a:gs pos="100000">
                    <a:srgbClr val="B92917">
                      <a:alpha val="0"/>
                    </a:srgbClr>
                  </a:gs>
                </a:gsLst>
                <a:lin ang="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6" name="椭圆 85">
              <a:extLst>
                <a:ext uri="{FF2B5EF4-FFF2-40B4-BE49-F238E27FC236}">
                  <a16:creationId xmlns:a16="http://schemas.microsoft.com/office/drawing/2014/main" id="{BA74A046-9104-454D-8BF5-9CB7F97E6011}"/>
                </a:ext>
              </a:extLst>
            </p:cNvPr>
            <p:cNvSpPr/>
            <p:nvPr/>
          </p:nvSpPr>
          <p:spPr>
            <a:xfrm>
              <a:off x="2200055" y="1517044"/>
              <a:ext cx="108826" cy="108826"/>
            </a:xfrm>
            <a:prstGeom prst="ellipse">
              <a:avLst/>
            </a:pr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87" name="文本框 86">
            <a:extLst>
              <a:ext uri="{FF2B5EF4-FFF2-40B4-BE49-F238E27FC236}">
                <a16:creationId xmlns:a16="http://schemas.microsoft.com/office/drawing/2014/main" id="{1227B292-16F6-432A-BBD6-CFFFF1430AAD}"/>
              </a:ext>
            </a:extLst>
          </p:cNvPr>
          <p:cNvSpPr txBox="1"/>
          <p:nvPr/>
        </p:nvSpPr>
        <p:spPr>
          <a:xfrm>
            <a:off x="7382742" y="4666931"/>
            <a:ext cx="1781940" cy="461665"/>
          </a:xfrm>
          <a:prstGeom prst="rect">
            <a:avLst/>
          </a:prstGeom>
          <a:noFill/>
        </p:spPr>
        <p:txBody>
          <a:bodyPr wrap="square" rtlCol="0">
            <a:spAutoFit/>
          </a:bodyPr>
          <a:lstStyle/>
          <a:p>
            <a:r>
              <a:rPr lang="zh-CN" altLang="en-US" sz="2400" b="1" dirty="0">
                <a:solidFill>
                  <a:srgbClr val="000000"/>
                </a:solidFill>
                <a:latin typeface="微软雅黑" panose="020B0503020204020204" pitchFamily="34" charset="-122"/>
                <a:ea typeface="微软雅黑" panose="020B0503020204020204" pitchFamily="34" charset="-122"/>
              </a:rPr>
              <a:t>输入内容</a:t>
            </a:r>
          </a:p>
        </p:txBody>
      </p:sp>
      <p:sp>
        <p:nvSpPr>
          <p:cNvPr id="88" name="文本框 87">
            <a:extLst>
              <a:ext uri="{FF2B5EF4-FFF2-40B4-BE49-F238E27FC236}">
                <a16:creationId xmlns:a16="http://schemas.microsoft.com/office/drawing/2014/main" id="{C94C4808-598D-4E81-9A71-280B71AF9C9E}"/>
              </a:ext>
            </a:extLst>
          </p:cNvPr>
          <p:cNvSpPr txBox="1"/>
          <p:nvPr/>
        </p:nvSpPr>
        <p:spPr>
          <a:xfrm>
            <a:off x="7382742" y="5033715"/>
            <a:ext cx="1850147" cy="700898"/>
          </a:xfrm>
          <a:prstGeom prst="rect">
            <a:avLst/>
          </a:prstGeom>
          <a:noFill/>
        </p:spPr>
        <p:txBody>
          <a:bodyPr wrap="square" rtlCol="0">
            <a:spAutoFit/>
          </a:bodyPr>
          <a:lstStyle/>
          <a:p>
            <a:pP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输入第一点内容</a:t>
            </a:r>
            <a:endParaRPr lang="en-US" altLang="zh-CN" sz="1600" spc="130" dirty="0">
              <a:solidFill>
                <a:srgbClr val="000000"/>
              </a:solidFill>
              <a:latin typeface="微软雅黑" panose="020B0503020204020204" pitchFamily="34" charset="-122"/>
              <a:ea typeface="微软雅黑" panose="020B0503020204020204" pitchFamily="34" charset="-122"/>
            </a:endParaRPr>
          </a:p>
          <a:p>
            <a:pP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输入第二点内容</a:t>
            </a:r>
          </a:p>
        </p:txBody>
      </p:sp>
      <p:pic>
        <p:nvPicPr>
          <p:cNvPr id="89" name="图形 88">
            <a:extLst>
              <a:ext uri="{FF2B5EF4-FFF2-40B4-BE49-F238E27FC236}">
                <a16:creationId xmlns:a16="http://schemas.microsoft.com/office/drawing/2014/main" id="{10553528-A529-41F0-A07A-134254F6533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55483" y="3381280"/>
            <a:ext cx="532698" cy="532698"/>
          </a:xfrm>
          <a:prstGeom prst="rect">
            <a:avLst/>
          </a:prstGeom>
        </p:spPr>
      </p:pic>
      <p:pic>
        <p:nvPicPr>
          <p:cNvPr id="90" name="图形 89">
            <a:extLst>
              <a:ext uri="{FF2B5EF4-FFF2-40B4-BE49-F238E27FC236}">
                <a16:creationId xmlns:a16="http://schemas.microsoft.com/office/drawing/2014/main" id="{A14FC8D8-DEBA-40D0-8B8F-E98694A4716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04028" y="3418010"/>
            <a:ext cx="371901" cy="371901"/>
          </a:xfrm>
          <a:prstGeom prst="rect">
            <a:avLst/>
          </a:prstGeom>
        </p:spPr>
      </p:pic>
      <p:pic>
        <p:nvPicPr>
          <p:cNvPr id="91" name="图形 90">
            <a:extLst>
              <a:ext uri="{FF2B5EF4-FFF2-40B4-BE49-F238E27FC236}">
                <a16:creationId xmlns:a16="http://schemas.microsoft.com/office/drawing/2014/main" id="{34C77741-E83D-43FA-9B35-E3F7DA63BF7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648302" y="3381280"/>
            <a:ext cx="535397" cy="527484"/>
          </a:xfrm>
          <a:prstGeom prst="rect">
            <a:avLst/>
          </a:prstGeom>
        </p:spPr>
      </p:pic>
      <p:pic>
        <p:nvPicPr>
          <p:cNvPr id="92" name="Graphic 45">
            <a:extLst>
              <a:ext uri="{FF2B5EF4-FFF2-40B4-BE49-F238E27FC236}">
                <a16:creationId xmlns:a16="http://schemas.microsoft.com/office/drawing/2014/main" id="{C3DD4F55-F667-41E3-BDC3-0F5EB3053B1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096024" y="3412689"/>
            <a:ext cx="492987" cy="492987"/>
          </a:xfrm>
          <a:prstGeom prst="rect">
            <a:avLst/>
          </a:prstGeom>
        </p:spPr>
      </p:pic>
      <p:pic>
        <p:nvPicPr>
          <p:cNvPr id="93" name="图形 92">
            <a:extLst>
              <a:ext uri="{FF2B5EF4-FFF2-40B4-BE49-F238E27FC236}">
                <a16:creationId xmlns:a16="http://schemas.microsoft.com/office/drawing/2014/main" id="{D3C91221-99DA-42F5-91AC-76A7CAB3253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896220" y="3383958"/>
            <a:ext cx="426642" cy="426642"/>
          </a:xfrm>
          <a:prstGeom prst="rect">
            <a:avLst/>
          </a:prstGeom>
        </p:spPr>
      </p:pic>
      <p:grpSp>
        <p:nvGrpSpPr>
          <p:cNvPr id="94" name="组合 93">
            <a:extLst>
              <a:ext uri="{FF2B5EF4-FFF2-40B4-BE49-F238E27FC236}">
                <a16:creationId xmlns:a16="http://schemas.microsoft.com/office/drawing/2014/main" id="{2E8AB25F-598B-4988-9394-7770D96827B5}"/>
              </a:ext>
            </a:extLst>
          </p:cNvPr>
          <p:cNvGrpSpPr/>
          <p:nvPr/>
        </p:nvGrpSpPr>
        <p:grpSpPr>
          <a:xfrm>
            <a:off x="9302074" y="353222"/>
            <a:ext cx="2372401" cy="697199"/>
            <a:chOff x="2954664" y="741101"/>
            <a:chExt cx="4418941" cy="1332639"/>
          </a:xfrm>
        </p:grpSpPr>
        <p:sp>
          <p:nvSpPr>
            <p:cNvPr id="95" name="椭圆 94">
              <a:extLst>
                <a:ext uri="{FF2B5EF4-FFF2-40B4-BE49-F238E27FC236}">
                  <a16:creationId xmlns:a16="http://schemas.microsoft.com/office/drawing/2014/main" id="{264BC013-66DB-4287-963B-EBBAA0E005B2}"/>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96" name="图片 95">
              <a:extLst>
                <a:ext uri="{FF2B5EF4-FFF2-40B4-BE49-F238E27FC236}">
                  <a16:creationId xmlns:a16="http://schemas.microsoft.com/office/drawing/2014/main" id="{357EF758-7886-44F4-B239-AE2925DEF068}"/>
                </a:ext>
              </a:extLst>
            </p:cNvPr>
            <p:cNvPicPr>
              <a:picLocks noChangeAspect="1"/>
            </p:cNvPicPr>
            <p:nvPr/>
          </p:nvPicPr>
          <p:blipFill rotWithShape="1">
            <a:blip r:embed="rId1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0409907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图片 93">
            <a:extLst>
              <a:ext uri="{FF2B5EF4-FFF2-40B4-BE49-F238E27FC236}">
                <a16:creationId xmlns:a16="http://schemas.microsoft.com/office/drawing/2014/main" id="{8BF00C35-7533-4387-924A-36F685BFD7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0" y="-94341"/>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多段式内容页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46" name="矩形 45">
            <a:extLst>
              <a:ext uri="{FF2B5EF4-FFF2-40B4-BE49-F238E27FC236}">
                <a16:creationId xmlns:a16="http://schemas.microsoft.com/office/drawing/2014/main" id="{30D7EE4B-6062-4574-9772-8DB4656423D2}"/>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3582DD28-7A81-4C6B-9857-11B95A6646E6}"/>
              </a:ext>
            </a:extLst>
          </p:cNvPr>
          <p:cNvGrpSpPr/>
          <p:nvPr/>
        </p:nvGrpSpPr>
        <p:grpSpPr>
          <a:xfrm>
            <a:off x="576768" y="1653667"/>
            <a:ext cx="11216070" cy="4258281"/>
            <a:chOff x="576768" y="1380291"/>
            <a:chExt cx="11216070" cy="4258281"/>
          </a:xfrm>
        </p:grpSpPr>
        <p:sp>
          <p:nvSpPr>
            <p:cNvPr id="13" name="椭圆 12">
              <a:extLst>
                <a:ext uri="{FF2B5EF4-FFF2-40B4-BE49-F238E27FC236}">
                  <a16:creationId xmlns:a16="http://schemas.microsoft.com/office/drawing/2014/main" id="{4FA3C6CC-A34A-476E-AF53-CE8081A201AA}"/>
                </a:ext>
              </a:extLst>
            </p:cNvPr>
            <p:cNvSpPr/>
            <p:nvPr/>
          </p:nvSpPr>
          <p:spPr>
            <a:xfrm>
              <a:off x="5365429" y="1380291"/>
              <a:ext cx="1461142" cy="1461142"/>
            </a:xfrm>
            <a:prstGeom prst="ellipse">
              <a:avLst/>
            </a:prstGeom>
            <a:solidFill>
              <a:srgbClr val="C00000"/>
            </a:solidFill>
            <a:ln w="12700" cap="flat" cmpd="sng" algn="ctr">
              <a:solidFill>
                <a:srgbClr val="B8282E"/>
              </a:solidFill>
              <a:prstDash val="solid"/>
              <a:miter lim="800000"/>
            </a:ln>
            <a:effectLst>
              <a:outerShdw blurRad="63500" dist="76200" dir="2700000" algn="tl" rotWithShape="0">
                <a:srgbClr val="0062AC">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任意多边形: 形状 13">
              <a:extLst>
                <a:ext uri="{FF2B5EF4-FFF2-40B4-BE49-F238E27FC236}">
                  <a16:creationId xmlns:a16="http://schemas.microsoft.com/office/drawing/2014/main" id="{70048BFE-83AD-4A09-8868-FA4A49F381FB}"/>
                </a:ext>
              </a:extLst>
            </p:cNvPr>
            <p:cNvSpPr/>
            <p:nvPr/>
          </p:nvSpPr>
          <p:spPr>
            <a:xfrm>
              <a:off x="2726370" y="2841433"/>
              <a:ext cx="6739257" cy="871302"/>
            </a:xfrm>
            <a:custGeom>
              <a:avLst/>
              <a:gdLst>
                <a:gd name="connsiteX0" fmla="*/ 0 w 7757652"/>
                <a:gd name="connsiteY0" fmla="*/ 29496 h 1002926"/>
                <a:gd name="connsiteX1" fmla="*/ 3893574 w 7757652"/>
                <a:gd name="connsiteY1" fmla="*/ 1002890 h 1002926"/>
                <a:gd name="connsiteX2" fmla="*/ 7757652 w 7757652"/>
                <a:gd name="connsiteY2" fmla="*/ 0 h 1002926"/>
                <a:gd name="connsiteX0" fmla="*/ 0 w 7757652"/>
                <a:gd name="connsiteY0" fmla="*/ 29496 h 1002968"/>
                <a:gd name="connsiteX1" fmla="*/ 3893574 w 7757652"/>
                <a:gd name="connsiteY1" fmla="*/ 1002890 h 1002968"/>
                <a:gd name="connsiteX2" fmla="*/ 7757652 w 7757652"/>
                <a:gd name="connsiteY2" fmla="*/ 0 h 1002968"/>
                <a:gd name="connsiteX0" fmla="*/ 0 w 7757652"/>
                <a:gd name="connsiteY0" fmla="*/ 29496 h 1002968"/>
                <a:gd name="connsiteX1" fmla="*/ 3893574 w 7757652"/>
                <a:gd name="connsiteY1" fmla="*/ 1002890 h 1002968"/>
                <a:gd name="connsiteX2" fmla="*/ 7757652 w 7757652"/>
                <a:gd name="connsiteY2" fmla="*/ 0 h 1002968"/>
              </a:gdLst>
              <a:ahLst/>
              <a:cxnLst>
                <a:cxn ang="0">
                  <a:pos x="connsiteX0" y="connsiteY0"/>
                </a:cxn>
                <a:cxn ang="0">
                  <a:pos x="connsiteX1" y="connsiteY1"/>
                </a:cxn>
                <a:cxn ang="0">
                  <a:pos x="connsiteX2" y="connsiteY2"/>
                </a:cxn>
              </a:cxnLst>
              <a:rect l="l" t="t" r="r" b="b"/>
              <a:pathLst>
                <a:path w="7757652" h="1002968">
                  <a:moveTo>
                    <a:pt x="0" y="29496"/>
                  </a:moveTo>
                  <a:cubicBezTo>
                    <a:pt x="1182329" y="784122"/>
                    <a:pt x="2600632" y="1007806"/>
                    <a:pt x="3893574" y="1002890"/>
                  </a:cubicBezTo>
                  <a:cubicBezTo>
                    <a:pt x="5186516" y="997974"/>
                    <a:pt x="7172633" y="516193"/>
                    <a:pt x="7757652" y="0"/>
                  </a:cubicBezTo>
                </a:path>
              </a:pathLst>
            </a:custGeom>
            <a:noFill/>
            <a:ln w="12700" cap="flat" cmpd="sng" algn="ctr">
              <a:solidFill>
                <a:srgbClr val="97999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椭圆 14">
              <a:extLst>
                <a:ext uri="{FF2B5EF4-FFF2-40B4-BE49-F238E27FC236}">
                  <a16:creationId xmlns:a16="http://schemas.microsoft.com/office/drawing/2014/main" id="{720D914C-1136-4561-879E-8ED318738A31}"/>
                </a:ext>
              </a:extLst>
            </p:cNvPr>
            <p:cNvSpPr/>
            <p:nvPr/>
          </p:nvSpPr>
          <p:spPr>
            <a:xfrm>
              <a:off x="2252820" y="2375878"/>
              <a:ext cx="914400" cy="914400"/>
            </a:xfrm>
            <a:prstGeom prst="ellipse">
              <a:avLst/>
            </a:prstGeom>
            <a:solidFill>
              <a:srgbClr val="FFFFFF"/>
            </a:solidFill>
            <a:ln w="19050" cap="flat" cmpd="sng" algn="ctr">
              <a:solidFill>
                <a:srgbClr val="B9291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椭圆 15">
              <a:extLst>
                <a:ext uri="{FF2B5EF4-FFF2-40B4-BE49-F238E27FC236}">
                  <a16:creationId xmlns:a16="http://schemas.microsoft.com/office/drawing/2014/main" id="{86526FB5-2D7A-4F83-91FE-AFD08DFA5A40}"/>
                </a:ext>
              </a:extLst>
            </p:cNvPr>
            <p:cNvSpPr/>
            <p:nvPr/>
          </p:nvSpPr>
          <p:spPr>
            <a:xfrm>
              <a:off x="8944389" y="2375878"/>
              <a:ext cx="914400" cy="914400"/>
            </a:xfrm>
            <a:prstGeom prst="ellipse">
              <a:avLst/>
            </a:prstGeom>
            <a:solidFill>
              <a:srgbClr val="FFFFFF"/>
            </a:solidFill>
            <a:ln w="19050" cap="flat" cmpd="sng" algn="ctr">
              <a:solidFill>
                <a:srgbClr val="B9291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椭圆 16">
              <a:extLst>
                <a:ext uri="{FF2B5EF4-FFF2-40B4-BE49-F238E27FC236}">
                  <a16:creationId xmlns:a16="http://schemas.microsoft.com/office/drawing/2014/main" id="{9EC5BF6C-7D59-4C1E-A4C6-ADCBB175850E}"/>
                </a:ext>
              </a:extLst>
            </p:cNvPr>
            <p:cNvSpPr/>
            <p:nvPr/>
          </p:nvSpPr>
          <p:spPr>
            <a:xfrm>
              <a:off x="3791763" y="3035329"/>
              <a:ext cx="914400" cy="914400"/>
            </a:xfrm>
            <a:prstGeom prst="ellipse">
              <a:avLst/>
            </a:prstGeom>
            <a:solidFill>
              <a:srgbClr val="FFFFFF"/>
            </a:solidFill>
            <a:ln w="19050" cap="flat" cmpd="sng" algn="ctr">
              <a:solidFill>
                <a:srgbClr val="B9291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8" name="椭圆 17">
              <a:extLst>
                <a:ext uri="{FF2B5EF4-FFF2-40B4-BE49-F238E27FC236}">
                  <a16:creationId xmlns:a16="http://schemas.microsoft.com/office/drawing/2014/main" id="{416F8121-C2A6-4905-A9F4-E287C1357DF1}"/>
                </a:ext>
              </a:extLst>
            </p:cNvPr>
            <p:cNvSpPr/>
            <p:nvPr/>
          </p:nvSpPr>
          <p:spPr>
            <a:xfrm>
              <a:off x="5638800" y="3255535"/>
              <a:ext cx="914400" cy="914400"/>
            </a:xfrm>
            <a:prstGeom prst="ellipse">
              <a:avLst/>
            </a:prstGeom>
            <a:solidFill>
              <a:srgbClr val="FFFFFF"/>
            </a:solidFill>
            <a:ln w="19050" cap="flat" cmpd="sng" algn="ctr">
              <a:solidFill>
                <a:srgbClr val="B9291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9" name="椭圆 18">
              <a:extLst>
                <a:ext uri="{FF2B5EF4-FFF2-40B4-BE49-F238E27FC236}">
                  <a16:creationId xmlns:a16="http://schemas.microsoft.com/office/drawing/2014/main" id="{80EF3B7E-9D22-4B4D-BEA5-91131EF2AE39}"/>
                </a:ext>
              </a:extLst>
            </p:cNvPr>
            <p:cNvSpPr/>
            <p:nvPr/>
          </p:nvSpPr>
          <p:spPr>
            <a:xfrm>
              <a:off x="7405446" y="3035329"/>
              <a:ext cx="914400" cy="914400"/>
            </a:xfrm>
            <a:prstGeom prst="ellipse">
              <a:avLst/>
            </a:prstGeom>
            <a:solidFill>
              <a:srgbClr val="FFFFFF"/>
            </a:solidFill>
            <a:ln w="19050" cap="flat" cmpd="sng" algn="ctr">
              <a:solidFill>
                <a:srgbClr val="B9291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570C9C15-B37F-4062-B412-BC8927396578}"/>
                </a:ext>
              </a:extLst>
            </p:cNvPr>
            <p:cNvSpPr txBox="1"/>
            <p:nvPr/>
          </p:nvSpPr>
          <p:spPr>
            <a:xfrm>
              <a:off x="4904522" y="1695363"/>
              <a:ext cx="2382955"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输入</a:t>
              </a:r>
              <a:endParaRPr kumimoji="0" lang="en-US" altLang="zh-CN"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小标题</a:t>
              </a:r>
              <a:endParaRPr kumimoji="0" lang="en-US" altLang="zh-CN"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C61AD7C4-7A04-4024-9A1D-257284BA966D}"/>
                </a:ext>
              </a:extLst>
            </p:cNvPr>
            <p:cNvSpPr txBox="1"/>
            <p:nvPr/>
          </p:nvSpPr>
          <p:spPr>
            <a:xfrm>
              <a:off x="576768" y="2544338"/>
              <a:ext cx="162404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B92917"/>
                  </a:solidFill>
                  <a:effectLst/>
                  <a:uLnTx/>
                  <a:uFillTx/>
                  <a:latin typeface="微软雅黑" panose="020B0503020204020204" pitchFamily="34" charset="-122"/>
                  <a:ea typeface="微软雅黑" panose="020B0503020204020204" pitchFamily="34" charset="-122"/>
                </a:rPr>
                <a:t>01.</a:t>
              </a:r>
              <a:r>
                <a:rPr kumimoji="0" lang="zh-CN" altLang="en-US" sz="2000" b="1" i="0" u="none" strike="noStrike" kern="0" cap="none" spc="0" normalizeH="0" baseline="0" noProof="0" dirty="0">
                  <a:ln>
                    <a:noFill/>
                  </a:ln>
                  <a:solidFill>
                    <a:srgbClr val="B92917"/>
                  </a:solidFill>
                  <a:effectLst/>
                  <a:uLnTx/>
                  <a:uFillTx/>
                  <a:latin typeface="微软雅黑" panose="020B0503020204020204" pitchFamily="34" charset="-122"/>
                  <a:ea typeface="微软雅黑" panose="020B0503020204020204" pitchFamily="34" charset="-122"/>
                </a:rPr>
                <a:t>输入内容</a:t>
              </a:r>
            </a:p>
          </p:txBody>
        </p:sp>
        <p:sp>
          <p:nvSpPr>
            <p:cNvPr id="22" name="文本框 21">
              <a:extLst>
                <a:ext uri="{FF2B5EF4-FFF2-40B4-BE49-F238E27FC236}">
                  <a16:creationId xmlns:a16="http://schemas.microsoft.com/office/drawing/2014/main" id="{DF754773-7B0E-48FD-B18D-76E69FD40C11}"/>
                </a:ext>
              </a:extLst>
            </p:cNvPr>
            <p:cNvSpPr txBox="1"/>
            <p:nvPr/>
          </p:nvSpPr>
          <p:spPr>
            <a:xfrm>
              <a:off x="598163" y="2885920"/>
              <a:ext cx="1975932" cy="102143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输入第一点内容</a:t>
              </a: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输入第二点内容</a:t>
              </a: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输入第三点内容</a:t>
              </a:r>
            </a:p>
          </p:txBody>
        </p:sp>
        <p:pic>
          <p:nvPicPr>
            <p:cNvPr id="23" name="图形 22">
              <a:extLst>
                <a:ext uri="{FF2B5EF4-FFF2-40B4-BE49-F238E27FC236}">
                  <a16:creationId xmlns:a16="http://schemas.microsoft.com/office/drawing/2014/main" id="{EAF3F68B-4299-4A77-B9A9-13EE5F4E7AF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66333" y="3197056"/>
              <a:ext cx="586743" cy="586743"/>
            </a:xfrm>
            <a:prstGeom prst="rect">
              <a:avLst/>
            </a:prstGeom>
          </p:spPr>
        </p:pic>
        <p:pic>
          <p:nvPicPr>
            <p:cNvPr id="24" name="图形 23">
              <a:extLst>
                <a:ext uri="{FF2B5EF4-FFF2-40B4-BE49-F238E27FC236}">
                  <a16:creationId xmlns:a16="http://schemas.microsoft.com/office/drawing/2014/main" id="{8C0402F7-885B-41F6-9160-18BAC13637B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26437" y="2529928"/>
              <a:ext cx="602178" cy="602178"/>
            </a:xfrm>
            <a:prstGeom prst="rect">
              <a:avLst/>
            </a:prstGeom>
          </p:spPr>
        </p:pic>
        <p:pic>
          <p:nvPicPr>
            <p:cNvPr id="25" name="图形 24">
              <a:extLst>
                <a:ext uri="{FF2B5EF4-FFF2-40B4-BE49-F238E27FC236}">
                  <a16:creationId xmlns:a16="http://schemas.microsoft.com/office/drawing/2014/main" id="{CF7384C1-6273-4FE3-B2ED-D1CCB9DEF97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750826" y="3367664"/>
              <a:ext cx="690348" cy="680146"/>
            </a:xfrm>
            <a:prstGeom prst="rect">
              <a:avLst/>
            </a:prstGeom>
          </p:spPr>
        </p:pic>
        <p:pic>
          <p:nvPicPr>
            <p:cNvPr id="26" name="图形 25">
              <a:extLst>
                <a:ext uri="{FF2B5EF4-FFF2-40B4-BE49-F238E27FC236}">
                  <a16:creationId xmlns:a16="http://schemas.microsoft.com/office/drawing/2014/main" id="{5D0DF5D5-6F0E-4636-8A2A-817595B58C1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987719" y="3235225"/>
              <a:ext cx="522697" cy="522697"/>
            </a:xfrm>
            <a:prstGeom prst="rect">
              <a:avLst/>
            </a:prstGeom>
          </p:spPr>
        </p:pic>
        <p:pic>
          <p:nvPicPr>
            <p:cNvPr id="27" name="图形 26">
              <a:extLst>
                <a:ext uri="{FF2B5EF4-FFF2-40B4-BE49-F238E27FC236}">
                  <a16:creationId xmlns:a16="http://schemas.microsoft.com/office/drawing/2014/main" id="{32D801A6-856D-43F2-8D92-8FE8D900446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111927" y="2543416"/>
              <a:ext cx="579325" cy="579325"/>
            </a:xfrm>
            <a:prstGeom prst="rect">
              <a:avLst/>
            </a:prstGeom>
          </p:spPr>
        </p:pic>
        <p:sp>
          <p:nvSpPr>
            <p:cNvPr id="28" name="文本框 27">
              <a:extLst>
                <a:ext uri="{FF2B5EF4-FFF2-40B4-BE49-F238E27FC236}">
                  <a16:creationId xmlns:a16="http://schemas.microsoft.com/office/drawing/2014/main" id="{EC9CE11C-9185-405A-9929-DA1B0247FE63}"/>
                </a:ext>
              </a:extLst>
            </p:cNvPr>
            <p:cNvSpPr txBox="1"/>
            <p:nvPr/>
          </p:nvSpPr>
          <p:spPr>
            <a:xfrm>
              <a:off x="2538239" y="3966946"/>
              <a:ext cx="1829246"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B92917"/>
                  </a:solidFill>
                  <a:effectLst/>
                  <a:uLnTx/>
                  <a:uFillTx/>
                  <a:latin typeface="微软雅黑" panose="020B0503020204020204" pitchFamily="34" charset="-122"/>
                  <a:ea typeface="微软雅黑" panose="020B0503020204020204" pitchFamily="34" charset="-122"/>
                </a:rPr>
                <a:t>02.</a:t>
              </a:r>
              <a:r>
                <a:rPr kumimoji="0" lang="zh-CN" altLang="en-US" sz="2000" b="1" i="0" u="none" strike="noStrike" kern="0" cap="none" spc="0" normalizeH="0" baseline="0" noProof="0" dirty="0">
                  <a:ln>
                    <a:noFill/>
                  </a:ln>
                  <a:solidFill>
                    <a:srgbClr val="B92917"/>
                  </a:solidFill>
                  <a:effectLst/>
                  <a:uLnTx/>
                  <a:uFillTx/>
                  <a:latin typeface="微软雅黑" panose="020B0503020204020204" pitchFamily="34" charset="-122"/>
                  <a:ea typeface="微软雅黑" panose="020B0503020204020204" pitchFamily="34" charset="-122"/>
                </a:rPr>
                <a:t>输入内容</a:t>
              </a:r>
            </a:p>
          </p:txBody>
        </p:sp>
        <p:sp>
          <p:nvSpPr>
            <p:cNvPr id="29" name="文本框 28">
              <a:extLst>
                <a:ext uri="{FF2B5EF4-FFF2-40B4-BE49-F238E27FC236}">
                  <a16:creationId xmlns:a16="http://schemas.microsoft.com/office/drawing/2014/main" id="{37CF9CC5-341C-4D59-96B1-C305D578D882}"/>
                </a:ext>
              </a:extLst>
            </p:cNvPr>
            <p:cNvSpPr txBox="1"/>
            <p:nvPr/>
          </p:nvSpPr>
          <p:spPr>
            <a:xfrm>
              <a:off x="5271927" y="4282064"/>
              <a:ext cx="1829246"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B92917"/>
                  </a:solidFill>
                  <a:effectLst/>
                  <a:uLnTx/>
                  <a:uFillTx/>
                  <a:latin typeface="微软雅黑" panose="020B0503020204020204" pitchFamily="34" charset="-122"/>
                  <a:ea typeface="微软雅黑" panose="020B0503020204020204" pitchFamily="34" charset="-122"/>
                </a:rPr>
                <a:t>03.</a:t>
              </a:r>
              <a:r>
                <a:rPr kumimoji="0" lang="zh-CN" altLang="en-US" sz="2000" b="1" i="0" u="none" strike="noStrike" kern="0" cap="none" spc="0" normalizeH="0" baseline="0" noProof="0" dirty="0">
                  <a:ln>
                    <a:noFill/>
                  </a:ln>
                  <a:solidFill>
                    <a:srgbClr val="B92917"/>
                  </a:solidFill>
                  <a:effectLst/>
                  <a:uLnTx/>
                  <a:uFillTx/>
                  <a:latin typeface="微软雅黑" panose="020B0503020204020204" pitchFamily="34" charset="-122"/>
                  <a:ea typeface="微软雅黑" panose="020B0503020204020204" pitchFamily="34" charset="-122"/>
                </a:rPr>
                <a:t>输入内容</a:t>
              </a:r>
            </a:p>
          </p:txBody>
        </p:sp>
        <p:sp>
          <p:nvSpPr>
            <p:cNvPr id="30" name="文本框 29">
              <a:extLst>
                <a:ext uri="{FF2B5EF4-FFF2-40B4-BE49-F238E27FC236}">
                  <a16:creationId xmlns:a16="http://schemas.microsoft.com/office/drawing/2014/main" id="{6329C457-96A1-460A-962D-700001099718}"/>
                </a:ext>
              </a:extLst>
            </p:cNvPr>
            <p:cNvSpPr txBox="1"/>
            <p:nvPr/>
          </p:nvSpPr>
          <p:spPr>
            <a:xfrm>
              <a:off x="8086759" y="3967591"/>
              <a:ext cx="1772030"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B92917"/>
                  </a:solidFill>
                  <a:effectLst/>
                  <a:uLnTx/>
                  <a:uFillTx/>
                  <a:latin typeface="微软雅黑" panose="020B0503020204020204" pitchFamily="34" charset="-122"/>
                  <a:ea typeface="微软雅黑" panose="020B0503020204020204" pitchFamily="34" charset="-122"/>
                </a:rPr>
                <a:t>04.</a:t>
              </a:r>
              <a:r>
                <a:rPr kumimoji="0" lang="zh-CN" altLang="en-US" sz="2000" b="1" i="0" u="none" strike="noStrike" kern="0" cap="none" spc="0" normalizeH="0" baseline="0" noProof="0" dirty="0">
                  <a:ln>
                    <a:noFill/>
                  </a:ln>
                  <a:solidFill>
                    <a:srgbClr val="B92917"/>
                  </a:solidFill>
                  <a:effectLst/>
                  <a:uLnTx/>
                  <a:uFillTx/>
                  <a:latin typeface="微软雅黑" panose="020B0503020204020204" pitchFamily="34" charset="-122"/>
                  <a:ea typeface="微软雅黑" panose="020B0503020204020204" pitchFamily="34" charset="-122"/>
                </a:rPr>
                <a:t>输入内容</a:t>
              </a:r>
            </a:p>
          </p:txBody>
        </p:sp>
        <p:sp>
          <p:nvSpPr>
            <p:cNvPr id="31" name="文本框 30">
              <a:extLst>
                <a:ext uri="{FF2B5EF4-FFF2-40B4-BE49-F238E27FC236}">
                  <a16:creationId xmlns:a16="http://schemas.microsoft.com/office/drawing/2014/main" id="{56D06FCA-8F5D-454D-83D0-B3C367ECEF0A}"/>
                </a:ext>
              </a:extLst>
            </p:cNvPr>
            <p:cNvSpPr txBox="1"/>
            <p:nvPr/>
          </p:nvSpPr>
          <p:spPr>
            <a:xfrm>
              <a:off x="9907800" y="2542828"/>
              <a:ext cx="1758486"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B92917"/>
                  </a:solidFill>
                  <a:effectLst/>
                  <a:uLnTx/>
                  <a:uFillTx/>
                  <a:latin typeface="微软雅黑" panose="020B0503020204020204" pitchFamily="34" charset="-122"/>
                  <a:ea typeface="微软雅黑" panose="020B0503020204020204" pitchFamily="34" charset="-122"/>
                </a:rPr>
                <a:t>05.</a:t>
              </a:r>
              <a:r>
                <a:rPr kumimoji="0" lang="zh-CN" altLang="en-US" sz="2000" b="1" i="0" u="none" strike="noStrike" kern="0" cap="none" spc="0" normalizeH="0" baseline="0" noProof="0" dirty="0">
                  <a:ln>
                    <a:noFill/>
                  </a:ln>
                  <a:solidFill>
                    <a:srgbClr val="B92917"/>
                  </a:solidFill>
                  <a:effectLst/>
                  <a:uLnTx/>
                  <a:uFillTx/>
                  <a:latin typeface="微软雅黑" panose="020B0503020204020204" pitchFamily="34" charset="-122"/>
                  <a:ea typeface="微软雅黑" panose="020B0503020204020204" pitchFamily="34" charset="-122"/>
                </a:rPr>
                <a:t>输入内容</a:t>
              </a:r>
            </a:p>
          </p:txBody>
        </p:sp>
        <p:sp>
          <p:nvSpPr>
            <p:cNvPr id="32" name="文本框 31">
              <a:extLst>
                <a:ext uri="{FF2B5EF4-FFF2-40B4-BE49-F238E27FC236}">
                  <a16:creationId xmlns:a16="http://schemas.microsoft.com/office/drawing/2014/main" id="{A9E80563-8681-4DC5-A3F6-6DD9E8D9F0CB}"/>
                </a:ext>
              </a:extLst>
            </p:cNvPr>
            <p:cNvSpPr txBox="1"/>
            <p:nvPr/>
          </p:nvSpPr>
          <p:spPr>
            <a:xfrm>
              <a:off x="2537980" y="4312061"/>
              <a:ext cx="1972435" cy="102143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输入第一点内容</a:t>
              </a: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输入第二点内容</a:t>
              </a: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输入第三点内容</a:t>
              </a:r>
            </a:p>
          </p:txBody>
        </p:sp>
        <p:sp>
          <p:nvSpPr>
            <p:cNvPr id="33" name="文本框 32">
              <a:extLst>
                <a:ext uri="{FF2B5EF4-FFF2-40B4-BE49-F238E27FC236}">
                  <a16:creationId xmlns:a16="http://schemas.microsoft.com/office/drawing/2014/main" id="{171A1C66-F0E4-4553-A3F7-7949C1D0EC1C}"/>
                </a:ext>
              </a:extLst>
            </p:cNvPr>
            <p:cNvSpPr txBox="1"/>
            <p:nvPr/>
          </p:nvSpPr>
          <p:spPr>
            <a:xfrm>
              <a:off x="5272108" y="4617139"/>
              <a:ext cx="2133338" cy="102143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输入第一点内容</a:t>
              </a: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输入第二点内容</a:t>
              </a: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输入第三点内容</a:t>
              </a:r>
            </a:p>
          </p:txBody>
        </p:sp>
        <p:sp>
          <p:nvSpPr>
            <p:cNvPr id="34" name="文本框 33">
              <a:extLst>
                <a:ext uri="{FF2B5EF4-FFF2-40B4-BE49-F238E27FC236}">
                  <a16:creationId xmlns:a16="http://schemas.microsoft.com/office/drawing/2014/main" id="{EBC61A84-7AA4-403C-A6F1-FDDC952F21B7}"/>
                </a:ext>
              </a:extLst>
            </p:cNvPr>
            <p:cNvSpPr txBox="1"/>
            <p:nvPr/>
          </p:nvSpPr>
          <p:spPr>
            <a:xfrm>
              <a:off x="8088898" y="4312061"/>
              <a:ext cx="2058954" cy="102143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输入第一点内容</a:t>
              </a: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输入第二点内容</a:t>
              </a: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输入第三点内容</a:t>
              </a:r>
            </a:p>
          </p:txBody>
        </p:sp>
        <p:sp>
          <p:nvSpPr>
            <p:cNvPr id="35" name="文本框 34">
              <a:extLst>
                <a:ext uri="{FF2B5EF4-FFF2-40B4-BE49-F238E27FC236}">
                  <a16:creationId xmlns:a16="http://schemas.microsoft.com/office/drawing/2014/main" id="{BE86E514-FB5B-4FA8-A308-866487978EED}"/>
                </a:ext>
              </a:extLst>
            </p:cNvPr>
            <p:cNvSpPr txBox="1"/>
            <p:nvPr/>
          </p:nvSpPr>
          <p:spPr>
            <a:xfrm>
              <a:off x="9931552" y="2885920"/>
              <a:ext cx="1861286" cy="102143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输入第一点内容</a:t>
              </a: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输入第二点内容</a:t>
              </a: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3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输入第三点内容</a:t>
              </a:r>
            </a:p>
          </p:txBody>
        </p:sp>
      </p:grpSp>
      <p:grpSp>
        <p:nvGrpSpPr>
          <p:cNvPr id="36" name="组合 35">
            <a:extLst>
              <a:ext uri="{FF2B5EF4-FFF2-40B4-BE49-F238E27FC236}">
                <a16:creationId xmlns:a16="http://schemas.microsoft.com/office/drawing/2014/main" id="{DC8CAC3A-6871-4B42-B739-D38CDD9831A3}"/>
              </a:ext>
            </a:extLst>
          </p:cNvPr>
          <p:cNvGrpSpPr/>
          <p:nvPr/>
        </p:nvGrpSpPr>
        <p:grpSpPr>
          <a:xfrm>
            <a:off x="9302074" y="353222"/>
            <a:ext cx="2372401" cy="697199"/>
            <a:chOff x="2954664" y="741101"/>
            <a:chExt cx="4418941" cy="1332639"/>
          </a:xfrm>
        </p:grpSpPr>
        <p:sp>
          <p:nvSpPr>
            <p:cNvPr id="37" name="椭圆 36">
              <a:extLst>
                <a:ext uri="{FF2B5EF4-FFF2-40B4-BE49-F238E27FC236}">
                  <a16:creationId xmlns:a16="http://schemas.microsoft.com/office/drawing/2014/main" id="{E8562C9E-FB75-40F2-B6FF-96A4823B727E}"/>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38" name="图片 37">
              <a:extLst>
                <a:ext uri="{FF2B5EF4-FFF2-40B4-BE49-F238E27FC236}">
                  <a16:creationId xmlns:a16="http://schemas.microsoft.com/office/drawing/2014/main" id="{593812D9-E614-4CE5-8773-3E8BA0C9F2F6}"/>
                </a:ext>
              </a:extLst>
            </p:cNvPr>
            <p:cNvPicPr>
              <a:picLocks noChangeAspect="1"/>
            </p:cNvPicPr>
            <p:nvPr/>
          </p:nvPicPr>
          <p:blipFill rotWithShape="1">
            <a:blip r:embed="rId1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2983194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图片 93">
            <a:extLst>
              <a:ext uri="{FF2B5EF4-FFF2-40B4-BE49-F238E27FC236}">
                <a16:creationId xmlns:a16="http://schemas.microsoft.com/office/drawing/2014/main" id="{8BF00C35-7533-4387-924A-36F685BFD7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0" y="-94341"/>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多段式内容页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46" name="矩形 45">
            <a:extLst>
              <a:ext uri="{FF2B5EF4-FFF2-40B4-BE49-F238E27FC236}">
                <a16:creationId xmlns:a16="http://schemas.microsoft.com/office/drawing/2014/main" id="{30D7EE4B-6062-4574-9772-8DB4656423D2}"/>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2" name="直接连接符 11">
            <a:extLst>
              <a:ext uri="{FF2B5EF4-FFF2-40B4-BE49-F238E27FC236}">
                <a16:creationId xmlns:a16="http://schemas.microsoft.com/office/drawing/2014/main" id="{2AA88721-52B7-4E20-9562-0BE689B91D77}"/>
              </a:ext>
            </a:extLst>
          </p:cNvPr>
          <p:cNvCxnSpPr>
            <a:cxnSpLocks/>
            <a:endCxn id="17" idx="6"/>
          </p:cNvCxnSpPr>
          <p:nvPr/>
        </p:nvCxnSpPr>
        <p:spPr>
          <a:xfrm flipV="1">
            <a:off x="2110154" y="3880935"/>
            <a:ext cx="7848619" cy="5270"/>
          </a:xfrm>
          <a:prstGeom prst="line">
            <a:avLst/>
          </a:prstGeom>
          <a:noFill/>
          <a:ln w="6350" cap="flat" cmpd="sng" algn="ctr">
            <a:solidFill>
              <a:srgbClr val="979997"/>
            </a:solidFill>
            <a:prstDash val="solid"/>
            <a:miter lim="800000"/>
          </a:ln>
          <a:effectLst/>
        </p:spPr>
      </p:cxnSp>
      <p:sp>
        <p:nvSpPr>
          <p:cNvPr id="13" name="椭圆 12">
            <a:extLst>
              <a:ext uri="{FF2B5EF4-FFF2-40B4-BE49-F238E27FC236}">
                <a16:creationId xmlns:a16="http://schemas.microsoft.com/office/drawing/2014/main" id="{F76AE95E-8049-4BB7-B7CA-18131F525FA1}"/>
              </a:ext>
            </a:extLst>
          </p:cNvPr>
          <p:cNvSpPr/>
          <p:nvPr/>
        </p:nvSpPr>
        <p:spPr>
          <a:xfrm flipH="1" flipV="1">
            <a:off x="2080866" y="3824665"/>
            <a:ext cx="123073" cy="123073"/>
          </a:xfrm>
          <a:prstGeom prst="ellipse">
            <a:avLst/>
          </a:prstGeom>
          <a:solidFill>
            <a:srgbClr val="FFFFFF"/>
          </a:solidFill>
          <a:ln w="28575" cap="flat" cmpd="sng" algn="ctr">
            <a:solidFill>
              <a:srgbClr val="97999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14" name="椭圆 13">
            <a:extLst>
              <a:ext uri="{FF2B5EF4-FFF2-40B4-BE49-F238E27FC236}">
                <a16:creationId xmlns:a16="http://schemas.microsoft.com/office/drawing/2014/main" id="{8641D00A-6A4A-410D-A5AC-A3A46497465A}"/>
              </a:ext>
            </a:extLst>
          </p:cNvPr>
          <p:cNvSpPr/>
          <p:nvPr/>
        </p:nvSpPr>
        <p:spPr>
          <a:xfrm flipH="1" flipV="1">
            <a:off x="4050343" y="3824665"/>
            <a:ext cx="123073" cy="123073"/>
          </a:xfrm>
          <a:prstGeom prst="ellipse">
            <a:avLst/>
          </a:prstGeom>
          <a:solidFill>
            <a:srgbClr val="FFFFFF"/>
          </a:solidFill>
          <a:ln w="28575" cap="flat" cmpd="sng" algn="ctr">
            <a:solidFill>
              <a:srgbClr val="97999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15" name="椭圆 14">
            <a:extLst>
              <a:ext uri="{FF2B5EF4-FFF2-40B4-BE49-F238E27FC236}">
                <a16:creationId xmlns:a16="http://schemas.microsoft.com/office/drawing/2014/main" id="{CDC01615-A779-4431-B602-35B0BA9C0F61}"/>
              </a:ext>
            </a:extLst>
          </p:cNvPr>
          <p:cNvSpPr/>
          <p:nvPr/>
        </p:nvSpPr>
        <p:spPr>
          <a:xfrm flipH="1" flipV="1">
            <a:off x="6019820" y="3824665"/>
            <a:ext cx="123073" cy="123073"/>
          </a:xfrm>
          <a:prstGeom prst="ellipse">
            <a:avLst/>
          </a:prstGeom>
          <a:solidFill>
            <a:srgbClr val="FFFFFF"/>
          </a:solidFill>
          <a:ln w="28575" cap="flat" cmpd="sng" algn="ctr">
            <a:solidFill>
              <a:srgbClr val="97999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16" name="椭圆 15">
            <a:extLst>
              <a:ext uri="{FF2B5EF4-FFF2-40B4-BE49-F238E27FC236}">
                <a16:creationId xmlns:a16="http://schemas.microsoft.com/office/drawing/2014/main" id="{582F9FDF-52D1-469B-854E-B0A82D9391CE}"/>
              </a:ext>
            </a:extLst>
          </p:cNvPr>
          <p:cNvSpPr/>
          <p:nvPr/>
        </p:nvSpPr>
        <p:spPr>
          <a:xfrm flipH="1" flipV="1">
            <a:off x="7989297" y="3824665"/>
            <a:ext cx="123073" cy="123073"/>
          </a:xfrm>
          <a:prstGeom prst="ellipse">
            <a:avLst/>
          </a:prstGeom>
          <a:solidFill>
            <a:srgbClr val="FFFFFF"/>
          </a:solidFill>
          <a:ln w="28575" cap="flat" cmpd="sng" algn="ctr">
            <a:solidFill>
              <a:srgbClr val="97999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17" name="椭圆 16">
            <a:extLst>
              <a:ext uri="{FF2B5EF4-FFF2-40B4-BE49-F238E27FC236}">
                <a16:creationId xmlns:a16="http://schemas.microsoft.com/office/drawing/2014/main" id="{93708335-7EB0-4421-B18A-A39EAB0F905A}"/>
              </a:ext>
            </a:extLst>
          </p:cNvPr>
          <p:cNvSpPr/>
          <p:nvPr/>
        </p:nvSpPr>
        <p:spPr>
          <a:xfrm flipH="1" flipV="1">
            <a:off x="9958773" y="3819399"/>
            <a:ext cx="123073" cy="123073"/>
          </a:xfrm>
          <a:prstGeom prst="ellipse">
            <a:avLst/>
          </a:prstGeom>
          <a:solidFill>
            <a:srgbClr val="FFFFFF"/>
          </a:solidFill>
          <a:ln w="28575" cap="flat" cmpd="sng" algn="ctr">
            <a:solidFill>
              <a:srgbClr val="97999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5A7072FE-56FA-43C6-AC5D-528311650A3A}"/>
              </a:ext>
            </a:extLst>
          </p:cNvPr>
          <p:cNvSpPr txBox="1"/>
          <p:nvPr/>
        </p:nvSpPr>
        <p:spPr>
          <a:xfrm>
            <a:off x="1896218" y="3423873"/>
            <a:ext cx="527539" cy="400110"/>
          </a:xfrm>
          <a:prstGeom prst="rect">
            <a:avLst/>
          </a:prstGeom>
          <a:noFill/>
        </p:spPr>
        <p:txBody>
          <a:bodyPr wrap="square" rtlCol="0">
            <a:spAutoFit/>
          </a:bodyPr>
          <a:lstStyle/>
          <a:p>
            <a:r>
              <a:rPr lang="en-US" altLang="zh-CN" sz="2000" b="1" dirty="0">
                <a:solidFill>
                  <a:srgbClr val="B92917"/>
                </a:solidFill>
                <a:latin typeface="微软雅黑" panose="020B0503020204020204" pitchFamily="34" charset="-122"/>
                <a:ea typeface="微软雅黑" panose="020B0503020204020204" pitchFamily="34" charset="-122"/>
              </a:rPr>
              <a:t>01</a:t>
            </a:r>
            <a:endParaRPr lang="zh-CN" altLang="en-US" sz="2000" b="1" dirty="0">
              <a:solidFill>
                <a:srgbClr val="B92917"/>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57743B61-F87D-43F2-A664-D3A9E3460974}"/>
              </a:ext>
            </a:extLst>
          </p:cNvPr>
          <p:cNvSpPr txBox="1"/>
          <p:nvPr/>
        </p:nvSpPr>
        <p:spPr>
          <a:xfrm>
            <a:off x="3417205" y="4857854"/>
            <a:ext cx="2184963" cy="461665"/>
          </a:xfrm>
          <a:prstGeom prst="rect">
            <a:avLst/>
          </a:prstGeom>
          <a:noFill/>
        </p:spPr>
        <p:txBody>
          <a:bodyPr wrap="square" rtlCol="0">
            <a:spAutoFit/>
          </a:bodyPr>
          <a:lstStyle>
            <a:defPPr>
              <a:defRPr lang="zh-CN"/>
            </a:defPPr>
            <a:lvl1pPr>
              <a:defRPr>
                <a:solidFill>
                  <a:srgbClr val="0070C0"/>
                </a:solidFill>
                <a:latin typeface="思源黑体 CN Bold" panose="020B0800000000000000" pitchFamily="34" charset="-122"/>
                <a:ea typeface="思源黑体 CN Bold" panose="020B0800000000000000" pitchFamily="34" charset="-122"/>
              </a:defRPr>
            </a:lvl1pPr>
          </a:lstStyle>
          <a:p>
            <a:r>
              <a:rPr lang="zh-CN" altLang="en-US" sz="2400" b="1" dirty="0">
                <a:solidFill>
                  <a:srgbClr val="B92917"/>
                </a:solidFill>
                <a:latin typeface="微软雅黑" panose="020B0503020204020204" pitchFamily="34" charset="-122"/>
                <a:ea typeface="微软雅黑" panose="020B0503020204020204" pitchFamily="34" charset="-122"/>
              </a:rPr>
              <a:t>输入内容</a:t>
            </a:r>
          </a:p>
        </p:txBody>
      </p:sp>
      <p:cxnSp>
        <p:nvCxnSpPr>
          <p:cNvPr id="20" name="直接连接符 19">
            <a:extLst>
              <a:ext uri="{FF2B5EF4-FFF2-40B4-BE49-F238E27FC236}">
                <a16:creationId xmlns:a16="http://schemas.microsoft.com/office/drawing/2014/main" id="{842421BA-7DA2-4CF9-A601-0BF6408A840A}"/>
              </a:ext>
            </a:extLst>
          </p:cNvPr>
          <p:cNvCxnSpPr/>
          <p:nvPr/>
        </p:nvCxnSpPr>
        <p:spPr>
          <a:xfrm>
            <a:off x="3757605" y="5354842"/>
            <a:ext cx="686524" cy="0"/>
          </a:xfrm>
          <a:prstGeom prst="line">
            <a:avLst/>
          </a:prstGeom>
          <a:noFill/>
          <a:ln w="38100" cap="flat" cmpd="sng" algn="ctr">
            <a:solidFill>
              <a:srgbClr val="B92917"/>
            </a:solidFill>
            <a:prstDash val="solid"/>
            <a:miter lim="800000"/>
          </a:ln>
          <a:effectLst/>
        </p:spPr>
      </p:cxnSp>
      <p:sp>
        <p:nvSpPr>
          <p:cNvPr id="21" name="椭圆 20">
            <a:extLst>
              <a:ext uri="{FF2B5EF4-FFF2-40B4-BE49-F238E27FC236}">
                <a16:creationId xmlns:a16="http://schemas.microsoft.com/office/drawing/2014/main" id="{B16CE039-B1A8-4408-8C7B-63A3AD6E3573}"/>
              </a:ext>
            </a:extLst>
          </p:cNvPr>
          <p:cNvSpPr/>
          <p:nvPr/>
        </p:nvSpPr>
        <p:spPr>
          <a:xfrm>
            <a:off x="3867633" y="4361220"/>
            <a:ext cx="496132" cy="496132"/>
          </a:xfrm>
          <a:prstGeom prst="ellipse">
            <a:avLst/>
          </a:pr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350B0585-6BA8-4219-A46F-E16401E19DD6}"/>
              </a:ext>
            </a:extLst>
          </p:cNvPr>
          <p:cNvSpPr txBox="1"/>
          <p:nvPr/>
        </p:nvSpPr>
        <p:spPr>
          <a:xfrm>
            <a:off x="3877567" y="3952490"/>
            <a:ext cx="527539" cy="400110"/>
          </a:xfrm>
          <a:prstGeom prst="rect">
            <a:avLst/>
          </a:prstGeom>
          <a:noFill/>
        </p:spPr>
        <p:txBody>
          <a:bodyPr wrap="square" rtlCol="0">
            <a:spAutoFit/>
          </a:bodyPr>
          <a:lstStyle/>
          <a:p>
            <a:r>
              <a:rPr lang="en-US" altLang="zh-CN" sz="2000" b="1" dirty="0">
                <a:solidFill>
                  <a:srgbClr val="B92917"/>
                </a:solidFill>
                <a:latin typeface="微软雅黑" panose="020B0503020204020204" pitchFamily="34" charset="-122"/>
                <a:ea typeface="微软雅黑" panose="020B0503020204020204" pitchFamily="34" charset="-122"/>
              </a:rPr>
              <a:t>02</a:t>
            </a:r>
            <a:endParaRPr lang="zh-CN" altLang="en-US" sz="2000" b="1" dirty="0">
              <a:solidFill>
                <a:srgbClr val="B92917"/>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07832B82-8C1C-423F-8301-16157CA1B973}"/>
              </a:ext>
            </a:extLst>
          </p:cNvPr>
          <p:cNvSpPr txBox="1"/>
          <p:nvPr/>
        </p:nvSpPr>
        <p:spPr>
          <a:xfrm>
            <a:off x="5875594" y="3412256"/>
            <a:ext cx="527539" cy="400110"/>
          </a:xfrm>
          <a:prstGeom prst="rect">
            <a:avLst/>
          </a:prstGeom>
          <a:noFill/>
        </p:spPr>
        <p:txBody>
          <a:bodyPr wrap="square" rtlCol="0">
            <a:spAutoFit/>
          </a:bodyPr>
          <a:lstStyle/>
          <a:p>
            <a:r>
              <a:rPr lang="en-US" altLang="zh-CN" sz="2000" b="1" dirty="0">
                <a:solidFill>
                  <a:srgbClr val="B92917"/>
                </a:solidFill>
                <a:latin typeface="微软雅黑" panose="020B0503020204020204" pitchFamily="34" charset="-122"/>
                <a:ea typeface="微软雅黑" panose="020B0503020204020204" pitchFamily="34" charset="-122"/>
              </a:rPr>
              <a:t>03</a:t>
            </a:r>
            <a:endParaRPr lang="zh-CN" altLang="en-US" sz="2000" b="1" dirty="0">
              <a:solidFill>
                <a:srgbClr val="B92917"/>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BE2F0A5D-400B-42E9-9FED-BAF32A61DD94}"/>
              </a:ext>
            </a:extLst>
          </p:cNvPr>
          <p:cNvSpPr txBox="1"/>
          <p:nvPr/>
        </p:nvSpPr>
        <p:spPr>
          <a:xfrm>
            <a:off x="7390178" y="4857854"/>
            <a:ext cx="2184963" cy="461665"/>
          </a:xfrm>
          <a:prstGeom prst="rect">
            <a:avLst/>
          </a:prstGeom>
          <a:noFill/>
        </p:spPr>
        <p:txBody>
          <a:bodyPr wrap="square" rtlCol="0">
            <a:spAutoFit/>
          </a:bodyPr>
          <a:lstStyle>
            <a:defPPr>
              <a:defRPr lang="zh-CN"/>
            </a:defPPr>
            <a:lvl1pPr>
              <a:defRPr>
                <a:solidFill>
                  <a:srgbClr val="0070C0"/>
                </a:solidFill>
                <a:latin typeface="思源黑体 CN Bold" panose="020B0800000000000000" pitchFamily="34" charset="-122"/>
                <a:ea typeface="思源黑体 CN Bold" panose="020B0800000000000000" pitchFamily="34" charset="-122"/>
              </a:defRPr>
            </a:lvl1pPr>
          </a:lstStyle>
          <a:p>
            <a:r>
              <a:rPr lang="zh-CN" altLang="en-US" sz="2400" b="1" dirty="0">
                <a:solidFill>
                  <a:srgbClr val="B92917"/>
                </a:solidFill>
                <a:latin typeface="微软雅黑" panose="020B0503020204020204" pitchFamily="34" charset="-122"/>
                <a:ea typeface="微软雅黑" panose="020B0503020204020204" pitchFamily="34" charset="-122"/>
              </a:rPr>
              <a:t>输入内容</a:t>
            </a:r>
          </a:p>
        </p:txBody>
      </p:sp>
      <p:cxnSp>
        <p:nvCxnSpPr>
          <p:cNvPr id="25" name="直接连接符 24">
            <a:extLst>
              <a:ext uri="{FF2B5EF4-FFF2-40B4-BE49-F238E27FC236}">
                <a16:creationId xmlns:a16="http://schemas.microsoft.com/office/drawing/2014/main" id="{4B71F59F-A484-4B3A-9381-4288BA7E59EE}"/>
              </a:ext>
            </a:extLst>
          </p:cNvPr>
          <p:cNvCxnSpPr/>
          <p:nvPr/>
        </p:nvCxnSpPr>
        <p:spPr>
          <a:xfrm>
            <a:off x="7730284" y="5354847"/>
            <a:ext cx="686524" cy="0"/>
          </a:xfrm>
          <a:prstGeom prst="line">
            <a:avLst/>
          </a:prstGeom>
          <a:noFill/>
          <a:ln w="38100" cap="flat" cmpd="sng" algn="ctr">
            <a:solidFill>
              <a:srgbClr val="B92917"/>
            </a:solidFill>
            <a:prstDash val="solid"/>
            <a:miter lim="800000"/>
          </a:ln>
          <a:effectLst/>
        </p:spPr>
      </p:cxnSp>
      <p:sp>
        <p:nvSpPr>
          <p:cNvPr id="26" name="椭圆 25">
            <a:extLst>
              <a:ext uri="{FF2B5EF4-FFF2-40B4-BE49-F238E27FC236}">
                <a16:creationId xmlns:a16="http://schemas.microsoft.com/office/drawing/2014/main" id="{44863905-1D83-4FF6-BEEB-01D33F31B28A}"/>
              </a:ext>
            </a:extLst>
          </p:cNvPr>
          <p:cNvSpPr/>
          <p:nvPr/>
        </p:nvSpPr>
        <p:spPr>
          <a:xfrm>
            <a:off x="7807896" y="4355903"/>
            <a:ext cx="496132" cy="496132"/>
          </a:xfrm>
          <a:prstGeom prst="ellipse">
            <a:avLst/>
          </a:pr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pic>
        <p:nvPicPr>
          <p:cNvPr id="27" name="图形 26">
            <a:extLst>
              <a:ext uri="{FF2B5EF4-FFF2-40B4-BE49-F238E27FC236}">
                <a16:creationId xmlns:a16="http://schemas.microsoft.com/office/drawing/2014/main" id="{86524259-FB94-4446-B9F8-DE2241D22DC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91670" y="4425799"/>
            <a:ext cx="363752" cy="356340"/>
          </a:xfrm>
          <a:prstGeom prst="rect">
            <a:avLst/>
          </a:prstGeom>
        </p:spPr>
      </p:pic>
      <p:sp>
        <p:nvSpPr>
          <p:cNvPr id="28" name="文本框 27">
            <a:extLst>
              <a:ext uri="{FF2B5EF4-FFF2-40B4-BE49-F238E27FC236}">
                <a16:creationId xmlns:a16="http://schemas.microsoft.com/office/drawing/2014/main" id="{5DD6473E-2856-4349-82FF-BD84C25B51F9}"/>
              </a:ext>
            </a:extLst>
          </p:cNvPr>
          <p:cNvSpPr txBox="1"/>
          <p:nvPr/>
        </p:nvSpPr>
        <p:spPr>
          <a:xfrm>
            <a:off x="7839438" y="3957915"/>
            <a:ext cx="527539" cy="400110"/>
          </a:xfrm>
          <a:prstGeom prst="rect">
            <a:avLst/>
          </a:prstGeom>
          <a:noFill/>
        </p:spPr>
        <p:txBody>
          <a:bodyPr wrap="square" rtlCol="0">
            <a:spAutoFit/>
          </a:bodyPr>
          <a:lstStyle/>
          <a:p>
            <a:r>
              <a:rPr lang="en-US" altLang="zh-CN" sz="2000" b="1" dirty="0">
                <a:solidFill>
                  <a:srgbClr val="B92917"/>
                </a:solidFill>
                <a:latin typeface="微软雅黑" panose="020B0503020204020204" pitchFamily="34" charset="-122"/>
                <a:ea typeface="微软雅黑" panose="020B0503020204020204" pitchFamily="34" charset="-122"/>
              </a:rPr>
              <a:t>04</a:t>
            </a:r>
            <a:endParaRPr lang="zh-CN" altLang="en-US" sz="2000" b="1" dirty="0">
              <a:solidFill>
                <a:srgbClr val="B92917"/>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64CEA94D-95F3-4359-A134-2C60F69F494A}"/>
              </a:ext>
            </a:extLst>
          </p:cNvPr>
          <p:cNvSpPr txBox="1"/>
          <p:nvPr/>
        </p:nvSpPr>
        <p:spPr>
          <a:xfrm>
            <a:off x="9782864" y="3434561"/>
            <a:ext cx="527539" cy="400110"/>
          </a:xfrm>
          <a:prstGeom prst="rect">
            <a:avLst/>
          </a:prstGeom>
          <a:noFill/>
        </p:spPr>
        <p:txBody>
          <a:bodyPr wrap="square" rtlCol="0">
            <a:spAutoFit/>
          </a:bodyPr>
          <a:lstStyle/>
          <a:p>
            <a:r>
              <a:rPr lang="en-US" altLang="zh-CN" sz="2000" b="1" dirty="0">
                <a:solidFill>
                  <a:srgbClr val="B92917"/>
                </a:solidFill>
                <a:latin typeface="微软雅黑" panose="020B0503020204020204" pitchFamily="34" charset="-122"/>
                <a:ea typeface="微软雅黑" panose="020B0503020204020204" pitchFamily="34" charset="-122"/>
              </a:rPr>
              <a:t>05</a:t>
            </a:r>
            <a:endParaRPr lang="zh-CN" altLang="en-US" sz="2000" b="1" dirty="0">
              <a:solidFill>
                <a:srgbClr val="B92917"/>
              </a:solidFill>
              <a:latin typeface="微软雅黑" panose="020B0503020204020204" pitchFamily="34" charset="-122"/>
              <a:ea typeface="微软雅黑" panose="020B0503020204020204" pitchFamily="34" charset="-122"/>
            </a:endParaRPr>
          </a:p>
        </p:txBody>
      </p:sp>
      <p:pic>
        <p:nvPicPr>
          <p:cNvPr id="30" name="图形 29">
            <a:extLst>
              <a:ext uri="{FF2B5EF4-FFF2-40B4-BE49-F238E27FC236}">
                <a16:creationId xmlns:a16="http://schemas.microsoft.com/office/drawing/2014/main" id="{5E6D3F9D-3EB3-4208-971E-EAC0EE63E5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903477" y="4404950"/>
            <a:ext cx="434608" cy="428186"/>
          </a:xfrm>
          <a:prstGeom prst="rect">
            <a:avLst/>
          </a:prstGeom>
        </p:spPr>
      </p:pic>
      <p:sp>
        <p:nvSpPr>
          <p:cNvPr id="31" name="文本框 30">
            <a:extLst>
              <a:ext uri="{FF2B5EF4-FFF2-40B4-BE49-F238E27FC236}">
                <a16:creationId xmlns:a16="http://schemas.microsoft.com/office/drawing/2014/main" id="{028C21D7-192E-4B40-9EBF-2663C2631733}"/>
              </a:ext>
            </a:extLst>
          </p:cNvPr>
          <p:cNvSpPr txBox="1"/>
          <p:nvPr/>
        </p:nvSpPr>
        <p:spPr>
          <a:xfrm>
            <a:off x="5396862" y="2035410"/>
            <a:ext cx="2184963" cy="461665"/>
          </a:xfrm>
          <a:prstGeom prst="rect">
            <a:avLst/>
          </a:prstGeom>
          <a:noFill/>
        </p:spPr>
        <p:txBody>
          <a:bodyPr wrap="square" rtlCol="0">
            <a:spAutoFit/>
          </a:bodyPr>
          <a:lstStyle>
            <a:defPPr>
              <a:defRPr lang="zh-CN"/>
            </a:defPPr>
            <a:lvl1pPr>
              <a:defRPr>
                <a:solidFill>
                  <a:srgbClr val="0070C0"/>
                </a:solidFill>
                <a:latin typeface="思源黑体 CN Bold" panose="020B0800000000000000" pitchFamily="34" charset="-122"/>
                <a:ea typeface="思源黑体 CN Bold" panose="020B0800000000000000" pitchFamily="34" charset="-122"/>
              </a:defRPr>
            </a:lvl1pPr>
          </a:lstStyle>
          <a:p>
            <a:r>
              <a:rPr lang="zh-CN" altLang="en-US" sz="2400" b="1" dirty="0">
                <a:solidFill>
                  <a:srgbClr val="B92917"/>
                </a:solidFill>
                <a:latin typeface="微软雅黑" panose="020B0503020204020204" pitchFamily="34" charset="-122"/>
                <a:ea typeface="微软雅黑" panose="020B0503020204020204" pitchFamily="34" charset="-122"/>
              </a:rPr>
              <a:t>输入内容</a:t>
            </a:r>
          </a:p>
        </p:txBody>
      </p:sp>
      <p:cxnSp>
        <p:nvCxnSpPr>
          <p:cNvPr id="32" name="直接连接符 31">
            <a:extLst>
              <a:ext uri="{FF2B5EF4-FFF2-40B4-BE49-F238E27FC236}">
                <a16:creationId xmlns:a16="http://schemas.microsoft.com/office/drawing/2014/main" id="{EB559857-F85F-49D9-AD0F-765756A914B5}"/>
              </a:ext>
            </a:extLst>
          </p:cNvPr>
          <p:cNvCxnSpPr/>
          <p:nvPr/>
        </p:nvCxnSpPr>
        <p:spPr>
          <a:xfrm>
            <a:off x="5745751" y="2529363"/>
            <a:ext cx="686524" cy="0"/>
          </a:xfrm>
          <a:prstGeom prst="line">
            <a:avLst/>
          </a:prstGeom>
          <a:noFill/>
          <a:ln w="38100" cap="flat" cmpd="sng" algn="ctr">
            <a:solidFill>
              <a:srgbClr val="B92917"/>
            </a:solidFill>
            <a:prstDash val="solid"/>
            <a:miter lim="800000"/>
          </a:ln>
          <a:effectLst/>
        </p:spPr>
      </p:cxnSp>
      <p:sp>
        <p:nvSpPr>
          <p:cNvPr id="33" name="文本框 32">
            <a:extLst>
              <a:ext uri="{FF2B5EF4-FFF2-40B4-BE49-F238E27FC236}">
                <a16:creationId xmlns:a16="http://schemas.microsoft.com/office/drawing/2014/main" id="{6AD4FE18-5860-444B-A14B-4F3F398935B6}"/>
              </a:ext>
            </a:extLst>
          </p:cNvPr>
          <p:cNvSpPr txBox="1"/>
          <p:nvPr/>
        </p:nvSpPr>
        <p:spPr>
          <a:xfrm>
            <a:off x="1420497" y="2025471"/>
            <a:ext cx="1705005" cy="461665"/>
          </a:xfrm>
          <a:prstGeom prst="rect">
            <a:avLst/>
          </a:prstGeom>
          <a:noFill/>
        </p:spPr>
        <p:txBody>
          <a:bodyPr wrap="square" rtlCol="0">
            <a:spAutoFit/>
          </a:bodyPr>
          <a:lstStyle/>
          <a:p>
            <a:r>
              <a:rPr lang="zh-CN" altLang="en-US" sz="2400" b="1" dirty="0">
                <a:solidFill>
                  <a:srgbClr val="B92917"/>
                </a:solidFill>
                <a:latin typeface="微软雅黑" panose="020B0503020204020204" pitchFamily="34" charset="-122"/>
                <a:ea typeface="微软雅黑" panose="020B0503020204020204" pitchFamily="34" charset="-122"/>
              </a:rPr>
              <a:t>输入内容</a:t>
            </a:r>
          </a:p>
        </p:txBody>
      </p:sp>
      <p:cxnSp>
        <p:nvCxnSpPr>
          <p:cNvPr id="34" name="直接连接符 33">
            <a:extLst>
              <a:ext uri="{FF2B5EF4-FFF2-40B4-BE49-F238E27FC236}">
                <a16:creationId xmlns:a16="http://schemas.microsoft.com/office/drawing/2014/main" id="{0A4DCB9B-841C-4497-B615-D134989DDD74}"/>
              </a:ext>
            </a:extLst>
          </p:cNvPr>
          <p:cNvCxnSpPr/>
          <p:nvPr/>
        </p:nvCxnSpPr>
        <p:spPr>
          <a:xfrm>
            <a:off x="1758250" y="2529363"/>
            <a:ext cx="686524" cy="0"/>
          </a:xfrm>
          <a:prstGeom prst="line">
            <a:avLst/>
          </a:prstGeom>
          <a:noFill/>
          <a:ln w="38100" cap="flat" cmpd="sng" algn="ctr">
            <a:solidFill>
              <a:srgbClr val="B92917"/>
            </a:solidFill>
            <a:prstDash val="solid"/>
            <a:miter lim="800000"/>
          </a:ln>
          <a:effectLst/>
        </p:spPr>
      </p:cxnSp>
      <p:sp>
        <p:nvSpPr>
          <p:cNvPr id="35" name="椭圆 34">
            <a:extLst>
              <a:ext uri="{FF2B5EF4-FFF2-40B4-BE49-F238E27FC236}">
                <a16:creationId xmlns:a16="http://schemas.microsoft.com/office/drawing/2014/main" id="{295C39FB-BFB9-42DD-9529-5452D3653BE8}"/>
              </a:ext>
            </a:extLst>
          </p:cNvPr>
          <p:cNvSpPr/>
          <p:nvPr/>
        </p:nvSpPr>
        <p:spPr>
          <a:xfrm>
            <a:off x="1853618" y="1535000"/>
            <a:ext cx="496132" cy="496132"/>
          </a:xfrm>
          <a:prstGeom prst="ellipse">
            <a:avLst/>
          </a:pr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6" name="椭圆 35">
            <a:extLst>
              <a:ext uri="{FF2B5EF4-FFF2-40B4-BE49-F238E27FC236}">
                <a16:creationId xmlns:a16="http://schemas.microsoft.com/office/drawing/2014/main" id="{9D242C69-A7EC-4218-86F5-5D32FB92DD9B}"/>
              </a:ext>
            </a:extLst>
          </p:cNvPr>
          <p:cNvSpPr/>
          <p:nvPr/>
        </p:nvSpPr>
        <p:spPr>
          <a:xfrm>
            <a:off x="5846664" y="1535000"/>
            <a:ext cx="496132" cy="496132"/>
          </a:xfrm>
          <a:prstGeom prst="ellipse">
            <a:avLst/>
          </a:pr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a16="http://schemas.microsoft.com/office/drawing/2014/main" id="{3E1A67A8-D33B-4C34-B03A-3E754986C825}"/>
              </a:ext>
            </a:extLst>
          </p:cNvPr>
          <p:cNvSpPr txBox="1"/>
          <p:nvPr/>
        </p:nvSpPr>
        <p:spPr>
          <a:xfrm>
            <a:off x="9315786" y="2021110"/>
            <a:ext cx="2184963" cy="461665"/>
          </a:xfrm>
          <a:prstGeom prst="rect">
            <a:avLst/>
          </a:prstGeom>
          <a:noFill/>
        </p:spPr>
        <p:txBody>
          <a:bodyPr wrap="square" rtlCol="0">
            <a:spAutoFit/>
          </a:bodyPr>
          <a:lstStyle>
            <a:defPPr>
              <a:defRPr lang="zh-CN"/>
            </a:defPPr>
            <a:lvl1pPr>
              <a:defRPr>
                <a:solidFill>
                  <a:srgbClr val="0070C0"/>
                </a:solidFill>
                <a:latin typeface="思源黑体 CN Bold" panose="020B0800000000000000" pitchFamily="34" charset="-122"/>
                <a:ea typeface="思源黑体 CN Bold" panose="020B0800000000000000" pitchFamily="34" charset="-122"/>
              </a:defRPr>
            </a:lvl1pPr>
          </a:lstStyle>
          <a:p>
            <a:r>
              <a:rPr lang="zh-CN" altLang="en-US" sz="2400" b="1" dirty="0">
                <a:solidFill>
                  <a:srgbClr val="B92917"/>
                </a:solidFill>
                <a:latin typeface="微软雅黑" panose="020B0503020204020204" pitchFamily="34" charset="-122"/>
                <a:ea typeface="微软雅黑" panose="020B0503020204020204" pitchFamily="34" charset="-122"/>
              </a:rPr>
              <a:t>输入内容</a:t>
            </a:r>
          </a:p>
        </p:txBody>
      </p:sp>
      <p:cxnSp>
        <p:nvCxnSpPr>
          <p:cNvPr id="38" name="直接连接符 37">
            <a:extLst>
              <a:ext uri="{FF2B5EF4-FFF2-40B4-BE49-F238E27FC236}">
                <a16:creationId xmlns:a16="http://schemas.microsoft.com/office/drawing/2014/main" id="{58690115-E37D-41B5-816B-E0687E4B74C7}"/>
              </a:ext>
            </a:extLst>
          </p:cNvPr>
          <p:cNvCxnSpPr/>
          <p:nvPr/>
        </p:nvCxnSpPr>
        <p:spPr>
          <a:xfrm>
            <a:off x="9644797" y="2517356"/>
            <a:ext cx="686524" cy="0"/>
          </a:xfrm>
          <a:prstGeom prst="line">
            <a:avLst/>
          </a:prstGeom>
          <a:noFill/>
          <a:ln w="38100" cap="flat" cmpd="sng" algn="ctr">
            <a:solidFill>
              <a:srgbClr val="B92917"/>
            </a:solidFill>
            <a:prstDash val="solid"/>
            <a:miter lim="800000"/>
          </a:ln>
          <a:effectLst/>
        </p:spPr>
      </p:cxnSp>
      <p:sp>
        <p:nvSpPr>
          <p:cNvPr id="39" name="椭圆 38">
            <a:extLst>
              <a:ext uri="{FF2B5EF4-FFF2-40B4-BE49-F238E27FC236}">
                <a16:creationId xmlns:a16="http://schemas.microsoft.com/office/drawing/2014/main" id="{4E10D704-0542-463F-85A8-CBCC2A37977F}"/>
              </a:ext>
            </a:extLst>
          </p:cNvPr>
          <p:cNvSpPr/>
          <p:nvPr/>
        </p:nvSpPr>
        <p:spPr>
          <a:xfrm>
            <a:off x="9744544" y="1526245"/>
            <a:ext cx="496132" cy="496132"/>
          </a:xfrm>
          <a:prstGeom prst="ellipse">
            <a:avLst/>
          </a:pr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pic>
        <p:nvPicPr>
          <p:cNvPr id="40" name="图形 39">
            <a:extLst>
              <a:ext uri="{FF2B5EF4-FFF2-40B4-BE49-F238E27FC236}">
                <a16:creationId xmlns:a16="http://schemas.microsoft.com/office/drawing/2014/main" id="{E663DB7D-39DB-4ABF-A95F-A74C3768157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57247" y="1617360"/>
            <a:ext cx="331412" cy="331412"/>
          </a:xfrm>
          <a:prstGeom prst="rect">
            <a:avLst/>
          </a:prstGeom>
        </p:spPr>
      </p:pic>
      <p:pic>
        <p:nvPicPr>
          <p:cNvPr id="41" name="图形 40">
            <a:extLst>
              <a:ext uri="{FF2B5EF4-FFF2-40B4-BE49-F238E27FC236}">
                <a16:creationId xmlns:a16="http://schemas.microsoft.com/office/drawing/2014/main" id="{0E4251C4-D708-4F9B-897E-09CB75057D4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929791" y="1604052"/>
            <a:ext cx="337242" cy="337242"/>
          </a:xfrm>
          <a:prstGeom prst="rect">
            <a:avLst/>
          </a:prstGeom>
        </p:spPr>
      </p:pic>
      <p:pic>
        <p:nvPicPr>
          <p:cNvPr id="42" name="图形 41">
            <a:extLst>
              <a:ext uri="{FF2B5EF4-FFF2-40B4-BE49-F238E27FC236}">
                <a16:creationId xmlns:a16="http://schemas.microsoft.com/office/drawing/2014/main" id="{1889B6C1-9E9C-48D9-AA8B-3853ABBBDBC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819253" y="1586474"/>
            <a:ext cx="354316" cy="354316"/>
          </a:xfrm>
          <a:prstGeom prst="rect">
            <a:avLst/>
          </a:prstGeom>
        </p:spPr>
      </p:pic>
      <p:sp>
        <p:nvSpPr>
          <p:cNvPr id="43" name="文本框 42">
            <a:extLst>
              <a:ext uri="{FF2B5EF4-FFF2-40B4-BE49-F238E27FC236}">
                <a16:creationId xmlns:a16="http://schemas.microsoft.com/office/drawing/2014/main" id="{477EB1B7-E5B4-46CC-8C49-9ABB925C1847}"/>
              </a:ext>
            </a:extLst>
          </p:cNvPr>
          <p:cNvSpPr txBox="1"/>
          <p:nvPr/>
        </p:nvSpPr>
        <p:spPr>
          <a:xfrm>
            <a:off x="1299347" y="2513035"/>
            <a:ext cx="1734908" cy="953723"/>
          </a:xfrm>
          <a:prstGeom prst="rect">
            <a:avLst/>
          </a:prstGeom>
          <a:noFill/>
        </p:spPr>
        <p:txBody>
          <a:bodyPr wrap="square" rtlCol="0">
            <a:spAutoFit/>
          </a:bodyPr>
          <a:lstStyle/>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输入第一点内容</a:t>
            </a:r>
          </a:p>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输入第二点内容</a:t>
            </a:r>
          </a:p>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输入第三点内容</a:t>
            </a:r>
          </a:p>
        </p:txBody>
      </p:sp>
      <p:sp>
        <p:nvSpPr>
          <p:cNvPr id="44" name="文本框 43">
            <a:extLst>
              <a:ext uri="{FF2B5EF4-FFF2-40B4-BE49-F238E27FC236}">
                <a16:creationId xmlns:a16="http://schemas.microsoft.com/office/drawing/2014/main" id="{4DE543C4-DD7E-49F6-8D6B-942D22729D77}"/>
              </a:ext>
            </a:extLst>
          </p:cNvPr>
          <p:cNvSpPr txBox="1"/>
          <p:nvPr/>
        </p:nvSpPr>
        <p:spPr>
          <a:xfrm>
            <a:off x="5251712" y="2543339"/>
            <a:ext cx="1849562" cy="953723"/>
          </a:xfrm>
          <a:prstGeom prst="rect">
            <a:avLst/>
          </a:prstGeom>
          <a:noFill/>
        </p:spPr>
        <p:txBody>
          <a:bodyPr wrap="square" rtlCol="0">
            <a:spAutoFit/>
          </a:bodyPr>
          <a:lstStyle/>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输入第一点内容</a:t>
            </a:r>
          </a:p>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输入第二点内容</a:t>
            </a:r>
          </a:p>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输入第三点内容</a:t>
            </a:r>
          </a:p>
        </p:txBody>
      </p:sp>
      <p:sp>
        <p:nvSpPr>
          <p:cNvPr id="45" name="文本框 44">
            <a:extLst>
              <a:ext uri="{FF2B5EF4-FFF2-40B4-BE49-F238E27FC236}">
                <a16:creationId xmlns:a16="http://schemas.microsoft.com/office/drawing/2014/main" id="{4F718380-E98F-47BB-B84B-CFD4F8D3093D}"/>
              </a:ext>
            </a:extLst>
          </p:cNvPr>
          <p:cNvSpPr txBox="1"/>
          <p:nvPr/>
        </p:nvSpPr>
        <p:spPr>
          <a:xfrm>
            <a:off x="9176491" y="2525193"/>
            <a:ext cx="1734907" cy="953723"/>
          </a:xfrm>
          <a:prstGeom prst="rect">
            <a:avLst/>
          </a:prstGeom>
          <a:noFill/>
        </p:spPr>
        <p:txBody>
          <a:bodyPr wrap="square" rtlCol="0">
            <a:spAutoFit/>
          </a:bodyPr>
          <a:lstStyle/>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输入第一点内容</a:t>
            </a:r>
          </a:p>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输入第二点内容</a:t>
            </a:r>
          </a:p>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输入第三点内容</a:t>
            </a:r>
          </a:p>
        </p:txBody>
      </p:sp>
      <p:sp>
        <p:nvSpPr>
          <p:cNvPr id="47" name="文本框 46">
            <a:extLst>
              <a:ext uri="{FF2B5EF4-FFF2-40B4-BE49-F238E27FC236}">
                <a16:creationId xmlns:a16="http://schemas.microsoft.com/office/drawing/2014/main" id="{8E13BCF6-AA91-43D1-AE8C-5D2611BB664D}"/>
              </a:ext>
            </a:extLst>
          </p:cNvPr>
          <p:cNvSpPr txBox="1"/>
          <p:nvPr/>
        </p:nvSpPr>
        <p:spPr>
          <a:xfrm>
            <a:off x="3277332" y="5363943"/>
            <a:ext cx="1888737" cy="953723"/>
          </a:xfrm>
          <a:prstGeom prst="rect">
            <a:avLst/>
          </a:prstGeom>
          <a:noFill/>
        </p:spPr>
        <p:txBody>
          <a:bodyPr wrap="square" rtlCol="0">
            <a:spAutoFit/>
          </a:bodyPr>
          <a:lstStyle/>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输入第一点内容</a:t>
            </a:r>
          </a:p>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输入第二点内容</a:t>
            </a:r>
          </a:p>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输入第三点内容</a:t>
            </a:r>
          </a:p>
        </p:txBody>
      </p:sp>
      <p:sp>
        <p:nvSpPr>
          <p:cNvPr id="48" name="文本框 47">
            <a:extLst>
              <a:ext uri="{FF2B5EF4-FFF2-40B4-BE49-F238E27FC236}">
                <a16:creationId xmlns:a16="http://schemas.microsoft.com/office/drawing/2014/main" id="{A6CCF5F8-0BDF-4BBF-8C08-324379114578}"/>
              </a:ext>
            </a:extLst>
          </p:cNvPr>
          <p:cNvSpPr txBox="1"/>
          <p:nvPr/>
        </p:nvSpPr>
        <p:spPr>
          <a:xfrm>
            <a:off x="7243224" y="5363943"/>
            <a:ext cx="1888738" cy="953723"/>
          </a:xfrm>
          <a:prstGeom prst="rect">
            <a:avLst/>
          </a:prstGeom>
          <a:noFill/>
        </p:spPr>
        <p:txBody>
          <a:bodyPr wrap="square" rtlCol="0">
            <a:spAutoFit/>
          </a:bodyPr>
          <a:lstStyle/>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输入第一点内容</a:t>
            </a:r>
          </a:p>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输入第二点内容</a:t>
            </a:r>
          </a:p>
          <a:p>
            <a:pPr>
              <a:lnSpc>
                <a:spcPct val="120000"/>
              </a:lnSpc>
            </a:pPr>
            <a:r>
              <a:rPr lang="zh-CN" altLang="en-US" sz="1600" spc="120" dirty="0">
                <a:solidFill>
                  <a:srgbClr val="000000"/>
                </a:solidFill>
                <a:latin typeface="微软雅黑" panose="020B0503020204020204" pitchFamily="34" charset="-122"/>
                <a:ea typeface="微软雅黑" panose="020B0503020204020204" pitchFamily="34" charset="-122"/>
              </a:rPr>
              <a:t>输入第三点内容</a:t>
            </a:r>
          </a:p>
        </p:txBody>
      </p:sp>
      <p:grpSp>
        <p:nvGrpSpPr>
          <p:cNvPr id="49" name="组合 48">
            <a:extLst>
              <a:ext uri="{FF2B5EF4-FFF2-40B4-BE49-F238E27FC236}">
                <a16:creationId xmlns:a16="http://schemas.microsoft.com/office/drawing/2014/main" id="{36577781-2AE2-40CD-A1DE-45B91FF28623}"/>
              </a:ext>
            </a:extLst>
          </p:cNvPr>
          <p:cNvGrpSpPr/>
          <p:nvPr/>
        </p:nvGrpSpPr>
        <p:grpSpPr>
          <a:xfrm>
            <a:off x="9302074" y="353222"/>
            <a:ext cx="2372401" cy="697199"/>
            <a:chOff x="2954664" y="741101"/>
            <a:chExt cx="4418941" cy="1332639"/>
          </a:xfrm>
        </p:grpSpPr>
        <p:sp>
          <p:nvSpPr>
            <p:cNvPr id="50" name="椭圆 49">
              <a:extLst>
                <a:ext uri="{FF2B5EF4-FFF2-40B4-BE49-F238E27FC236}">
                  <a16:creationId xmlns:a16="http://schemas.microsoft.com/office/drawing/2014/main" id="{7D2C5B38-A877-4A11-A4EE-6B6526626B2E}"/>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51" name="图片 50">
              <a:extLst>
                <a:ext uri="{FF2B5EF4-FFF2-40B4-BE49-F238E27FC236}">
                  <a16:creationId xmlns:a16="http://schemas.microsoft.com/office/drawing/2014/main" id="{A0BC0F46-69D1-4FA7-BF6B-535E0CEEA1ED}"/>
                </a:ext>
              </a:extLst>
            </p:cNvPr>
            <p:cNvPicPr>
              <a:picLocks noChangeAspect="1"/>
            </p:cNvPicPr>
            <p:nvPr/>
          </p:nvPicPr>
          <p:blipFill rotWithShape="1">
            <a:blip r:embed="rId1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6405466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图片 93">
            <a:extLst>
              <a:ext uri="{FF2B5EF4-FFF2-40B4-BE49-F238E27FC236}">
                <a16:creationId xmlns:a16="http://schemas.microsoft.com/office/drawing/2014/main" id="{8BF00C35-7533-4387-924A-36F685BFD7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0" y="-94341"/>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多段式内容页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46" name="矩形 45">
            <a:extLst>
              <a:ext uri="{FF2B5EF4-FFF2-40B4-BE49-F238E27FC236}">
                <a16:creationId xmlns:a16="http://schemas.microsoft.com/office/drawing/2014/main" id="{30D7EE4B-6062-4574-9772-8DB4656423D2}"/>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8" name="平行四边形 147">
            <a:extLst>
              <a:ext uri="{FF2B5EF4-FFF2-40B4-BE49-F238E27FC236}">
                <a16:creationId xmlns:a16="http://schemas.microsoft.com/office/drawing/2014/main" id="{393813DC-3C99-40B8-B375-96F9A419ABFE}"/>
              </a:ext>
            </a:extLst>
          </p:cNvPr>
          <p:cNvSpPr/>
          <p:nvPr/>
        </p:nvSpPr>
        <p:spPr>
          <a:xfrm flipH="1">
            <a:off x="6683119" y="1495424"/>
            <a:ext cx="1216152" cy="104776"/>
          </a:xfrm>
          <a:prstGeom prst="parallelogram">
            <a:avLst>
              <a:gd name="adj" fmla="val 121446"/>
            </a:avLst>
          </a:prstGeom>
          <a:solidFill>
            <a:srgbClr val="DA1D1C">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9" name="平行四边形 148">
            <a:extLst>
              <a:ext uri="{FF2B5EF4-FFF2-40B4-BE49-F238E27FC236}">
                <a16:creationId xmlns:a16="http://schemas.microsoft.com/office/drawing/2014/main" id="{CD181C04-D9CA-4DC1-9786-5AE191E18551}"/>
              </a:ext>
            </a:extLst>
          </p:cNvPr>
          <p:cNvSpPr/>
          <p:nvPr/>
        </p:nvSpPr>
        <p:spPr>
          <a:xfrm flipH="1">
            <a:off x="9281538" y="1495424"/>
            <a:ext cx="1216152" cy="104776"/>
          </a:xfrm>
          <a:prstGeom prst="parallelogram">
            <a:avLst>
              <a:gd name="adj" fmla="val 121446"/>
            </a:avLst>
          </a:prstGeom>
          <a:solidFill>
            <a:srgbClr val="DA1D1C">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0" name="平行四边形 149">
            <a:extLst>
              <a:ext uri="{FF2B5EF4-FFF2-40B4-BE49-F238E27FC236}">
                <a16:creationId xmlns:a16="http://schemas.microsoft.com/office/drawing/2014/main" id="{DCCCA617-4747-47C2-9336-E02810C04BFF}"/>
              </a:ext>
            </a:extLst>
          </p:cNvPr>
          <p:cNvSpPr/>
          <p:nvPr/>
        </p:nvSpPr>
        <p:spPr>
          <a:xfrm flipH="1">
            <a:off x="4019548" y="3905251"/>
            <a:ext cx="1216152" cy="104776"/>
          </a:xfrm>
          <a:prstGeom prst="parallelogram">
            <a:avLst>
              <a:gd name="adj" fmla="val 121446"/>
            </a:avLst>
          </a:prstGeom>
          <a:solidFill>
            <a:srgbClr val="DA1D1C">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1" name="平行四边形 150">
            <a:extLst>
              <a:ext uri="{FF2B5EF4-FFF2-40B4-BE49-F238E27FC236}">
                <a16:creationId xmlns:a16="http://schemas.microsoft.com/office/drawing/2014/main" id="{1375BB7C-4003-492C-A515-01B9A8D2DC3F}"/>
              </a:ext>
            </a:extLst>
          </p:cNvPr>
          <p:cNvSpPr/>
          <p:nvPr/>
        </p:nvSpPr>
        <p:spPr>
          <a:xfrm flipH="1">
            <a:off x="6683119" y="3905251"/>
            <a:ext cx="1216152" cy="104776"/>
          </a:xfrm>
          <a:prstGeom prst="parallelogram">
            <a:avLst>
              <a:gd name="adj" fmla="val 121446"/>
            </a:avLst>
          </a:prstGeom>
          <a:solidFill>
            <a:srgbClr val="DA1D1C">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2" name="平行四边形 151">
            <a:extLst>
              <a:ext uri="{FF2B5EF4-FFF2-40B4-BE49-F238E27FC236}">
                <a16:creationId xmlns:a16="http://schemas.microsoft.com/office/drawing/2014/main" id="{9C45EDA4-04E1-496B-ACE9-1D674BBDA91B}"/>
              </a:ext>
            </a:extLst>
          </p:cNvPr>
          <p:cNvSpPr/>
          <p:nvPr/>
        </p:nvSpPr>
        <p:spPr>
          <a:xfrm flipH="1">
            <a:off x="9301349" y="3905251"/>
            <a:ext cx="1216152" cy="104776"/>
          </a:xfrm>
          <a:prstGeom prst="parallelogram">
            <a:avLst>
              <a:gd name="adj" fmla="val 121446"/>
            </a:avLst>
          </a:prstGeom>
          <a:solidFill>
            <a:srgbClr val="DA1D1C">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3" name="平行四边形 152">
            <a:extLst>
              <a:ext uri="{FF2B5EF4-FFF2-40B4-BE49-F238E27FC236}">
                <a16:creationId xmlns:a16="http://schemas.microsoft.com/office/drawing/2014/main" id="{9942F058-B6B1-4288-B033-51CBE3AF1F2C}"/>
              </a:ext>
            </a:extLst>
          </p:cNvPr>
          <p:cNvSpPr/>
          <p:nvPr/>
        </p:nvSpPr>
        <p:spPr>
          <a:xfrm flipH="1">
            <a:off x="4084700" y="1495424"/>
            <a:ext cx="1216152" cy="104776"/>
          </a:xfrm>
          <a:prstGeom prst="parallelogram">
            <a:avLst>
              <a:gd name="adj" fmla="val 121446"/>
            </a:avLst>
          </a:prstGeom>
          <a:solidFill>
            <a:srgbClr val="DA1D1C">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4" name="矩形 153">
            <a:extLst>
              <a:ext uri="{FF2B5EF4-FFF2-40B4-BE49-F238E27FC236}">
                <a16:creationId xmlns:a16="http://schemas.microsoft.com/office/drawing/2014/main" id="{DACA096A-860F-4388-B628-B39F70166C26}"/>
              </a:ext>
            </a:extLst>
          </p:cNvPr>
          <p:cNvSpPr/>
          <p:nvPr/>
        </p:nvSpPr>
        <p:spPr>
          <a:xfrm>
            <a:off x="839788" y="1590675"/>
            <a:ext cx="10512425" cy="1981200"/>
          </a:xfrm>
          <a:prstGeom prst="rect">
            <a:avLst/>
          </a:prstGeom>
          <a:solidFill>
            <a:srgbClr val="FFFFFF"/>
          </a:solidFill>
          <a:ln w="12700" cap="flat" cmpd="sng" algn="ctr">
            <a:noFill/>
            <a:prstDash val="solid"/>
            <a:miter lim="800000"/>
          </a:ln>
          <a:effectLst>
            <a:outerShdw blurRad="63500" sx="101000" sy="101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5" name="矩形 154">
            <a:extLst>
              <a:ext uri="{FF2B5EF4-FFF2-40B4-BE49-F238E27FC236}">
                <a16:creationId xmlns:a16="http://schemas.microsoft.com/office/drawing/2014/main" id="{1F86923D-082E-44E7-A583-171E188EEFD2}"/>
              </a:ext>
            </a:extLst>
          </p:cNvPr>
          <p:cNvSpPr/>
          <p:nvPr/>
        </p:nvSpPr>
        <p:spPr>
          <a:xfrm>
            <a:off x="839787" y="4000500"/>
            <a:ext cx="10512426" cy="1981200"/>
          </a:xfrm>
          <a:prstGeom prst="rect">
            <a:avLst/>
          </a:prstGeom>
          <a:solidFill>
            <a:srgbClr val="FFFFFF"/>
          </a:solidFill>
          <a:ln w="12700" cap="flat" cmpd="sng" algn="ctr">
            <a:noFill/>
            <a:prstDash val="solid"/>
            <a:miter lim="800000"/>
          </a:ln>
          <a:effectLst>
            <a:outerShdw blurRad="63500" sx="101000" sy="101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6" name="平行四边形 155">
            <a:extLst>
              <a:ext uri="{FF2B5EF4-FFF2-40B4-BE49-F238E27FC236}">
                <a16:creationId xmlns:a16="http://schemas.microsoft.com/office/drawing/2014/main" id="{D3A8F800-F1E0-49DC-9EFA-86D796613EAA}"/>
              </a:ext>
            </a:extLst>
          </p:cNvPr>
          <p:cNvSpPr/>
          <p:nvPr/>
        </p:nvSpPr>
        <p:spPr>
          <a:xfrm flipH="1" flipV="1">
            <a:off x="1714499" y="5972173"/>
            <a:ext cx="1216152" cy="104776"/>
          </a:xfrm>
          <a:prstGeom prst="parallelogram">
            <a:avLst>
              <a:gd name="adj" fmla="val 121446"/>
            </a:avLst>
          </a:prstGeom>
          <a:solidFill>
            <a:srgbClr val="DA1D1C">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7" name="平行四边形 156">
            <a:extLst>
              <a:ext uri="{FF2B5EF4-FFF2-40B4-BE49-F238E27FC236}">
                <a16:creationId xmlns:a16="http://schemas.microsoft.com/office/drawing/2014/main" id="{BFB8B631-3E55-4CF1-9630-5D27D0ABF173}"/>
              </a:ext>
            </a:extLst>
          </p:cNvPr>
          <p:cNvSpPr/>
          <p:nvPr/>
        </p:nvSpPr>
        <p:spPr>
          <a:xfrm flipH="1">
            <a:off x="1714500" y="1495424"/>
            <a:ext cx="1216152" cy="104776"/>
          </a:xfrm>
          <a:prstGeom prst="parallelogram">
            <a:avLst>
              <a:gd name="adj" fmla="val 121446"/>
            </a:avLst>
          </a:prstGeom>
          <a:solidFill>
            <a:srgbClr val="DA1D1C">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8" name="矩形 157">
            <a:extLst>
              <a:ext uri="{FF2B5EF4-FFF2-40B4-BE49-F238E27FC236}">
                <a16:creationId xmlns:a16="http://schemas.microsoft.com/office/drawing/2014/main" id="{5837913E-261C-464C-9A5A-6B151B16B0AC}"/>
              </a:ext>
            </a:extLst>
          </p:cNvPr>
          <p:cNvSpPr/>
          <p:nvPr/>
        </p:nvSpPr>
        <p:spPr>
          <a:xfrm>
            <a:off x="1095374" y="1495424"/>
            <a:ext cx="1704975" cy="4581525"/>
          </a:xfrm>
          <a:prstGeom prst="rect">
            <a:avLst/>
          </a:pr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9" name="任意多边形: 形状 158">
            <a:extLst>
              <a:ext uri="{FF2B5EF4-FFF2-40B4-BE49-F238E27FC236}">
                <a16:creationId xmlns:a16="http://schemas.microsoft.com/office/drawing/2014/main" id="{45F1AC5B-855E-4532-9EA0-21E86B4C8D1B}"/>
              </a:ext>
            </a:extLst>
          </p:cNvPr>
          <p:cNvSpPr/>
          <p:nvPr/>
        </p:nvSpPr>
        <p:spPr>
          <a:xfrm>
            <a:off x="3954397" y="1495424"/>
            <a:ext cx="1216152" cy="638176"/>
          </a:xfrm>
          <a:custGeom>
            <a:avLst/>
            <a:gdLst>
              <a:gd name="connsiteX0" fmla="*/ 0 w 1216152"/>
              <a:gd name="connsiteY0" fmla="*/ 0 h 472509"/>
              <a:gd name="connsiteX1" fmla="*/ 1216152 w 1216152"/>
              <a:gd name="connsiteY1" fmla="*/ 0 h 472509"/>
              <a:gd name="connsiteX2" fmla="*/ 1216152 w 1216152"/>
              <a:gd name="connsiteY2" fmla="*/ 472509 h 472509"/>
              <a:gd name="connsiteX3" fmla="*/ 608076 w 1216152"/>
              <a:gd name="connsiteY3" fmla="*/ 348685 h 472509"/>
              <a:gd name="connsiteX4" fmla="*/ 0 w 1216152"/>
              <a:gd name="connsiteY4" fmla="*/ 472509 h 47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152" h="472509">
                <a:moveTo>
                  <a:pt x="0" y="0"/>
                </a:moveTo>
                <a:lnTo>
                  <a:pt x="1216152" y="0"/>
                </a:lnTo>
                <a:lnTo>
                  <a:pt x="1216152" y="472509"/>
                </a:lnTo>
                <a:lnTo>
                  <a:pt x="608076" y="348685"/>
                </a:lnTo>
                <a:lnTo>
                  <a:pt x="0" y="472509"/>
                </a:lnTo>
                <a:close/>
              </a:path>
            </a:pathLst>
          </a:cu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60" name="直接连接符 159">
            <a:extLst>
              <a:ext uri="{FF2B5EF4-FFF2-40B4-BE49-F238E27FC236}">
                <a16:creationId xmlns:a16="http://schemas.microsoft.com/office/drawing/2014/main" id="{30DEEEB8-1FB2-47FF-B6B9-9F40F6F73D8D}"/>
              </a:ext>
            </a:extLst>
          </p:cNvPr>
          <p:cNvCxnSpPr>
            <a:cxnSpLocks/>
          </p:cNvCxnSpPr>
          <p:nvPr/>
        </p:nvCxnSpPr>
        <p:spPr>
          <a:xfrm flipH="1">
            <a:off x="4104511" y="3556770"/>
            <a:ext cx="915925" cy="0"/>
          </a:xfrm>
          <a:prstGeom prst="line">
            <a:avLst/>
          </a:prstGeom>
          <a:noFill/>
          <a:ln w="38100" cap="flat" cmpd="sng" algn="ctr">
            <a:solidFill>
              <a:srgbClr val="B92917"/>
            </a:solidFill>
            <a:prstDash val="solid"/>
            <a:miter lim="800000"/>
          </a:ln>
          <a:effectLst/>
        </p:spPr>
      </p:cxnSp>
      <p:sp>
        <p:nvSpPr>
          <p:cNvPr id="161" name="任意多边形: 形状 160">
            <a:extLst>
              <a:ext uri="{FF2B5EF4-FFF2-40B4-BE49-F238E27FC236}">
                <a16:creationId xmlns:a16="http://schemas.microsoft.com/office/drawing/2014/main" id="{198471B5-0943-4865-ACA7-5DCF747547AA}"/>
              </a:ext>
            </a:extLst>
          </p:cNvPr>
          <p:cNvSpPr/>
          <p:nvPr/>
        </p:nvSpPr>
        <p:spPr>
          <a:xfrm>
            <a:off x="6552816" y="1495424"/>
            <a:ext cx="1216152" cy="638176"/>
          </a:xfrm>
          <a:custGeom>
            <a:avLst/>
            <a:gdLst>
              <a:gd name="connsiteX0" fmla="*/ 0 w 1216152"/>
              <a:gd name="connsiteY0" fmla="*/ 0 h 472509"/>
              <a:gd name="connsiteX1" fmla="*/ 1216152 w 1216152"/>
              <a:gd name="connsiteY1" fmla="*/ 0 h 472509"/>
              <a:gd name="connsiteX2" fmla="*/ 1216152 w 1216152"/>
              <a:gd name="connsiteY2" fmla="*/ 472509 h 472509"/>
              <a:gd name="connsiteX3" fmla="*/ 608076 w 1216152"/>
              <a:gd name="connsiteY3" fmla="*/ 348685 h 472509"/>
              <a:gd name="connsiteX4" fmla="*/ 0 w 1216152"/>
              <a:gd name="connsiteY4" fmla="*/ 472509 h 47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152" h="472509">
                <a:moveTo>
                  <a:pt x="0" y="0"/>
                </a:moveTo>
                <a:lnTo>
                  <a:pt x="1216152" y="0"/>
                </a:lnTo>
                <a:lnTo>
                  <a:pt x="1216152" y="472509"/>
                </a:lnTo>
                <a:lnTo>
                  <a:pt x="608076" y="348685"/>
                </a:lnTo>
                <a:lnTo>
                  <a:pt x="0" y="472509"/>
                </a:lnTo>
                <a:close/>
              </a:path>
            </a:pathLst>
          </a:cu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62" name="直接连接符 161">
            <a:extLst>
              <a:ext uri="{FF2B5EF4-FFF2-40B4-BE49-F238E27FC236}">
                <a16:creationId xmlns:a16="http://schemas.microsoft.com/office/drawing/2014/main" id="{AFF43CDF-9533-43F8-AEB2-01508BC99B4F}"/>
              </a:ext>
            </a:extLst>
          </p:cNvPr>
          <p:cNvCxnSpPr>
            <a:cxnSpLocks/>
          </p:cNvCxnSpPr>
          <p:nvPr/>
        </p:nvCxnSpPr>
        <p:spPr>
          <a:xfrm flipH="1">
            <a:off x="6702930" y="3556770"/>
            <a:ext cx="915925" cy="0"/>
          </a:xfrm>
          <a:prstGeom prst="line">
            <a:avLst/>
          </a:prstGeom>
          <a:noFill/>
          <a:ln w="38100" cap="flat" cmpd="sng" algn="ctr">
            <a:solidFill>
              <a:srgbClr val="B92917"/>
            </a:solidFill>
            <a:prstDash val="solid"/>
            <a:miter lim="800000"/>
          </a:ln>
          <a:effectLst/>
        </p:spPr>
      </p:cxnSp>
      <p:sp>
        <p:nvSpPr>
          <p:cNvPr id="163" name="任意多边形: 形状 162">
            <a:extLst>
              <a:ext uri="{FF2B5EF4-FFF2-40B4-BE49-F238E27FC236}">
                <a16:creationId xmlns:a16="http://schemas.microsoft.com/office/drawing/2014/main" id="{1D2CF70F-BBFD-488B-9594-1D74F5294741}"/>
              </a:ext>
            </a:extLst>
          </p:cNvPr>
          <p:cNvSpPr/>
          <p:nvPr/>
        </p:nvSpPr>
        <p:spPr>
          <a:xfrm>
            <a:off x="9151235" y="1495424"/>
            <a:ext cx="1216152" cy="638176"/>
          </a:xfrm>
          <a:custGeom>
            <a:avLst/>
            <a:gdLst>
              <a:gd name="connsiteX0" fmla="*/ 0 w 1216152"/>
              <a:gd name="connsiteY0" fmla="*/ 0 h 472509"/>
              <a:gd name="connsiteX1" fmla="*/ 1216152 w 1216152"/>
              <a:gd name="connsiteY1" fmla="*/ 0 h 472509"/>
              <a:gd name="connsiteX2" fmla="*/ 1216152 w 1216152"/>
              <a:gd name="connsiteY2" fmla="*/ 472509 h 472509"/>
              <a:gd name="connsiteX3" fmla="*/ 608076 w 1216152"/>
              <a:gd name="connsiteY3" fmla="*/ 348685 h 472509"/>
              <a:gd name="connsiteX4" fmla="*/ 0 w 1216152"/>
              <a:gd name="connsiteY4" fmla="*/ 472509 h 47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152" h="472509">
                <a:moveTo>
                  <a:pt x="0" y="0"/>
                </a:moveTo>
                <a:lnTo>
                  <a:pt x="1216152" y="0"/>
                </a:lnTo>
                <a:lnTo>
                  <a:pt x="1216152" y="472509"/>
                </a:lnTo>
                <a:lnTo>
                  <a:pt x="608076" y="348685"/>
                </a:lnTo>
                <a:lnTo>
                  <a:pt x="0" y="472509"/>
                </a:lnTo>
                <a:close/>
              </a:path>
            </a:pathLst>
          </a:cu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64" name="直接连接符 163">
            <a:extLst>
              <a:ext uri="{FF2B5EF4-FFF2-40B4-BE49-F238E27FC236}">
                <a16:creationId xmlns:a16="http://schemas.microsoft.com/office/drawing/2014/main" id="{7232FBDF-1FD8-4647-BBF8-FF0A7AE14196}"/>
              </a:ext>
            </a:extLst>
          </p:cNvPr>
          <p:cNvCxnSpPr>
            <a:cxnSpLocks/>
          </p:cNvCxnSpPr>
          <p:nvPr/>
        </p:nvCxnSpPr>
        <p:spPr>
          <a:xfrm flipH="1">
            <a:off x="9301349" y="3556770"/>
            <a:ext cx="915925" cy="0"/>
          </a:xfrm>
          <a:prstGeom prst="line">
            <a:avLst/>
          </a:prstGeom>
          <a:noFill/>
          <a:ln w="38100" cap="flat" cmpd="sng" algn="ctr">
            <a:solidFill>
              <a:srgbClr val="B92917"/>
            </a:solidFill>
            <a:prstDash val="solid"/>
            <a:miter lim="800000"/>
          </a:ln>
          <a:effectLst/>
        </p:spPr>
      </p:cxnSp>
      <p:sp>
        <p:nvSpPr>
          <p:cNvPr id="165" name="任意多边形: 形状 164">
            <a:extLst>
              <a:ext uri="{FF2B5EF4-FFF2-40B4-BE49-F238E27FC236}">
                <a16:creationId xmlns:a16="http://schemas.microsoft.com/office/drawing/2014/main" id="{983B0527-F96C-43C4-BBF0-1D5C6CE6F897}"/>
              </a:ext>
            </a:extLst>
          </p:cNvPr>
          <p:cNvSpPr/>
          <p:nvPr/>
        </p:nvSpPr>
        <p:spPr>
          <a:xfrm>
            <a:off x="3889245" y="3905251"/>
            <a:ext cx="1216152" cy="638176"/>
          </a:xfrm>
          <a:custGeom>
            <a:avLst/>
            <a:gdLst>
              <a:gd name="connsiteX0" fmla="*/ 0 w 1216152"/>
              <a:gd name="connsiteY0" fmla="*/ 0 h 472509"/>
              <a:gd name="connsiteX1" fmla="*/ 1216152 w 1216152"/>
              <a:gd name="connsiteY1" fmla="*/ 0 h 472509"/>
              <a:gd name="connsiteX2" fmla="*/ 1216152 w 1216152"/>
              <a:gd name="connsiteY2" fmla="*/ 472509 h 472509"/>
              <a:gd name="connsiteX3" fmla="*/ 608076 w 1216152"/>
              <a:gd name="connsiteY3" fmla="*/ 348685 h 472509"/>
              <a:gd name="connsiteX4" fmla="*/ 0 w 1216152"/>
              <a:gd name="connsiteY4" fmla="*/ 472509 h 47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152" h="472509">
                <a:moveTo>
                  <a:pt x="0" y="0"/>
                </a:moveTo>
                <a:lnTo>
                  <a:pt x="1216152" y="0"/>
                </a:lnTo>
                <a:lnTo>
                  <a:pt x="1216152" y="472509"/>
                </a:lnTo>
                <a:lnTo>
                  <a:pt x="608076" y="348685"/>
                </a:lnTo>
                <a:lnTo>
                  <a:pt x="0" y="472509"/>
                </a:lnTo>
                <a:close/>
              </a:path>
            </a:pathLst>
          </a:cu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66" name="直接连接符 165">
            <a:extLst>
              <a:ext uri="{FF2B5EF4-FFF2-40B4-BE49-F238E27FC236}">
                <a16:creationId xmlns:a16="http://schemas.microsoft.com/office/drawing/2014/main" id="{2F3382DD-83BD-4BE8-80CB-7FB88A0231BF}"/>
              </a:ext>
            </a:extLst>
          </p:cNvPr>
          <p:cNvCxnSpPr>
            <a:cxnSpLocks/>
          </p:cNvCxnSpPr>
          <p:nvPr/>
        </p:nvCxnSpPr>
        <p:spPr>
          <a:xfrm flipH="1">
            <a:off x="4039359" y="5966597"/>
            <a:ext cx="915925" cy="0"/>
          </a:xfrm>
          <a:prstGeom prst="line">
            <a:avLst/>
          </a:prstGeom>
          <a:noFill/>
          <a:ln w="38100" cap="flat" cmpd="sng" algn="ctr">
            <a:solidFill>
              <a:srgbClr val="B92917"/>
            </a:solidFill>
            <a:prstDash val="solid"/>
            <a:miter lim="800000"/>
          </a:ln>
          <a:effectLst/>
        </p:spPr>
      </p:cxnSp>
      <p:sp>
        <p:nvSpPr>
          <p:cNvPr id="167" name="任意多边形: 形状 166">
            <a:extLst>
              <a:ext uri="{FF2B5EF4-FFF2-40B4-BE49-F238E27FC236}">
                <a16:creationId xmlns:a16="http://schemas.microsoft.com/office/drawing/2014/main" id="{D9BA3FC7-C2AA-4138-9834-0A4827DFC010}"/>
              </a:ext>
            </a:extLst>
          </p:cNvPr>
          <p:cNvSpPr/>
          <p:nvPr/>
        </p:nvSpPr>
        <p:spPr>
          <a:xfrm>
            <a:off x="6552816" y="3905251"/>
            <a:ext cx="1216152" cy="638176"/>
          </a:xfrm>
          <a:custGeom>
            <a:avLst/>
            <a:gdLst>
              <a:gd name="connsiteX0" fmla="*/ 0 w 1216152"/>
              <a:gd name="connsiteY0" fmla="*/ 0 h 472509"/>
              <a:gd name="connsiteX1" fmla="*/ 1216152 w 1216152"/>
              <a:gd name="connsiteY1" fmla="*/ 0 h 472509"/>
              <a:gd name="connsiteX2" fmla="*/ 1216152 w 1216152"/>
              <a:gd name="connsiteY2" fmla="*/ 472509 h 472509"/>
              <a:gd name="connsiteX3" fmla="*/ 608076 w 1216152"/>
              <a:gd name="connsiteY3" fmla="*/ 348685 h 472509"/>
              <a:gd name="connsiteX4" fmla="*/ 0 w 1216152"/>
              <a:gd name="connsiteY4" fmla="*/ 472509 h 47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152" h="472509">
                <a:moveTo>
                  <a:pt x="0" y="0"/>
                </a:moveTo>
                <a:lnTo>
                  <a:pt x="1216152" y="0"/>
                </a:lnTo>
                <a:lnTo>
                  <a:pt x="1216152" y="472509"/>
                </a:lnTo>
                <a:lnTo>
                  <a:pt x="608076" y="348685"/>
                </a:lnTo>
                <a:lnTo>
                  <a:pt x="0" y="472509"/>
                </a:lnTo>
                <a:close/>
              </a:path>
            </a:pathLst>
          </a:cu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68" name="直接连接符 167">
            <a:extLst>
              <a:ext uri="{FF2B5EF4-FFF2-40B4-BE49-F238E27FC236}">
                <a16:creationId xmlns:a16="http://schemas.microsoft.com/office/drawing/2014/main" id="{68ABF389-030B-4B4E-A436-E17CFBEA30CA}"/>
              </a:ext>
            </a:extLst>
          </p:cNvPr>
          <p:cNvCxnSpPr>
            <a:cxnSpLocks/>
          </p:cNvCxnSpPr>
          <p:nvPr/>
        </p:nvCxnSpPr>
        <p:spPr>
          <a:xfrm flipH="1">
            <a:off x="6702930" y="5966597"/>
            <a:ext cx="915925" cy="0"/>
          </a:xfrm>
          <a:prstGeom prst="line">
            <a:avLst/>
          </a:prstGeom>
          <a:noFill/>
          <a:ln w="38100" cap="flat" cmpd="sng" algn="ctr">
            <a:solidFill>
              <a:srgbClr val="B92917"/>
            </a:solidFill>
            <a:prstDash val="solid"/>
            <a:miter lim="800000"/>
          </a:ln>
          <a:effectLst/>
        </p:spPr>
      </p:cxnSp>
      <p:sp>
        <p:nvSpPr>
          <p:cNvPr id="169" name="任意多边形: 形状 168">
            <a:extLst>
              <a:ext uri="{FF2B5EF4-FFF2-40B4-BE49-F238E27FC236}">
                <a16:creationId xmlns:a16="http://schemas.microsoft.com/office/drawing/2014/main" id="{3C226BB9-CCCE-4D79-8B7F-5BA507AB1579}"/>
              </a:ext>
            </a:extLst>
          </p:cNvPr>
          <p:cNvSpPr/>
          <p:nvPr/>
        </p:nvSpPr>
        <p:spPr>
          <a:xfrm>
            <a:off x="9171046" y="3905251"/>
            <a:ext cx="1216152" cy="638176"/>
          </a:xfrm>
          <a:custGeom>
            <a:avLst/>
            <a:gdLst>
              <a:gd name="connsiteX0" fmla="*/ 0 w 1216152"/>
              <a:gd name="connsiteY0" fmla="*/ 0 h 472509"/>
              <a:gd name="connsiteX1" fmla="*/ 1216152 w 1216152"/>
              <a:gd name="connsiteY1" fmla="*/ 0 h 472509"/>
              <a:gd name="connsiteX2" fmla="*/ 1216152 w 1216152"/>
              <a:gd name="connsiteY2" fmla="*/ 472509 h 472509"/>
              <a:gd name="connsiteX3" fmla="*/ 608076 w 1216152"/>
              <a:gd name="connsiteY3" fmla="*/ 348685 h 472509"/>
              <a:gd name="connsiteX4" fmla="*/ 0 w 1216152"/>
              <a:gd name="connsiteY4" fmla="*/ 472509 h 47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152" h="472509">
                <a:moveTo>
                  <a:pt x="0" y="0"/>
                </a:moveTo>
                <a:lnTo>
                  <a:pt x="1216152" y="0"/>
                </a:lnTo>
                <a:lnTo>
                  <a:pt x="1216152" y="472509"/>
                </a:lnTo>
                <a:lnTo>
                  <a:pt x="608076" y="348685"/>
                </a:lnTo>
                <a:lnTo>
                  <a:pt x="0" y="472509"/>
                </a:lnTo>
                <a:close/>
              </a:path>
            </a:pathLst>
          </a:cu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70" name="直接连接符 169">
            <a:extLst>
              <a:ext uri="{FF2B5EF4-FFF2-40B4-BE49-F238E27FC236}">
                <a16:creationId xmlns:a16="http://schemas.microsoft.com/office/drawing/2014/main" id="{E5661D1C-7079-49CE-AFD5-CCC56769651E}"/>
              </a:ext>
            </a:extLst>
          </p:cNvPr>
          <p:cNvCxnSpPr>
            <a:cxnSpLocks/>
          </p:cNvCxnSpPr>
          <p:nvPr/>
        </p:nvCxnSpPr>
        <p:spPr>
          <a:xfrm flipH="1">
            <a:off x="9366501" y="5966597"/>
            <a:ext cx="915925" cy="0"/>
          </a:xfrm>
          <a:prstGeom prst="line">
            <a:avLst/>
          </a:prstGeom>
          <a:noFill/>
          <a:ln w="38100" cap="flat" cmpd="sng" algn="ctr">
            <a:solidFill>
              <a:srgbClr val="B92917"/>
            </a:solidFill>
            <a:prstDash val="solid"/>
            <a:miter lim="800000"/>
          </a:ln>
          <a:effectLst/>
        </p:spPr>
      </p:cxnSp>
      <p:pic>
        <p:nvPicPr>
          <p:cNvPr id="171" name="图形 170">
            <a:extLst>
              <a:ext uri="{FF2B5EF4-FFF2-40B4-BE49-F238E27FC236}">
                <a16:creationId xmlns:a16="http://schemas.microsoft.com/office/drawing/2014/main" id="{E155460E-9A99-44E7-9F01-6B2436F6867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50712" y="3951160"/>
            <a:ext cx="456820" cy="456820"/>
          </a:xfrm>
          <a:prstGeom prst="rect">
            <a:avLst/>
          </a:prstGeom>
        </p:spPr>
      </p:pic>
      <p:pic>
        <p:nvPicPr>
          <p:cNvPr id="172" name="图形 171">
            <a:extLst>
              <a:ext uri="{FF2B5EF4-FFF2-40B4-BE49-F238E27FC236}">
                <a16:creationId xmlns:a16="http://schemas.microsoft.com/office/drawing/2014/main" id="{99B6FA52-D61C-415E-89D2-0F29D1E52AC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67485" y="1585097"/>
            <a:ext cx="386333" cy="386333"/>
          </a:xfrm>
          <a:prstGeom prst="rect">
            <a:avLst/>
          </a:prstGeom>
        </p:spPr>
      </p:pic>
      <p:pic>
        <p:nvPicPr>
          <p:cNvPr id="173" name="图形 172">
            <a:extLst>
              <a:ext uri="{FF2B5EF4-FFF2-40B4-BE49-F238E27FC236}">
                <a16:creationId xmlns:a16="http://schemas.microsoft.com/office/drawing/2014/main" id="{B38E5A4E-8D57-4480-84E8-89FF481D2D7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97059" y="4015737"/>
            <a:ext cx="327666" cy="327666"/>
          </a:xfrm>
          <a:prstGeom prst="rect">
            <a:avLst/>
          </a:prstGeom>
        </p:spPr>
      </p:pic>
      <p:pic>
        <p:nvPicPr>
          <p:cNvPr id="174" name="图形 173">
            <a:extLst>
              <a:ext uri="{FF2B5EF4-FFF2-40B4-BE49-F238E27FC236}">
                <a16:creationId xmlns:a16="http://schemas.microsoft.com/office/drawing/2014/main" id="{625A2EEB-8AEC-4520-B16D-3D1E70F946A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272497" y="3936074"/>
            <a:ext cx="449647" cy="443002"/>
          </a:xfrm>
          <a:prstGeom prst="rect">
            <a:avLst/>
          </a:prstGeom>
        </p:spPr>
      </p:pic>
      <p:pic>
        <p:nvPicPr>
          <p:cNvPr id="175" name="图形 174">
            <a:extLst>
              <a:ext uri="{FF2B5EF4-FFF2-40B4-BE49-F238E27FC236}">
                <a16:creationId xmlns:a16="http://schemas.microsoft.com/office/drawing/2014/main" id="{A33EAC5D-CA40-4E92-BA56-CEA842AC32B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971027" y="1575573"/>
            <a:ext cx="364420" cy="364420"/>
          </a:xfrm>
          <a:prstGeom prst="rect">
            <a:avLst/>
          </a:prstGeom>
        </p:spPr>
      </p:pic>
      <p:pic>
        <p:nvPicPr>
          <p:cNvPr id="176" name="图形 175">
            <a:extLst>
              <a:ext uri="{FF2B5EF4-FFF2-40B4-BE49-F238E27FC236}">
                <a16:creationId xmlns:a16="http://schemas.microsoft.com/office/drawing/2014/main" id="{4C213AD1-2110-4D4D-9CEC-4AC3557CC69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582715" y="1559357"/>
            <a:ext cx="389960" cy="389960"/>
          </a:xfrm>
          <a:prstGeom prst="rect">
            <a:avLst/>
          </a:prstGeom>
        </p:spPr>
      </p:pic>
      <p:grpSp>
        <p:nvGrpSpPr>
          <p:cNvPr id="177" name="组合 176">
            <a:extLst>
              <a:ext uri="{FF2B5EF4-FFF2-40B4-BE49-F238E27FC236}">
                <a16:creationId xmlns:a16="http://schemas.microsoft.com/office/drawing/2014/main" id="{F0008830-47D3-4D93-8178-8835BE7CFA79}"/>
              </a:ext>
            </a:extLst>
          </p:cNvPr>
          <p:cNvGrpSpPr/>
          <p:nvPr/>
        </p:nvGrpSpPr>
        <p:grpSpPr>
          <a:xfrm>
            <a:off x="3688701" y="2114613"/>
            <a:ext cx="1743897" cy="1413988"/>
            <a:chOff x="3688701" y="2073973"/>
            <a:chExt cx="1743897" cy="1413988"/>
          </a:xfrm>
        </p:grpSpPr>
        <p:sp>
          <p:nvSpPr>
            <p:cNvPr id="178" name="文本框 177">
              <a:extLst>
                <a:ext uri="{FF2B5EF4-FFF2-40B4-BE49-F238E27FC236}">
                  <a16:creationId xmlns:a16="http://schemas.microsoft.com/office/drawing/2014/main" id="{E74CB859-CEEB-40A0-90D6-010F52A74FFB}"/>
                </a:ext>
              </a:extLst>
            </p:cNvPr>
            <p:cNvSpPr txBox="1"/>
            <p:nvPr/>
          </p:nvSpPr>
          <p:spPr>
            <a:xfrm>
              <a:off x="3818260" y="2073973"/>
              <a:ext cx="1478202" cy="461665"/>
            </a:xfrm>
            <a:prstGeom prst="rect">
              <a:avLst/>
            </a:prstGeom>
            <a:noFill/>
          </p:spPr>
          <p:txBody>
            <a:bodyPr wrap="square" rtlCol="0">
              <a:spAutoFit/>
            </a:bodyPr>
            <a:lstStyle/>
            <a:p>
              <a:pPr algn="ctr"/>
              <a:r>
                <a:rPr lang="zh-CN" altLang="en-US" sz="2400" b="1" dirty="0">
                  <a:solidFill>
                    <a:srgbClr val="000000"/>
                  </a:solidFill>
                  <a:latin typeface="微软雅黑" panose="020B0503020204020204" pitchFamily="34" charset="-122"/>
                  <a:ea typeface="微软雅黑" panose="020B0503020204020204" pitchFamily="34" charset="-122"/>
                </a:rPr>
                <a:t>输入内容</a:t>
              </a:r>
            </a:p>
          </p:txBody>
        </p:sp>
        <p:sp>
          <p:nvSpPr>
            <p:cNvPr id="179" name="文本框 178">
              <a:extLst>
                <a:ext uri="{FF2B5EF4-FFF2-40B4-BE49-F238E27FC236}">
                  <a16:creationId xmlns:a16="http://schemas.microsoft.com/office/drawing/2014/main" id="{7D73E524-AC5C-45FF-B48D-7ABF931B005F}"/>
                </a:ext>
              </a:extLst>
            </p:cNvPr>
            <p:cNvSpPr txBox="1"/>
            <p:nvPr/>
          </p:nvSpPr>
          <p:spPr>
            <a:xfrm>
              <a:off x="3688701" y="2466976"/>
              <a:ext cx="1743897" cy="1020985"/>
            </a:xfrm>
            <a:prstGeom prst="rect">
              <a:avLst/>
            </a:prstGeom>
            <a:noFill/>
          </p:spPr>
          <p:txBody>
            <a:bodyPr wrap="square" rtlCol="0">
              <a:spAutoFit/>
            </a:bodyPr>
            <a:lstStyle/>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输入第一点内容</a:t>
              </a:r>
              <a:endParaRPr lang="en-US" altLang="zh-CN" sz="1600" spc="130" dirty="0">
                <a:solidFill>
                  <a:srgbClr val="000000"/>
                </a:solidFill>
                <a:latin typeface="微软雅黑" panose="020B0503020204020204" pitchFamily="34" charset="-122"/>
                <a:ea typeface="微软雅黑" panose="020B0503020204020204" pitchFamily="34" charset="-122"/>
              </a:endParaRPr>
            </a:p>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输入第二点内容</a:t>
              </a:r>
            </a:p>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输入第三点内容</a:t>
              </a:r>
            </a:p>
          </p:txBody>
        </p:sp>
      </p:grpSp>
      <p:sp>
        <p:nvSpPr>
          <p:cNvPr id="180" name="文本框 179">
            <a:extLst>
              <a:ext uri="{FF2B5EF4-FFF2-40B4-BE49-F238E27FC236}">
                <a16:creationId xmlns:a16="http://schemas.microsoft.com/office/drawing/2014/main" id="{B4775E8F-8F06-4A21-83B6-8DAAECFF4A10}"/>
              </a:ext>
            </a:extLst>
          </p:cNvPr>
          <p:cNvSpPr txBox="1"/>
          <p:nvPr/>
        </p:nvSpPr>
        <p:spPr>
          <a:xfrm>
            <a:off x="1106742" y="2270096"/>
            <a:ext cx="1777867" cy="461665"/>
          </a:xfrm>
          <a:prstGeom prst="rect">
            <a:avLst/>
          </a:prstGeom>
          <a:noFill/>
        </p:spPr>
        <p:txBody>
          <a:bodyPr wrap="square" rtlCol="0">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输入小标题</a:t>
            </a:r>
          </a:p>
        </p:txBody>
      </p:sp>
      <p:sp>
        <p:nvSpPr>
          <p:cNvPr id="181" name="文本框 180">
            <a:extLst>
              <a:ext uri="{FF2B5EF4-FFF2-40B4-BE49-F238E27FC236}">
                <a16:creationId xmlns:a16="http://schemas.microsoft.com/office/drawing/2014/main" id="{B346BB86-A074-45AC-B11B-3F156F260D9E}"/>
              </a:ext>
            </a:extLst>
          </p:cNvPr>
          <p:cNvSpPr txBox="1"/>
          <p:nvPr/>
        </p:nvSpPr>
        <p:spPr>
          <a:xfrm>
            <a:off x="1106741" y="4758233"/>
            <a:ext cx="1777867" cy="461665"/>
          </a:xfrm>
          <a:prstGeom prst="rect">
            <a:avLst/>
          </a:prstGeom>
          <a:noFill/>
        </p:spPr>
        <p:txBody>
          <a:bodyPr wrap="square" rtlCol="0">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输入小标题</a:t>
            </a:r>
          </a:p>
        </p:txBody>
      </p:sp>
      <p:grpSp>
        <p:nvGrpSpPr>
          <p:cNvPr id="182" name="组合 181">
            <a:extLst>
              <a:ext uri="{FF2B5EF4-FFF2-40B4-BE49-F238E27FC236}">
                <a16:creationId xmlns:a16="http://schemas.microsoft.com/office/drawing/2014/main" id="{9B72009B-1B66-46FF-91A2-F33D8410E04B}"/>
              </a:ext>
            </a:extLst>
          </p:cNvPr>
          <p:cNvGrpSpPr/>
          <p:nvPr/>
        </p:nvGrpSpPr>
        <p:grpSpPr>
          <a:xfrm>
            <a:off x="1947861" y="2718574"/>
            <a:ext cx="0" cy="2067708"/>
            <a:chOff x="1857011" y="2718574"/>
            <a:chExt cx="0" cy="2067708"/>
          </a:xfrm>
        </p:grpSpPr>
        <p:cxnSp>
          <p:nvCxnSpPr>
            <p:cNvPr id="183" name="直接连接符 182">
              <a:extLst>
                <a:ext uri="{FF2B5EF4-FFF2-40B4-BE49-F238E27FC236}">
                  <a16:creationId xmlns:a16="http://schemas.microsoft.com/office/drawing/2014/main" id="{00D1F707-A78B-413B-8240-3E62F6B80B53}"/>
                </a:ext>
              </a:extLst>
            </p:cNvPr>
            <p:cNvCxnSpPr>
              <a:cxnSpLocks/>
            </p:cNvCxnSpPr>
            <p:nvPr/>
          </p:nvCxnSpPr>
          <p:spPr>
            <a:xfrm>
              <a:off x="1857011" y="2914650"/>
              <a:ext cx="0" cy="1680144"/>
            </a:xfrm>
            <a:prstGeom prst="line">
              <a:avLst/>
            </a:prstGeom>
            <a:noFill/>
            <a:ln w="6350" cap="flat" cmpd="sng" algn="ctr">
              <a:solidFill>
                <a:srgbClr val="979997">
                  <a:lumMod val="40000"/>
                  <a:lumOff val="60000"/>
                </a:srgbClr>
              </a:solidFill>
              <a:prstDash val="solid"/>
              <a:miter lim="800000"/>
            </a:ln>
            <a:effectLst/>
          </p:spPr>
        </p:cxnSp>
        <p:cxnSp>
          <p:nvCxnSpPr>
            <p:cNvPr id="184" name="直接连接符 183">
              <a:extLst>
                <a:ext uri="{FF2B5EF4-FFF2-40B4-BE49-F238E27FC236}">
                  <a16:creationId xmlns:a16="http://schemas.microsoft.com/office/drawing/2014/main" id="{D0FD46DF-F37D-40C0-8C82-07EC4DF5B708}"/>
                </a:ext>
              </a:extLst>
            </p:cNvPr>
            <p:cNvCxnSpPr>
              <a:cxnSpLocks/>
            </p:cNvCxnSpPr>
            <p:nvPr/>
          </p:nvCxnSpPr>
          <p:spPr>
            <a:xfrm>
              <a:off x="1857011" y="4590206"/>
              <a:ext cx="0" cy="196076"/>
            </a:xfrm>
            <a:prstGeom prst="line">
              <a:avLst/>
            </a:prstGeom>
            <a:noFill/>
            <a:ln w="76200" cap="flat" cmpd="sng" algn="ctr">
              <a:solidFill>
                <a:srgbClr val="979997">
                  <a:lumMod val="40000"/>
                  <a:lumOff val="60000"/>
                </a:srgbClr>
              </a:solidFill>
              <a:prstDash val="solid"/>
              <a:miter lim="800000"/>
            </a:ln>
            <a:effectLst/>
          </p:spPr>
        </p:cxnSp>
        <p:cxnSp>
          <p:nvCxnSpPr>
            <p:cNvPr id="185" name="直接连接符 184">
              <a:extLst>
                <a:ext uri="{FF2B5EF4-FFF2-40B4-BE49-F238E27FC236}">
                  <a16:creationId xmlns:a16="http://schemas.microsoft.com/office/drawing/2014/main" id="{DF9D0C3B-D141-4294-B362-8E28CD8BCECC}"/>
                </a:ext>
              </a:extLst>
            </p:cNvPr>
            <p:cNvCxnSpPr>
              <a:cxnSpLocks/>
            </p:cNvCxnSpPr>
            <p:nvPr/>
          </p:nvCxnSpPr>
          <p:spPr>
            <a:xfrm>
              <a:off x="1857011" y="2718574"/>
              <a:ext cx="0" cy="196076"/>
            </a:xfrm>
            <a:prstGeom prst="line">
              <a:avLst/>
            </a:prstGeom>
            <a:noFill/>
            <a:ln w="76200" cap="flat" cmpd="sng" algn="ctr">
              <a:solidFill>
                <a:srgbClr val="979997">
                  <a:lumMod val="40000"/>
                  <a:lumOff val="60000"/>
                </a:srgbClr>
              </a:solidFill>
              <a:prstDash val="solid"/>
              <a:miter lim="800000"/>
            </a:ln>
            <a:effectLst/>
          </p:spPr>
        </p:cxnSp>
      </p:grpSp>
      <p:grpSp>
        <p:nvGrpSpPr>
          <p:cNvPr id="186" name="组合 185">
            <a:extLst>
              <a:ext uri="{FF2B5EF4-FFF2-40B4-BE49-F238E27FC236}">
                <a16:creationId xmlns:a16="http://schemas.microsoft.com/office/drawing/2014/main" id="{240484E8-32B2-4635-A30D-6B02F7F8FCE8}"/>
              </a:ext>
            </a:extLst>
          </p:cNvPr>
          <p:cNvGrpSpPr/>
          <p:nvPr/>
        </p:nvGrpSpPr>
        <p:grpSpPr>
          <a:xfrm>
            <a:off x="6288943" y="2114613"/>
            <a:ext cx="1743897" cy="1413988"/>
            <a:chOff x="3688701" y="2073973"/>
            <a:chExt cx="1743897" cy="1413988"/>
          </a:xfrm>
        </p:grpSpPr>
        <p:sp>
          <p:nvSpPr>
            <p:cNvPr id="187" name="文本框 186">
              <a:extLst>
                <a:ext uri="{FF2B5EF4-FFF2-40B4-BE49-F238E27FC236}">
                  <a16:creationId xmlns:a16="http://schemas.microsoft.com/office/drawing/2014/main" id="{A4FBC312-C509-4764-BD84-98AF5E6C0BD6}"/>
                </a:ext>
              </a:extLst>
            </p:cNvPr>
            <p:cNvSpPr txBox="1"/>
            <p:nvPr/>
          </p:nvSpPr>
          <p:spPr>
            <a:xfrm>
              <a:off x="3818260" y="2073973"/>
              <a:ext cx="1478202" cy="461665"/>
            </a:xfrm>
            <a:prstGeom prst="rect">
              <a:avLst/>
            </a:prstGeom>
            <a:noFill/>
          </p:spPr>
          <p:txBody>
            <a:bodyPr wrap="square" rtlCol="0">
              <a:spAutoFit/>
            </a:bodyPr>
            <a:lstStyle/>
            <a:p>
              <a:pPr algn="ctr"/>
              <a:r>
                <a:rPr lang="zh-CN" altLang="en-US" sz="2400" b="1" dirty="0">
                  <a:solidFill>
                    <a:srgbClr val="000000"/>
                  </a:solidFill>
                  <a:latin typeface="微软雅黑" panose="020B0503020204020204" pitchFamily="34" charset="-122"/>
                  <a:ea typeface="微软雅黑" panose="020B0503020204020204" pitchFamily="34" charset="-122"/>
                </a:rPr>
                <a:t>输入内容</a:t>
              </a:r>
            </a:p>
          </p:txBody>
        </p:sp>
        <p:sp>
          <p:nvSpPr>
            <p:cNvPr id="188" name="文本框 187">
              <a:extLst>
                <a:ext uri="{FF2B5EF4-FFF2-40B4-BE49-F238E27FC236}">
                  <a16:creationId xmlns:a16="http://schemas.microsoft.com/office/drawing/2014/main" id="{72CBA983-B08C-44ED-AA9D-FC50D8CEEB0B}"/>
                </a:ext>
              </a:extLst>
            </p:cNvPr>
            <p:cNvSpPr txBox="1"/>
            <p:nvPr/>
          </p:nvSpPr>
          <p:spPr>
            <a:xfrm>
              <a:off x="3688701" y="2466976"/>
              <a:ext cx="1743897" cy="1020985"/>
            </a:xfrm>
            <a:prstGeom prst="rect">
              <a:avLst/>
            </a:prstGeom>
            <a:noFill/>
          </p:spPr>
          <p:txBody>
            <a:bodyPr wrap="square" rtlCol="0">
              <a:spAutoFit/>
            </a:bodyPr>
            <a:lstStyle/>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输入第一点内容</a:t>
              </a:r>
              <a:endParaRPr lang="en-US" altLang="zh-CN" sz="1600" spc="130" dirty="0">
                <a:solidFill>
                  <a:srgbClr val="000000"/>
                </a:solidFill>
                <a:latin typeface="微软雅黑" panose="020B0503020204020204" pitchFamily="34" charset="-122"/>
                <a:ea typeface="微软雅黑" panose="020B0503020204020204" pitchFamily="34" charset="-122"/>
              </a:endParaRPr>
            </a:p>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输入第二点内容</a:t>
              </a:r>
            </a:p>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输入第三点内容</a:t>
              </a:r>
            </a:p>
          </p:txBody>
        </p:sp>
      </p:grpSp>
      <p:grpSp>
        <p:nvGrpSpPr>
          <p:cNvPr id="189" name="组合 188">
            <a:extLst>
              <a:ext uri="{FF2B5EF4-FFF2-40B4-BE49-F238E27FC236}">
                <a16:creationId xmlns:a16="http://schemas.microsoft.com/office/drawing/2014/main" id="{D6421E4A-6012-4663-A592-17683A5E5A58}"/>
              </a:ext>
            </a:extLst>
          </p:cNvPr>
          <p:cNvGrpSpPr/>
          <p:nvPr/>
        </p:nvGrpSpPr>
        <p:grpSpPr>
          <a:xfrm>
            <a:off x="8889185" y="2114613"/>
            <a:ext cx="1743897" cy="1413988"/>
            <a:chOff x="3688701" y="2073973"/>
            <a:chExt cx="1743897" cy="1413988"/>
          </a:xfrm>
        </p:grpSpPr>
        <p:sp>
          <p:nvSpPr>
            <p:cNvPr id="190" name="文本框 189">
              <a:extLst>
                <a:ext uri="{FF2B5EF4-FFF2-40B4-BE49-F238E27FC236}">
                  <a16:creationId xmlns:a16="http://schemas.microsoft.com/office/drawing/2014/main" id="{6BDC83F3-7F44-438B-B46E-A19EC22B5E0C}"/>
                </a:ext>
              </a:extLst>
            </p:cNvPr>
            <p:cNvSpPr txBox="1"/>
            <p:nvPr/>
          </p:nvSpPr>
          <p:spPr>
            <a:xfrm>
              <a:off x="3818260" y="2073973"/>
              <a:ext cx="1478202" cy="461665"/>
            </a:xfrm>
            <a:prstGeom prst="rect">
              <a:avLst/>
            </a:prstGeom>
            <a:noFill/>
          </p:spPr>
          <p:txBody>
            <a:bodyPr wrap="square" rtlCol="0">
              <a:spAutoFit/>
            </a:bodyPr>
            <a:lstStyle/>
            <a:p>
              <a:pPr algn="ctr"/>
              <a:r>
                <a:rPr lang="zh-CN" altLang="en-US" sz="2400" b="1" dirty="0">
                  <a:solidFill>
                    <a:srgbClr val="000000"/>
                  </a:solidFill>
                  <a:latin typeface="微软雅黑" panose="020B0503020204020204" pitchFamily="34" charset="-122"/>
                  <a:ea typeface="微软雅黑" panose="020B0503020204020204" pitchFamily="34" charset="-122"/>
                </a:rPr>
                <a:t>输入内容</a:t>
              </a:r>
            </a:p>
          </p:txBody>
        </p:sp>
        <p:sp>
          <p:nvSpPr>
            <p:cNvPr id="191" name="文本框 190">
              <a:extLst>
                <a:ext uri="{FF2B5EF4-FFF2-40B4-BE49-F238E27FC236}">
                  <a16:creationId xmlns:a16="http://schemas.microsoft.com/office/drawing/2014/main" id="{F70A7A46-1DFA-4BAD-97E1-51098E8DD162}"/>
                </a:ext>
              </a:extLst>
            </p:cNvPr>
            <p:cNvSpPr txBox="1"/>
            <p:nvPr/>
          </p:nvSpPr>
          <p:spPr>
            <a:xfrm>
              <a:off x="3688701" y="2466976"/>
              <a:ext cx="1743897" cy="1020985"/>
            </a:xfrm>
            <a:prstGeom prst="rect">
              <a:avLst/>
            </a:prstGeom>
            <a:noFill/>
          </p:spPr>
          <p:txBody>
            <a:bodyPr wrap="square" rtlCol="0">
              <a:spAutoFit/>
            </a:bodyPr>
            <a:lstStyle/>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输入第一点内容</a:t>
              </a:r>
              <a:endParaRPr lang="en-US" altLang="zh-CN" sz="1600" spc="130" dirty="0">
                <a:solidFill>
                  <a:srgbClr val="000000"/>
                </a:solidFill>
                <a:latin typeface="微软雅黑" panose="020B0503020204020204" pitchFamily="34" charset="-122"/>
                <a:ea typeface="微软雅黑" panose="020B0503020204020204" pitchFamily="34" charset="-122"/>
              </a:endParaRPr>
            </a:p>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输入第二点内容</a:t>
              </a:r>
            </a:p>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输入第三点内容</a:t>
              </a:r>
            </a:p>
          </p:txBody>
        </p:sp>
      </p:grpSp>
      <p:grpSp>
        <p:nvGrpSpPr>
          <p:cNvPr id="192" name="组合 191">
            <a:extLst>
              <a:ext uri="{FF2B5EF4-FFF2-40B4-BE49-F238E27FC236}">
                <a16:creationId xmlns:a16="http://schemas.microsoft.com/office/drawing/2014/main" id="{97B81503-CB46-4206-BE39-6639C12530B0}"/>
              </a:ext>
            </a:extLst>
          </p:cNvPr>
          <p:cNvGrpSpPr/>
          <p:nvPr/>
        </p:nvGrpSpPr>
        <p:grpSpPr>
          <a:xfrm>
            <a:off x="3641469" y="4531220"/>
            <a:ext cx="1743897" cy="1413988"/>
            <a:chOff x="3688701" y="2073973"/>
            <a:chExt cx="1743897" cy="1413988"/>
          </a:xfrm>
        </p:grpSpPr>
        <p:sp>
          <p:nvSpPr>
            <p:cNvPr id="193" name="文本框 192">
              <a:extLst>
                <a:ext uri="{FF2B5EF4-FFF2-40B4-BE49-F238E27FC236}">
                  <a16:creationId xmlns:a16="http://schemas.microsoft.com/office/drawing/2014/main" id="{1A500888-BF45-4B5F-A291-6EE17B9675DF}"/>
                </a:ext>
              </a:extLst>
            </p:cNvPr>
            <p:cNvSpPr txBox="1"/>
            <p:nvPr/>
          </p:nvSpPr>
          <p:spPr>
            <a:xfrm>
              <a:off x="3818260" y="2073973"/>
              <a:ext cx="1478202" cy="461665"/>
            </a:xfrm>
            <a:prstGeom prst="rect">
              <a:avLst/>
            </a:prstGeom>
            <a:noFill/>
          </p:spPr>
          <p:txBody>
            <a:bodyPr wrap="square" rtlCol="0">
              <a:spAutoFit/>
            </a:bodyPr>
            <a:lstStyle/>
            <a:p>
              <a:pPr algn="ctr"/>
              <a:r>
                <a:rPr lang="zh-CN" altLang="en-US" sz="2400" b="1" dirty="0">
                  <a:solidFill>
                    <a:srgbClr val="000000"/>
                  </a:solidFill>
                  <a:latin typeface="微软雅黑" panose="020B0503020204020204" pitchFamily="34" charset="-122"/>
                  <a:ea typeface="微软雅黑" panose="020B0503020204020204" pitchFamily="34" charset="-122"/>
                </a:rPr>
                <a:t>输入内容</a:t>
              </a:r>
            </a:p>
          </p:txBody>
        </p:sp>
        <p:sp>
          <p:nvSpPr>
            <p:cNvPr id="194" name="文本框 193">
              <a:extLst>
                <a:ext uri="{FF2B5EF4-FFF2-40B4-BE49-F238E27FC236}">
                  <a16:creationId xmlns:a16="http://schemas.microsoft.com/office/drawing/2014/main" id="{4F14D81E-5377-4BD7-B760-9F99F1CB69F1}"/>
                </a:ext>
              </a:extLst>
            </p:cNvPr>
            <p:cNvSpPr txBox="1"/>
            <p:nvPr/>
          </p:nvSpPr>
          <p:spPr>
            <a:xfrm>
              <a:off x="3688701" y="2466976"/>
              <a:ext cx="1743897" cy="1020985"/>
            </a:xfrm>
            <a:prstGeom prst="rect">
              <a:avLst/>
            </a:prstGeom>
            <a:noFill/>
          </p:spPr>
          <p:txBody>
            <a:bodyPr wrap="square" rtlCol="0">
              <a:spAutoFit/>
            </a:bodyPr>
            <a:lstStyle/>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输入第一点内容</a:t>
              </a:r>
              <a:endParaRPr lang="en-US" altLang="zh-CN" sz="1600" spc="130" dirty="0">
                <a:solidFill>
                  <a:srgbClr val="000000"/>
                </a:solidFill>
                <a:latin typeface="微软雅黑" panose="020B0503020204020204" pitchFamily="34" charset="-122"/>
                <a:ea typeface="微软雅黑" panose="020B0503020204020204" pitchFamily="34" charset="-122"/>
              </a:endParaRPr>
            </a:p>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输入第二点内容</a:t>
              </a:r>
            </a:p>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输入第三点内容</a:t>
              </a:r>
            </a:p>
          </p:txBody>
        </p:sp>
      </p:grpSp>
      <p:grpSp>
        <p:nvGrpSpPr>
          <p:cNvPr id="195" name="组合 194">
            <a:extLst>
              <a:ext uri="{FF2B5EF4-FFF2-40B4-BE49-F238E27FC236}">
                <a16:creationId xmlns:a16="http://schemas.microsoft.com/office/drawing/2014/main" id="{FC8907EB-DA0D-4AAF-AB1D-06FF46A233A5}"/>
              </a:ext>
            </a:extLst>
          </p:cNvPr>
          <p:cNvGrpSpPr/>
          <p:nvPr/>
        </p:nvGrpSpPr>
        <p:grpSpPr>
          <a:xfrm>
            <a:off x="6288942" y="4531220"/>
            <a:ext cx="1743897" cy="1413988"/>
            <a:chOff x="3688701" y="2073973"/>
            <a:chExt cx="1743897" cy="1413988"/>
          </a:xfrm>
        </p:grpSpPr>
        <p:sp>
          <p:nvSpPr>
            <p:cNvPr id="196" name="文本框 195">
              <a:extLst>
                <a:ext uri="{FF2B5EF4-FFF2-40B4-BE49-F238E27FC236}">
                  <a16:creationId xmlns:a16="http://schemas.microsoft.com/office/drawing/2014/main" id="{9CCCD1E1-C8FB-4395-9D8D-2D02BAFCDC6C}"/>
                </a:ext>
              </a:extLst>
            </p:cNvPr>
            <p:cNvSpPr txBox="1"/>
            <p:nvPr/>
          </p:nvSpPr>
          <p:spPr>
            <a:xfrm>
              <a:off x="3818260" y="2073973"/>
              <a:ext cx="1478202" cy="461665"/>
            </a:xfrm>
            <a:prstGeom prst="rect">
              <a:avLst/>
            </a:prstGeom>
            <a:noFill/>
          </p:spPr>
          <p:txBody>
            <a:bodyPr wrap="square" rtlCol="0">
              <a:spAutoFit/>
            </a:bodyPr>
            <a:lstStyle/>
            <a:p>
              <a:pPr algn="ctr"/>
              <a:r>
                <a:rPr lang="zh-CN" altLang="en-US" sz="2400" b="1" dirty="0">
                  <a:solidFill>
                    <a:srgbClr val="000000"/>
                  </a:solidFill>
                  <a:latin typeface="微软雅黑" panose="020B0503020204020204" pitchFamily="34" charset="-122"/>
                  <a:ea typeface="微软雅黑" panose="020B0503020204020204" pitchFamily="34" charset="-122"/>
                </a:rPr>
                <a:t>输入内容</a:t>
              </a:r>
            </a:p>
          </p:txBody>
        </p:sp>
        <p:sp>
          <p:nvSpPr>
            <p:cNvPr id="197" name="文本框 196">
              <a:extLst>
                <a:ext uri="{FF2B5EF4-FFF2-40B4-BE49-F238E27FC236}">
                  <a16:creationId xmlns:a16="http://schemas.microsoft.com/office/drawing/2014/main" id="{363EA7B6-DE64-4085-96F4-0DB072A204F1}"/>
                </a:ext>
              </a:extLst>
            </p:cNvPr>
            <p:cNvSpPr txBox="1"/>
            <p:nvPr/>
          </p:nvSpPr>
          <p:spPr>
            <a:xfrm>
              <a:off x="3688701" y="2466976"/>
              <a:ext cx="1743897" cy="1020985"/>
            </a:xfrm>
            <a:prstGeom prst="rect">
              <a:avLst/>
            </a:prstGeom>
            <a:noFill/>
          </p:spPr>
          <p:txBody>
            <a:bodyPr wrap="square" rtlCol="0">
              <a:spAutoFit/>
            </a:bodyPr>
            <a:lstStyle/>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输入第一点内容</a:t>
              </a:r>
              <a:endParaRPr lang="en-US" altLang="zh-CN" sz="1600" spc="130" dirty="0">
                <a:solidFill>
                  <a:srgbClr val="000000"/>
                </a:solidFill>
                <a:latin typeface="微软雅黑" panose="020B0503020204020204" pitchFamily="34" charset="-122"/>
                <a:ea typeface="微软雅黑" panose="020B0503020204020204" pitchFamily="34" charset="-122"/>
              </a:endParaRPr>
            </a:p>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输入第二点内容</a:t>
              </a:r>
            </a:p>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输入第三点内容</a:t>
              </a:r>
            </a:p>
          </p:txBody>
        </p:sp>
      </p:grpSp>
      <p:grpSp>
        <p:nvGrpSpPr>
          <p:cNvPr id="198" name="组合 197">
            <a:extLst>
              <a:ext uri="{FF2B5EF4-FFF2-40B4-BE49-F238E27FC236}">
                <a16:creationId xmlns:a16="http://schemas.microsoft.com/office/drawing/2014/main" id="{C16A431A-379F-4E99-A13E-DA07EBF8242C}"/>
              </a:ext>
            </a:extLst>
          </p:cNvPr>
          <p:cNvGrpSpPr/>
          <p:nvPr/>
        </p:nvGrpSpPr>
        <p:grpSpPr>
          <a:xfrm>
            <a:off x="8936415" y="4531220"/>
            <a:ext cx="1743897" cy="1413988"/>
            <a:chOff x="3688701" y="2073973"/>
            <a:chExt cx="1743897" cy="1413988"/>
          </a:xfrm>
        </p:grpSpPr>
        <p:sp>
          <p:nvSpPr>
            <p:cNvPr id="199" name="文本框 198">
              <a:extLst>
                <a:ext uri="{FF2B5EF4-FFF2-40B4-BE49-F238E27FC236}">
                  <a16:creationId xmlns:a16="http://schemas.microsoft.com/office/drawing/2014/main" id="{44C0CD61-6496-445D-A96E-D41AFF8790DD}"/>
                </a:ext>
              </a:extLst>
            </p:cNvPr>
            <p:cNvSpPr txBox="1"/>
            <p:nvPr/>
          </p:nvSpPr>
          <p:spPr>
            <a:xfrm>
              <a:off x="3818260" y="2073973"/>
              <a:ext cx="1478202" cy="461665"/>
            </a:xfrm>
            <a:prstGeom prst="rect">
              <a:avLst/>
            </a:prstGeom>
            <a:noFill/>
          </p:spPr>
          <p:txBody>
            <a:bodyPr wrap="square" rtlCol="0">
              <a:spAutoFit/>
            </a:bodyPr>
            <a:lstStyle/>
            <a:p>
              <a:pPr algn="ctr"/>
              <a:r>
                <a:rPr lang="zh-CN" altLang="en-US" sz="2400" b="1" dirty="0">
                  <a:solidFill>
                    <a:srgbClr val="000000"/>
                  </a:solidFill>
                  <a:latin typeface="微软雅黑" panose="020B0503020204020204" pitchFamily="34" charset="-122"/>
                  <a:ea typeface="微软雅黑" panose="020B0503020204020204" pitchFamily="34" charset="-122"/>
                </a:rPr>
                <a:t>输入内容</a:t>
              </a:r>
            </a:p>
          </p:txBody>
        </p:sp>
        <p:sp>
          <p:nvSpPr>
            <p:cNvPr id="200" name="文本框 199">
              <a:extLst>
                <a:ext uri="{FF2B5EF4-FFF2-40B4-BE49-F238E27FC236}">
                  <a16:creationId xmlns:a16="http://schemas.microsoft.com/office/drawing/2014/main" id="{F91AFDBC-8C26-4E70-A819-5FCBE44204E4}"/>
                </a:ext>
              </a:extLst>
            </p:cNvPr>
            <p:cNvSpPr txBox="1"/>
            <p:nvPr/>
          </p:nvSpPr>
          <p:spPr>
            <a:xfrm>
              <a:off x="3688701" y="2466976"/>
              <a:ext cx="1743897" cy="1020985"/>
            </a:xfrm>
            <a:prstGeom prst="rect">
              <a:avLst/>
            </a:prstGeom>
            <a:noFill/>
          </p:spPr>
          <p:txBody>
            <a:bodyPr wrap="square" rtlCol="0">
              <a:spAutoFit/>
            </a:bodyPr>
            <a:lstStyle/>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输入第一点内容</a:t>
              </a:r>
              <a:endParaRPr lang="en-US" altLang="zh-CN" sz="1600" spc="130" dirty="0">
                <a:solidFill>
                  <a:srgbClr val="000000"/>
                </a:solidFill>
                <a:latin typeface="微软雅黑" panose="020B0503020204020204" pitchFamily="34" charset="-122"/>
                <a:ea typeface="微软雅黑" panose="020B0503020204020204" pitchFamily="34" charset="-122"/>
              </a:endParaRPr>
            </a:p>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输入第二点内容</a:t>
              </a:r>
            </a:p>
            <a:p>
              <a:pPr algn="ctr">
                <a:lnSpc>
                  <a:spcPct val="130000"/>
                </a:lnSpc>
              </a:pPr>
              <a:r>
                <a:rPr lang="zh-CN" altLang="en-US" sz="1600" spc="130" dirty="0">
                  <a:solidFill>
                    <a:srgbClr val="000000"/>
                  </a:solidFill>
                  <a:latin typeface="微软雅黑" panose="020B0503020204020204" pitchFamily="34" charset="-122"/>
                  <a:ea typeface="微软雅黑" panose="020B0503020204020204" pitchFamily="34" charset="-122"/>
                </a:rPr>
                <a:t>输入第三点内容</a:t>
              </a:r>
            </a:p>
          </p:txBody>
        </p:sp>
      </p:grpSp>
      <p:grpSp>
        <p:nvGrpSpPr>
          <p:cNvPr id="65" name="组合 64">
            <a:extLst>
              <a:ext uri="{FF2B5EF4-FFF2-40B4-BE49-F238E27FC236}">
                <a16:creationId xmlns:a16="http://schemas.microsoft.com/office/drawing/2014/main" id="{AC368B8D-384E-42FE-BDA9-8E075A1FD3B5}"/>
              </a:ext>
            </a:extLst>
          </p:cNvPr>
          <p:cNvGrpSpPr/>
          <p:nvPr/>
        </p:nvGrpSpPr>
        <p:grpSpPr>
          <a:xfrm>
            <a:off x="9302074" y="353222"/>
            <a:ext cx="2372401" cy="697199"/>
            <a:chOff x="2954664" y="741101"/>
            <a:chExt cx="4418941" cy="1332639"/>
          </a:xfrm>
        </p:grpSpPr>
        <p:sp>
          <p:nvSpPr>
            <p:cNvPr id="66" name="椭圆 65">
              <a:extLst>
                <a:ext uri="{FF2B5EF4-FFF2-40B4-BE49-F238E27FC236}">
                  <a16:creationId xmlns:a16="http://schemas.microsoft.com/office/drawing/2014/main" id="{5FC8C8C8-383D-400A-A69F-006E60D146B5}"/>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67" name="图片 66">
              <a:extLst>
                <a:ext uri="{FF2B5EF4-FFF2-40B4-BE49-F238E27FC236}">
                  <a16:creationId xmlns:a16="http://schemas.microsoft.com/office/drawing/2014/main" id="{EE639F95-23A6-4963-8AC6-5C385E125B66}"/>
                </a:ext>
              </a:extLst>
            </p:cNvPr>
            <p:cNvPicPr>
              <a:picLocks noChangeAspect="1"/>
            </p:cNvPicPr>
            <p:nvPr/>
          </p:nvPicPr>
          <p:blipFill rotWithShape="1">
            <a:blip r:embed="rId15">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7660909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图片 93">
            <a:extLst>
              <a:ext uri="{FF2B5EF4-FFF2-40B4-BE49-F238E27FC236}">
                <a16:creationId xmlns:a16="http://schemas.microsoft.com/office/drawing/2014/main" id="{8BF00C35-7533-4387-924A-36F685BFD7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0" y="-94341"/>
            <a:ext cx="12198140" cy="6969877"/>
          </a:xfrm>
          <a:prstGeom prst="rect">
            <a:avLst/>
          </a:prstGeom>
        </p:spPr>
      </p:pic>
      <p:grpSp>
        <p:nvGrpSpPr>
          <p:cNvPr id="3" name="组合 2">
            <a:extLst>
              <a:ext uri="{FF2B5EF4-FFF2-40B4-BE49-F238E27FC236}">
                <a16:creationId xmlns:a16="http://schemas.microsoft.com/office/drawing/2014/main" id="{4D25DAF3-C008-40A9-A1F2-A46FAD7A2543}"/>
              </a:ext>
            </a:extLst>
          </p:cNvPr>
          <p:cNvGrpSpPr/>
          <p:nvPr/>
        </p:nvGrpSpPr>
        <p:grpSpPr>
          <a:xfrm>
            <a:off x="0" y="310997"/>
            <a:ext cx="11548864" cy="825807"/>
            <a:chOff x="0" y="310997"/>
            <a:chExt cx="11548864" cy="825807"/>
          </a:xfrm>
        </p:grpSpPr>
        <p:grpSp>
          <p:nvGrpSpPr>
            <p:cNvPr id="6" name="组合 5">
              <a:extLst>
                <a:ext uri="{FF2B5EF4-FFF2-40B4-BE49-F238E27FC236}">
                  <a16:creationId xmlns:a16="http://schemas.microsoft.com/office/drawing/2014/main" id="{0D44F5F9-9A00-4020-B289-023268A45CD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01D931D7-C81F-4072-A663-38712C5118C3}"/>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lvl="0">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多段式内容页</a:t>
                </a:r>
              </a:p>
            </p:txBody>
          </p:sp>
          <p:sp>
            <p:nvSpPr>
              <p:cNvPr id="9" name="矩形 8">
                <a:extLst>
                  <a:ext uri="{FF2B5EF4-FFF2-40B4-BE49-F238E27FC236}">
                    <a16:creationId xmlns:a16="http://schemas.microsoft.com/office/drawing/2014/main" id="{C66F6838-CCD6-4C1F-A183-9FB515215FF0}"/>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38B9020-88F3-4442-B222-81AED3B01FF9}"/>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5" name="直接连接符 4">
              <a:extLst>
                <a:ext uri="{FF2B5EF4-FFF2-40B4-BE49-F238E27FC236}">
                  <a16:creationId xmlns:a16="http://schemas.microsoft.com/office/drawing/2014/main" id="{EE45874D-5D58-4A40-9D4A-10E2AAF2AD88}"/>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grpSp>
      <p:sp>
        <p:nvSpPr>
          <p:cNvPr id="46" name="矩形 45">
            <a:extLst>
              <a:ext uri="{FF2B5EF4-FFF2-40B4-BE49-F238E27FC236}">
                <a16:creationId xmlns:a16="http://schemas.microsoft.com/office/drawing/2014/main" id="{30D7EE4B-6062-4574-9772-8DB4656423D2}"/>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aphicFrame>
        <p:nvGraphicFramePr>
          <p:cNvPr id="14" name="Diagram 11">
            <a:extLst>
              <a:ext uri="{FF2B5EF4-FFF2-40B4-BE49-F238E27FC236}">
                <a16:creationId xmlns:a16="http://schemas.microsoft.com/office/drawing/2014/main" id="{1DC0336F-DACB-4724-9462-5E9AA9089F03}"/>
              </a:ext>
            </a:extLst>
          </p:cNvPr>
          <p:cNvGraphicFramePr/>
          <p:nvPr>
            <p:extLst>
              <p:ext uri="{D42A27DB-BD31-4B8C-83A1-F6EECF244321}">
                <p14:modId xmlns:p14="http://schemas.microsoft.com/office/powerpoint/2010/main" val="2383344762"/>
              </p:ext>
            </p:extLst>
          </p:nvPr>
        </p:nvGraphicFramePr>
        <p:xfrm>
          <a:off x="191674" y="1814095"/>
          <a:ext cx="5956968" cy="3971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3" name="图示 12">
            <a:extLst>
              <a:ext uri="{FF2B5EF4-FFF2-40B4-BE49-F238E27FC236}">
                <a16:creationId xmlns:a16="http://schemas.microsoft.com/office/drawing/2014/main" id="{2CC98B4D-D556-4208-9512-E1758A0B47A9}"/>
              </a:ext>
            </a:extLst>
          </p:cNvPr>
          <p:cNvGraphicFramePr/>
          <p:nvPr>
            <p:extLst>
              <p:ext uri="{D42A27DB-BD31-4B8C-83A1-F6EECF244321}">
                <p14:modId xmlns:p14="http://schemas.microsoft.com/office/powerpoint/2010/main" val="1772722430"/>
              </p:ext>
            </p:extLst>
          </p:nvPr>
        </p:nvGraphicFramePr>
        <p:xfrm>
          <a:off x="6043358" y="1814095"/>
          <a:ext cx="5956968" cy="397131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5" name="target_150452">
            <a:extLst>
              <a:ext uri="{FF2B5EF4-FFF2-40B4-BE49-F238E27FC236}">
                <a16:creationId xmlns:a16="http://schemas.microsoft.com/office/drawing/2014/main" id="{3141C5CC-567D-468D-B24C-2D0D25F04DF3}"/>
              </a:ext>
            </a:extLst>
          </p:cNvPr>
          <p:cNvSpPr>
            <a:spLocks noChangeAspect="1"/>
          </p:cNvSpPr>
          <p:nvPr/>
        </p:nvSpPr>
        <p:spPr bwMode="auto">
          <a:xfrm>
            <a:off x="1121881" y="1980797"/>
            <a:ext cx="609684" cy="608803"/>
          </a:xfrm>
          <a:custGeom>
            <a:avLst/>
            <a:gdLst>
              <a:gd name="connsiteX0" fmla="*/ 284011 w 607883"/>
              <a:gd name="connsiteY0" fmla="*/ 173732 h 607004"/>
              <a:gd name="connsiteX1" fmla="*/ 323619 w 607883"/>
              <a:gd name="connsiteY1" fmla="*/ 179065 h 607004"/>
              <a:gd name="connsiteX2" fmla="*/ 231607 w 607883"/>
              <a:gd name="connsiteY2" fmla="*/ 270946 h 607004"/>
              <a:gd name="connsiteX3" fmla="*/ 231607 w 607883"/>
              <a:gd name="connsiteY3" fmla="*/ 375716 h 607004"/>
              <a:gd name="connsiteX4" fmla="*/ 284011 w 607883"/>
              <a:gd name="connsiteY4" fmla="*/ 397381 h 607004"/>
              <a:gd name="connsiteX5" fmla="*/ 336525 w 607883"/>
              <a:gd name="connsiteY5" fmla="*/ 375716 h 607004"/>
              <a:gd name="connsiteX6" fmla="*/ 428536 w 607883"/>
              <a:gd name="connsiteY6" fmla="*/ 283834 h 607004"/>
              <a:gd name="connsiteX7" fmla="*/ 433765 w 607883"/>
              <a:gd name="connsiteY7" fmla="*/ 323275 h 607004"/>
              <a:gd name="connsiteX8" fmla="*/ 284011 w 607883"/>
              <a:gd name="connsiteY8" fmla="*/ 472930 h 607004"/>
              <a:gd name="connsiteX9" fmla="*/ 134145 w 607883"/>
              <a:gd name="connsiteY9" fmla="*/ 323275 h 607004"/>
              <a:gd name="connsiteX10" fmla="*/ 284011 w 607883"/>
              <a:gd name="connsiteY10" fmla="*/ 173732 h 607004"/>
              <a:gd name="connsiteX11" fmla="*/ 284035 w 607883"/>
              <a:gd name="connsiteY11" fmla="*/ 39658 h 607004"/>
              <a:gd name="connsiteX12" fmla="*/ 402633 w 607883"/>
              <a:gd name="connsiteY12" fmla="*/ 65431 h 607004"/>
              <a:gd name="connsiteX13" fmla="*/ 408307 w 607883"/>
              <a:gd name="connsiteY13" fmla="*/ 94426 h 607004"/>
              <a:gd name="connsiteX14" fmla="*/ 369924 w 607883"/>
              <a:gd name="connsiteY14" fmla="*/ 132864 h 607004"/>
              <a:gd name="connsiteX15" fmla="*/ 284035 w 607883"/>
              <a:gd name="connsiteY15" fmla="*/ 114423 h 607004"/>
              <a:gd name="connsiteX16" fmla="*/ 74875 w 607883"/>
              <a:gd name="connsiteY16" fmla="*/ 323275 h 607004"/>
              <a:gd name="connsiteX17" fmla="*/ 284035 w 607883"/>
              <a:gd name="connsiteY17" fmla="*/ 532128 h 607004"/>
              <a:gd name="connsiteX18" fmla="*/ 493195 w 607883"/>
              <a:gd name="connsiteY18" fmla="*/ 323275 h 607004"/>
              <a:gd name="connsiteX19" fmla="*/ 474726 w 607883"/>
              <a:gd name="connsiteY19" fmla="*/ 237624 h 607004"/>
              <a:gd name="connsiteX20" fmla="*/ 513221 w 607883"/>
              <a:gd name="connsiteY20" fmla="*/ 199186 h 607004"/>
              <a:gd name="connsiteX21" fmla="*/ 542258 w 607883"/>
              <a:gd name="connsiteY21" fmla="*/ 204852 h 607004"/>
              <a:gd name="connsiteX22" fmla="*/ 484962 w 607883"/>
              <a:gd name="connsiteY22" fmla="*/ 523907 h 607004"/>
              <a:gd name="connsiteX23" fmla="*/ 284035 w 607883"/>
              <a:gd name="connsiteY23" fmla="*/ 607004 h 607004"/>
              <a:gd name="connsiteX24" fmla="*/ 0 w 607883"/>
              <a:gd name="connsiteY24" fmla="*/ 323275 h 607004"/>
              <a:gd name="connsiteX25" fmla="*/ 284035 w 607883"/>
              <a:gd name="connsiteY25" fmla="*/ 39658 h 607004"/>
              <a:gd name="connsiteX26" fmla="*/ 506905 w 607883"/>
              <a:gd name="connsiteY26" fmla="*/ 0 h 607004"/>
              <a:gd name="connsiteX27" fmla="*/ 509798 w 607883"/>
              <a:gd name="connsiteY27" fmla="*/ 444 h 607004"/>
              <a:gd name="connsiteX28" fmla="*/ 516919 w 607883"/>
              <a:gd name="connsiteY28" fmla="*/ 8222 h 607004"/>
              <a:gd name="connsiteX29" fmla="*/ 531160 w 607883"/>
              <a:gd name="connsiteY29" fmla="*/ 76661 h 607004"/>
              <a:gd name="connsiteX30" fmla="*/ 599696 w 607883"/>
              <a:gd name="connsiteY30" fmla="*/ 90771 h 607004"/>
              <a:gd name="connsiteX31" fmla="*/ 607484 w 607883"/>
              <a:gd name="connsiteY31" fmla="*/ 97881 h 607004"/>
              <a:gd name="connsiteX32" fmla="*/ 604925 w 607883"/>
              <a:gd name="connsiteY32" fmla="*/ 108103 h 607004"/>
              <a:gd name="connsiteX33" fmla="*/ 555192 w 607883"/>
              <a:gd name="connsiteY33" fmla="*/ 157766 h 607004"/>
              <a:gd name="connsiteX34" fmla="*/ 547849 w 607883"/>
              <a:gd name="connsiteY34" fmla="*/ 160766 h 607004"/>
              <a:gd name="connsiteX35" fmla="*/ 545846 w 607883"/>
              <a:gd name="connsiteY35" fmla="*/ 160543 h 607004"/>
              <a:gd name="connsiteX36" fmla="*/ 498784 w 607883"/>
              <a:gd name="connsiteY36" fmla="*/ 150877 h 607004"/>
              <a:gd name="connsiteX37" fmla="*/ 305081 w 607883"/>
              <a:gd name="connsiteY37" fmla="*/ 344307 h 607004"/>
              <a:gd name="connsiteX38" fmla="*/ 263136 w 607883"/>
              <a:gd name="connsiteY38" fmla="*/ 344307 h 607004"/>
              <a:gd name="connsiteX39" fmla="*/ 263136 w 607883"/>
              <a:gd name="connsiteY39" fmla="*/ 302422 h 607004"/>
              <a:gd name="connsiteX40" fmla="*/ 456839 w 607883"/>
              <a:gd name="connsiteY40" fmla="*/ 108992 h 607004"/>
              <a:gd name="connsiteX41" fmla="*/ 447048 w 607883"/>
              <a:gd name="connsiteY41" fmla="*/ 61995 h 607004"/>
              <a:gd name="connsiteX42" fmla="*/ 449941 w 607883"/>
              <a:gd name="connsiteY42" fmla="*/ 52663 h 607004"/>
              <a:gd name="connsiteX43" fmla="*/ 499674 w 607883"/>
              <a:gd name="connsiteY43" fmla="*/ 3000 h 607004"/>
              <a:gd name="connsiteX44" fmla="*/ 506905 w 607883"/>
              <a:gd name="connsiteY44"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883" h="607004">
                <a:moveTo>
                  <a:pt x="284011" y="173732"/>
                </a:moveTo>
                <a:cubicBezTo>
                  <a:pt x="297696" y="173732"/>
                  <a:pt x="311047" y="175510"/>
                  <a:pt x="323619" y="179065"/>
                </a:cubicBezTo>
                <a:lnTo>
                  <a:pt x="231607" y="270946"/>
                </a:lnTo>
                <a:cubicBezTo>
                  <a:pt x="202680" y="299833"/>
                  <a:pt x="202680" y="346829"/>
                  <a:pt x="231607" y="375716"/>
                </a:cubicBezTo>
                <a:cubicBezTo>
                  <a:pt x="245626" y="389715"/>
                  <a:pt x="264207" y="397381"/>
                  <a:pt x="284011" y="397381"/>
                </a:cubicBezTo>
                <a:cubicBezTo>
                  <a:pt x="303815" y="397381"/>
                  <a:pt x="322506" y="389715"/>
                  <a:pt x="336525" y="375716"/>
                </a:cubicBezTo>
                <a:lnTo>
                  <a:pt x="428536" y="283834"/>
                </a:lnTo>
                <a:cubicBezTo>
                  <a:pt x="431985" y="296389"/>
                  <a:pt x="433765" y="309610"/>
                  <a:pt x="433765" y="323275"/>
                </a:cubicBezTo>
                <a:cubicBezTo>
                  <a:pt x="433765" y="405824"/>
                  <a:pt x="366565" y="472930"/>
                  <a:pt x="284011" y="472930"/>
                </a:cubicBezTo>
                <a:cubicBezTo>
                  <a:pt x="201345" y="472930"/>
                  <a:pt x="134145" y="405824"/>
                  <a:pt x="134145" y="323275"/>
                </a:cubicBezTo>
                <a:cubicBezTo>
                  <a:pt x="134145" y="240838"/>
                  <a:pt x="201345" y="173732"/>
                  <a:pt x="284011" y="173732"/>
                </a:cubicBezTo>
                <a:close/>
                <a:moveTo>
                  <a:pt x="284035" y="39658"/>
                </a:moveTo>
                <a:cubicBezTo>
                  <a:pt x="325644" y="39658"/>
                  <a:pt x="365919" y="48545"/>
                  <a:pt x="402633" y="65431"/>
                </a:cubicBezTo>
                <a:cubicBezTo>
                  <a:pt x="403078" y="69431"/>
                  <a:pt x="402967" y="68653"/>
                  <a:pt x="408307" y="94426"/>
                </a:cubicBezTo>
                <a:lnTo>
                  <a:pt x="369924" y="132864"/>
                </a:lnTo>
                <a:cubicBezTo>
                  <a:pt x="343668" y="121088"/>
                  <a:pt x="314630" y="114423"/>
                  <a:pt x="284035" y="114423"/>
                </a:cubicBezTo>
                <a:cubicBezTo>
                  <a:pt x="168663" y="114423"/>
                  <a:pt x="74875" y="208184"/>
                  <a:pt x="74875" y="323275"/>
                </a:cubicBezTo>
                <a:cubicBezTo>
                  <a:pt x="74875" y="438478"/>
                  <a:pt x="168663" y="532128"/>
                  <a:pt x="284035" y="532128"/>
                </a:cubicBezTo>
                <a:cubicBezTo>
                  <a:pt x="399295" y="532128"/>
                  <a:pt x="493195" y="438478"/>
                  <a:pt x="493195" y="323275"/>
                </a:cubicBezTo>
                <a:cubicBezTo>
                  <a:pt x="493195" y="292836"/>
                  <a:pt x="486631" y="263841"/>
                  <a:pt x="474726" y="237624"/>
                </a:cubicBezTo>
                <a:lnTo>
                  <a:pt x="513221" y="199186"/>
                </a:lnTo>
                <a:cubicBezTo>
                  <a:pt x="538921" y="204518"/>
                  <a:pt x="538587" y="204518"/>
                  <a:pt x="542258" y="204852"/>
                </a:cubicBezTo>
                <a:cubicBezTo>
                  <a:pt x="590209" y="309611"/>
                  <a:pt x="571185" y="437811"/>
                  <a:pt x="484962" y="523907"/>
                </a:cubicBezTo>
                <a:cubicBezTo>
                  <a:pt x="431337" y="577454"/>
                  <a:pt x="359911" y="607004"/>
                  <a:pt x="284035" y="607004"/>
                </a:cubicBezTo>
                <a:cubicBezTo>
                  <a:pt x="127053" y="607004"/>
                  <a:pt x="0" y="480026"/>
                  <a:pt x="0" y="323275"/>
                </a:cubicBezTo>
                <a:cubicBezTo>
                  <a:pt x="0" y="166525"/>
                  <a:pt x="127053" y="39658"/>
                  <a:pt x="284035" y="39658"/>
                </a:cubicBezTo>
                <a:close/>
                <a:moveTo>
                  <a:pt x="506905" y="0"/>
                </a:moveTo>
                <a:cubicBezTo>
                  <a:pt x="507907" y="0"/>
                  <a:pt x="508908" y="111"/>
                  <a:pt x="509798" y="444"/>
                </a:cubicBezTo>
                <a:cubicBezTo>
                  <a:pt x="513470" y="1555"/>
                  <a:pt x="516251" y="4444"/>
                  <a:pt x="516919" y="8222"/>
                </a:cubicBezTo>
                <a:lnTo>
                  <a:pt x="531160" y="76661"/>
                </a:lnTo>
                <a:lnTo>
                  <a:pt x="599696" y="90771"/>
                </a:lnTo>
                <a:cubicBezTo>
                  <a:pt x="603367" y="91549"/>
                  <a:pt x="606371" y="94326"/>
                  <a:pt x="607484" y="97881"/>
                </a:cubicBezTo>
                <a:cubicBezTo>
                  <a:pt x="608485" y="101548"/>
                  <a:pt x="607595" y="105436"/>
                  <a:pt x="604925" y="108103"/>
                </a:cubicBezTo>
                <a:lnTo>
                  <a:pt x="555192" y="157766"/>
                </a:lnTo>
                <a:cubicBezTo>
                  <a:pt x="553189" y="159655"/>
                  <a:pt x="550630" y="160766"/>
                  <a:pt x="547849" y="160766"/>
                </a:cubicBezTo>
                <a:cubicBezTo>
                  <a:pt x="547181" y="160766"/>
                  <a:pt x="546514" y="160655"/>
                  <a:pt x="545846" y="160543"/>
                </a:cubicBezTo>
                <a:lnTo>
                  <a:pt x="498784" y="150877"/>
                </a:lnTo>
                <a:lnTo>
                  <a:pt x="305081" y="344307"/>
                </a:lnTo>
                <a:cubicBezTo>
                  <a:pt x="293510" y="355862"/>
                  <a:pt x="274707" y="355862"/>
                  <a:pt x="263136" y="344307"/>
                </a:cubicBezTo>
                <a:cubicBezTo>
                  <a:pt x="251565" y="332753"/>
                  <a:pt x="251565" y="313976"/>
                  <a:pt x="263136" y="302422"/>
                </a:cubicBezTo>
                <a:lnTo>
                  <a:pt x="456839" y="108992"/>
                </a:lnTo>
                <a:lnTo>
                  <a:pt x="447048" y="61995"/>
                </a:lnTo>
                <a:cubicBezTo>
                  <a:pt x="446380" y="58662"/>
                  <a:pt x="447493" y="55107"/>
                  <a:pt x="449941" y="52663"/>
                </a:cubicBezTo>
                <a:lnTo>
                  <a:pt x="499674" y="3000"/>
                </a:lnTo>
                <a:cubicBezTo>
                  <a:pt x="501565" y="1000"/>
                  <a:pt x="504235" y="0"/>
                  <a:pt x="506905" y="0"/>
                </a:cubicBezTo>
                <a:close/>
              </a:path>
            </a:pathLst>
          </a:custGeom>
          <a:solidFill>
            <a:schemeClr val="bg1"/>
          </a:solidFill>
          <a:ln>
            <a:noFill/>
          </a:ln>
        </p:spPr>
      </p:sp>
      <p:sp>
        <p:nvSpPr>
          <p:cNvPr id="16" name="simple-property_36342">
            <a:extLst>
              <a:ext uri="{FF2B5EF4-FFF2-40B4-BE49-F238E27FC236}">
                <a16:creationId xmlns:a16="http://schemas.microsoft.com/office/drawing/2014/main" id="{AA1822D8-81A1-4AA6-842B-DBE79731CD7D}"/>
              </a:ext>
            </a:extLst>
          </p:cNvPr>
          <p:cNvSpPr>
            <a:spLocks noChangeAspect="1"/>
          </p:cNvSpPr>
          <p:nvPr/>
        </p:nvSpPr>
        <p:spPr bwMode="auto">
          <a:xfrm>
            <a:off x="1121879" y="4989418"/>
            <a:ext cx="609685" cy="598172"/>
          </a:xfrm>
          <a:custGeom>
            <a:avLst/>
            <a:gdLst>
              <a:gd name="connsiteX0" fmla="*/ 281177 w 566270"/>
              <a:gd name="connsiteY0" fmla="*/ 170041 h 555577"/>
              <a:gd name="connsiteX1" fmla="*/ 357271 w 566270"/>
              <a:gd name="connsiteY1" fmla="*/ 191534 h 555577"/>
              <a:gd name="connsiteX2" fmla="*/ 387422 w 566270"/>
              <a:gd name="connsiteY2" fmla="*/ 254580 h 555577"/>
              <a:gd name="connsiteX3" fmla="*/ 351528 w 566270"/>
              <a:gd name="connsiteY3" fmla="*/ 254580 h 555577"/>
              <a:gd name="connsiteX4" fmla="*/ 282613 w 566270"/>
              <a:gd name="connsiteY4" fmla="*/ 202997 h 555577"/>
              <a:gd name="connsiteX5" fmla="*/ 233798 w 566270"/>
              <a:gd name="connsiteY5" fmla="*/ 214460 h 555577"/>
              <a:gd name="connsiteX6" fmla="*/ 216569 w 566270"/>
              <a:gd name="connsiteY6" fmla="*/ 245983 h 555577"/>
              <a:gd name="connsiteX7" fmla="*/ 230926 w 566270"/>
              <a:gd name="connsiteY7" fmla="*/ 271775 h 555577"/>
              <a:gd name="connsiteX8" fmla="*/ 282613 w 566270"/>
              <a:gd name="connsiteY8" fmla="*/ 288969 h 555577"/>
              <a:gd name="connsiteX9" fmla="*/ 341478 w 566270"/>
              <a:gd name="connsiteY9" fmla="*/ 304731 h 555577"/>
              <a:gd name="connsiteX10" fmla="*/ 378807 w 566270"/>
              <a:gd name="connsiteY10" fmla="*/ 330522 h 555577"/>
              <a:gd name="connsiteX11" fmla="*/ 394600 w 566270"/>
              <a:gd name="connsiteY11" fmla="*/ 376374 h 555577"/>
              <a:gd name="connsiteX12" fmla="*/ 365886 w 566270"/>
              <a:gd name="connsiteY12" fmla="*/ 435121 h 555577"/>
              <a:gd name="connsiteX13" fmla="*/ 291227 w 566270"/>
              <a:gd name="connsiteY13" fmla="*/ 459480 h 555577"/>
              <a:gd name="connsiteX14" fmla="*/ 202212 w 566270"/>
              <a:gd name="connsiteY14" fmla="*/ 432256 h 555577"/>
              <a:gd name="connsiteX15" fmla="*/ 172061 w 566270"/>
              <a:gd name="connsiteY15" fmla="*/ 364911 h 555577"/>
              <a:gd name="connsiteX16" fmla="*/ 206519 w 566270"/>
              <a:gd name="connsiteY16" fmla="*/ 364911 h 555577"/>
              <a:gd name="connsiteX17" fmla="*/ 233798 w 566270"/>
              <a:gd name="connsiteY17" fmla="*/ 410763 h 555577"/>
              <a:gd name="connsiteX18" fmla="*/ 289792 w 566270"/>
              <a:gd name="connsiteY18" fmla="*/ 426524 h 555577"/>
              <a:gd name="connsiteX19" fmla="*/ 340042 w 566270"/>
              <a:gd name="connsiteY19" fmla="*/ 413628 h 555577"/>
              <a:gd name="connsiteX20" fmla="*/ 358707 w 566270"/>
              <a:gd name="connsiteY20" fmla="*/ 379240 h 555577"/>
              <a:gd name="connsiteX21" fmla="*/ 338607 w 566270"/>
              <a:gd name="connsiteY21" fmla="*/ 344851 h 555577"/>
              <a:gd name="connsiteX22" fmla="*/ 271127 w 566270"/>
              <a:gd name="connsiteY22" fmla="*/ 324791 h 555577"/>
              <a:gd name="connsiteX23" fmla="*/ 202212 w 566270"/>
              <a:gd name="connsiteY23" fmla="*/ 296133 h 555577"/>
              <a:gd name="connsiteX24" fmla="*/ 180676 w 566270"/>
              <a:gd name="connsiteY24" fmla="*/ 247416 h 555577"/>
              <a:gd name="connsiteX25" fmla="*/ 207955 w 566270"/>
              <a:gd name="connsiteY25" fmla="*/ 191534 h 555577"/>
              <a:gd name="connsiteX26" fmla="*/ 281177 w 566270"/>
              <a:gd name="connsiteY26" fmla="*/ 170041 h 555577"/>
              <a:gd name="connsiteX27" fmla="*/ 282613 w 566270"/>
              <a:gd name="connsiteY27" fmla="*/ 82440 h 555577"/>
              <a:gd name="connsiteX28" fmla="*/ 129008 w 566270"/>
              <a:gd name="connsiteY28" fmla="*/ 198574 h 555577"/>
              <a:gd name="connsiteX29" fmla="*/ 129008 w 566270"/>
              <a:gd name="connsiteY29" fmla="*/ 493926 h 555577"/>
              <a:gd name="connsiteX30" fmla="*/ 437654 w 566270"/>
              <a:gd name="connsiteY30" fmla="*/ 493926 h 555577"/>
              <a:gd name="connsiteX31" fmla="*/ 437654 w 566270"/>
              <a:gd name="connsiteY31" fmla="*/ 198574 h 555577"/>
              <a:gd name="connsiteX32" fmla="*/ 283331 w 566270"/>
              <a:gd name="connsiteY32" fmla="*/ 0 h 555577"/>
              <a:gd name="connsiteX33" fmla="*/ 305582 w 566270"/>
              <a:gd name="connsiteY33" fmla="*/ 6452 h 555577"/>
              <a:gd name="connsiteX34" fmla="*/ 390281 w 566270"/>
              <a:gd name="connsiteY34" fmla="*/ 70970 h 555577"/>
              <a:gd name="connsiteX35" fmla="*/ 390281 w 566270"/>
              <a:gd name="connsiteY35" fmla="*/ 60934 h 555577"/>
              <a:gd name="connsiteX36" fmla="*/ 427605 w 566270"/>
              <a:gd name="connsiteY36" fmla="*/ 23657 h 555577"/>
              <a:gd name="connsiteX37" fmla="*/ 464930 w 566270"/>
              <a:gd name="connsiteY37" fmla="*/ 60934 h 555577"/>
              <a:gd name="connsiteX38" fmla="*/ 464930 w 566270"/>
              <a:gd name="connsiteY38" fmla="*/ 122585 h 555577"/>
              <a:gd name="connsiteX39" fmla="*/ 463494 w 566270"/>
              <a:gd name="connsiteY39" fmla="*/ 125453 h 555577"/>
              <a:gd name="connsiteX40" fmla="*/ 551063 w 566270"/>
              <a:gd name="connsiteY40" fmla="*/ 191405 h 555577"/>
              <a:gd name="connsiteX41" fmla="*/ 558241 w 566270"/>
              <a:gd name="connsiteY41" fmla="*/ 243020 h 555577"/>
              <a:gd name="connsiteX42" fmla="*/ 529530 w 566270"/>
              <a:gd name="connsiteY42" fmla="*/ 257357 h 555577"/>
              <a:gd name="connsiteX43" fmla="*/ 506561 w 566270"/>
              <a:gd name="connsiteY43" fmla="*/ 250189 h 555577"/>
              <a:gd name="connsiteX44" fmla="*/ 497948 w 566270"/>
              <a:gd name="connsiteY44" fmla="*/ 244454 h 555577"/>
              <a:gd name="connsiteX45" fmla="*/ 497948 w 566270"/>
              <a:gd name="connsiteY45" fmla="*/ 525468 h 555577"/>
              <a:gd name="connsiteX46" fmla="*/ 467801 w 566270"/>
              <a:gd name="connsiteY46" fmla="*/ 555577 h 555577"/>
              <a:gd name="connsiteX47" fmla="*/ 98862 w 566270"/>
              <a:gd name="connsiteY47" fmla="*/ 555577 h 555577"/>
              <a:gd name="connsiteX48" fmla="*/ 67279 w 566270"/>
              <a:gd name="connsiteY48" fmla="*/ 525468 h 555577"/>
              <a:gd name="connsiteX49" fmla="*/ 67279 w 566270"/>
              <a:gd name="connsiteY49" fmla="*/ 244454 h 555577"/>
              <a:gd name="connsiteX50" fmla="*/ 58666 w 566270"/>
              <a:gd name="connsiteY50" fmla="*/ 250189 h 555577"/>
              <a:gd name="connsiteX51" fmla="*/ 6986 w 566270"/>
              <a:gd name="connsiteY51" fmla="*/ 243020 h 555577"/>
              <a:gd name="connsiteX52" fmla="*/ 14164 w 566270"/>
              <a:gd name="connsiteY52" fmla="*/ 191405 h 555577"/>
              <a:gd name="connsiteX53" fmla="*/ 261080 w 566270"/>
              <a:gd name="connsiteY53" fmla="*/ 6452 h 555577"/>
              <a:gd name="connsiteX54" fmla="*/ 283331 w 566270"/>
              <a:gd name="connsiteY54" fmla="*/ 0 h 5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66270" h="555577">
                <a:moveTo>
                  <a:pt x="281177" y="170041"/>
                </a:moveTo>
                <a:cubicBezTo>
                  <a:pt x="312763" y="170041"/>
                  <a:pt x="337171" y="177205"/>
                  <a:pt x="357271" y="191534"/>
                </a:cubicBezTo>
                <a:cubicBezTo>
                  <a:pt x="375936" y="207296"/>
                  <a:pt x="387422" y="227356"/>
                  <a:pt x="387422" y="254580"/>
                </a:cubicBezTo>
                <a:lnTo>
                  <a:pt x="351528" y="254580"/>
                </a:lnTo>
                <a:cubicBezTo>
                  <a:pt x="348657" y="220191"/>
                  <a:pt x="324249" y="202997"/>
                  <a:pt x="282613" y="202997"/>
                </a:cubicBezTo>
                <a:cubicBezTo>
                  <a:pt x="261077" y="202997"/>
                  <a:pt x="245284" y="207296"/>
                  <a:pt x="233798" y="214460"/>
                </a:cubicBezTo>
                <a:cubicBezTo>
                  <a:pt x="222312" y="223057"/>
                  <a:pt x="216569" y="233087"/>
                  <a:pt x="216569" y="245983"/>
                </a:cubicBezTo>
                <a:cubicBezTo>
                  <a:pt x="216569" y="257446"/>
                  <a:pt x="222312" y="266043"/>
                  <a:pt x="230926" y="271775"/>
                </a:cubicBezTo>
                <a:cubicBezTo>
                  <a:pt x="239541" y="277506"/>
                  <a:pt x="256770" y="283238"/>
                  <a:pt x="282613" y="288969"/>
                </a:cubicBezTo>
                <a:cubicBezTo>
                  <a:pt x="307020" y="294700"/>
                  <a:pt x="327121" y="300432"/>
                  <a:pt x="341478" y="304731"/>
                </a:cubicBezTo>
                <a:cubicBezTo>
                  <a:pt x="355835" y="310462"/>
                  <a:pt x="368757" y="319059"/>
                  <a:pt x="378807" y="330522"/>
                </a:cubicBezTo>
                <a:cubicBezTo>
                  <a:pt x="388857" y="341985"/>
                  <a:pt x="394600" y="356314"/>
                  <a:pt x="394600" y="376374"/>
                </a:cubicBezTo>
                <a:cubicBezTo>
                  <a:pt x="394600" y="399300"/>
                  <a:pt x="384550" y="419360"/>
                  <a:pt x="365886" y="435121"/>
                </a:cubicBezTo>
                <a:cubicBezTo>
                  <a:pt x="347221" y="450883"/>
                  <a:pt x="321378" y="459480"/>
                  <a:pt x="291227" y="459480"/>
                </a:cubicBezTo>
                <a:cubicBezTo>
                  <a:pt x="251027" y="459480"/>
                  <a:pt x="222312" y="450883"/>
                  <a:pt x="202212" y="432256"/>
                </a:cubicBezTo>
                <a:cubicBezTo>
                  <a:pt x="182111" y="415061"/>
                  <a:pt x="172061" y="392135"/>
                  <a:pt x="172061" y="364911"/>
                </a:cubicBezTo>
                <a:lnTo>
                  <a:pt x="206519" y="364911"/>
                </a:lnTo>
                <a:cubicBezTo>
                  <a:pt x="209390" y="384971"/>
                  <a:pt x="218005" y="400733"/>
                  <a:pt x="233798" y="410763"/>
                </a:cubicBezTo>
                <a:cubicBezTo>
                  <a:pt x="248155" y="420793"/>
                  <a:pt x="266820" y="426524"/>
                  <a:pt x="289792" y="426524"/>
                </a:cubicBezTo>
                <a:cubicBezTo>
                  <a:pt x="309892" y="426524"/>
                  <a:pt x="327121" y="422226"/>
                  <a:pt x="340042" y="413628"/>
                </a:cubicBezTo>
                <a:cubicBezTo>
                  <a:pt x="351528" y="405031"/>
                  <a:pt x="358707" y="393568"/>
                  <a:pt x="358707" y="379240"/>
                </a:cubicBezTo>
                <a:cubicBezTo>
                  <a:pt x="358707" y="363478"/>
                  <a:pt x="351528" y="352015"/>
                  <a:pt x="338607" y="344851"/>
                </a:cubicBezTo>
                <a:cubicBezTo>
                  <a:pt x="325685" y="337686"/>
                  <a:pt x="302713" y="330522"/>
                  <a:pt x="271127" y="324791"/>
                </a:cubicBezTo>
                <a:cubicBezTo>
                  <a:pt x="239541" y="317626"/>
                  <a:pt x="216569" y="307596"/>
                  <a:pt x="202212" y="296133"/>
                </a:cubicBezTo>
                <a:cubicBezTo>
                  <a:pt x="187854" y="283238"/>
                  <a:pt x="180676" y="267476"/>
                  <a:pt x="180676" y="247416"/>
                </a:cubicBezTo>
                <a:cubicBezTo>
                  <a:pt x="180676" y="224490"/>
                  <a:pt x="190726" y="205863"/>
                  <a:pt x="207955" y="191534"/>
                </a:cubicBezTo>
                <a:cubicBezTo>
                  <a:pt x="226619" y="177205"/>
                  <a:pt x="251027" y="170041"/>
                  <a:pt x="281177" y="170041"/>
                </a:cubicBezTo>
                <a:close/>
                <a:moveTo>
                  <a:pt x="282613" y="82440"/>
                </a:moveTo>
                <a:lnTo>
                  <a:pt x="129008" y="198574"/>
                </a:lnTo>
                <a:lnTo>
                  <a:pt x="129008" y="493926"/>
                </a:lnTo>
                <a:lnTo>
                  <a:pt x="437654" y="493926"/>
                </a:lnTo>
                <a:lnTo>
                  <a:pt x="437654" y="198574"/>
                </a:lnTo>
                <a:close/>
                <a:moveTo>
                  <a:pt x="283331" y="0"/>
                </a:moveTo>
                <a:cubicBezTo>
                  <a:pt x="291227" y="0"/>
                  <a:pt x="299122" y="2150"/>
                  <a:pt x="305582" y="6452"/>
                </a:cubicBezTo>
                <a:lnTo>
                  <a:pt x="390281" y="70970"/>
                </a:lnTo>
                <a:lnTo>
                  <a:pt x="390281" y="60934"/>
                </a:lnTo>
                <a:cubicBezTo>
                  <a:pt x="390281" y="39428"/>
                  <a:pt x="407507" y="23657"/>
                  <a:pt x="427605" y="23657"/>
                </a:cubicBezTo>
                <a:cubicBezTo>
                  <a:pt x="447703" y="23657"/>
                  <a:pt x="464930" y="39428"/>
                  <a:pt x="464930" y="60934"/>
                </a:cubicBezTo>
                <a:lnTo>
                  <a:pt x="464930" y="122585"/>
                </a:lnTo>
                <a:cubicBezTo>
                  <a:pt x="464930" y="122585"/>
                  <a:pt x="463494" y="124019"/>
                  <a:pt x="463494" y="125453"/>
                </a:cubicBezTo>
                <a:lnTo>
                  <a:pt x="551063" y="191405"/>
                </a:lnTo>
                <a:cubicBezTo>
                  <a:pt x="568290" y="204309"/>
                  <a:pt x="571161" y="227249"/>
                  <a:pt x="558241" y="243020"/>
                </a:cubicBezTo>
                <a:cubicBezTo>
                  <a:pt x="551063" y="253056"/>
                  <a:pt x="541014" y="257357"/>
                  <a:pt x="529530" y="257357"/>
                </a:cubicBezTo>
                <a:cubicBezTo>
                  <a:pt x="520917" y="257357"/>
                  <a:pt x="513739" y="255924"/>
                  <a:pt x="506561" y="250189"/>
                </a:cubicBezTo>
                <a:lnTo>
                  <a:pt x="497948" y="244454"/>
                </a:lnTo>
                <a:lnTo>
                  <a:pt x="497948" y="525468"/>
                </a:lnTo>
                <a:cubicBezTo>
                  <a:pt x="497948" y="542673"/>
                  <a:pt x="485028" y="555577"/>
                  <a:pt x="467801" y="555577"/>
                </a:cubicBezTo>
                <a:lnTo>
                  <a:pt x="98862" y="555577"/>
                </a:lnTo>
                <a:cubicBezTo>
                  <a:pt x="81635" y="555577"/>
                  <a:pt x="67279" y="542673"/>
                  <a:pt x="67279" y="525468"/>
                </a:cubicBezTo>
                <a:lnTo>
                  <a:pt x="67279" y="244454"/>
                </a:lnTo>
                <a:lnTo>
                  <a:pt x="58666" y="250189"/>
                </a:lnTo>
                <a:cubicBezTo>
                  <a:pt x="42875" y="263092"/>
                  <a:pt x="19906" y="258791"/>
                  <a:pt x="6986" y="243020"/>
                </a:cubicBezTo>
                <a:cubicBezTo>
                  <a:pt x="-4499" y="227249"/>
                  <a:pt x="-1628" y="204309"/>
                  <a:pt x="14164" y="191405"/>
                </a:cubicBezTo>
                <a:lnTo>
                  <a:pt x="261080" y="6452"/>
                </a:lnTo>
                <a:cubicBezTo>
                  <a:pt x="267540" y="2150"/>
                  <a:pt x="275436" y="0"/>
                  <a:pt x="283331" y="0"/>
                </a:cubicBezTo>
                <a:close/>
              </a:path>
            </a:pathLst>
          </a:custGeom>
          <a:solidFill>
            <a:schemeClr val="bg1"/>
          </a:solidFill>
          <a:ln>
            <a:noFill/>
          </a:ln>
        </p:spPr>
      </p:sp>
      <p:sp>
        <p:nvSpPr>
          <p:cNvPr id="17" name="send-message_1454">
            <a:extLst>
              <a:ext uri="{FF2B5EF4-FFF2-40B4-BE49-F238E27FC236}">
                <a16:creationId xmlns:a16="http://schemas.microsoft.com/office/drawing/2014/main" id="{86BB589B-DA56-4735-846A-1B053D1875AF}"/>
              </a:ext>
            </a:extLst>
          </p:cNvPr>
          <p:cNvSpPr>
            <a:spLocks noChangeAspect="1"/>
          </p:cNvSpPr>
          <p:nvPr/>
        </p:nvSpPr>
        <p:spPr bwMode="auto">
          <a:xfrm>
            <a:off x="1121880" y="3590056"/>
            <a:ext cx="609685" cy="597447"/>
          </a:xfrm>
          <a:custGeom>
            <a:avLst/>
            <a:gdLst>
              <a:gd name="connsiteX0" fmla="*/ 436090 w 559242"/>
              <a:gd name="connsiteY0" fmla="*/ 280414 h 548017"/>
              <a:gd name="connsiteX1" fmla="*/ 447396 w 559242"/>
              <a:gd name="connsiteY1" fmla="*/ 283638 h 548017"/>
              <a:gd name="connsiteX2" fmla="*/ 555609 w 559242"/>
              <a:gd name="connsiteY2" fmla="*/ 378750 h 548017"/>
              <a:gd name="connsiteX3" fmla="*/ 555609 w 559242"/>
              <a:gd name="connsiteY3" fmla="*/ 393259 h 548017"/>
              <a:gd name="connsiteX4" fmla="*/ 447396 w 559242"/>
              <a:gd name="connsiteY4" fmla="*/ 489983 h 548017"/>
              <a:gd name="connsiteX5" fmla="*/ 440935 w 559242"/>
              <a:gd name="connsiteY5" fmla="*/ 493207 h 548017"/>
              <a:gd name="connsiteX6" fmla="*/ 436090 w 559242"/>
              <a:gd name="connsiteY6" fmla="*/ 493207 h 548017"/>
              <a:gd name="connsiteX7" fmla="*/ 431245 w 559242"/>
              <a:gd name="connsiteY7" fmla="*/ 483534 h 548017"/>
              <a:gd name="connsiteX8" fmla="*/ 431245 w 559242"/>
              <a:gd name="connsiteY8" fmla="*/ 430336 h 548017"/>
              <a:gd name="connsiteX9" fmla="*/ 269733 w 559242"/>
              <a:gd name="connsiteY9" fmla="*/ 548017 h 548017"/>
              <a:gd name="connsiteX10" fmla="*/ 431245 w 559242"/>
              <a:gd name="connsiteY10" fmla="*/ 343285 h 548017"/>
              <a:gd name="connsiteX11" fmla="*/ 431245 w 559242"/>
              <a:gd name="connsiteY11" fmla="*/ 290086 h 548017"/>
              <a:gd name="connsiteX12" fmla="*/ 436090 w 559242"/>
              <a:gd name="connsiteY12" fmla="*/ 280414 h 548017"/>
              <a:gd name="connsiteX13" fmla="*/ 64615 w 559242"/>
              <a:gd name="connsiteY13" fmla="*/ 0 h 548017"/>
              <a:gd name="connsiteX14" fmla="*/ 452309 w 559242"/>
              <a:gd name="connsiteY14" fmla="*/ 0 h 548017"/>
              <a:gd name="connsiteX15" fmla="*/ 516924 w 559242"/>
              <a:gd name="connsiteY15" fmla="*/ 64473 h 548017"/>
              <a:gd name="connsiteX16" fmla="*/ 516924 w 559242"/>
              <a:gd name="connsiteY16" fmla="*/ 278847 h 548017"/>
              <a:gd name="connsiteX17" fmla="*/ 513693 w 559242"/>
              <a:gd name="connsiteY17" fmla="*/ 298189 h 548017"/>
              <a:gd name="connsiteX18" fmla="*/ 470078 w 559242"/>
              <a:gd name="connsiteY18" fmla="*/ 259505 h 548017"/>
              <a:gd name="connsiteX19" fmla="*/ 424847 w 559242"/>
              <a:gd name="connsiteY19" fmla="*/ 251446 h 548017"/>
              <a:gd name="connsiteX20" fmla="*/ 345693 w 559242"/>
              <a:gd name="connsiteY20" fmla="*/ 170854 h 548017"/>
              <a:gd name="connsiteX21" fmla="*/ 495924 w 559242"/>
              <a:gd name="connsiteY21" fmla="*/ 53190 h 548017"/>
              <a:gd name="connsiteX22" fmla="*/ 258462 w 559242"/>
              <a:gd name="connsiteY22" fmla="*/ 180525 h 548017"/>
              <a:gd name="connsiteX23" fmla="*/ 21000 w 559242"/>
              <a:gd name="connsiteY23" fmla="*/ 53190 h 548017"/>
              <a:gd name="connsiteX24" fmla="*/ 171231 w 559242"/>
              <a:gd name="connsiteY24" fmla="*/ 170854 h 548017"/>
              <a:gd name="connsiteX25" fmla="*/ 46846 w 559242"/>
              <a:gd name="connsiteY25" fmla="*/ 296577 h 548017"/>
              <a:gd name="connsiteX26" fmla="*/ 198693 w 559242"/>
              <a:gd name="connsiteY26" fmla="*/ 188584 h 548017"/>
              <a:gd name="connsiteX27" fmla="*/ 258462 w 559242"/>
              <a:gd name="connsiteY27" fmla="*/ 227268 h 548017"/>
              <a:gd name="connsiteX28" fmla="*/ 318231 w 559242"/>
              <a:gd name="connsiteY28" fmla="*/ 188584 h 548017"/>
              <a:gd name="connsiteX29" fmla="*/ 413539 w 559242"/>
              <a:gd name="connsiteY29" fmla="*/ 257893 h 548017"/>
              <a:gd name="connsiteX30" fmla="*/ 399001 w 559242"/>
              <a:gd name="connsiteY30" fmla="*/ 290130 h 548017"/>
              <a:gd name="connsiteX31" fmla="*/ 399001 w 559242"/>
              <a:gd name="connsiteY31" fmla="*/ 312695 h 548017"/>
              <a:gd name="connsiteX32" fmla="*/ 318231 w 559242"/>
              <a:gd name="connsiteY32" fmla="*/ 343320 h 548017"/>
              <a:gd name="connsiteX33" fmla="*/ 64615 w 559242"/>
              <a:gd name="connsiteY33" fmla="*/ 343320 h 548017"/>
              <a:gd name="connsiteX34" fmla="*/ 0 w 559242"/>
              <a:gd name="connsiteY34" fmla="*/ 278847 h 548017"/>
              <a:gd name="connsiteX35" fmla="*/ 0 w 559242"/>
              <a:gd name="connsiteY35" fmla="*/ 64473 h 548017"/>
              <a:gd name="connsiteX36" fmla="*/ 64615 w 559242"/>
              <a:gd name="connsiteY36" fmla="*/ 0 h 54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59242" h="548017">
                <a:moveTo>
                  <a:pt x="436090" y="280414"/>
                </a:moveTo>
                <a:cubicBezTo>
                  <a:pt x="440935" y="278802"/>
                  <a:pt x="444166" y="280414"/>
                  <a:pt x="447396" y="283638"/>
                </a:cubicBezTo>
                <a:lnTo>
                  <a:pt x="555609" y="378750"/>
                </a:lnTo>
                <a:cubicBezTo>
                  <a:pt x="560454" y="383586"/>
                  <a:pt x="560454" y="390035"/>
                  <a:pt x="555609" y="393259"/>
                </a:cubicBezTo>
                <a:lnTo>
                  <a:pt x="447396" y="489983"/>
                </a:lnTo>
                <a:cubicBezTo>
                  <a:pt x="445781" y="491595"/>
                  <a:pt x="442551" y="493207"/>
                  <a:pt x="440935" y="493207"/>
                </a:cubicBezTo>
                <a:cubicBezTo>
                  <a:pt x="439320" y="493207"/>
                  <a:pt x="437705" y="493207"/>
                  <a:pt x="436090" y="493207"/>
                </a:cubicBezTo>
                <a:cubicBezTo>
                  <a:pt x="432860" y="491595"/>
                  <a:pt x="431245" y="486759"/>
                  <a:pt x="431245" y="483534"/>
                </a:cubicBezTo>
                <a:lnTo>
                  <a:pt x="431245" y="430336"/>
                </a:lnTo>
                <a:cubicBezTo>
                  <a:pt x="340798" y="430336"/>
                  <a:pt x="298805" y="438397"/>
                  <a:pt x="269733" y="548017"/>
                </a:cubicBezTo>
                <a:cubicBezTo>
                  <a:pt x="269733" y="377138"/>
                  <a:pt x="361795" y="343285"/>
                  <a:pt x="431245" y="343285"/>
                </a:cubicBezTo>
                <a:lnTo>
                  <a:pt x="431245" y="290086"/>
                </a:lnTo>
                <a:cubicBezTo>
                  <a:pt x="431245" y="286862"/>
                  <a:pt x="432860" y="282026"/>
                  <a:pt x="436090" y="280414"/>
                </a:cubicBezTo>
                <a:close/>
                <a:moveTo>
                  <a:pt x="64615" y="0"/>
                </a:moveTo>
                <a:lnTo>
                  <a:pt x="452309" y="0"/>
                </a:lnTo>
                <a:cubicBezTo>
                  <a:pt x="487847" y="0"/>
                  <a:pt x="516924" y="29013"/>
                  <a:pt x="516924" y="64473"/>
                </a:cubicBezTo>
                <a:lnTo>
                  <a:pt x="516924" y="278847"/>
                </a:lnTo>
                <a:cubicBezTo>
                  <a:pt x="516924" y="286906"/>
                  <a:pt x="515309" y="291741"/>
                  <a:pt x="513693" y="298189"/>
                </a:cubicBezTo>
                <a:lnTo>
                  <a:pt x="470078" y="259505"/>
                </a:lnTo>
                <a:cubicBezTo>
                  <a:pt x="460386" y="249834"/>
                  <a:pt x="439385" y="244998"/>
                  <a:pt x="424847" y="251446"/>
                </a:cubicBezTo>
                <a:lnTo>
                  <a:pt x="345693" y="170854"/>
                </a:lnTo>
                <a:lnTo>
                  <a:pt x="495924" y="53190"/>
                </a:lnTo>
                <a:lnTo>
                  <a:pt x="258462" y="180525"/>
                </a:lnTo>
                <a:lnTo>
                  <a:pt x="21000" y="53190"/>
                </a:lnTo>
                <a:lnTo>
                  <a:pt x="171231" y="170854"/>
                </a:lnTo>
                <a:lnTo>
                  <a:pt x="46846" y="296577"/>
                </a:lnTo>
                <a:lnTo>
                  <a:pt x="198693" y="188584"/>
                </a:lnTo>
                <a:lnTo>
                  <a:pt x="258462" y="227268"/>
                </a:lnTo>
                <a:lnTo>
                  <a:pt x="318231" y="188584"/>
                </a:lnTo>
                <a:lnTo>
                  <a:pt x="413539" y="257893"/>
                </a:lnTo>
                <a:cubicBezTo>
                  <a:pt x="403847" y="265952"/>
                  <a:pt x="399001" y="277235"/>
                  <a:pt x="399001" y="290130"/>
                </a:cubicBezTo>
                <a:lnTo>
                  <a:pt x="399001" y="312695"/>
                </a:lnTo>
                <a:cubicBezTo>
                  <a:pt x="374770" y="315919"/>
                  <a:pt x="345693" y="325590"/>
                  <a:pt x="318231" y="343320"/>
                </a:cubicBezTo>
                <a:lnTo>
                  <a:pt x="64615" y="343320"/>
                </a:lnTo>
                <a:cubicBezTo>
                  <a:pt x="29077" y="343320"/>
                  <a:pt x="0" y="314307"/>
                  <a:pt x="0" y="278847"/>
                </a:cubicBezTo>
                <a:lnTo>
                  <a:pt x="0" y="64473"/>
                </a:lnTo>
                <a:cubicBezTo>
                  <a:pt x="0" y="29013"/>
                  <a:pt x="29077" y="0"/>
                  <a:pt x="64615" y="0"/>
                </a:cubicBezTo>
                <a:close/>
              </a:path>
            </a:pathLst>
          </a:custGeom>
          <a:solidFill>
            <a:schemeClr val="bg1"/>
          </a:solidFill>
          <a:ln>
            <a:noFill/>
          </a:ln>
        </p:spPr>
      </p:sp>
      <p:sp>
        <p:nvSpPr>
          <p:cNvPr id="18" name="webcam_100316">
            <a:extLst>
              <a:ext uri="{FF2B5EF4-FFF2-40B4-BE49-F238E27FC236}">
                <a16:creationId xmlns:a16="http://schemas.microsoft.com/office/drawing/2014/main" id="{FFF2F2DC-95F2-40D9-AEE1-216D675ABD82}"/>
              </a:ext>
            </a:extLst>
          </p:cNvPr>
          <p:cNvSpPr>
            <a:spLocks noChangeAspect="1"/>
          </p:cNvSpPr>
          <p:nvPr/>
        </p:nvSpPr>
        <p:spPr bwMode="auto">
          <a:xfrm>
            <a:off x="7003916" y="2005624"/>
            <a:ext cx="499350" cy="609685"/>
          </a:xfrm>
          <a:custGeom>
            <a:avLst/>
            <a:gdLst>
              <a:gd name="T0" fmla="*/ 2298 w 2298"/>
              <a:gd name="T1" fmla="*/ 1149 h 2810"/>
              <a:gd name="T2" fmla="*/ 1149 w 2298"/>
              <a:gd name="T3" fmla="*/ 0 h 2810"/>
              <a:gd name="T4" fmla="*/ 0 w 2298"/>
              <a:gd name="T5" fmla="*/ 1149 h 2810"/>
              <a:gd name="T6" fmla="*/ 588 w 2298"/>
              <a:gd name="T7" fmla="*/ 2152 h 2810"/>
              <a:gd name="T8" fmla="*/ 158 w 2298"/>
              <a:gd name="T9" fmla="*/ 2810 h 2810"/>
              <a:gd name="T10" fmla="*/ 2140 w 2298"/>
              <a:gd name="T11" fmla="*/ 2810 h 2810"/>
              <a:gd name="T12" fmla="*/ 1710 w 2298"/>
              <a:gd name="T13" fmla="*/ 2152 h 2810"/>
              <a:gd name="T14" fmla="*/ 2298 w 2298"/>
              <a:gd name="T15" fmla="*/ 1149 h 2810"/>
              <a:gd name="T16" fmla="*/ 1149 w 2298"/>
              <a:gd name="T17" fmla="*/ 235 h 2810"/>
              <a:gd name="T18" fmla="*/ 1249 w 2298"/>
              <a:gd name="T19" fmla="*/ 335 h 2810"/>
              <a:gd name="T20" fmla="*/ 1149 w 2298"/>
              <a:gd name="T21" fmla="*/ 435 h 2810"/>
              <a:gd name="T22" fmla="*/ 1049 w 2298"/>
              <a:gd name="T23" fmla="*/ 335 h 2810"/>
              <a:gd name="T24" fmla="*/ 1149 w 2298"/>
              <a:gd name="T25" fmla="*/ 235 h 2810"/>
              <a:gd name="T26" fmla="*/ 1149 w 2298"/>
              <a:gd name="T27" fmla="*/ 1685 h 2810"/>
              <a:gd name="T28" fmla="*/ 613 w 2298"/>
              <a:gd name="T29" fmla="*/ 1149 h 2810"/>
              <a:gd name="T30" fmla="*/ 1149 w 2298"/>
              <a:gd name="T31" fmla="*/ 614 h 2810"/>
              <a:gd name="T32" fmla="*/ 1684 w 2298"/>
              <a:gd name="T33" fmla="*/ 1149 h 2810"/>
              <a:gd name="T34" fmla="*/ 1149 w 2298"/>
              <a:gd name="T35" fmla="*/ 1685 h 2810"/>
              <a:gd name="T36" fmla="*/ 1405 w 2298"/>
              <a:gd name="T37" fmla="*/ 1149 h 2810"/>
              <a:gd name="T38" fmla="*/ 1149 w 2298"/>
              <a:gd name="T39" fmla="*/ 1405 h 2810"/>
              <a:gd name="T40" fmla="*/ 893 w 2298"/>
              <a:gd name="T41" fmla="*/ 1149 h 2810"/>
              <a:gd name="T42" fmla="*/ 1149 w 2298"/>
              <a:gd name="T43" fmla="*/ 893 h 2810"/>
              <a:gd name="T44" fmla="*/ 1405 w 2298"/>
              <a:gd name="T45" fmla="*/ 1149 h 2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98" h="2810">
                <a:moveTo>
                  <a:pt x="2298" y="1149"/>
                </a:moveTo>
                <a:cubicBezTo>
                  <a:pt x="2298" y="514"/>
                  <a:pt x="1783" y="0"/>
                  <a:pt x="1149" y="0"/>
                </a:cubicBezTo>
                <a:cubicBezTo>
                  <a:pt x="514" y="0"/>
                  <a:pt x="0" y="514"/>
                  <a:pt x="0" y="1149"/>
                </a:cubicBezTo>
                <a:cubicBezTo>
                  <a:pt x="0" y="1580"/>
                  <a:pt x="237" y="1955"/>
                  <a:pt x="588" y="2152"/>
                </a:cubicBezTo>
                <a:cubicBezTo>
                  <a:pt x="364" y="2328"/>
                  <a:pt x="158" y="2558"/>
                  <a:pt x="158" y="2810"/>
                </a:cubicBezTo>
                <a:lnTo>
                  <a:pt x="2140" y="2810"/>
                </a:lnTo>
                <a:cubicBezTo>
                  <a:pt x="2140" y="2558"/>
                  <a:pt x="1934" y="2328"/>
                  <a:pt x="1710" y="2152"/>
                </a:cubicBezTo>
                <a:cubicBezTo>
                  <a:pt x="2061" y="1955"/>
                  <a:pt x="2298" y="1580"/>
                  <a:pt x="2298" y="1149"/>
                </a:cubicBezTo>
                <a:close/>
                <a:moveTo>
                  <a:pt x="1149" y="235"/>
                </a:moveTo>
                <a:cubicBezTo>
                  <a:pt x="1204" y="235"/>
                  <a:pt x="1249" y="280"/>
                  <a:pt x="1249" y="335"/>
                </a:cubicBezTo>
                <a:cubicBezTo>
                  <a:pt x="1249" y="391"/>
                  <a:pt x="1204" y="435"/>
                  <a:pt x="1149" y="435"/>
                </a:cubicBezTo>
                <a:cubicBezTo>
                  <a:pt x="1094" y="435"/>
                  <a:pt x="1049" y="391"/>
                  <a:pt x="1049" y="335"/>
                </a:cubicBezTo>
                <a:cubicBezTo>
                  <a:pt x="1049" y="280"/>
                  <a:pt x="1094" y="235"/>
                  <a:pt x="1149" y="235"/>
                </a:cubicBezTo>
                <a:close/>
                <a:moveTo>
                  <a:pt x="1149" y="1685"/>
                </a:moveTo>
                <a:cubicBezTo>
                  <a:pt x="853" y="1685"/>
                  <a:pt x="613" y="1445"/>
                  <a:pt x="613" y="1149"/>
                </a:cubicBezTo>
                <a:cubicBezTo>
                  <a:pt x="613" y="853"/>
                  <a:pt x="853" y="614"/>
                  <a:pt x="1149" y="614"/>
                </a:cubicBezTo>
                <a:cubicBezTo>
                  <a:pt x="1445" y="614"/>
                  <a:pt x="1684" y="853"/>
                  <a:pt x="1684" y="1149"/>
                </a:cubicBezTo>
                <a:cubicBezTo>
                  <a:pt x="1684" y="1445"/>
                  <a:pt x="1445" y="1685"/>
                  <a:pt x="1149" y="1685"/>
                </a:cubicBezTo>
                <a:close/>
                <a:moveTo>
                  <a:pt x="1405" y="1149"/>
                </a:moveTo>
                <a:cubicBezTo>
                  <a:pt x="1405" y="1290"/>
                  <a:pt x="1290" y="1405"/>
                  <a:pt x="1149" y="1405"/>
                </a:cubicBezTo>
                <a:cubicBezTo>
                  <a:pt x="1008" y="1405"/>
                  <a:pt x="893" y="1290"/>
                  <a:pt x="893" y="1149"/>
                </a:cubicBezTo>
                <a:cubicBezTo>
                  <a:pt x="893" y="1008"/>
                  <a:pt x="1008" y="893"/>
                  <a:pt x="1149" y="893"/>
                </a:cubicBezTo>
                <a:cubicBezTo>
                  <a:pt x="1290" y="893"/>
                  <a:pt x="1405" y="1008"/>
                  <a:pt x="1405" y="1149"/>
                </a:cubicBezTo>
                <a:close/>
              </a:path>
            </a:pathLst>
          </a:custGeom>
          <a:solidFill>
            <a:schemeClr val="bg1"/>
          </a:solidFill>
          <a:ln>
            <a:noFill/>
          </a:ln>
        </p:spPr>
      </p:sp>
      <p:sp>
        <p:nvSpPr>
          <p:cNvPr id="19" name="february-12-calendar-page_42240">
            <a:extLst>
              <a:ext uri="{FF2B5EF4-FFF2-40B4-BE49-F238E27FC236}">
                <a16:creationId xmlns:a16="http://schemas.microsoft.com/office/drawing/2014/main" id="{28558C75-BA83-431E-B511-6618643E3538}"/>
              </a:ext>
            </a:extLst>
          </p:cNvPr>
          <p:cNvSpPr>
            <a:spLocks noChangeAspect="1"/>
          </p:cNvSpPr>
          <p:nvPr/>
        </p:nvSpPr>
        <p:spPr bwMode="auto">
          <a:xfrm>
            <a:off x="6970026" y="4977905"/>
            <a:ext cx="586839" cy="609685"/>
          </a:xfrm>
          <a:custGeom>
            <a:avLst/>
            <a:gdLst>
              <a:gd name="connsiteX0" fmla="*/ 363007 w 542587"/>
              <a:gd name="connsiteY0" fmla="*/ 197361 h 563710"/>
              <a:gd name="connsiteX1" fmla="*/ 400481 w 542587"/>
              <a:gd name="connsiteY1" fmla="*/ 203809 h 563710"/>
              <a:gd name="connsiteX2" fmla="*/ 423741 w 542587"/>
              <a:gd name="connsiteY2" fmla="*/ 217996 h 563710"/>
              <a:gd name="connsiteX3" fmla="*/ 435370 w 542587"/>
              <a:gd name="connsiteY3" fmla="*/ 238631 h 563710"/>
              <a:gd name="connsiteX4" fmla="*/ 439247 w 542587"/>
              <a:gd name="connsiteY4" fmla="*/ 265714 h 563710"/>
              <a:gd name="connsiteX5" fmla="*/ 436663 w 542587"/>
              <a:gd name="connsiteY5" fmla="*/ 290218 h 563710"/>
              <a:gd name="connsiteX6" fmla="*/ 431494 w 542587"/>
              <a:gd name="connsiteY6" fmla="*/ 308274 h 563710"/>
              <a:gd name="connsiteX7" fmla="*/ 418572 w 542587"/>
              <a:gd name="connsiteY7" fmla="*/ 326329 h 563710"/>
              <a:gd name="connsiteX8" fmla="*/ 400481 w 542587"/>
              <a:gd name="connsiteY8" fmla="*/ 345674 h 563710"/>
              <a:gd name="connsiteX9" fmla="*/ 369468 w 542587"/>
              <a:gd name="connsiteY9" fmla="*/ 374048 h 563710"/>
              <a:gd name="connsiteX10" fmla="*/ 352670 w 542587"/>
              <a:gd name="connsiteY10" fmla="*/ 397262 h 563710"/>
              <a:gd name="connsiteX11" fmla="*/ 439247 w 542587"/>
              <a:gd name="connsiteY11" fmla="*/ 397262 h 563710"/>
              <a:gd name="connsiteX12" fmla="*/ 439247 w 542587"/>
              <a:gd name="connsiteY12" fmla="*/ 441111 h 563710"/>
              <a:gd name="connsiteX13" fmla="*/ 282891 w 542587"/>
              <a:gd name="connsiteY13" fmla="*/ 441111 h 563710"/>
              <a:gd name="connsiteX14" fmla="*/ 289352 w 542587"/>
              <a:gd name="connsiteY14" fmla="*/ 402421 h 563710"/>
              <a:gd name="connsiteX15" fmla="*/ 303566 w 542587"/>
              <a:gd name="connsiteY15" fmla="*/ 371468 h 563710"/>
              <a:gd name="connsiteX16" fmla="*/ 321657 w 542587"/>
              <a:gd name="connsiteY16" fmla="*/ 348254 h 563710"/>
              <a:gd name="connsiteX17" fmla="*/ 338456 w 542587"/>
              <a:gd name="connsiteY17" fmla="*/ 331488 h 563710"/>
              <a:gd name="connsiteX18" fmla="*/ 363007 w 542587"/>
              <a:gd name="connsiteY18" fmla="*/ 308274 h 563710"/>
              <a:gd name="connsiteX19" fmla="*/ 375929 w 542587"/>
              <a:gd name="connsiteY19" fmla="*/ 291508 h 563710"/>
              <a:gd name="connsiteX20" fmla="*/ 379806 w 542587"/>
              <a:gd name="connsiteY20" fmla="*/ 278611 h 563710"/>
              <a:gd name="connsiteX21" fmla="*/ 381098 w 542587"/>
              <a:gd name="connsiteY21" fmla="*/ 265714 h 563710"/>
              <a:gd name="connsiteX22" fmla="*/ 377221 w 542587"/>
              <a:gd name="connsiteY22" fmla="*/ 242500 h 563710"/>
              <a:gd name="connsiteX23" fmla="*/ 360423 w 542587"/>
              <a:gd name="connsiteY23" fmla="*/ 234762 h 563710"/>
              <a:gd name="connsiteX24" fmla="*/ 347501 w 542587"/>
              <a:gd name="connsiteY24" fmla="*/ 238631 h 563710"/>
              <a:gd name="connsiteX25" fmla="*/ 341040 w 542587"/>
              <a:gd name="connsiteY25" fmla="*/ 250238 h 563710"/>
              <a:gd name="connsiteX26" fmla="*/ 338456 w 542587"/>
              <a:gd name="connsiteY26" fmla="*/ 264424 h 563710"/>
              <a:gd name="connsiteX27" fmla="*/ 338456 w 542587"/>
              <a:gd name="connsiteY27" fmla="*/ 278611 h 563710"/>
              <a:gd name="connsiteX28" fmla="*/ 284183 w 542587"/>
              <a:gd name="connsiteY28" fmla="*/ 278611 h 563710"/>
              <a:gd name="connsiteX29" fmla="*/ 284183 w 542587"/>
              <a:gd name="connsiteY29" fmla="*/ 270873 h 563710"/>
              <a:gd name="connsiteX30" fmla="*/ 363007 w 542587"/>
              <a:gd name="connsiteY30" fmla="*/ 197361 h 563710"/>
              <a:gd name="connsiteX31" fmla="*/ 178252 w 542587"/>
              <a:gd name="connsiteY31" fmla="*/ 197361 h 563710"/>
              <a:gd name="connsiteX32" fmla="*/ 218278 w 542587"/>
              <a:gd name="connsiteY32" fmla="*/ 197361 h 563710"/>
              <a:gd name="connsiteX33" fmla="*/ 218278 w 542587"/>
              <a:gd name="connsiteY33" fmla="*/ 441111 h 563710"/>
              <a:gd name="connsiteX34" fmla="*/ 160176 w 542587"/>
              <a:gd name="connsiteY34" fmla="*/ 441111 h 563710"/>
              <a:gd name="connsiteX35" fmla="*/ 160176 w 542587"/>
              <a:gd name="connsiteY35" fmla="*/ 272163 h 563710"/>
              <a:gd name="connsiteX36" fmla="*/ 113695 w 542587"/>
              <a:gd name="connsiteY36" fmla="*/ 272163 h 563710"/>
              <a:gd name="connsiteX37" fmla="*/ 113695 w 542587"/>
              <a:gd name="connsiteY37" fmla="*/ 236051 h 563710"/>
              <a:gd name="connsiteX38" fmla="*/ 121442 w 542587"/>
              <a:gd name="connsiteY38" fmla="*/ 236051 h 563710"/>
              <a:gd name="connsiteX39" fmla="*/ 147265 w 542587"/>
              <a:gd name="connsiteY39" fmla="*/ 232182 h 563710"/>
              <a:gd name="connsiteX40" fmla="*/ 164050 w 542587"/>
              <a:gd name="connsiteY40" fmla="*/ 223155 h 563710"/>
              <a:gd name="connsiteX41" fmla="*/ 173088 w 542587"/>
              <a:gd name="connsiteY41" fmla="*/ 210258 h 563710"/>
              <a:gd name="connsiteX42" fmla="*/ 178252 w 542587"/>
              <a:gd name="connsiteY42" fmla="*/ 197361 h 563710"/>
              <a:gd name="connsiteX43" fmla="*/ 25837 w 542587"/>
              <a:gd name="connsiteY43" fmla="*/ 154795 h 563710"/>
              <a:gd name="connsiteX44" fmla="*/ 25837 w 542587"/>
              <a:gd name="connsiteY44" fmla="*/ 515982 h 563710"/>
              <a:gd name="connsiteX45" fmla="*/ 47799 w 542587"/>
              <a:gd name="connsiteY45" fmla="*/ 537911 h 563710"/>
              <a:gd name="connsiteX46" fmla="*/ 431486 w 542587"/>
              <a:gd name="connsiteY46" fmla="*/ 537911 h 563710"/>
              <a:gd name="connsiteX47" fmla="*/ 436653 w 542587"/>
              <a:gd name="connsiteY47" fmla="*/ 532751 h 563710"/>
              <a:gd name="connsiteX48" fmla="*/ 436653 w 542587"/>
              <a:gd name="connsiteY48" fmla="*/ 491473 h 563710"/>
              <a:gd name="connsiteX49" fmla="*/ 471534 w 542587"/>
              <a:gd name="connsiteY49" fmla="*/ 456644 h 563710"/>
              <a:gd name="connsiteX50" fmla="*/ 511582 w 542587"/>
              <a:gd name="connsiteY50" fmla="*/ 456644 h 563710"/>
              <a:gd name="connsiteX51" fmla="*/ 516750 w 542587"/>
              <a:gd name="connsiteY51" fmla="*/ 451484 h 563710"/>
              <a:gd name="connsiteX52" fmla="*/ 516750 w 542587"/>
              <a:gd name="connsiteY52" fmla="*/ 154795 h 563710"/>
              <a:gd name="connsiteX53" fmla="*/ 347504 w 542587"/>
              <a:gd name="connsiteY53" fmla="*/ 90293 h 563710"/>
              <a:gd name="connsiteX54" fmla="*/ 347504 w 542587"/>
              <a:gd name="connsiteY54" fmla="*/ 94164 h 563710"/>
              <a:gd name="connsiteX55" fmla="*/ 347504 w 542587"/>
              <a:gd name="connsiteY55" fmla="*/ 99326 h 563710"/>
              <a:gd name="connsiteX56" fmla="*/ 346210 w 542587"/>
              <a:gd name="connsiteY56" fmla="*/ 105778 h 563710"/>
              <a:gd name="connsiteX57" fmla="*/ 342326 w 542587"/>
              <a:gd name="connsiteY57" fmla="*/ 107068 h 563710"/>
              <a:gd name="connsiteX58" fmla="*/ 338443 w 542587"/>
              <a:gd name="connsiteY58" fmla="*/ 104487 h 563710"/>
              <a:gd name="connsiteX59" fmla="*/ 337149 w 542587"/>
              <a:gd name="connsiteY59" fmla="*/ 100616 h 563710"/>
              <a:gd name="connsiteX60" fmla="*/ 338443 w 542587"/>
              <a:gd name="connsiteY60" fmla="*/ 96745 h 563710"/>
              <a:gd name="connsiteX61" fmla="*/ 339738 w 542587"/>
              <a:gd name="connsiteY61" fmla="*/ 94164 h 563710"/>
              <a:gd name="connsiteX62" fmla="*/ 342326 w 542587"/>
              <a:gd name="connsiteY62" fmla="*/ 92874 h 563710"/>
              <a:gd name="connsiteX63" fmla="*/ 347504 w 542587"/>
              <a:gd name="connsiteY63" fmla="*/ 90293 h 563710"/>
              <a:gd name="connsiteX64" fmla="*/ 211881 w 542587"/>
              <a:gd name="connsiteY64" fmla="*/ 74761 h 563710"/>
              <a:gd name="connsiteX65" fmla="*/ 214458 w 542587"/>
              <a:gd name="connsiteY65" fmla="*/ 76055 h 563710"/>
              <a:gd name="connsiteX66" fmla="*/ 217035 w 542587"/>
              <a:gd name="connsiteY66" fmla="*/ 78644 h 563710"/>
              <a:gd name="connsiteX67" fmla="*/ 217035 w 542587"/>
              <a:gd name="connsiteY67" fmla="*/ 83821 h 563710"/>
              <a:gd name="connsiteX68" fmla="*/ 217035 w 542587"/>
              <a:gd name="connsiteY68" fmla="*/ 90293 h 563710"/>
              <a:gd name="connsiteX69" fmla="*/ 217035 w 542587"/>
              <a:gd name="connsiteY69" fmla="*/ 96765 h 563710"/>
              <a:gd name="connsiteX70" fmla="*/ 217035 w 542587"/>
              <a:gd name="connsiteY70" fmla="*/ 101942 h 563710"/>
              <a:gd name="connsiteX71" fmla="*/ 214458 w 542587"/>
              <a:gd name="connsiteY71" fmla="*/ 104531 h 563710"/>
              <a:gd name="connsiteX72" fmla="*/ 211881 w 542587"/>
              <a:gd name="connsiteY72" fmla="*/ 105825 h 563710"/>
              <a:gd name="connsiteX73" fmla="*/ 206727 w 542587"/>
              <a:gd name="connsiteY73" fmla="*/ 101942 h 563710"/>
              <a:gd name="connsiteX74" fmla="*/ 205438 w 542587"/>
              <a:gd name="connsiteY74" fmla="*/ 90293 h 563710"/>
              <a:gd name="connsiteX75" fmla="*/ 206727 w 542587"/>
              <a:gd name="connsiteY75" fmla="*/ 85116 h 563710"/>
              <a:gd name="connsiteX76" fmla="*/ 206727 w 542587"/>
              <a:gd name="connsiteY76" fmla="*/ 79938 h 563710"/>
              <a:gd name="connsiteX77" fmla="*/ 208015 w 542587"/>
              <a:gd name="connsiteY77" fmla="*/ 76055 h 563710"/>
              <a:gd name="connsiteX78" fmla="*/ 211881 w 542587"/>
              <a:gd name="connsiteY78" fmla="*/ 74761 h 563710"/>
              <a:gd name="connsiteX79" fmla="*/ 165284 w 542587"/>
              <a:gd name="connsiteY79" fmla="*/ 73518 h 563710"/>
              <a:gd name="connsiteX80" fmla="*/ 169149 w 542587"/>
              <a:gd name="connsiteY80" fmla="*/ 76107 h 563710"/>
              <a:gd name="connsiteX81" fmla="*/ 170438 w 542587"/>
              <a:gd name="connsiteY81" fmla="*/ 83873 h 563710"/>
              <a:gd name="connsiteX82" fmla="*/ 158841 w 542587"/>
              <a:gd name="connsiteY82" fmla="*/ 83873 h 563710"/>
              <a:gd name="connsiteX83" fmla="*/ 160130 w 542587"/>
              <a:gd name="connsiteY83" fmla="*/ 76107 h 563710"/>
              <a:gd name="connsiteX84" fmla="*/ 165284 w 542587"/>
              <a:gd name="connsiteY84" fmla="*/ 73518 h 563710"/>
              <a:gd name="connsiteX85" fmla="*/ 403065 w 542587"/>
              <a:gd name="connsiteY85" fmla="*/ 64498 h 563710"/>
              <a:gd name="connsiteX86" fmla="*/ 417275 w 542587"/>
              <a:gd name="connsiteY86" fmla="*/ 116096 h 563710"/>
              <a:gd name="connsiteX87" fmla="*/ 415983 w 542587"/>
              <a:gd name="connsiteY87" fmla="*/ 121256 h 563710"/>
              <a:gd name="connsiteX88" fmla="*/ 410816 w 542587"/>
              <a:gd name="connsiteY88" fmla="*/ 122546 h 563710"/>
              <a:gd name="connsiteX89" fmla="*/ 409524 w 542587"/>
              <a:gd name="connsiteY89" fmla="*/ 122546 h 563710"/>
              <a:gd name="connsiteX90" fmla="*/ 408232 w 542587"/>
              <a:gd name="connsiteY90" fmla="*/ 121256 h 563710"/>
              <a:gd name="connsiteX91" fmla="*/ 408232 w 542587"/>
              <a:gd name="connsiteY91" fmla="*/ 132865 h 563710"/>
              <a:gd name="connsiteX92" fmla="*/ 409524 w 542587"/>
              <a:gd name="connsiteY92" fmla="*/ 132865 h 563710"/>
              <a:gd name="connsiteX93" fmla="*/ 410816 w 542587"/>
              <a:gd name="connsiteY93" fmla="*/ 132865 h 563710"/>
              <a:gd name="connsiteX94" fmla="*/ 414692 w 542587"/>
              <a:gd name="connsiteY94" fmla="*/ 132865 h 563710"/>
              <a:gd name="connsiteX95" fmla="*/ 421151 w 542587"/>
              <a:gd name="connsiteY95" fmla="*/ 131575 h 563710"/>
              <a:gd name="connsiteX96" fmla="*/ 426318 w 542587"/>
              <a:gd name="connsiteY96" fmla="*/ 128995 h 563710"/>
              <a:gd name="connsiteX97" fmla="*/ 430194 w 542587"/>
              <a:gd name="connsiteY97" fmla="*/ 125126 h 563710"/>
              <a:gd name="connsiteX98" fmla="*/ 432778 w 542587"/>
              <a:gd name="connsiteY98" fmla="*/ 116096 h 563710"/>
              <a:gd name="connsiteX99" fmla="*/ 446988 w 542587"/>
              <a:gd name="connsiteY99" fmla="*/ 64498 h 563710"/>
              <a:gd name="connsiteX100" fmla="*/ 431486 w 542587"/>
              <a:gd name="connsiteY100" fmla="*/ 64498 h 563710"/>
              <a:gd name="connsiteX101" fmla="*/ 426318 w 542587"/>
              <a:gd name="connsiteY101" fmla="*/ 100616 h 563710"/>
              <a:gd name="connsiteX102" fmla="*/ 425026 w 542587"/>
              <a:gd name="connsiteY102" fmla="*/ 100616 h 563710"/>
              <a:gd name="connsiteX103" fmla="*/ 419859 w 542587"/>
              <a:gd name="connsiteY103" fmla="*/ 64498 h 563710"/>
              <a:gd name="connsiteX104" fmla="*/ 275169 w 542587"/>
              <a:gd name="connsiteY104" fmla="*/ 64498 h 563710"/>
              <a:gd name="connsiteX105" fmla="*/ 275169 w 542587"/>
              <a:gd name="connsiteY105" fmla="*/ 103196 h 563710"/>
              <a:gd name="connsiteX106" fmla="*/ 279045 w 542587"/>
              <a:gd name="connsiteY106" fmla="*/ 113516 h 563710"/>
              <a:gd name="connsiteX107" fmla="*/ 288088 w 542587"/>
              <a:gd name="connsiteY107" fmla="*/ 117386 h 563710"/>
              <a:gd name="connsiteX108" fmla="*/ 295839 w 542587"/>
              <a:gd name="connsiteY108" fmla="*/ 114806 h 563710"/>
              <a:gd name="connsiteX109" fmla="*/ 301007 w 542587"/>
              <a:gd name="connsiteY109" fmla="*/ 109646 h 563710"/>
              <a:gd name="connsiteX110" fmla="*/ 301007 w 542587"/>
              <a:gd name="connsiteY110" fmla="*/ 116096 h 563710"/>
              <a:gd name="connsiteX111" fmla="*/ 315217 w 542587"/>
              <a:gd name="connsiteY111" fmla="*/ 116096 h 563710"/>
              <a:gd name="connsiteX112" fmla="*/ 315217 w 542587"/>
              <a:gd name="connsiteY112" fmla="*/ 64498 h 563710"/>
              <a:gd name="connsiteX113" fmla="*/ 301007 w 542587"/>
              <a:gd name="connsiteY113" fmla="*/ 64498 h 563710"/>
              <a:gd name="connsiteX114" fmla="*/ 301007 w 542587"/>
              <a:gd name="connsiteY114" fmla="*/ 98037 h 563710"/>
              <a:gd name="connsiteX115" fmla="*/ 298423 w 542587"/>
              <a:gd name="connsiteY115" fmla="*/ 104486 h 563710"/>
              <a:gd name="connsiteX116" fmla="*/ 294547 w 542587"/>
              <a:gd name="connsiteY116" fmla="*/ 105776 h 563710"/>
              <a:gd name="connsiteX117" fmla="*/ 291963 w 542587"/>
              <a:gd name="connsiteY117" fmla="*/ 104486 h 563710"/>
              <a:gd name="connsiteX118" fmla="*/ 290672 w 542587"/>
              <a:gd name="connsiteY118" fmla="*/ 99326 h 563710"/>
              <a:gd name="connsiteX119" fmla="*/ 290672 w 542587"/>
              <a:gd name="connsiteY119" fmla="*/ 64498 h 563710"/>
              <a:gd name="connsiteX120" fmla="*/ 399189 w 542587"/>
              <a:gd name="connsiteY120" fmla="*/ 63208 h 563710"/>
              <a:gd name="connsiteX121" fmla="*/ 391438 w 542587"/>
              <a:gd name="connsiteY121" fmla="*/ 65788 h 563710"/>
              <a:gd name="connsiteX122" fmla="*/ 386270 w 542587"/>
              <a:gd name="connsiteY122" fmla="*/ 72237 h 563710"/>
              <a:gd name="connsiteX123" fmla="*/ 386270 w 542587"/>
              <a:gd name="connsiteY123" fmla="*/ 64498 h 563710"/>
              <a:gd name="connsiteX124" fmla="*/ 372060 w 542587"/>
              <a:gd name="connsiteY124" fmla="*/ 64498 h 563710"/>
              <a:gd name="connsiteX125" fmla="*/ 372060 w 542587"/>
              <a:gd name="connsiteY125" fmla="*/ 116096 h 563710"/>
              <a:gd name="connsiteX126" fmla="*/ 387562 w 542587"/>
              <a:gd name="connsiteY126" fmla="*/ 116096 h 563710"/>
              <a:gd name="connsiteX127" fmla="*/ 387562 w 542587"/>
              <a:gd name="connsiteY127" fmla="*/ 86427 h 563710"/>
              <a:gd name="connsiteX128" fmla="*/ 390146 w 542587"/>
              <a:gd name="connsiteY128" fmla="*/ 79977 h 563710"/>
              <a:gd name="connsiteX129" fmla="*/ 396605 w 542587"/>
              <a:gd name="connsiteY129" fmla="*/ 77397 h 563710"/>
              <a:gd name="connsiteX130" fmla="*/ 399189 w 542587"/>
              <a:gd name="connsiteY130" fmla="*/ 77397 h 563710"/>
              <a:gd name="connsiteX131" fmla="*/ 401773 w 542587"/>
              <a:gd name="connsiteY131" fmla="*/ 78687 h 563710"/>
              <a:gd name="connsiteX132" fmla="*/ 401773 w 542587"/>
              <a:gd name="connsiteY132" fmla="*/ 63208 h 563710"/>
              <a:gd name="connsiteX133" fmla="*/ 400481 w 542587"/>
              <a:gd name="connsiteY133" fmla="*/ 63208 h 563710"/>
              <a:gd name="connsiteX134" fmla="*/ 343638 w 542587"/>
              <a:gd name="connsiteY134" fmla="*/ 63208 h 563710"/>
              <a:gd name="connsiteX135" fmla="*/ 335887 w 542587"/>
              <a:gd name="connsiteY135" fmla="*/ 64498 h 563710"/>
              <a:gd name="connsiteX136" fmla="*/ 329428 w 542587"/>
              <a:gd name="connsiteY136" fmla="*/ 67078 h 563710"/>
              <a:gd name="connsiteX137" fmla="*/ 325552 w 542587"/>
              <a:gd name="connsiteY137" fmla="*/ 72237 h 563710"/>
              <a:gd name="connsiteX138" fmla="*/ 324260 w 542587"/>
              <a:gd name="connsiteY138" fmla="*/ 79977 h 563710"/>
              <a:gd name="connsiteX139" fmla="*/ 337179 w 542587"/>
              <a:gd name="connsiteY139" fmla="*/ 79977 h 563710"/>
              <a:gd name="connsiteX140" fmla="*/ 338471 w 542587"/>
              <a:gd name="connsiteY140" fmla="*/ 74817 h 563710"/>
              <a:gd name="connsiteX141" fmla="*/ 343638 w 542587"/>
              <a:gd name="connsiteY141" fmla="*/ 73527 h 563710"/>
              <a:gd name="connsiteX142" fmla="*/ 347514 w 542587"/>
              <a:gd name="connsiteY142" fmla="*/ 74817 h 563710"/>
              <a:gd name="connsiteX143" fmla="*/ 347514 w 542587"/>
              <a:gd name="connsiteY143" fmla="*/ 78687 h 563710"/>
              <a:gd name="connsiteX144" fmla="*/ 347514 w 542587"/>
              <a:gd name="connsiteY144" fmla="*/ 81267 h 563710"/>
              <a:gd name="connsiteX145" fmla="*/ 347514 w 542587"/>
              <a:gd name="connsiteY145" fmla="*/ 82557 h 563710"/>
              <a:gd name="connsiteX146" fmla="*/ 344930 w 542587"/>
              <a:gd name="connsiteY146" fmla="*/ 83847 h 563710"/>
              <a:gd name="connsiteX147" fmla="*/ 342347 w 542587"/>
              <a:gd name="connsiteY147" fmla="*/ 85137 h 563710"/>
              <a:gd name="connsiteX148" fmla="*/ 335887 w 542587"/>
              <a:gd name="connsiteY148" fmla="*/ 86427 h 563710"/>
              <a:gd name="connsiteX149" fmla="*/ 329428 w 542587"/>
              <a:gd name="connsiteY149" fmla="*/ 89007 h 563710"/>
              <a:gd name="connsiteX150" fmla="*/ 324260 w 542587"/>
              <a:gd name="connsiteY150" fmla="*/ 94167 h 563710"/>
              <a:gd name="connsiteX151" fmla="*/ 322968 w 542587"/>
              <a:gd name="connsiteY151" fmla="*/ 101906 h 563710"/>
              <a:gd name="connsiteX152" fmla="*/ 325552 w 542587"/>
              <a:gd name="connsiteY152" fmla="*/ 113516 h 563710"/>
              <a:gd name="connsiteX153" fmla="*/ 335887 w 542587"/>
              <a:gd name="connsiteY153" fmla="*/ 117386 h 563710"/>
              <a:gd name="connsiteX154" fmla="*/ 343638 w 542587"/>
              <a:gd name="connsiteY154" fmla="*/ 116096 h 563710"/>
              <a:gd name="connsiteX155" fmla="*/ 348806 w 542587"/>
              <a:gd name="connsiteY155" fmla="*/ 109646 h 563710"/>
              <a:gd name="connsiteX156" fmla="*/ 348806 w 542587"/>
              <a:gd name="connsiteY156" fmla="*/ 113516 h 563710"/>
              <a:gd name="connsiteX157" fmla="*/ 348806 w 542587"/>
              <a:gd name="connsiteY157" fmla="*/ 116096 h 563710"/>
              <a:gd name="connsiteX158" fmla="*/ 364308 w 542587"/>
              <a:gd name="connsiteY158" fmla="*/ 116096 h 563710"/>
              <a:gd name="connsiteX159" fmla="*/ 363017 w 542587"/>
              <a:gd name="connsiteY159" fmla="*/ 110936 h 563710"/>
              <a:gd name="connsiteX160" fmla="*/ 361725 w 542587"/>
              <a:gd name="connsiteY160" fmla="*/ 104486 h 563710"/>
              <a:gd name="connsiteX161" fmla="*/ 361725 w 542587"/>
              <a:gd name="connsiteY161" fmla="*/ 78687 h 563710"/>
              <a:gd name="connsiteX162" fmla="*/ 357849 w 542587"/>
              <a:gd name="connsiteY162" fmla="*/ 67078 h 563710"/>
              <a:gd name="connsiteX163" fmla="*/ 343638 w 542587"/>
              <a:gd name="connsiteY163" fmla="*/ 63208 h 563710"/>
              <a:gd name="connsiteX164" fmla="*/ 267418 w 542587"/>
              <a:gd name="connsiteY164" fmla="*/ 63208 h 563710"/>
              <a:gd name="connsiteX165" fmla="*/ 259667 w 542587"/>
              <a:gd name="connsiteY165" fmla="*/ 65788 h 563710"/>
              <a:gd name="connsiteX166" fmla="*/ 254499 w 542587"/>
              <a:gd name="connsiteY166" fmla="*/ 72237 h 563710"/>
              <a:gd name="connsiteX167" fmla="*/ 254499 w 542587"/>
              <a:gd name="connsiteY167" fmla="*/ 64498 h 563710"/>
              <a:gd name="connsiteX168" fmla="*/ 240289 w 542587"/>
              <a:gd name="connsiteY168" fmla="*/ 64498 h 563710"/>
              <a:gd name="connsiteX169" fmla="*/ 240289 w 542587"/>
              <a:gd name="connsiteY169" fmla="*/ 116096 h 563710"/>
              <a:gd name="connsiteX170" fmla="*/ 255791 w 542587"/>
              <a:gd name="connsiteY170" fmla="*/ 116096 h 563710"/>
              <a:gd name="connsiteX171" fmla="*/ 255791 w 542587"/>
              <a:gd name="connsiteY171" fmla="*/ 86427 h 563710"/>
              <a:gd name="connsiteX172" fmla="*/ 258375 w 542587"/>
              <a:gd name="connsiteY172" fmla="*/ 79977 h 563710"/>
              <a:gd name="connsiteX173" fmla="*/ 266126 w 542587"/>
              <a:gd name="connsiteY173" fmla="*/ 77397 h 563710"/>
              <a:gd name="connsiteX174" fmla="*/ 267418 w 542587"/>
              <a:gd name="connsiteY174" fmla="*/ 77397 h 563710"/>
              <a:gd name="connsiteX175" fmla="*/ 270002 w 542587"/>
              <a:gd name="connsiteY175" fmla="*/ 78687 h 563710"/>
              <a:gd name="connsiteX176" fmla="*/ 270002 w 542587"/>
              <a:gd name="connsiteY176" fmla="*/ 63208 h 563710"/>
              <a:gd name="connsiteX177" fmla="*/ 268710 w 542587"/>
              <a:gd name="connsiteY177" fmla="*/ 63208 h 563710"/>
              <a:gd name="connsiteX178" fmla="*/ 164068 w 542587"/>
              <a:gd name="connsiteY178" fmla="*/ 63208 h 563710"/>
              <a:gd name="connsiteX179" fmla="*/ 153733 w 542587"/>
              <a:gd name="connsiteY179" fmla="*/ 65788 h 563710"/>
              <a:gd name="connsiteX180" fmla="*/ 147274 w 542587"/>
              <a:gd name="connsiteY180" fmla="*/ 70947 h 563710"/>
              <a:gd name="connsiteX181" fmla="*/ 144690 w 542587"/>
              <a:gd name="connsiteY181" fmla="*/ 78687 h 563710"/>
              <a:gd name="connsiteX182" fmla="*/ 143398 w 542587"/>
              <a:gd name="connsiteY182" fmla="*/ 89007 h 563710"/>
              <a:gd name="connsiteX183" fmla="*/ 144690 w 542587"/>
              <a:gd name="connsiteY183" fmla="*/ 99326 h 563710"/>
              <a:gd name="connsiteX184" fmla="*/ 147274 w 542587"/>
              <a:gd name="connsiteY184" fmla="*/ 108356 h 563710"/>
              <a:gd name="connsiteX185" fmla="*/ 152441 w 542587"/>
              <a:gd name="connsiteY185" fmla="*/ 114806 h 563710"/>
              <a:gd name="connsiteX186" fmla="*/ 164068 w 542587"/>
              <a:gd name="connsiteY186" fmla="*/ 117386 h 563710"/>
              <a:gd name="connsiteX187" fmla="*/ 179570 w 542587"/>
              <a:gd name="connsiteY187" fmla="*/ 112226 h 563710"/>
              <a:gd name="connsiteX188" fmla="*/ 184738 w 542587"/>
              <a:gd name="connsiteY188" fmla="*/ 98037 h 563710"/>
              <a:gd name="connsiteX189" fmla="*/ 170527 w 542587"/>
              <a:gd name="connsiteY189" fmla="*/ 98037 h 563710"/>
              <a:gd name="connsiteX190" fmla="*/ 169235 w 542587"/>
              <a:gd name="connsiteY190" fmla="*/ 105776 h 563710"/>
              <a:gd name="connsiteX191" fmla="*/ 164068 w 542587"/>
              <a:gd name="connsiteY191" fmla="*/ 108356 h 563710"/>
              <a:gd name="connsiteX192" fmla="*/ 160192 w 542587"/>
              <a:gd name="connsiteY192" fmla="*/ 104486 h 563710"/>
              <a:gd name="connsiteX193" fmla="*/ 158900 w 542587"/>
              <a:gd name="connsiteY193" fmla="*/ 96747 h 563710"/>
              <a:gd name="connsiteX194" fmla="*/ 158900 w 542587"/>
              <a:gd name="connsiteY194" fmla="*/ 92877 h 563710"/>
              <a:gd name="connsiteX195" fmla="*/ 184738 w 542587"/>
              <a:gd name="connsiteY195" fmla="*/ 92877 h 563710"/>
              <a:gd name="connsiteX196" fmla="*/ 184738 w 542587"/>
              <a:gd name="connsiteY196" fmla="*/ 81267 h 563710"/>
              <a:gd name="connsiteX197" fmla="*/ 182154 w 542587"/>
              <a:gd name="connsiteY197" fmla="*/ 72237 h 563710"/>
              <a:gd name="connsiteX198" fmla="*/ 175695 w 542587"/>
              <a:gd name="connsiteY198" fmla="*/ 65788 h 563710"/>
              <a:gd name="connsiteX199" fmla="*/ 164068 w 542587"/>
              <a:gd name="connsiteY199" fmla="*/ 63208 h 563710"/>
              <a:gd name="connsiteX200" fmla="*/ 191197 w 542587"/>
              <a:gd name="connsiteY200" fmla="*/ 49018 h 563710"/>
              <a:gd name="connsiteX201" fmla="*/ 191197 w 542587"/>
              <a:gd name="connsiteY201" fmla="*/ 116096 h 563710"/>
              <a:gd name="connsiteX202" fmla="*/ 205408 w 542587"/>
              <a:gd name="connsiteY202" fmla="*/ 116096 h 563710"/>
              <a:gd name="connsiteX203" fmla="*/ 205408 w 542587"/>
              <a:gd name="connsiteY203" fmla="*/ 109646 h 563710"/>
              <a:gd name="connsiteX204" fmla="*/ 206700 w 542587"/>
              <a:gd name="connsiteY204" fmla="*/ 112226 h 563710"/>
              <a:gd name="connsiteX205" fmla="*/ 209284 w 542587"/>
              <a:gd name="connsiteY205" fmla="*/ 114806 h 563710"/>
              <a:gd name="connsiteX206" fmla="*/ 211867 w 542587"/>
              <a:gd name="connsiteY206" fmla="*/ 116096 h 563710"/>
              <a:gd name="connsiteX207" fmla="*/ 217035 w 542587"/>
              <a:gd name="connsiteY207" fmla="*/ 117386 h 563710"/>
              <a:gd name="connsiteX208" fmla="*/ 223494 w 542587"/>
              <a:gd name="connsiteY208" fmla="*/ 116096 h 563710"/>
              <a:gd name="connsiteX209" fmla="*/ 228662 w 542587"/>
              <a:gd name="connsiteY209" fmla="*/ 110936 h 563710"/>
              <a:gd name="connsiteX210" fmla="*/ 231245 w 542587"/>
              <a:gd name="connsiteY210" fmla="*/ 103196 h 563710"/>
              <a:gd name="connsiteX211" fmla="*/ 232537 w 542587"/>
              <a:gd name="connsiteY211" fmla="*/ 90297 h 563710"/>
              <a:gd name="connsiteX212" fmla="*/ 232537 w 542587"/>
              <a:gd name="connsiteY212" fmla="*/ 79977 h 563710"/>
              <a:gd name="connsiteX213" fmla="*/ 229954 w 542587"/>
              <a:gd name="connsiteY213" fmla="*/ 70947 h 563710"/>
              <a:gd name="connsiteX214" fmla="*/ 226078 w 542587"/>
              <a:gd name="connsiteY214" fmla="*/ 65788 h 563710"/>
              <a:gd name="connsiteX215" fmla="*/ 218327 w 542587"/>
              <a:gd name="connsiteY215" fmla="*/ 63208 h 563710"/>
              <a:gd name="connsiteX216" fmla="*/ 214451 w 542587"/>
              <a:gd name="connsiteY216" fmla="*/ 64498 h 563710"/>
              <a:gd name="connsiteX217" fmla="*/ 211867 w 542587"/>
              <a:gd name="connsiteY217" fmla="*/ 64498 h 563710"/>
              <a:gd name="connsiteX218" fmla="*/ 209284 w 542587"/>
              <a:gd name="connsiteY218" fmla="*/ 67078 h 563710"/>
              <a:gd name="connsiteX219" fmla="*/ 206700 w 542587"/>
              <a:gd name="connsiteY219" fmla="*/ 70947 h 563710"/>
              <a:gd name="connsiteX220" fmla="*/ 206700 w 542587"/>
              <a:gd name="connsiteY220" fmla="*/ 49018 h 563710"/>
              <a:gd name="connsiteX221" fmla="*/ 100766 w 542587"/>
              <a:gd name="connsiteY221" fmla="*/ 49018 h 563710"/>
              <a:gd name="connsiteX222" fmla="*/ 100766 w 542587"/>
              <a:gd name="connsiteY222" fmla="*/ 116096 h 563710"/>
              <a:gd name="connsiteX223" fmla="*/ 116269 w 542587"/>
              <a:gd name="connsiteY223" fmla="*/ 116096 h 563710"/>
              <a:gd name="connsiteX224" fmla="*/ 116269 w 542587"/>
              <a:gd name="connsiteY224" fmla="*/ 87717 h 563710"/>
              <a:gd name="connsiteX225" fmla="*/ 138230 w 542587"/>
              <a:gd name="connsiteY225" fmla="*/ 87717 h 563710"/>
              <a:gd name="connsiteX226" fmla="*/ 138230 w 542587"/>
              <a:gd name="connsiteY226" fmla="*/ 74817 h 563710"/>
              <a:gd name="connsiteX227" fmla="*/ 116269 w 542587"/>
              <a:gd name="connsiteY227" fmla="*/ 74817 h 563710"/>
              <a:gd name="connsiteX228" fmla="*/ 116269 w 542587"/>
              <a:gd name="connsiteY228" fmla="*/ 61918 h 563710"/>
              <a:gd name="connsiteX229" fmla="*/ 139522 w 542587"/>
              <a:gd name="connsiteY229" fmla="*/ 61918 h 563710"/>
              <a:gd name="connsiteX230" fmla="*/ 139522 w 542587"/>
              <a:gd name="connsiteY230" fmla="*/ 49018 h 563710"/>
              <a:gd name="connsiteX231" fmla="*/ 82680 w 542587"/>
              <a:gd name="connsiteY231" fmla="*/ 0 h 563710"/>
              <a:gd name="connsiteX232" fmla="*/ 99474 w 542587"/>
              <a:gd name="connsiteY232" fmla="*/ 16769 h 563710"/>
              <a:gd name="connsiteX233" fmla="*/ 98182 w 542587"/>
              <a:gd name="connsiteY233" fmla="*/ 21929 h 563710"/>
              <a:gd name="connsiteX234" fmla="*/ 161484 w 542587"/>
              <a:gd name="connsiteY234" fmla="*/ 21929 h 563710"/>
              <a:gd name="connsiteX235" fmla="*/ 160192 w 542587"/>
              <a:gd name="connsiteY235" fmla="*/ 16769 h 563710"/>
              <a:gd name="connsiteX236" fmla="*/ 176987 w 542587"/>
              <a:gd name="connsiteY236" fmla="*/ 0 h 563710"/>
              <a:gd name="connsiteX237" fmla="*/ 193781 w 542587"/>
              <a:gd name="connsiteY237" fmla="*/ 16769 h 563710"/>
              <a:gd name="connsiteX238" fmla="*/ 192489 w 542587"/>
              <a:gd name="connsiteY238" fmla="*/ 21929 h 563710"/>
              <a:gd name="connsiteX239" fmla="*/ 255791 w 542587"/>
              <a:gd name="connsiteY239" fmla="*/ 21929 h 563710"/>
              <a:gd name="connsiteX240" fmla="*/ 255791 w 542587"/>
              <a:gd name="connsiteY240" fmla="*/ 16769 h 563710"/>
              <a:gd name="connsiteX241" fmla="*/ 271294 w 542587"/>
              <a:gd name="connsiteY241" fmla="*/ 0 h 563710"/>
              <a:gd name="connsiteX242" fmla="*/ 288088 w 542587"/>
              <a:gd name="connsiteY242" fmla="*/ 16769 h 563710"/>
              <a:gd name="connsiteX243" fmla="*/ 286796 w 542587"/>
              <a:gd name="connsiteY243" fmla="*/ 21929 h 563710"/>
              <a:gd name="connsiteX244" fmla="*/ 350098 w 542587"/>
              <a:gd name="connsiteY244" fmla="*/ 21929 h 563710"/>
              <a:gd name="connsiteX245" fmla="*/ 350098 w 542587"/>
              <a:gd name="connsiteY245" fmla="*/ 16769 h 563710"/>
              <a:gd name="connsiteX246" fmla="*/ 365600 w 542587"/>
              <a:gd name="connsiteY246" fmla="*/ 0 h 563710"/>
              <a:gd name="connsiteX247" fmla="*/ 382395 w 542587"/>
              <a:gd name="connsiteY247" fmla="*/ 16769 h 563710"/>
              <a:gd name="connsiteX248" fmla="*/ 382395 w 542587"/>
              <a:gd name="connsiteY248" fmla="*/ 21929 h 563710"/>
              <a:gd name="connsiteX249" fmla="*/ 445696 w 542587"/>
              <a:gd name="connsiteY249" fmla="*/ 21929 h 563710"/>
              <a:gd name="connsiteX250" fmla="*/ 444405 w 542587"/>
              <a:gd name="connsiteY250" fmla="*/ 16769 h 563710"/>
              <a:gd name="connsiteX251" fmla="*/ 461199 w 542587"/>
              <a:gd name="connsiteY251" fmla="*/ 0 h 563710"/>
              <a:gd name="connsiteX252" fmla="*/ 476701 w 542587"/>
              <a:gd name="connsiteY252" fmla="*/ 16769 h 563710"/>
              <a:gd name="connsiteX253" fmla="*/ 476701 w 542587"/>
              <a:gd name="connsiteY253" fmla="*/ 21929 h 563710"/>
              <a:gd name="connsiteX254" fmla="*/ 496080 w 542587"/>
              <a:gd name="connsiteY254" fmla="*/ 21929 h 563710"/>
              <a:gd name="connsiteX255" fmla="*/ 542587 w 542587"/>
              <a:gd name="connsiteY255" fmla="*/ 68368 h 563710"/>
              <a:gd name="connsiteX256" fmla="*/ 542587 w 542587"/>
              <a:gd name="connsiteY256" fmla="*/ 463094 h 563710"/>
              <a:gd name="connsiteX257" fmla="*/ 441821 w 542587"/>
              <a:gd name="connsiteY257" fmla="*/ 563710 h 563710"/>
              <a:gd name="connsiteX258" fmla="*/ 47799 w 542587"/>
              <a:gd name="connsiteY258" fmla="*/ 563710 h 563710"/>
              <a:gd name="connsiteX259" fmla="*/ 0 w 542587"/>
              <a:gd name="connsiteY259" fmla="*/ 515982 h 563710"/>
              <a:gd name="connsiteX260" fmla="*/ 0 w 542587"/>
              <a:gd name="connsiteY260" fmla="*/ 68368 h 563710"/>
              <a:gd name="connsiteX261" fmla="*/ 47799 w 542587"/>
              <a:gd name="connsiteY261" fmla="*/ 21929 h 563710"/>
              <a:gd name="connsiteX262" fmla="*/ 67177 w 542587"/>
              <a:gd name="connsiteY262" fmla="*/ 21929 h 563710"/>
              <a:gd name="connsiteX263" fmla="*/ 65886 w 542587"/>
              <a:gd name="connsiteY263" fmla="*/ 16769 h 563710"/>
              <a:gd name="connsiteX264" fmla="*/ 82680 w 542587"/>
              <a:gd name="connsiteY264" fmla="*/ 0 h 563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Lst>
            <a:rect l="l" t="t" r="r" b="b"/>
            <a:pathLst>
              <a:path w="542587" h="563710">
                <a:moveTo>
                  <a:pt x="363007" y="197361"/>
                </a:moveTo>
                <a:cubicBezTo>
                  <a:pt x="378514" y="197361"/>
                  <a:pt x="390143" y="199940"/>
                  <a:pt x="400481" y="203809"/>
                </a:cubicBezTo>
                <a:cubicBezTo>
                  <a:pt x="409526" y="206389"/>
                  <a:pt x="417280" y="211548"/>
                  <a:pt x="423741" y="217996"/>
                </a:cubicBezTo>
                <a:cubicBezTo>
                  <a:pt x="428909" y="223155"/>
                  <a:pt x="432786" y="230893"/>
                  <a:pt x="435370" y="238631"/>
                </a:cubicBezTo>
                <a:cubicBezTo>
                  <a:pt x="437955" y="247659"/>
                  <a:pt x="439247" y="256686"/>
                  <a:pt x="439247" y="265714"/>
                </a:cubicBezTo>
                <a:cubicBezTo>
                  <a:pt x="439247" y="274742"/>
                  <a:pt x="437955" y="282480"/>
                  <a:pt x="436663" y="290218"/>
                </a:cubicBezTo>
                <a:cubicBezTo>
                  <a:pt x="435370" y="296667"/>
                  <a:pt x="434078" y="303115"/>
                  <a:pt x="431494" y="308274"/>
                </a:cubicBezTo>
                <a:cubicBezTo>
                  <a:pt x="427617" y="314722"/>
                  <a:pt x="423741" y="319881"/>
                  <a:pt x="418572" y="326329"/>
                </a:cubicBezTo>
                <a:cubicBezTo>
                  <a:pt x="414695" y="331488"/>
                  <a:pt x="408234" y="337936"/>
                  <a:pt x="400481" y="345674"/>
                </a:cubicBezTo>
                <a:cubicBezTo>
                  <a:pt x="388851" y="357282"/>
                  <a:pt x="378514" y="366309"/>
                  <a:pt x="369468" y="374048"/>
                </a:cubicBezTo>
                <a:cubicBezTo>
                  <a:pt x="361715" y="381786"/>
                  <a:pt x="355254" y="389524"/>
                  <a:pt x="352670" y="397262"/>
                </a:cubicBezTo>
                <a:lnTo>
                  <a:pt x="439247" y="397262"/>
                </a:lnTo>
                <a:lnTo>
                  <a:pt x="439247" y="441111"/>
                </a:lnTo>
                <a:lnTo>
                  <a:pt x="282891" y="441111"/>
                </a:lnTo>
                <a:cubicBezTo>
                  <a:pt x="282891" y="426924"/>
                  <a:pt x="285475" y="414028"/>
                  <a:pt x="289352" y="402421"/>
                </a:cubicBezTo>
                <a:cubicBezTo>
                  <a:pt x="293229" y="390813"/>
                  <a:pt x="297105" y="380496"/>
                  <a:pt x="303566" y="371468"/>
                </a:cubicBezTo>
                <a:cubicBezTo>
                  <a:pt x="308735" y="362440"/>
                  <a:pt x="315196" y="354702"/>
                  <a:pt x="321657" y="348254"/>
                </a:cubicBezTo>
                <a:cubicBezTo>
                  <a:pt x="326826" y="341805"/>
                  <a:pt x="333287" y="336647"/>
                  <a:pt x="338456" y="331488"/>
                </a:cubicBezTo>
                <a:cubicBezTo>
                  <a:pt x="348793" y="322460"/>
                  <a:pt x="356546" y="314722"/>
                  <a:pt x="363007" y="308274"/>
                </a:cubicBezTo>
                <a:cubicBezTo>
                  <a:pt x="368176" y="301825"/>
                  <a:pt x="372053" y="296667"/>
                  <a:pt x="375929" y="291508"/>
                </a:cubicBezTo>
                <a:cubicBezTo>
                  <a:pt x="378514" y="287639"/>
                  <a:pt x="379806" y="282480"/>
                  <a:pt x="379806" y="278611"/>
                </a:cubicBezTo>
                <a:cubicBezTo>
                  <a:pt x="381098" y="274742"/>
                  <a:pt x="381098" y="270873"/>
                  <a:pt x="381098" y="265714"/>
                </a:cubicBezTo>
                <a:cubicBezTo>
                  <a:pt x="381098" y="256686"/>
                  <a:pt x="379806" y="248948"/>
                  <a:pt x="377221" y="242500"/>
                </a:cubicBezTo>
                <a:cubicBezTo>
                  <a:pt x="374637" y="237341"/>
                  <a:pt x="369468" y="234762"/>
                  <a:pt x="360423" y="234762"/>
                </a:cubicBezTo>
                <a:cubicBezTo>
                  <a:pt x="355254" y="234762"/>
                  <a:pt x="351378" y="236051"/>
                  <a:pt x="347501" y="238631"/>
                </a:cubicBezTo>
                <a:cubicBezTo>
                  <a:pt x="344917" y="241210"/>
                  <a:pt x="342332" y="245079"/>
                  <a:pt x="341040" y="250238"/>
                </a:cubicBezTo>
                <a:cubicBezTo>
                  <a:pt x="339748" y="254107"/>
                  <a:pt x="339748" y="259266"/>
                  <a:pt x="338456" y="264424"/>
                </a:cubicBezTo>
                <a:cubicBezTo>
                  <a:pt x="338456" y="269583"/>
                  <a:pt x="338456" y="274742"/>
                  <a:pt x="338456" y="278611"/>
                </a:cubicBezTo>
                <a:lnTo>
                  <a:pt x="284183" y="278611"/>
                </a:lnTo>
                <a:lnTo>
                  <a:pt x="284183" y="270873"/>
                </a:lnTo>
                <a:cubicBezTo>
                  <a:pt x="284183" y="221865"/>
                  <a:pt x="311319" y="197361"/>
                  <a:pt x="363007" y="197361"/>
                </a:cubicBezTo>
                <a:close/>
                <a:moveTo>
                  <a:pt x="178252" y="197361"/>
                </a:moveTo>
                <a:lnTo>
                  <a:pt x="218278" y="197361"/>
                </a:lnTo>
                <a:lnTo>
                  <a:pt x="218278" y="441111"/>
                </a:lnTo>
                <a:lnTo>
                  <a:pt x="160176" y="441111"/>
                </a:lnTo>
                <a:lnTo>
                  <a:pt x="160176" y="272163"/>
                </a:lnTo>
                <a:lnTo>
                  <a:pt x="113695" y="272163"/>
                </a:lnTo>
                <a:lnTo>
                  <a:pt x="113695" y="236051"/>
                </a:lnTo>
                <a:lnTo>
                  <a:pt x="121442" y="236051"/>
                </a:lnTo>
                <a:cubicBezTo>
                  <a:pt x="131771" y="236051"/>
                  <a:pt x="140809" y="234762"/>
                  <a:pt x="147265" y="232182"/>
                </a:cubicBezTo>
                <a:cubicBezTo>
                  <a:pt x="155012" y="229603"/>
                  <a:pt x="160176" y="227024"/>
                  <a:pt x="164050" y="223155"/>
                </a:cubicBezTo>
                <a:cubicBezTo>
                  <a:pt x="169214" y="219286"/>
                  <a:pt x="171797" y="215417"/>
                  <a:pt x="173088" y="210258"/>
                </a:cubicBezTo>
                <a:cubicBezTo>
                  <a:pt x="175670" y="206389"/>
                  <a:pt x="176961" y="201230"/>
                  <a:pt x="178252" y="197361"/>
                </a:cubicBezTo>
                <a:close/>
                <a:moveTo>
                  <a:pt x="25837" y="154795"/>
                </a:moveTo>
                <a:lnTo>
                  <a:pt x="25837" y="515982"/>
                </a:lnTo>
                <a:cubicBezTo>
                  <a:pt x="25837" y="527591"/>
                  <a:pt x="36172" y="537911"/>
                  <a:pt x="47799" y="537911"/>
                </a:cubicBezTo>
                <a:lnTo>
                  <a:pt x="431486" y="537911"/>
                </a:lnTo>
                <a:lnTo>
                  <a:pt x="436653" y="532751"/>
                </a:lnTo>
                <a:lnTo>
                  <a:pt x="436653" y="491473"/>
                </a:lnTo>
                <a:cubicBezTo>
                  <a:pt x="436653" y="472123"/>
                  <a:pt x="452156" y="456644"/>
                  <a:pt x="471534" y="456644"/>
                </a:cubicBezTo>
                <a:lnTo>
                  <a:pt x="511582" y="456644"/>
                </a:lnTo>
                <a:lnTo>
                  <a:pt x="516750" y="451484"/>
                </a:lnTo>
                <a:lnTo>
                  <a:pt x="516750" y="154795"/>
                </a:lnTo>
                <a:close/>
                <a:moveTo>
                  <a:pt x="347504" y="90293"/>
                </a:moveTo>
                <a:cubicBezTo>
                  <a:pt x="347504" y="91583"/>
                  <a:pt x="347504" y="92874"/>
                  <a:pt x="347504" y="94164"/>
                </a:cubicBezTo>
                <a:cubicBezTo>
                  <a:pt x="347504" y="95455"/>
                  <a:pt x="347504" y="98035"/>
                  <a:pt x="347504" y="99326"/>
                </a:cubicBezTo>
                <a:cubicBezTo>
                  <a:pt x="347504" y="101906"/>
                  <a:pt x="347504" y="104487"/>
                  <a:pt x="346210" y="105778"/>
                </a:cubicBezTo>
                <a:cubicBezTo>
                  <a:pt x="344915" y="105778"/>
                  <a:pt x="343621" y="107068"/>
                  <a:pt x="342326" y="107068"/>
                </a:cubicBezTo>
                <a:cubicBezTo>
                  <a:pt x="339738" y="107068"/>
                  <a:pt x="339738" y="105778"/>
                  <a:pt x="338443" y="104487"/>
                </a:cubicBezTo>
                <a:cubicBezTo>
                  <a:pt x="337149" y="104487"/>
                  <a:pt x="337149" y="101906"/>
                  <a:pt x="337149" y="100616"/>
                </a:cubicBezTo>
                <a:cubicBezTo>
                  <a:pt x="337149" y="99326"/>
                  <a:pt x="337149" y="98035"/>
                  <a:pt x="338443" y="96745"/>
                </a:cubicBezTo>
                <a:cubicBezTo>
                  <a:pt x="338443" y="95455"/>
                  <a:pt x="338443" y="95455"/>
                  <a:pt x="339738" y="94164"/>
                </a:cubicBezTo>
                <a:cubicBezTo>
                  <a:pt x="339738" y="94164"/>
                  <a:pt x="341032" y="94164"/>
                  <a:pt x="342326" y="92874"/>
                </a:cubicBezTo>
                <a:cubicBezTo>
                  <a:pt x="343621" y="92874"/>
                  <a:pt x="346210" y="91583"/>
                  <a:pt x="347504" y="90293"/>
                </a:cubicBezTo>
                <a:close/>
                <a:moveTo>
                  <a:pt x="211881" y="74761"/>
                </a:moveTo>
                <a:cubicBezTo>
                  <a:pt x="213169" y="74761"/>
                  <a:pt x="214458" y="74761"/>
                  <a:pt x="214458" y="76055"/>
                </a:cubicBezTo>
                <a:cubicBezTo>
                  <a:pt x="215746" y="76055"/>
                  <a:pt x="215746" y="77350"/>
                  <a:pt x="217035" y="78644"/>
                </a:cubicBezTo>
                <a:cubicBezTo>
                  <a:pt x="217035" y="79938"/>
                  <a:pt x="217035" y="82527"/>
                  <a:pt x="217035" y="83821"/>
                </a:cubicBezTo>
                <a:cubicBezTo>
                  <a:pt x="217035" y="85116"/>
                  <a:pt x="217035" y="87704"/>
                  <a:pt x="217035" y="90293"/>
                </a:cubicBezTo>
                <a:cubicBezTo>
                  <a:pt x="217035" y="92882"/>
                  <a:pt x="217035" y="94176"/>
                  <a:pt x="217035" y="96765"/>
                </a:cubicBezTo>
                <a:cubicBezTo>
                  <a:pt x="217035" y="98059"/>
                  <a:pt x="217035" y="99353"/>
                  <a:pt x="217035" y="101942"/>
                </a:cubicBezTo>
                <a:cubicBezTo>
                  <a:pt x="215746" y="103236"/>
                  <a:pt x="215746" y="104531"/>
                  <a:pt x="214458" y="104531"/>
                </a:cubicBezTo>
                <a:cubicBezTo>
                  <a:pt x="214458" y="105825"/>
                  <a:pt x="213169" y="105825"/>
                  <a:pt x="211881" y="105825"/>
                </a:cubicBezTo>
                <a:cubicBezTo>
                  <a:pt x="209304" y="105825"/>
                  <a:pt x="208015" y="104531"/>
                  <a:pt x="206727" y="101942"/>
                </a:cubicBezTo>
                <a:cubicBezTo>
                  <a:pt x="206727" y="99353"/>
                  <a:pt x="205438" y="95470"/>
                  <a:pt x="205438" y="90293"/>
                </a:cubicBezTo>
                <a:cubicBezTo>
                  <a:pt x="205438" y="88999"/>
                  <a:pt x="205438" y="86410"/>
                  <a:pt x="206727" y="85116"/>
                </a:cubicBezTo>
                <a:cubicBezTo>
                  <a:pt x="206727" y="82527"/>
                  <a:pt x="206727" y="81233"/>
                  <a:pt x="206727" y="79938"/>
                </a:cubicBezTo>
                <a:cubicBezTo>
                  <a:pt x="206727" y="77350"/>
                  <a:pt x="208015" y="77350"/>
                  <a:pt x="208015" y="76055"/>
                </a:cubicBezTo>
                <a:cubicBezTo>
                  <a:pt x="209304" y="74761"/>
                  <a:pt x="210592" y="74761"/>
                  <a:pt x="211881" y="74761"/>
                </a:cubicBezTo>
                <a:close/>
                <a:moveTo>
                  <a:pt x="165284" y="73518"/>
                </a:moveTo>
                <a:cubicBezTo>
                  <a:pt x="166572" y="73518"/>
                  <a:pt x="167861" y="73518"/>
                  <a:pt x="169149" y="76107"/>
                </a:cubicBezTo>
                <a:cubicBezTo>
                  <a:pt x="169149" y="77401"/>
                  <a:pt x="170438" y="79990"/>
                  <a:pt x="170438" y="83873"/>
                </a:cubicBezTo>
                <a:lnTo>
                  <a:pt x="158841" y="83873"/>
                </a:lnTo>
                <a:cubicBezTo>
                  <a:pt x="158841" y="81284"/>
                  <a:pt x="158841" y="77401"/>
                  <a:pt x="160130" y="76107"/>
                </a:cubicBezTo>
                <a:cubicBezTo>
                  <a:pt x="160130" y="73518"/>
                  <a:pt x="162707" y="73518"/>
                  <a:pt x="165284" y="73518"/>
                </a:cubicBezTo>
                <a:close/>
                <a:moveTo>
                  <a:pt x="403065" y="64498"/>
                </a:moveTo>
                <a:lnTo>
                  <a:pt x="417275" y="116096"/>
                </a:lnTo>
                <a:cubicBezTo>
                  <a:pt x="417275" y="118676"/>
                  <a:pt x="415983" y="119966"/>
                  <a:pt x="415983" y="121256"/>
                </a:cubicBezTo>
                <a:cubicBezTo>
                  <a:pt x="414692" y="121256"/>
                  <a:pt x="413400" y="122546"/>
                  <a:pt x="410816" y="122546"/>
                </a:cubicBezTo>
                <a:cubicBezTo>
                  <a:pt x="410816" y="122546"/>
                  <a:pt x="409524" y="122546"/>
                  <a:pt x="409524" y="122546"/>
                </a:cubicBezTo>
                <a:cubicBezTo>
                  <a:pt x="408232" y="122546"/>
                  <a:pt x="408232" y="121256"/>
                  <a:pt x="408232" y="121256"/>
                </a:cubicBezTo>
                <a:lnTo>
                  <a:pt x="408232" y="132865"/>
                </a:lnTo>
                <a:cubicBezTo>
                  <a:pt x="408232" y="132865"/>
                  <a:pt x="408232" y="132865"/>
                  <a:pt x="409524" y="132865"/>
                </a:cubicBezTo>
                <a:cubicBezTo>
                  <a:pt x="409524" y="132865"/>
                  <a:pt x="410816" y="132865"/>
                  <a:pt x="410816" y="132865"/>
                </a:cubicBezTo>
                <a:lnTo>
                  <a:pt x="414692" y="132865"/>
                </a:lnTo>
                <a:cubicBezTo>
                  <a:pt x="417275" y="132865"/>
                  <a:pt x="419859" y="132865"/>
                  <a:pt x="421151" y="131575"/>
                </a:cubicBezTo>
                <a:cubicBezTo>
                  <a:pt x="423735" y="131575"/>
                  <a:pt x="425026" y="130285"/>
                  <a:pt x="426318" y="128995"/>
                </a:cubicBezTo>
                <a:cubicBezTo>
                  <a:pt x="428902" y="127705"/>
                  <a:pt x="428902" y="126416"/>
                  <a:pt x="430194" y="125126"/>
                </a:cubicBezTo>
                <a:cubicBezTo>
                  <a:pt x="431486" y="122546"/>
                  <a:pt x="432778" y="119966"/>
                  <a:pt x="432778" y="116096"/>
                </a:cubicBezTo>
                <a:lnTo>
                  <a:pt x="446988" y="64498"/>
                </a:lnTo>
                <a:lnTo>
                  <a:pt x="431486" y="64498"/>
                </a:lnTo>
                <a:lnTo>
                  <a:pt x="426318" y="100616"/>
                </a:lnTo>
                <a:lnTo>
                  <a:pt x="425026" y="100616"/>
                </a:lnTo>
                <a:lnTo>
                  <a:pt x="419859" y="64498"/>
                </a:lnTo>
                <a:close/>
                <a:moveTo>
                  <a:pt x="275169" y="64498"/>
                </a:moveTo>
                <a:lnTo>
                  <a:pt x="275169" y="103196"/>
                </a:lnTo>
                <a:cubicBezTo>
                  <a:pt x="275169" y="108356"/>
                  <a:pt x="276461" y="112226"/>
                  <a:pt x="279045" y="113516"/>
                </a:cubicBezTo>
                <a:cubicBezTo>
                  <a:pt x="280337" y="116096"/>
                  <a:pt x="284212" y="117386"/>
                  <a:pt x="288088" y="117386"/>
                </a:cubicBezTo>
                <a:cubicBezTo>
                  <a:pt x="290672" y="117386"/>
                  <a:pt x="293255" y="116096"/>
                  <a:pt x="295839" y="114806"/>
                </a:cubicBezTo>
                <a:cubicBezTo>
                  <a:pt x="298423" y="113516"/>
                  <a:pt x="299715" y="112226"/>
                  <a:pt x="301007" y="109646"/>
                </a:cubicBezTo>
                <a:lnTo>
                  <a:pt x="301007" y="116096"/>
                </a:lnTo>
                <a:lnTo>
                  <a:pt x="315217" y="116096"/>
                </a:lnTo>
                <a:lnTo>
                  <a:pt x="315217" y="64498"/>
                </a:lnTo>
                <a:lnTo>
                  <a:pt x="301007" y="64498"/>
                </a:lnTo>
                <a:lnTo>
                  <a:pt x="301007" y="98037"/>
                </a:lnTo>
                <a:cubicBezTo>
                  <a:pt x="301007" y="100616"/>
                  <a:pt x="299715" y="103196"/>
                  <a:pt x="298423" y="104486"/>
                </a:cubicBezTo>
                <a:cubicBezTo>
                  <a:pt x="297131" y="104486"/>
                  <a:pt x="295839" y="105776"/>
                  <a:pt x="294547" y="105776"/>
                </a:cubicBezTo>
                <a:cubicBezTo>
                  <a:pt x="293255" y="105776"/>
                  <a:pt x="291963" y="105776"/>
                  <a:pt x="291963" y="104486"/>
                </a:cubicBezTo>
                <a:cubicBezTo>
                  <a:pt x="290672" y="103196"/>
                  <a:pt x="290672" y="101906"/>
                  <a:pt x="290672" y="99326"/>
                </a:cubicBezTo>
                <a:lnTo>
                  <a:pt x="290672" y="64498"/>
                </a:lnTo>
                <a:close/>
                <a:moveTo>
                  <a:pt x="399189" y="63208"/>
                </a:moveTo>
                <a:cubicBezTo>
                  <a:pt x="395313" y="63208"/>
                  <a:pt x="392730" y="64498"/>
                  <a:pt x="391438" y="65788"/>
                </a:cubicBezTo>
                <a:cubicBezTo>
                  <a:pt x="388854" y="68368"/>
                  <a:pt x="387562" y="69658"/>
                  <a:pt x="386270" y="72237"/>
                </a:cubicBezTo>
                <a:lnTo>
                  <a:pt x="386270" y="64498"/>
                </a:lnTo>
                <a:lnTo>
                  <a:pt x="372060" y="64498"/>
                </a:lnTo>
                <a:lnTo>
                  <a:pt x="372060" y="116096"/>
                </a:lnTo>
                <a:lnTo>
                  <a:pt x="387562" y="116096"/>
                </a:lnTo>
                <a:lnTo>
                  <a:pt x="387562" y="86427"/>
                </a:lnTo>
                <a:cubicBezTo>
                  <a:pt x="387562" y="83847"/>
                  <a:pt x="387562" y="81267"/>
                  <a:pt x="390146" y="79977"/>
                </a:cubicBezTo>
                <a:cubicBezTo>
                  <a:pt x="391438" y="78687"/>
                  <a:pt x="394022" y="77397"/>
                  <a:pt x="396605" y="77397"/>
                </a:cubicBezTo>
                <a:cubicBezTo>
                  <a:pt x="397897" y="77397"/>
                  <a:pt x="399189" y="77397"/>
                  <a:pt x="399189" y="77397"/>
                </a:cubicBezTo>
                <a:cubicBezTo>
                  <a:pt x="400481" y="77397"/>
                  <a:pt x="400481" y="78687"/>
                  <a:pt x="401773" y="78687"/>
                </a:cubicBezTo>
                <a:lnTo>
                  <a:pt x="401773" y="63208"/>
                </a:lnTo>
                <a:cubicBezTo>
                  <a:pt x="400481" y="63208"/>
                  <a:pt x="400481" y="63208"/>
                  <a:pt x="400481" y="63208"/>
                </a:cubicBezTo>
                <a:close/>
                <a:moveTo>
                  <a:pt x="343638" y="63208"/>
                </a:moveTo>
                <a:cubicBezTo>
                  <a:pt x="341055" y="63208"/>
                  <a:pt x="338471" y="63208"/>
                  <a:pt x="335887" y="64498"/>
                </a:cubicBezTo>
                <a:cubicBezTo>
                  <a:pt x="333303" y="64498"/>
                  <a:pt x="332012" y="65788"/>
                  <a:pt x="329428" y="67078"/>
                </a:cubicBezTo>
                <a:cubicBezTo>
                  <a:pt x="328136" y="68368"/>
                  <a:pt x="326844" y="69658"/>
                  <a:pt x="325552" y="72237"/>
                </a:cubicBezTo>
                <a:cubicBezTo>
                  <a:pt x="324260" y="73527"/>
                  <a:pt x="324260" y="77397"/>
                  <a:pt x="324260" y="79977"/>
                </a:cubicBezTo>
                <a:lnTo>
                  <a:pt x="337179" y="79977"/>
                </a:lnTo>
                <a:cubicBezTo>
                  <a:pt x="337179" y="78687"/>
                  <a:pt x="338471" y="76107"/>
                  <a:pt x="338471" y="74817"/>
                </a:cubicBezTo>
                <a:cubicBezTo>
                  <a:pt x="339763" y="74817"/>
                  <a:pt x="341055" y="73527"/>
                  <a:pt x="343638" y="73527"/>
                </a:cubicBezTo>
                <a:cubicBezTo>
                  <a:pt x="344930" y="73527"/>
                  <a:pt x="346222" y="73527"/>
                  <a:pt x="347514" y="74817"/>
                </a:cubicBezTo>
                <a:cubicBezTo>
                  <a:pt x="347514" y="76107"/>
                  <a:pt x="347514" y="77397"/>
                  <a:pt x="347514" y="78687"/>
                </a:cubicBezTo>
                <a:cubicBezTo>
                  <a:pt x="347514" y="79977"/>
                  <a:pt x="347514" y="79977"/>
                  <a:pt x="347514" y="81267"/>
                </a:cubicBezTo>
                <a:cubicBezTo>
                  <a:pt x="347514" y="81267"/>
                  <a:pt x="347514" y="82557"/>
                  <a:pt x="347514" y="82557"/>
                </a:cubicBezTo>
                <a:cubicBezTo>
                  <a:pt x="346222" y="82557"/>
                  <a:pt x="346222" y="83847"/>
                  <a:pt x="344930" y="83847"/>
                </a:cubicBezTo>
                <a:cubicBezTo>
                  <a:pt x="344930" y="83847"/>
                  <a:pt x="343638" y="83847"/>
                  <a:pt x="342347" y="85137"/>
                </a:cubicBezTo>
                <a:cubicBezTo>
                  <a:pt x="341055" y="85137"/>
                  <a:pt x="338471" y="85137"/>
                  <a:pt x="335887" y="86427"/>
                </a:cubicBezTo>
                <a:cubicBezTo>
                  <a:pt x="333303" y="86427"/>
                  <a:pt x="330720" y="87717"/>
                  <a:pt x="329428" y="89007"/>
                </a:cubicBezTo>
                <a:cubicBezTo>
                  <a:pt x="326844" y="90297"/>
                  <a:pt x="325552" y="91587"/>
                  <a:pt x="324260" y="94167"/>
                </a:cubicBezTo>
                <a:cubicBezTo>
                  <a:pt x="322968" y="96747"/>
                  <a:pt x="322968" y="99326"/>
                  <a:pt x="322968" y="101906"/>
                </a:cubicBezTo>
                <a:cubicBezTo>
                  <a:pt x="322968" y="107066"/>
                  <a:pt x="324260" y="110936"/>
                  <a:pt x="325552" y="113516"/>
                </a:cubicBezTo>
                <a:cubicBezTo>
                  <a:pt x="328136" y="116096"/>
                  <a:pt x="332012" y="117386"/>
                  <a:pt x="335887" y="117386"/>
                </a:cubicBezTo>
                <a:cubicBezTo>
                  <a:pt x="338471" y="117386"/>
                  <a:pt x="341055" y="117386"/>
                  <a:pt x="343638" y="116096"/>
                </a:cubicBezTo>
                <a:cubicBezTo>
                  <a:pt x="344930" y="114806"/>
                  <a:pt x="347514" y="112226"/>
                  <a:pt x="348806" y="109646"/>
                </a:cubicBezTo>
                <a:cubicBezTo>
                  <a:pt x="348806" y="110936"/>
                  <a:pt x="348806" y="112226"/>
                  <a:pt x="348806" y="113516"/>
                </a:cubicBezTo>
                <a:cubicBezTo>
                  <a:pt x="348806" y="114806"/>
                  <a:pt x="348806" y="114806"/>
                  <a:pt x="348806" y="116096"/>
                </a:cubicBezTo>
                <a:lnTo>
                  <a:pt x="364308" y="116096"/>
                </a:lnTo>
                <a:cubicBezTo>
                  <a:pt x="363017" y="114806"/>
                  <a:pt x="363017" y="113516"/>
                  <a:pt x="363017" y="110936"/>
                </a:cubicBezTo>
                <a:cubicBezTo>
                  <a:pt x="361725" y="109646"/>
                  <a:pt x="361725" y="107066"/>
                  <a:pt x="361725" y="104486"/>
                </a:cubicBezTo>
                <a:lnTo>
                  <a:pt x="361725" y="78687"/>
                </a:lnTo>
                <a:cubicBezTo>
                  <a:pt x="361725" y="73527"/>
                  <a:pt x="360433" y="69658"/>
                  <a:pt x="357849" y="67078"/>
                </a:cubicBezTo>
                <a:cubicBezTo>
                  <a:pt x="355265" y="64498"/>
                  <a:pt x="350098" y="63208"/>
                  <a:pt x="343638" y="63208"/>
                </a:cubicBezTo>
                <a:close/>
                <a:moveTo>
                  <a:pt x="267418" y="63208"/>
                </a:moveTo>
                <a:cubicBezTo>
                  <a:pt x="263542" y="63208"/>
                  <a:pt x="260959" y="64498"/>
                  <a:pt x="259667" y="65788"/>
                </a:cubicBezTo>
                <a:cubicBezTo>
                  <a:pt x="257083" y="68368"/>
                  <a:pt x="255791" y="69658"/>
                  <a:pt x="254499" y="72237"/>
                </a:cubicBezTo>
                <a:lnTo>
                  <a:pt x="254499" y="64498"/>
                </a:lnTo>
                <a:lnTo>
                  <a:pt x="240289" y="64498"/>
                </a:lnTo>
                <a:lnTo>
                  <a:pt x="240289" y="116096"/>
                </a:lnTo>
                <a:lnTo>
                  <a:pt x="255791" y="116096"/>
                </a:lnTo>
                <a:lnTo>
                  <a:pt x="255791" y="86427"/>
                </a:lnTo>
                <a:cubicBezTo>
                  <a:pt x="255791" y="83847"/>
                  <a:pt x="255791" y="81267"/>
                  <a:pt x="258375" y="79977"/>
                </a:cubicBezTo>
                <a:cubicBezTo>
                  <a:pt x="259667" y="78687"/>
                  <a:pt x="262250" y="77397"/>
                  <a:pt x="266126" y="77397"/>
                </a:cubicBezTo>
                <a:cubicBezTo>
                  <a:pt x="266126" y="77397"/>
                  <a:pt x="267418" y="77397"/>
                  <a:pt x="267418" y="77397"/>
                </a:cubicBezTo>
                <a:cubicBezTo>
                  <a:pt x="268710" y="77397"/>
                  <a:pt x="268710" y="78687"/>
                  <a:pt x="270002" y="78687"/>
                </a:cubicBezTo>
                <a:lnTo>
                  <a:pt x="270002" y="63208"/>
                </a:lnTo>
                <a:cubicBezTo>
                  <a:pt x="268710" y="63208"/>
                  <a:pt x="268710" y="63208"/>
                  <a:pt x="268710" y="63208"/>
                </a:cubicBezTo>
                <a:close/>
                <a:moveTo>
                  <a:pt x="164068" y="63208"/>
                </a:moveTo>
                <a:cubicBezTo>
                  <a:pt x="160192" y="63208"/>
                  <a:pt x="156317" y="64498"/>
                  <a:pt x="153733" y="65788"/>
                </a:cubicBezTo>
                <a:cubicBezTo>
                  <a:pt x="151149" y="67078"/>
                  <a:pt x="149857" y="68368"/>
                  <a:pt x="147274" y="70947"/>
                </a:cubicBezTo>
                <a:cubicBezTo>
                  <a:pt x="145982" y="73527"/>
                  <a:pt x="144690" y="76107"/>
                  <a:pt x="144690" y="78687"/>
                </a:cubicBezTo>
                <a:cubicBezTo>
                  <a:pt x="143398" y="81267"/>
                  <a:pt x="143398" y="85137"/>
                  <a:pt x="143398" y="89007"/>
                </a:cubicBezTo>
                <a:cubicBezTo>
                  <a:pt x="143398" y="92877"/>
                  <a:pt x="143398" y="95457"/>
                  <a:pt x="144690" y="99326"/>
                </a:cubicBezTo>
                <a:cubicBezTo>
                  <a:pt x="144690" y="103196"/>
                  <a:pt x="145982" y="105776"/>
                  <a:pt x="147274" y="108356"/>
                </a:cubicBezTo>
                <a:cubicBezTo>
                  <a:pt x="148565" y="110936"/>
                  <a:pt x="149857" y="113516"/>
                  <a:pt x="152441" y="114806"/>
                </a:cubicBezTo>
                <a:cubicBezTo>
                  <a:pt x="156317" y="116096"/>
                  <a:pt x="160192" y="117386"/>
                  <a:pt x="164068" y="117386"/>
                </a:cubicBezTo>
                <a:cubicBezTo>
                  <a:pt x="170527" y="117386"/>
                  <a:pt x="175695" y="116096"/>
                  <a:pt x="179570" y="112226"/>
                </a:cubicBezTo>
                <a:cubicBezTo>
                  <a:pt x="182154" y="109646"/>
                  <a:pt x="184738" y="104486"/>
                  <a:pt x="184738" y="98037"/>
                </a:cubicBezTo>
                <a:lnTo>
                  <a:pt x="170527" y="98037"/>
                </a:lnTo>
                <a:cubicBezTo>
                  <a:pt x="170527" y="101906"/>
                  <a:pt x="169235" y="104486"/>
                  <a:pt x="169235" y="105776"/>
                </a:cubicBezTo>
                <a:cubicBezTo>
                  <a:pt x="167944" y="107066"/>
                  <a:pt x="166652" y="108356"/>
                  <a:pt x="164068" y="108356"/>
                </a:cubicBezTo>
                <a:cubicBezTo>
                  <a:pt x="162776" y="108356"/>
                  <a:pt x="161484" y="107066"/>
                  <a:pt x="160192" y="104486"/>
                </a:cubicBezTo>
                <a:cubicBezTo>
                  <a:pt x="158900" y="103196"/>
                  <a:pt x="158900" y="100616"/>
                  <a:pt x="158900" y="96747"/>
                </a:cubicBezTo>
                <a:lnTo>
                  <a:pt x="158900" y="92877"/>
                </a:lnTo>
                <a:lnTo>
                  <a:pt x="184738" y="92877"/>
                </a:lnTo>
                <a:cubicBezTo>
                  <a:pt x="184738" y="89007"/>
                  <a:pt x="184738" y="85137"/>
                  <a:pt x="184738" y="81267"/>
                </a:cubicBezTo>
                <a:cubicBezTo>
                  <a:pt x="183446" y="77397"/>
                  <a:pt x="183446" y="74817"/>
                  <a:pt x="182154" y="72237"/>
                </a:cubicBezTo>
                <a:cubicBezTo>
                  <a:pt x="180862" y="69658"/>
                  <a:pt x="178279" y="67078"/>
                  <a:pt x="175695" y="65788"/>
                </a:cubicBezTo>
                <a:cubicBezTo>
                  <a:pt x="173111" y="64498"/>
                  <a:pt x="169235" y="63208"/>
                  <a:pt x="164068" y="63208"/>
                </a:cubicBezTo>
                <a:close/>
                <a:moveTo>
                  <a:pt x="191197" y="49018"/>
                </a:moveTo>
                <a:lnTo>
                  <a:pt x="191197" y="116096"/>
                </a:lnTo>
                <a:lnTo>
                  <a:pt x="205408" y="116096"/>
                </a:lnTo>
                <a:lnTo>
                  <a:pt x="205408" y="109646"/>
                </a:lnTo>
                <a:cubicBezTo>
                  <a:pt x="206700" y="110936"/>
                  <a:pt x="206700" y="112226"/>
                  <a:pt x="206700" y="112226"/>
                </a:cubicBezTo>
                <a:cubicBezTo>
                  <a:pt x="207992" y="113516"/>
                  <a:pt x="207992" y="114806"/>
                  <a:pt x="209284" y="114806"/>
                </a:cubicBezTo>
                <a:cubicBezTo>
                  <a:pt x="210575" y="116096"/>
                  <a:pt x="210575" y="116096"/>
                  <a:pt x="211867" y="116096"/>
                </a:cubicBezTo>
                <a:cubicBezTo>
                  <a:pt x="213159" y="117386"/>
                  <a:pt x="215743" y="117386"/>
                  <a:pt x="217035" y="117386"/>
                </a:cubicBezTo>
                <a:cubicBezTo>
                  <a:pt x="219619" y="117386"/>
                  <a:pt x="222202" y="117386"/>
                  <a:pt x="223494" y="116096"/>
                </a:cubicBezTo>
                <a:cubicBezTo>
                  <a:pt x="226078" y="114806"/>
                  <a:pt x="227370" y="113516"/>
                  <a:pt x="228662" y="110936"/>
                </a:cubicBezTo>
                <a:cubicBezTo>
                  <a:pt x="229954" y="109646"/>
                  <a:pt x="231245" y="107066"/>
                  <a:pt x="231245" y="103196"/>
                </a:cubicBezTo>
                <a:cubicBezTo>
                  <a:pt x="232537" y="99326"/>
                  <a:pt x="232537" y="95457"/>
                  <a:pt x="232537" y="90297"/>
                </a:cubicBezTo>
                <a:cubicBezTo>
                  <a:pt x="232537" y="86427"/>
                  <a:pt x="232537" y="83847"/>
                  <a:pt x="232537" y="79977"/>
                </a:cubicBezTo>
                <a:cubicBezTo>
                  <a:pt x="231245" y="76107"/>
                  <a:pt x="231245" y="73527"/>
                  <a:pt x="229954" y="70947"/>
                </a:cubicBezTo>
                <a:cubicBezTo>
                  <a:pt x="228662" y="68368"/>
                  <a:pt x="227370" y="67078"/>
                  <a:pt x="226078" y="65788"/>
                </a:cubicBezTo>
                <a:cubicBezTo>
                  <a:pt x="223494" y="64498"/>
                  <a:pt x="220910" y="63208"/>
                  <a:pt x="218327" y="63208"/>
                </a:cubicBezTo>
                <a:cubicBezTo>
                  <a:pt x="217035" y="63208"/>
                  <a:pt x="215743" y="63208"/>
                  <a:pt x="214451" y="64498"/>
                </a:cubicBezTo>
                <a:cubicBezTo>
                  <a:pt x="213159" y="64498"/>
                  <a:pt x="213159" y="64498"/>
                  <a:pt x="211867" y="64498"/>
                </a:cubicBezTo>
                <a:cubicBezTo>
                  <a:pt x="210575" y="65788"/>
                  <a:pt x="209284" y="65788"/>
                  <a:pt x="209284" y="67078"/>
                </a:cubicBezTo>
                <a:cubicBezTo>
                  <a:pt x="207992" y="68368"/>
                  <a:pt x="206700" y="69658"/>
                  <a:pt x="206700" y="70947"/>
                </a:cubicBezTo>
                <a:lnTo>
                  <a:pt x="206700" y="49018"/>
                </a:lnTo>
                <a:close/>
                <a:moveTo>
                  <a:pt x="100766" y="49018"/>
                </a:moveTo>
                <a:lnTo>
                  <a:pt x="100766" y="116096"/>
                </a:lnTo>
                <a:lnTo>
                  <a:pt x="116269" y="116096"/>
                </a:lnTo>
                <a:lnTo>
                  <a:pt x="116269" y="87717"/>
                </a:lnTo>
                <a:lnTo>
                  <a:pt x="138230" y="87717"/>
                </a:lnTo>
                <a:lnTo>
                  <a:pt x="138230" y="74817"/>
                </a:lnTo>
                <a:lnTo>
                  <a:pt x="116269" y="74817"/>
                </a:lnTo>
                <a:lnTo>
                  <a:pt x="116269" y="61918"/>
                </a:lnTo>
                <a:lnTo>
                  <a:pt x="139522" y="61918"/>
                </a:lnTo>
                <a:lnTo>
                  <a:pt x="139522" y="49018"/>
                </a:lnTo>
                <a:close/>
                <a:moveTo>
                  <a:pt x="82680" y="0"/>
                </a:moveTo>
                <a:cubicBezTo>
                  <a:pt x="91723" y="0"/>
                  <a:pt x="99474" y="7740"/>
                  <a:pt x="99474" y="16769"/>
                </a:cubicBezTo>
                <a:cubicBezTo>
                  <a:pt x="99474" y="18059"/>
                  <a:pt x="98182" y="19349"/>
                  <a:pt x="98182" y="21929"/>
                </a:cubicBezTo>
                <a:lnTo>
                  <a:pt x="161484" y="21929"/>
                </a:lnTo>
                <a:cubicBezTo>
                  <a:pt x="161484" y="19349"/>
                  <a:pt x="160192" y="18059"/>
                  <a:pt x="160192" y="16769"/>
                </a:cubicBezTo>
                <a:cubicBezTo>
                  <a:pt x="160192" y="7740"/>
                  <a:pt x="167944" y="0"/>
                  <a:pt x="176987" y="0"/>
                </a:cubicBezTo>
                <a:cubicBezTo>
                  <a:pt x="186030" y="0"/>
                  <a:pt x="193781" y="7740"/>
                  <a:pt x="193781" y="16769"/>
                </a:cubicBezTo>
                <a:cubicBezTo>
                  <a:pt x="193781" y="18059"/>
                  <a:pt x="193781" y="19349"/>
                  <a:pt x="192489" y="21929"/>
                </a:cubicBezTo>
                <a:lnTo>
                  <a:pt x="255791" y="21929"/>
                </a:lnTo>
                <a:cubicBezTo>
                  <a:pt x="255791" y="19349"/>
                  <a:pt x="255791" y="18059"/>
                  <a:pt x="255791" y="16769"/>
                </a:cubicBezTo>
                <a:cubicBezTo>
                  <a:pt x="255791" y="7740"/>
                  <a:pt x="262250" y="0"/>
                  <a:pt x="271294" y="0"/>
                </a:cubicBezTo>
                <a:cubicBezTo>
                  <a:pt x="280337" y="0"/>
                  <a:pt x="288088" y="7740"/>
                  <a:pt x="288088" y="16769"/>
                </a:cubicBezTo>
                <a:cubicBezTo>
                  <a:pt x="288088" y="18059"/>
                  <a:pt x="288088" y="19349"/>
                  <a:pt x="286796" y="21929"/>
                </a:cubicBezTo>
                <a:lnTo>
                  <a:pt x="350098" y="21929"/>
                </a:lnTo>
                <a:cubicBezTo>
                  <a:pt x="350098" y="19349"/>
                  <a:pt x="350098" y="18059"/>
                  <a:pt x="350098" y="16769"/>
                </a:cubicBezTo>
                <a:cubicBezTo>
                  <a:pt x="350098" y="7740"/>
                  <a:pt x="356557" y="0"/>
                  <a:pt x="365600" y="0"/>
                </a:cubicBezTo>
                <a:cubicBezTo>
                  <a:pt x="375935" y="0"/>
                  <a:pt x="382395" y="7740"/>
                  <a:pt x="382395" y="16769"/>
                </a:cubicBezTo>
                <a:cubicBezTo>
                  <a:pt x="382395" y="18059"/>
                  <a:pt x="382395" y="19349"/>
                  <a:pt x="382395" y="21929"/>
                </a:cubicBezTo>
                <a:lnTo>
                  <a:pt x="445696" y="21929"/>
                </a:lnTo>
                <a:cubicBezTo>
                  <a:pt x="444405" y="19349"/>
                  <a:pt x="444405" y="18059"/>
                  <a:pt x="444405" y="16769"/>
                </a:cubicBezTo>
                <a:cubicBezTo>
                  <a:pt x="444405" y="7740"/>
                  <a:pt x="452156" y="0"/>
                  <a:pt x="461199" y="0"/>
                </a:cubicBezTo>
                <a:cubicBezTo>
                  <a:pt x="470242" y="0"/>
                  <a:pt x="476701" y="7740"/>
                  <a:pt x="476701" y="16769"/>
                </a:cubicBezTo>
                <a:cubicBezTo>
                  <a:pt x="476701" y="18059"/>
                  <a:pt x="476701" y="19349"/>
                  <a:pt x="476701" y="21929"/>
                </a:cubicBezTo>
                <a:lnTo>
                  <a:pt x="496080" y="21929"/>
                </a:lnTo>
                <a:cubicBezTo>
                  <a:pt x="521917" y="21929"/>
                  <a:pt x="542587" y="42568"/>
                  <a:pt x="542587" y="68368"/>
                </a:cubicBezTo>
                <a:lnTo>
                  <a:pt x="542587" y="463094"/>
                </a:lnTo>
                <a:lnTo>
                  <a:pt x="441821" y="563710"/>
                </a:lnTo>
                <a:lnTo>
                  <a:pt x="47799" y="563710"/>
                </a:lnTo>
                <a:cubicBezTo>
                  <a:pt x="21962" y="563710"/>
                  <a:pt x="0" y="541781"/>
                  <a:pt x="0" y="515982"/>
                </a:cubicBezTo>
                <a:lnTo>
                  <a:pt x="0" y="68368"/>
                </a:lnTo>
                <a:cubicBezTo>
                  <a:pt x="0" y="42568"/>
                  <a:pt x="21962" y="21929"/>
                  <a:pt x="47799" y="21929"/>
                </a:cubicBezTo>
                <a:lnTo>
                  <a:pt x="67177" y="21929"/>
                </a:lnTo>
                <a:cubicBezTo>
                  <a:pt x="67177" y="19349"/>
                  <a:pt x="65886" y="18059"/>
                  <a:pt x="65886" y="16769"/>
                </a:cubicBezTo>
                <a:cubicBezTo>
                  <a:pt x="65886" y="7740"/>
                  <a:pt x="73637" y="0"/>
                  <a:pt x="82680" y="0"/>
                </a:cubicBezTo>
                <a:close/>
              </a:path>
            </a:pathLst>
          </a:custGeom>
          <a:solidFill>
            <a:schemeClr val="bg1"/>
          </a:solidFill>
          <a:ln>
            <a:noFill/>
          </a:ln>
        </p:spPr>
      </p:sp>
      <p:sp>
        <p:nvSpPr>
          <p:cNvPr id="20" name="alarm-clock-of-circular-shape_55236">
            <a:extLst>
              <a:ext uri="{FF2B5EF4-FFF2-40B4-BE49-F238E27FC236}">
                <a16:creationId xmlns:a16="http://schemas.microsoft.com/office/drawing/2014/main" id="{F56BDDCD-8FC1-418A-B012-6389B478BFCE}"/>
              </a:ext>
            </a:extLst>
          </p:cNvPr>
          <p:cNvSpPr>
            <a:spLocks noChangeAspect="1"/>
          </p:cNvSpPr>
          <p:nvPr/>
        </p:nvSpPr>
        <p:spPr bwMode="auto">
          <a:xfrm>
            <a:off x="6970026" y="3524227"/>
            <a:ext cx="567130" cy="609685"/>
          </a:xfrm>
          <a:custGeom>
            <a:avLst/>
            <a:gdLst>
              <a:gd name="connsiteX0" fmla="*/ 204779 w 566146"/>
              <a:gd name="connsiteY0" fmla="*/ 180068 h 608627"/>
              <a:gd name="connsiteX1" fmla="*/ 222496 w 566146"/>
              <a:gd name="connsiteY1" fmla="*/ 191159 h 608627"/>
              <a:gd name="connsiteX2" fmla="*/ 282297 w 566146"/>
              <a:gd name="connsiteY2" fmla="*/ 275249 h 608627"/>
              <a:gd name="connsiteX3" fmla="*/ 283060 w 566146"/>
              <a:gd name="connsiteY3" fmla="*/ 275110 h 608627"/>
              <a:gd name="connsiteX4" fmla="*/ 322881 w 566146"/>
              <a:gd name="connsiteY4" fmla="*/ 296098 h 608627"/>
              <a:gd name="connsiteX5" fmla="*/ 388579 w 566146"/>
              <a:gd name="connsiteY5" fmla="*/ 296098 h 608627"/>
              <a:gd name="connsiteX6" fmla="*/ 415913 w 566146"/>
              <a:gd name="connsiteY6" fmla="*/ 323389 h 608627"/>
              <a:gd name="connsiteX7" fmla="*/ 388579 w 566146"/>
              <a:gd name="connsiteY7" fmla="*/ 350680 h 608627"/>
              <a:gd name="connsiteX8" fmla="*/ 322951 w 566146"/>
              <a:gd name="connsiteY8" fmla="*/ 350680 h 608627"/>
              <a:gd name="connsiteX9" fmla="*/ 283060 w 566146"/>
              <a:gd name="connsiteY9" fmla="*/ 371668 h 608627"/>
              <a:gd name="connsiteX10" fmla="*/ 234775 w 566146"/>
              <a:gd name="connsiteY10" fmla="*/ 323389 h 608627"/>
              <a:gd name="connsiteX11" fmla="*/ 237828 w 566146"/>
              <a:gd name="connsiteY11" fmla="*/ 306904 h 608627"/>
              <a:gd name="connsiteX12" fmla="*/ 177957 w 566146"/>
              <a:gd name="connsiteY12" fmla="*/ 222745 h 608627"/>
              <a:gd name="connsiteX13" fmla="*/ 184409 w 566146"/>
              <a:gd name="connsiteY13" fmla="*/ 184718 h 608627"/>
              <a:gd name="connsiteX14" fmla="*/ 204779 w 566146"/>
              <a:gd name="connsiteY14" fmla="*/ 180068 h 608627"/>
              <a:gd name="connsiteX15" fmla="*/ 264895 w 566146"/>
              <a:gd name="connsiteY15" fmla="*/ 114433 h 608627"/>
              <a:gd name="connsiteX16" fmla="*/ 73821 w 566146"/>
              <a:gd name="connsiteY16" fmla="*/ 305238 h 608627"/>
              <a:gd name="connsiteX17" fmla="*/ 98382 w 566146"/>
              <a:gd name="connsiteY17" fmla="*/ 305238 h 608627"/>
              <a:gd name="connsiteX18" fmla="*/ 116559 w 566146"/>
              <a:gd name="connsiteY18" fmla="*/ 323390 h 608627"/>
              <a:gd name="connsiteX19" fmla="*/ 98382 w 566146"/>
              <a:gd name="connsiteY19" fmla="*/ 341611 h 608627"/>
              <a:gd name="connsiteX20" fmla="*/ 73821 w 566146"/>
              <a:gd name="connsiteY20" fmla="*/ 341611 h 608627"/>
              <a:gd name="connsiteX21" fmla="*/ 264895 w 566146"/>
              <a:gd name="connsiteY21" fmla="*/ 532347 h 608627"/>
              <a:gd name="connsiteX22" fmla="*/ 264895 w 566146"/>
              <a:gd name="connsiteY22" fmla="*/ 507890 h 608627"/>
              <a:gd name="connsiteX23" fmla="*/ 283073 w 566146"/>
              <a:gd name="connsiteY23" fmla="*/ 489668 h 608627"/>
              <a:gd name="connsiteX24" fmla="*/ 301320 w 566146"/>
              <a:gd name="connsiteY24" fmla="*/ 507890 h 608627"/>
              <a:gd name="connsiteX25" fmla="*/ 301320 w 566146"/>
              <a:gd name="connsiteY25" fmla="*/ 532347 h 608627"/>
              <a:gd name="connsiteX26" fmla="*/ 492394 w 566146"/>
              <a:gd name="connsiteY26" fmla="*/ 341611 h 608627"/>
              <a:gd name="connsiteX27" fmla="*/ 467834 w 566146"/>
              <a:gd name="connsiteY27" fmla="*/ 341611 h 608627"/>
              <a:gd name="connsiteX28" fmla="*/ 449587 w 566146"/>
              <a:gd name="connsiteY28" fmla="*/ 323390 h 608627"/>
              <a:gd name="connsiteX29" fmla="*/ 467834 w 566146"/>
              <a:gd name="connsiteY29" fmla="*/ 305238 h 608627"/>
              <a:gd name="connsiteX30" fmla="*/ 492394 w 566146"/>
              <a:gd name="connsiteY30" fmla="*/ 305238 h 608627"/>
              <a:gd name="connsiteX31" fmla="*/ 301320 w 566146"/>
              <a:gd name="connsiteY31" fmla="*/ 114433 h 608627"/>
              <a:gd name="connsiteX32" fmla="*/ 301320 w 566146"/>
              <a:gd name="connsiteY32" fmla="*/ 138959 h 608627"/>
              <a:gd name="connsiteX33" fmla="*/ 283073 w 566146"/>
              <a:gd name="connsiteY33" fmla="*/ 157111 h 608627"/>
              <a:gd name="connsiteX34" fmla="*/ 264895 w 566146"/>
              <a:gd name="connsiteY34" fmla="*/ 138959 h 608627"/>
              <a:gd name="connsiteX35" fmla="*/ 283073 w 566146"/>
              <a:gd name="connsiteY35" fmla="*/ 40716 h 608627"/>
              <a:gd name="connsiteX36" fmla="*/ 566146 w 566146"/>
              <a:gd name="connsiteY36" fmla="*/ 323390 h 608627"/>
              <a:gd name="connsiteX37" fmla="*/ 484971 w 566146"/>
              <a:gd name="connsiteY37" fmla="*/ 521400 h 608627"/>
              <a:gd name="connsiteX38" fmla="*/ 510572 w 566146"/>
              <a:gd name="connsiteY38" fmla="*/ 546965 h 608627"/>
              <a:gd name="connsiteX39" fmla="*/ 510572 w 566146"/>
              <a:gd name="connsiteY39" fmla="*/ 598027 h 608627"/>
              <a:gd name="connsiteX40" fmla="*/ 485040 w 566146"/>
              <a:gd name="connsiteY40" fmla="*/ 608627 h 608627"/>
              <a:gd name="connsiteX41" fmla="*/ 459508 w 566146"/>
              <a:gd name="connsiteY41" fmla="*/ 598027 h 608627"/>
              <a:gd name="connsiteX42" fmla="*/ 427593 w 566146"/>
              <a:gd name="connsiteY42" fmla="*/ 566157 h 608627"/>
              <a:gd name="connsiteX43" fmla="*/ 283073 w 566146"/>
              <a:gd name="connsiteY43" fmla="*/ 606064 h 608627"/>
              <a:gd name="connsiteX44" fmla="*/ 138692 w 566146"/>
              <a:gd name="connsiteY44" fmla="*/ 566157 h 608627"/>
              <a:gd name="connsiteX45" fmla="*/ 106777 w 566146"/>
              <a:gd name="connsiteY45" fmla="*/ 598027 h 608627"/>
              <a:gd name="connsiteX46" fmla="*/ 81175 w 566146"/>
              <a:gd name="connsiteY46" fmla="*/ 608627 h 608627"/>
              <a:gd name="connsiteX47" fmla="*/ 55643 w 566146"/>
              <a:gd name="connsiteY47" fmla="*/ 598027 h 608627"/>
              <a:gd name="connsiteX48" fmla="*/ 55643 w 566146"/>
              <a:gd name="connsiteY48" fmla="*/ 546965 h 608627"/>
              <a:gd name="connsiteX49" fmla="*/ 81245 w 566146"/>
              <a:gd name="connsiteY49" fmla="*/ 521400 h 608627"/>
              <a:gd name="connsiteX50" fmla="*/ 0 w 566146"/>
              <a:gd name="connsiteY50" fmla="*/ 323390 h 608627"/>
              <a:gd name="connsiteX51" fmla="*/ 283073 w 566146"/>
              <a:gd name="connsiteY51" fmla="*/ 40716 h 608627"/>
              <a:gd name="connsiteX52" fmla="*/ 433697 w 566146"/>
              <a:gd name="connsiteY52" fmla="*/ 0 h 608627"/>
              <a:gd name="connsiteX53" fmla="*/ 565371 w 566146"/>
              <a:gd name="connsiteY53" fmla="*/ 131555 h 608627"/>
              <a:gd name="connsiteX54" fmla="*/ 555311 w 566146"/>
              <a:gd name="connsiteY54" fmla="*/ 181918 h 608627"/>
              <a:gd name="connsiteX55" fmla="*/ 355720 w 566146"/>
              <a:gd name="connsiteY55" fmla="*/ 25701 h 608627"/>
              <a:gd name="connsiteX56" fmla="*/ 433697 w 566146"/>
              <a:gd name="connsiteY56" fmla="*/ 0 h 608627"/>
              <a:gd name="connsiteX57" fmla="*/ 132519 w 566146"/>
              <a:gd name="connsiteY57" fmla="*/ 0 h 608627"/>
              <a:gd name="connsiteX58" fmla="*/ 210496 w 566146"/>
              <a:gd name="connsiteY58" fmla="*/ 25701 h 608627"/>
              <a:gd name="connsiteX59" fmla="*/ 10835 w 566146"/>
              <a:gd name="connsiteY59" fmla="*/ 181918 h 608627"/>
              <a:gd name="connsiteX60" fmla="*/ 776 w 566146"/>
              <a:gd name="connsiteY60" fmla="*/ 131555 h 608627"/>
              <a:gd name="connsiteX61" fmla="*/ 132519 w 566146"/>
              <a:gd name="connsiteY61" fmla="*/ 0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66146" h="608627">
                <a:moveTo>
                  <a:pt x="204779" y="180068"/>
                </a:moveTo>
                <a:cubicBezTo>
                  <a:pt x="211674" y="181237"/>
                  <a:pt x="218126" y="185029"/>
                  <a:pt x="222496" y="191159"/>
                </a:cubicBezTo>
                <a:lnTo>
                  <a:pt x="282297" y="275249"/>
                </a:lnTo>
                <a:cubicBezTo>
                  <a:pt x="282575" y="275180"/>
                  <a:pt x="282783" y="275110"/>
                  <a:pt x="283060" y="275110"/>
                </a:cubicBezTo>
                <a:cubicBezTo>
                  <a:pt x="299641" y="275110"/>
                  <a:pt x="314209" y="283492"/>
                  <a:pt x="322881" y="296098"/>
                </a:cubicBezTo>
                <a:lnTo>
                  <a:pt x="388579" y="296098"/>
                </a:lnTo>
                <a:cubicBezTo>
                  <a:pt x="403634" y="296098"/>
                  <a:pt x="415913" y="308358"/>
                  <a:pt x="415913" y="323389"/>
                </a:cubicBezTo>
                <a:cubicBezTo>
                  <a:pt x="415913" y="338489"/>
                  <a:pt x="403634" y="350680"/>
                  <a:pt x="388579" y="350680"/>
                </a:cubicBezTo>
                <a:lnTo>
                  <a:pt x="322951" y="350680"/>
                </a:lnTo>
                <a:cubicBezTo>
                  <a:pt x="314209" y="363287"/>
                  <a:pt x="299641" y="371668"/>
                  <a:pt x="283060" y="371668"/>
                </a:cubicBezTo>
                <a:cubicBezTo>
                  <a:pt x="256351" y="371668"/>
                  <a:pt x="234775" y="350057"/>
                  <a:pt x="234775" y="323389"/>
                </a:cubicBezTo>
                <a:cubicBezTo>
                  <a:pt x="234775" y="317571"/>
                  <a:pt x="235955" y="312099"/>
                  <a:pt x="237828" y="306904"/>
                </a:cubicBezTo>
                <a:lnTo>
                  <a:pt x="177957" y="222745"/>
                </a:lnTo>
                <a:cubicBezTo>
                  <a:pt x="169216" y="210485"/>
                  <a:pt x="172060" y="193445"/>
                  <a:pt x="184409" y="184718"/>
                </a:cubicBezTo>
                <a:cubicBezTo>
                  <a:pt x="190549" y="180354"/>
                  <a:pt x="197885" y="178899"/>
                  <a:pt x="204779" y="180068"/>
                </a:cubicBezTo>
                <a:close/>
                <a:moveTo>
                  <a:pt x="264895" y="114433"/>
                </a:moveTo>
                <a:cubicBezTo>
                  <a:pt x="163530" y="123163"/>
                  <a:pt x="82563" y="204016"/>
                  <a:pt x="73821" y="305238"/>
                </a:cubicBezTo>
                <a:lnTo>
                  <a:pt x="98382" y="305238"/>
                </a:lnTo>
                <a:cubicBezTo>
                  <a:pt x="108442" y="305238"/>
                  <a:pt x="116559" y="313344"/>
                  <a:pt x="116559" y="323390"/>
                </a:cubicBezTo>
                <a:cubicBezTo>
                  <a:pt x="116559" y="333436"/>
                  <a:pt x="108442" y="341611"/>
                  <a:pt x="98382" y="341611"/>
                </a:cubicBezTo>
                <a:lnTo>
                  <a:pt x="73821" y="341611"/>
                </a:lnTo>
                <a:cubicBezTo>
                  <a:pt x="82563" y="442833"/>
                  <a:pt x="163530" y="523617"/>
                  <a:pt x="264895" y="532347"/>
                </a:cubicBezTo>
                <a:lnTo>
                  <a:pt x="264895" y="507890"/>
                </a:lnTo>
                <a:cubicBezTo>
                  <a:pt x="264895" y="497844"/>
                  <a:pt x="273013" y="489668"/>
                  <a:pt x="283073" y="489668"/>
                </a:cubicBezTo>
                <a:cubicBezTo>
                  <a:pt x="293133" y="489668"/>
                  <a:pt x="301320" y="497844"/>
                  <a:pt x="301320" y="507890"/>
                </a:cubicBezTo>
                <a:lnTo>
                  <a:pt x="301320" y="532347"/>
                </a:lnTo>
                <a:cubicBezTo>
                  <a:pt x="402685" y="523617"/>
                  <a:pt x="483583" y="442833"/>
                  <a:pt x="492394" y="341611"/>
                </a:cubicBezTo>
                <a:lnTo>
                  <a:pt x="467834" y="341611"/>
                </a:lnTo>
                <a:cubicBezTo>
                  <a:pt x="457773" y="341611"/>
                  <a:pt x="449587" y="333436"/>
                  <a:pt x="449587" y="323390"/>
                </a:cubicBezTo>
                <a:cubicBezTo>
                  <a:pt x="449587" y="313344"/>
                  <a:pt x="457773" y="305238"/>
                  <a:pt x="467834" y="305238"/>
                </a:cubicBezTo>
                <a:lnTo>
                  <a:pt x="492394" y="305238"/>
                </a:lnTo>
                <a:cubicBezTo>
                  <a:pt x="483583" y="204016"/>
                  <a:pt x="402685" y="123163"/>
                  <a:pt x="301320" y="114433"/>
                </a:cubicBezTo>
                <a:lnTo>
                  <a:pt x="301320" y="138959"/>
                </a:lnTo>
                <a:cubicBezTo>
                  <a:pt x="301320" y="149005"/>
                  <a:pt x="293133" y="157111"/>
                  <a:pt x="283073" y="157111"/>
                </a:cubicBezTo>
                <a:cubicBezTo>
                  <a:pt x="273013" y="157111"/>
                  <a:pt x="264895" y="149005"/>
                  <a:pt x="264895" y="138959"/>
                </a:cubicBezTo>
                <a:close/>
                <a:moveTo>
                  <a:pt x="283073" y="40716"/>
                </a:moveTo>
                <a:cubicBezTo>
                  <a:pt x="439457" y="40716"/>
                  <a:pt x="566146" y="167296"/>
                  <a:pt x="566146" y="323390"/>
                </a:cubicBezTo>
                <a:cubicBezTo>
                  <a:pt x="566146" y="400571"/>
                  <a:pt x="535133" y="470408"/>
                  <a:pt x="484971" y="521400"/>
                </a:cubicBezTo>
                <a:lnTo>
                  <a:pt x="510572" y="546965"/>
                </a:lnTo>
                <a:cubicBezTo>
                  <a:pt x="524726" y="561099"/>
                  <a:pt x="524726" y="583962"/>
                  <a:pt x="510572" y="598027"/>
                </a:cubicBezTo>
                <a:cubicBezTo>
                  <a:pt x="503565" y="605094"/>
                  <a:pt x="494268" y="608627"/>
                  <a:pt x="485040" y="608627"/>
                </a:cubicBezTo>
                <a:cubicBezTo>
                  <a:pt x="475812" y="608627"/>
                  <a:pt x="466515" y="605094"/>
                  <a:pt x="459508" y="598027"/>
                </a:cubicBezTo>
                <a:lnTo>
                  <a:pt x="427593" y="566157"/>
                </a:lnTo>
                <a:cubicBezTo>
                  <a:pt x="385201" y="591376"/>
                  <a:pt x="335941" y="606064"/>
                  <a:pt x="283073" y="606064"/>
                </a:cubicBezTo>
                <a:cubicBezTo>
                  <a:pt x="230274" y="606064"/>
                  <a:pt x="180945" y="591376"/>
                  <a:pt x="138692" y="566157"/>
                </a:cubicBezTo>
                <a:lnTo>
                  <a:pt x="106777" y="598027"/>
                </a:lnTo>
                <a:cubicBezTo>
                  <a:pt x="99700" y="605094"/>
                  <a:pt x="90472" y="608627"/>
                  <a:pt x="81175" y="608627"/>
                </a:cubicBezTo>
                <a:cubicBezTo>
                  <a:pt x="71948" y="608627"/>
                  <a:pt x="62720" y="605094"/>
                  <a:pt x="55643" y="598027"/>
                </a:cubicBezTo>
                <a:cubicBezTo>
                  <a:pt x="41559" y="583962"/>
                  <a:pt x="41559" y="561099"/>
                  <a:pt x="55643" y="546965"/>
                </a:cubicBezTo>
                <a:lnTo>
                  <a:pt x="81245" y="521400"/>
                </a:lnTo>
                <a:cubicBezTo>
                  <a:pt x="31083" y="470408"/>
                  <a:pt x="0" y="400571"/>
                  <a:pt x="0" y="323390"/>
                </a:cubicBezTo>
                <a:cubicBezTo>
                  <a:pt x="0" y="167296"/>
                  <a:pt x="126758" y="40716"/>
                  <a:pt x="283073" y="40716"/>
                </a:cubicBezTo>
                <a:close/>
                <a:moveTo>
                  <a:pt x="433697" y="0"/>
                </a:moveTo>
                <a:cubicBezTo>
                  <a:pt x="506402" y="0"/>
                  <a:pt x="565440" y="58884"/>
                  <a:pt x="565371" y="131555"/>
                </a:cubicBezTo>
                <a:cubicBezTo>
                  <a:pt x="565371" y="149358"/>
                  <a:pt x="561833" y="166400"/>
                  <a:pt x="555311" y="181918"/>
                </a:cubicBezTo>
                <a:cubicBezTo>
                  <a:pt x="514935" y="104676"/>
                  <a:pt x="442508" y="46830"/>
                  <a:pt x="355720" y="25701"/>
                </a:cubicBezTo>
                <a:cubicBezTo>
                  <a:pt x="377573" y="9629"/>
                  <a:pt x="404490" y="0"/>
                  <a:pt x="433697" y="0"/>
                </a:cubicBezTo>
                <a:close/>
                <a:moveTo>
                  <a:pt x="132519" y="0"/>
                </a:moveTo>
                <a:cubicBezTo>
                  <a:pt x="161726" y="0"/>
                  <a:pt x="188643" y="9629"/>
                  <a:pt x="210496" y="25701"/>
                </a:cubicBezTo>
                <a:cubicBezTo>
                  <a:pt x="123708" y="46830"/>
                  <a:pt x="51281" y="104606"/>
                  <a:pt x="10835" y="181918"/>
                </a:cubicBezTo>
                <a:cubicBezTo>
                  <a:pt x="4383" y="166400"/>
                  <a:pt x="776" y="149358"/>
                  <a:pt x="776" y="131555"/>
                </a:cubicBezTo>
                <a:cubicBezTo>
                  <a:pt x="776" y="58884"/>
                  <a:pt x="59745" y="0"/>
                  <a:pt x="132519" y="0"/>
                </a:cubicBezTo>
                <a:close/>
              </a:path>
            </a:pathLst>
          </a:custGeom>
          <a:solidFill>
            <a:schemeClr val="bg1"/>
          </a:solidFill>
          <a:ln>
            <a:noFill/>
          </a:ln>
        </p:spPr>
      </p:sp>
      <p:grpSp>
        <p:nvGrpSpPr>
          <p:cNvPr id="21" name="组合 20">
            <a:extLst>
              <a:ext uri="{FF2B5EF4-FFF2-40B4-BE49-F238E27FC236}">
                <a16:creationId xmlns:a16="http://schemas.microsoft.com/office/drawing/2014/main" id="{FB6282C9-5E2D-4280-A884-3CCD092E8C7C}"/>
              </a:ext>
            </a:extLst>
          </p:cNvPr>
          <p:cNvGrpSpPr/>
          <p:nvPr/>
        </p:nvGrpSpPr>
        <p:grpSpPr>
          <a:xfrm>
            <a:off x="9302074" y="353222"/>
            <a:ext cx="2372401" cy="697199"/>
            <a:chOff x="2954664" y="741101"/>
            <a:chExt cx="4418941" cy="1332639"/>
          </a:xfrm>
        </p:grpSpPr>
        <p:sp>
          <p:nvSpPr>
            <p:cNvPr id="22" name="椭圆 21">
              <a:extLst>
                <a:ext uri="{FF2B5EF4-FFF2-40B4-BE49-F238E27FC236}">
                  <a16:creationId xmlns:a16="http://schemas.microsoft.com/office/drawing/2014/main" id="{9D195512-8E5C-48B9-A058-01E511832469}"/>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23" name="图片 22">
              <a:extLst>
                <a:ext uri="{FF2B5EF4-FFF2-40B4-BE49-F238E27FC236}">
                  <a16:creationId xmlns:a16="http://schemas.microsoft.com/office/drawing/2014/main" id="{3123C1FB-FD4A-4DB8-84AF-26038C8879E3}"/>
                </a:ext>
              </a:extLst>
            </p:cNvPr>
            <p:cNvPicPr>
              <a:picLocks noChangeAspect="1"/>
            </p:cNvPicPr>
            <p:nvPr/>
          </p:nvPicPr>
          <p:blipFill rotWithShape="1">
            <a:blip r:embed="rId1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1825637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E11A7C2-CE89-4471-9873-7148025B6B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0" y="0"/>
            <a:ext cx="12198140" cy="6885734"/>
          </a:xfrm>
          <a:prstGeom prst="rect">
            <a:avLst/>
          </a:prstGeom>
        </p:spPr>
      </p:pic>
      <p:pic>
        <p:nvPicPr>
          <p:cNvPr id="2" name="图片 1">
            <a:extLst>
              <a:ext uri="{FF2B5EF4-FFF2-40B4-BE49-F238E27FC236}">
                <a16:creationId xmlns:a16="http://schemas.microsoft.com/office/drawing/2014/main" id="{58F4983E-F8FA-4F59-8518-9FB0A132F9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810" y="1640748"/>
            <a:ext cx="4033748" cy="2920990"/>
          </a:xfrm>
          <a:prstGeom prst="rect">
            <a:avLst/>
          </a:prstGeom>
        </p:spPr>
      </p:pic>
      <p:sp>
        <p:nvSpPr>
          <p:cNvPr id="3" name="矩形 2">
            <a:extLst>
              <a:ext uri="{FF2B5EF4-FFF2-40B4-BE49-F238E27FC236}">
                <a16:creationId xmlns:a16="http://schemas.microsoft.com/office/drawing/2014/main" id="{8224146C-BA0E-4E9B-B307-B92E0315B8B6}"/>
              </a:ext>
            </a:extLst>
          </p:cNvPr>
          <p:cNvSpPr/>
          <p:nvPr/>
        </p:nvSpPr>
        <p:spPr>
          <a:xfrm>
            <a:off x="-300445" y="1975209"/>
            <a:ext cx="3396342" cy="2252617"/>
          </a:xfrm>
          <a:prstGeom prst="rect">
            <a:avLst/>
          </a:prstGeom>
          <a:blipFill dpi="0" rotWithShape="1">
            <a:blip r:embed="rId4"/>
            <a:srcRect/>
            <a:tile tx="0" ty="0" sx="100000" sy="100000" flip="none" algn="ctr"/>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8657C44E-A1CD-49FF-A49D-E7607F3A138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6438" y="2492747"/>
            <a:ext cx="5659561" cy="3322958"/>
          </a:xfrm>
          <a:prstGeom prst="rect">
            <a:avLst/>
          </a:prstGeom>
        </p:spPr>
      </p:pic>
      <p:sp>
        <p:nvSpPr>
          <p:cNvPr id="6" name="矩形 5">
            <a:extLst>
              <a:ext uri="{FF2B5EF4-FFF2-40B4-BE49-F238E27FC236}">
                <a16:creationId xmlns:a16="http://schemas.microsoft.com/office/drawing/2014/main" id="{27E90727-EFC5-452E-A816-BA15D4E924F6}"/>
              </a:ext>
            </a:extLst>
          </p:cNvPr>
          <p:cNvSpPr/>
          <p:nvPr/>
        </p:nvSpPr>
        <p:spPr>
          <a:xfrm>
            <a:off x="1130442" y="2712535"/>
            <a:ext cx="4271554" cy="2701549"/>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8D126306-90EA-4507-884C-BE8897B8C715}"/>
              </a:ext>
            </a:extLst>
          </p:cNvPr>
          <p:cNvGraphicFramePr/>
          <p:nvPr>
            <p:extLst>
              <p:ext uri="{D42A27DB-BD31-4B8C-83A1-F6EECF244321}">
                <p14:modId xmlns:p14="http://schemas.microsoft.com/office/powerpoint/2010/main" val="3370401894"/>
              </p:ext>
            </p:extLst>
          </p:nvPr>
        </p:nvGraphicFramePr>
        <p:xfrm>
          <a:off x="1255646" y="2782614"/>
          <a:ext cx="4075112" cy="2631123"/>
        </p:xfrm>
        <a:graphic>
          <a:graphicData uri="http://schemas.openxmlformats.org/drawingml/2006/chart">
            <c:chart xmlns:c="http://schemas.openxmlformats.org/drawingml/2006/chart" xmlns:r="http://schemas.openxmlformats.org/officeDocument/2006/relationships" r:id="rId6"/>
          </a:graphicData>
        </a:graphic>
      </p:graphicFrame>
      <p:grpSp>
        <p:nvGrpSpPr>
          <p:cNvPr id="7" name="组合 6">
            <a:extLst>
              <a:ext uri="{FF2B5EF4-FFF2-40B4-BE49-F238E27FC236}">
                <a16:creationId xmlns:a16="http://schemas.microsoft.com/office/drawing/2014/main" id="{1231D000-45C3-47E1-B749-9793A944D21C}"/>
              </a:ext>
            </a:extLst>
          </p:cNvPr>
          <p:cNvGrpSpPr/>
          <p:nvPr/>
        </p:nvGrpSpPr>
        <p:grpSpPr>
          <a:xfrm>
            <a:off x="0" y="310997"/>
            <a:ext cx="11548864" cy="825807"/>
            <a:chOff x="0" y="310997"/>
            <a:chExt cx="11548864" cy="825807"/>
          </a:xfrm>
        </p:grpSpPr>
        <p:sp>
          <p:nvSpPr>
            <p:cNvPr id="8" name="标题 1">
              <a:extLst>
                <a:ext uri="{FF2B5EF4-FFF2-40B4-BE49-F238E27FC236}">
                  <a16:creationId xmlns:a16="http://schemas.microsoft.com/office/drawing/2014/main" id="{F841754E-494B-496E-B6CA-C84106349C69}"/>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样机使用页</a:t>
              </a:r>
              <a:endParaRPr kumimoji="0" lang="zh-CN" altLang="en-US" sz="3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cxnSp>
          <p:nvCxnSpPr>
            <p:cNvPr id="9" name="直接连接符 8">
              <a:extLst>
                <a:ext uri="{FF2B5EF4-FFF2-40B4-BE49-F238E27FC236}">
                  <a16:creationId xmlns:a16="http://schemas.microsoft.com/office/drawing/2014/main" id="{9CE82660-84E2-48B8-B37F-76CAAADC90E5}"/>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sp>
          <p:nvSpPr>
            <p:cNvPr id="10" name="矩形 9">
              <a:extLst>
                <a:ext uri="{FF2B5EF4-FFF2-40B4-BE49-F238E27FC236}">
                  <a16:creationId xmlns:a16="http://schemas.microsoft.com/office/drawing/2014/main" id="{BA81AE08-D50A-4AE0-8F65-96011D93B387}"/>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DB42603D-EB6D-4E2B-A8A4-CDE5B86CC32F}"/>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3" name="文本框 12">
            <a:extLst>
              <a:ext uri="{FF2B5EF4-FFF2-40B4-BE49-F238E27FC236}">
                <a16:creationId xmlns:a16="http://schemas.microsoft.com/office/drawing/2014/main" id="{6136B87C-F4AB-4D3A-BB57-141C8208DE7C}"/>
              </a:ext>
            </a:extLst>
          </p:cNvPr>
          <p:cNvSpPr txBox="1"/>
          <p:nvPr/>
        </p:nvSpPr>
        <p:spPr>
          <a:xfrm>
            <a:off x="6504635" y="1683898"/>
            <a:ext cx="1828800" cy="461665"/>
          </a:xfrm>
          <a:prstGeom prst="rect">
            <a:avLst/>
          </a:prstGeom>
          <a:noFill/>
        </p:spPr>
        <p:txBody>
          <a:bodyPr wrap="square" rtlCol="0">
            <a:spAutoFit/>
          </a:bodyPr>
          <a:lstStyle/>
          <a:p>
            <a:r>
              <a:rPr lang="zh-CN" altLang="en-US" sz="2400" b="1" dirty="0">
                <a:solidFill>
                  <a:srgbClr val="000000"/>
                </a:solidFill>
                <a:latin typeface="微软雅黑" panose="020B0503020204020204" pitchFamily="34" charset="-122"/>
                <a:ea typeface="微软雅黑" panose="020B0503020204020204" pitchFamily="34" charset="-122"/>
              </a:rPr>
              <a:t>输入小标题</a:t>
            </a:r>
          </a:p>
        </p:txBody>
      </p:sp>
      <p:cxnSp>
        <p:nvCxnSpPr>
          <p:cNvPr id="14" name="直接连接符 13">
            <a:extLst>
              <a:ext uri="{FF2B5EF4-FFF2-40B4-BE49-F238E27FC236}">
                <a16:creationId xmlns:a16="http://schemas.microsoft.com/office/drawing/2014/main" id="{05E0CF29-BE1D-4906-800D-6834235788A1}"/>
              </a:ext>
            </a:extLst>
          </p:cNvPr>
          <p:cNvCxnSpPr>
            <a:cxnSpLocks/>
          </p:cNvCxnSpPr>
          <p:nvPr/>
        </p:nvCxnSpPr>
        <p:spPr>
          <a:xfrm flipH="1">
            <a:off x="7484183" y="2225952"/>
            <a:ext cx="1129365" cy="0"/>
          </a:xfrm>
          <a:prstGeom prst="line">
            <a:avLst/>
          </a:prstGeom>
          <a:noFill/>
          <a:ln w="6350" cap="flat" cmpd="sng" algn="ctr">
            <a:solidFill>
              <a:srgbClr val="B92917"/>
            </a:solidFill>
            <a:prstDash val="solid"/>
            <a:miter lim="800000"/>
          </a:ln>
          <a:effectLst/>
        </p:spPr>
      </p:cxnSp>
      <p:cxnSp>
        <p:nvCxnSpPr>
          <p:cNvPr id="15" name="直接连接符 14">
            <a:extLst>
              <a:ext uri="{FF2B5EF4-FFF2-40B4-BE49-F238E27FC236}">
                <a16:creationId xmlns:a16="http://schemas.microsoft.com/office/drawing/2014/main" id="{FDD0F193-7E24-4507-B3E6-1A06D25A6FCF}"/>
              </a:ext>
            </a:extLst>
          </p:cNvPr>
          <p:cNvCxnSpPr>
            <a:cxnSpLocks/>
          </p:cNvCxnSpPr>
          <p:nvPr/>
        </p:nvCxnSpPr>
        <p:spPr>
          <a:xfrm rot="5400000">
            <a:off x="7041595" y="1790157"/>
            <a:ext cx="0" cy="885170"/>
          </a:xfrm>
          <a:prstGeom prst="line">
            <a:avLst/>
          </a:prstGeom>
          <a:noFill/>
          <a:ln w="76200" cap="flat" cmpd="sng" algn="ctr">
            <a:solidFill>
              <a:srgbClr val="B92917"/>
            </a:solidFill>
            <a:prstDash val="solid"/>
            <a:miter lim="800000"/>
          </a:ln>
          <a:effectLst/>
        </p:spPr>
      </p:cxnSp>
      <p:sp>
        <p:nvSpPr>
          <p:cNvPr id="16" name="文本框 15">
            <a:extLst>
              <a:ext uri="{FF2B5EF4-FFF2-40B4-BE49-F238E27FC236}">
                <a16:creationId xmlns:a16="http://schemas.microsoft.com/office/drawing/2014/main" id="{DDDF495F-116E-4FB7-B14D-3CF548874323}"/>
              </a:ext>
            </a:extLst>
          </p:cNvPr>
          <p:cNvSpPr txBox="1"/>
          <p:nvPr/>
        </p:nvSpPr>
        <p:spPr>
          <a:xfrm>
            <a:off x="6504635" y="2415632"/>
            <a:ext cx="4502427" cy="701346"/>
          </a:xfrm>
          <a:prstGeom prst="rect">
            <a:avLst/>
          </a:prstGeom>
          <a:noFill/>
        </p:spPr>
        <p:txBody>
          <a:bodyPr wrap="square" rtlCol="0">
            <a:spAutoFit/>
          </a:bodyPr>
          <a:lstStyle/>
          <a:p>
            <a:pPr>
              <a:lnSpc>
                <a:spcPct val="130000"/>
              </a:lnSpc>
            </a:pPr>
            <a:r>
              <a:rPr lang="zh-CN" altLang="en-US" sz="1600" b="1" spc="130" dirty="0">
                <a:latin typeface="微软雅黑" panose="020B0503020204020204" pitchFamily="34" charset="-122"/>
                <a:ea typeface="微软雅黑" panose="020B0503020204020204" pitchFamily="34" charset="-122"/>
              </a:rPr>
              <a:t>在这里展开对图表的进一步描述，尤其对浅色块强调的地方进行着重解释</a:t>
            </a:r>
          </a:p>
        </p:txBody>
      </p:sp>
      <p:pic>
        <p:nvPicPr>
          <p:cNvPr id="17" name="图形 16">
            <a:extLst>
              <a:ext uri="{FF2B5EF4-FFF2-40B4-BE49-F238E27FC236}">
                <a16:creationId xmlns:a16="http://schemas.microsoft.com/office/drawing/2014/main" id="{7349B360-BACA-4698-B59F-6AC4E61FCA0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05968" y="3251553"/>
            <a:ext cx="609574" cy="600566"/>
          </a:xfrm>
          <a:prstGeom prst="rect">
            <a:avLst/>
          </a:prstGeom>
        </p:spPr>
      </p:pic>
      <p:pic>
        <p:nvPicPr>
          <p:cNvPr id="18" name="图形 17">
            <a:extLst>
              <a:ext uri="{FF2B5EF4-FFF2-40B4-BE49-F238E27FC236}">
                <a16:creationId xmlns:a16="http://schemas.microsoft.com/office/drawing/2014/main" id="{C70C8A86-5440-44BC-83BA-08DA27D151F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100082" y="3355266"/>
            <a:ext cx="423600" cy="423600"/>
          </a:xfrm>
          <a:prstGeom prst="rect">
            <a:avLst/>
          </a:prstGeom>
        </p:spPr>
      </p:pic>
      <p:sp>
        <p:nvSpPr>
          <p:cNvPr id="19" name="文本框 18">
            <a:extLst>
              <a:ext uri="{FF2B5EF4-FFF2-40B4-BE49-F238E27FC236}">
                <a16:creationId xmlns:a16="http://schemas.microsoft.com/office/drawing/2014/main" id="{FDD1AEA8-AE51-476B-A326-D0372D53A6AC}"/>
              </a:ext>
            </a:extLst>
          </p:cNvPr>
          <p:cNvSpPr txBox="1"/>
          <p:nvPr/>
        </p:nvSpPr>
        <p:spPr>
          <a:xfrm>
            <a:off x="7060892" y="3351781"/>
            <a:ext cx="129969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输入内容</a:t>
            </a:r>
          </a:p>
        </p:txBody>
      </p:sp>
      <p:sp>
        <p:nvSpPr>
          <p:cNvPr id="20" name="文本框 19">
            <a:extLst>
              <a:ext uri="{FF2B5EF4-FFF2-40B4-BE49-F238E27FC236}">
                <a16:creationId xmlns:a16="http://schemas.microsoft.com/office/drawing/2014/main" id="{87B6BD81-580E-44A4-BAA7-3CADC7D4618B}"/>
              </a:ext>
            </a:extLst>
          </p:cNvPr>
          <p:cNvSpPr txBox="1"/>
          <p:nvPr/>
        </p:nvSpPr>
        <p:spPr>
          <a:xfrm>
            <a:off x="6505968" y="3778866"/>
            <a:ext cx="2351287" cy="701346"/>
          </a:xfrm>
          <a:prstGeom prst="rect">
            <a:avLst/>
          </a:prstGeom>
          <a:noFill/>
        </p:spPr>
        <p:txBody>
          <a:bodyPr wrap="square" rtlCol="0">
            <a:spAutoFit/>
          </a:bodyPr>
          <a:lstStyle/>
          <a:p>
            <a:pPr>
              <a:lnSpc>
                <a:spcPct val="130000"/>
              </a:lnSpc>
            </a:pPr>
            <a:r>
              <a:rPr lang="zh-CN" altLang="en-US" sz="1600" b="1" spc="130" dirty="0">
                <a:latin typeface="微软雅黑" panose="020B0503020204020204" pitchFamily="34" charset="-122"/>
                <a:ea typeface="微软雅黑" panose="020B0503020204020204" pitchFamily="34" charset="-122"/>
              </a:rPr>
              <a:t>在这里可以分成几个部分进行阐述</a:t>
            </a:r>
          </a:p>
        </p:txBody>
      </p:sp>
      <p:sp>
        <p:nvSpPr>
          <p:cNvPr id="21" name="文本框 20">
            <a:extLst>
              <a:ext uri="{FF2B5EF4-FFF2-40B4-BE49-F238E27FC236}">
                <a16:creationId xmlns:a16="http://schemas.microsoft.com/office/drawing/2014/main" id="{CBF1B35D-314D-4B02-9577-2F0B3545B04C}"/>
              </a:ext>
            </a:extLst>
          </p:cNvPr>
          <p:cNvSpPr txBox="1"/>
          <p:nvPr/>
        </p:nvSpPr>
        <p:spPr>
          <a:xfrm>
            <a:off x="9539563" y="3351781"/>
            <a:ext cx="129969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输入内容</a:t>
            </a:r>
          </a:p>
        </p:txBody>
      </p:sp>
      <p:sp>
        <p:nvSpPr>
          <p:cNvPr id="22" name="文本框 21">
            <a:extLst>
              <a:ext uri="{FF2B5EF4-FFF2-40B4-BE49-F238E27FC236}">
                <a16:creationId xmlns:a16="http://schemas.microsoft.com/office/drawing/2014/main" id="{FBE72F9F-439B-419A-A7E2-14C71E2F87F2}"/>
              </a:ext>
            </a:extLst>
          </p:cNvPr>
          <p:cNvSpPr txBox="1"/>
          <p:nvPr/>
        </p:nvSpPr>
        <p:spPr>
          <a:xfrm>
            <a:off x="9013767" y="3778866"/>
            <a:ext cx="2351287" cy="701346"/>
          </a:xfrm>
          <a:prstGeom prst="rect">
            <a:avLst/>
          </a:prstGeom>
          <a:noFill/>
        </p:spPr>
        <p:txBody>
          <a:bodyPr wrap="square" rtlCol="0">
            <a:spAutoFit/>
          </a:bodyPr>
          <a:lstStyle/>
          <a:p>
            <a:pPr>
              <a:lnSpc>
                <a:spcPct val="130000"/>
              </a:lnSpc>
            </a:pPr>
            <a:r>
              <a:rPr lang="zh-CN" altLang="en-US" sz="1600" b="1" spc="130" dirty="0">
                <a:latin typeface="微软雅黑" panose="020B0503020204020204" pitchFamily="34" charset="-122"/>
                <a:ea typeface="微软雅黑" panose="020B0503020204020204" pitchFamily="34" charset="-122"/>
              </a:rPr>
              <a:t>在这里可以分成几个部分进行阐述</a:t>
            </a:r>
          </a:p>
        </p:txBody>
      </p:sp>
      <p:pic>
        <p:nvPicPr>
          <p:cNvPr id="23" name="图形 22">
            <a:extLst>
              <a:ext uri="{FF2B5EF4-FFF2-40B4-BE49-F238E27FC236}">
                <a16:creationId xmlns:a16="http://schemas.microsoft.com/office/drawing/2014/main" id="{14D413C9-F9D7-41A4-9479-FEA056BB3EB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098749" y="4686760"/>
            <a:ext cx="508958" cy="508958"/>
          </a:xfrm>
          <a:prstGeom prst="rect">
            <a:avLst/>
          </a:prstGeom>
        </p:spPr>
      </p:pic>
      <p:pic>
        <p:nvPicPr>
          <p:cNvPr id="24" name="图形 23">
            <a:extLst>
              <a:ext uri="{FF2B5EF4-FFF2-40B4-BE49-F238E27FC236}">
                <a16:creationId xmlns:a16="http://schemas.microsoft.com/office/drawing/2014/main" id="{616082E0-0330-48A3-958B-97FA23096C2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99010" y="4708377"/>
            <a:ext cx="465725" cy="465725"/>
          </a:xfrm>
          <a:prstGeom prst="rect">
            <a:avLst/>
          </a:prstGeom>
        </p:spPr>
      </p:pic>
      <p:sp>
        <p:nvSpPr>
          <p:cNvPr id="25" name="文本框 24">
            <a:extLst>
              <a:ext uri="{FF2B5EF4-FFF2-40B4-BE49-F238E27FC236}">
                <a16:creationId xmlns:a16="http://schemas.microsoft.com/office/drawing/2014/main" id="{EF09E7E0-098F-4B0C-89C7-B4AF8386F878}"/>
              </a:ext>
            </a:extLst>
          </p:cNvPr>
          <p:cNvSpPr txBox="1"/>
          <p:nvPr/>
        </p:nvSpPr>
        <p:spPr>
          <a:xfrm>
            <a:off x="7060892" y="4747793"/>
            <a:ext cx="129969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输入内容</a:t>
            </a:r>
          </a:p>
        </p:txBody>
      </p:sp>
      <p:sp>
        <p:nvSpPr>
          <p:cNvPr id="26" name="文本框 25">
            <a:extLst>
              <a:ext uri="{FF2B5EF4-FFF2-40B4-BE49-F238E27FC236}">
                <a16:creationId xmlns:a16="http://schemas.microsoft.com/office/drawing/2014/main" id="{4D321DDB-244D-4649-8D4E-6AB5A0D3E061}"/>
              </a:ext>
            </a:extLst>
          </p:cNvPr>
          <p:cNvSpPr txBox="1"/>
          <p:nvPr/>
        </p:nvSpPr>
        <p:spPr>
          <a:xfrm>
            <a:off x="6505968" y="5143683"/>
            <a:ext cx="2506466" cy="701346"/>
          </a:xfrm>
          <a:prstGeom prst="rect">
            <a:avLst/>
          </a:prstGeom>
          <a:noFill/>
        </p:spPr>
        <p:txBody>
          <a:bodyPr wrap="square" rtlCol="0">
            <a:spAutoFit/>
          </a:bodyPr>
          <a:lstStyle/>
          <a:p>
            <a:pPr>
              <a:lnSpc>
                <a:spcPct val="130000"/>
              </a:lnSpc>
            </a:pPr>
            <a:r>
              <a:rPr lang="zh-CN" altLang="en-US" sz="1600" b="1" spc="130" dirty="0">
                <a:latin typeface="微软雅黑" panose="020B0503020204020204" pitchFamily="34" charset="-122"/>
                <a:ea typeface="微软雅黑" panose="020B0503020204020204" pitchFamily="34" charset="-122"/>
              </a:rPr>
              <a:t>比如具体那个因素造成什么影响什么改变</a:t>
            </a:r>
          </a:p>
        </p:txBody>
      </p:sp>
      <p:sp>
        <p:nvSpPr>
          <p:cNvPr id="27" name="文本框 26">
            <a:extLst>
              <a:ext uri="{FF2B5EF4-FFF2-40B4-BE49-F238E27FC236}">
                <a16:creationId xmlns:a16="http://schemas.microsoft.com/office/drawing/2014/main" id="{FC5171F6-6F6C-4780-9E8D-3F0B59027C5F}"/>
              </a:ext>
            </a:extLst>
          </p:cNvPr>
          <p:cNvSpPr txBox="1"/>
          <p:nvPr/>
        </p:nvSpPr>
        <p:spPr>
          <a:xfrm>
            <a:off x="9012434" y="5174102"/>
            <a:ext cx="2506466" cy="701346"/>
          </a:xfrm>
          <a:prstGeom prst="rect">
            <a:avLst/>
          </a:prstGeom>
          <a:noFill/>
        </p:spPr>
        <p:txBody>
          <a:bodyPr wrap="square" rtlCol="0">
            <a:spAutoFit/>
          </a:bodyPr>
          <a:lstStyle/>
          <a:p>
            <a:pPr>
              <a:lnSpc>
                <a:spcPct val="130000"/>
              </a:lnSpc>
            </a:pPr>
            <a:r>
              <a:rPr lang="zh-CN" altLang="en-US" sz="1600" b="1" spc="130" dirty="0">
                <a:latin typeface="微软雅黑" panose="020B0503020204020204" pitchFamily="34" charset="-122"/>
                <a:ea typeface="微软雅黑" panose="020B0503020204020204" pitchFamily="34" charset="-122"/>
              </a:rPr>
              <a:t>比如具体那个因素造成什么影响什么改变</a:t>
            </a:r>
          </a:p>
        </p:txBody>
      </p:sp>
      <p:sp>
        <p:nvSpPr>
          <p:cNvPr id="28" name="文本框 27">
            <a:extLst>
              <a:ext uri="{FF2B5EF4-FFF2-40B4-BE49-F238E27FC236}">
                <a16:creationId xmlns:a16="http://schemas.microsoft.com/office/drawing/2014/main" id="{46C66642-5EC3-4CEB-A36F-96B4E1E080AE}"/>
              </a:ext>
            </a:extLst>
          </p:cNvPr>
          <p:cNvSpPr txBox="1"/>
          <p:nvPr/>
        </p:nvSpPr>
        <p:spPr>
          <a:xfrm>
            <a:off x="9544172" y="4741184"/>
            <a:ext cx="129969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输入内容</a:t>
            </a:r>
          </a:p>
        </p:txBody>
      </p:sp>
      <p:sp>
        <p:nvSpPr>
          <p:cNvPr id="30" name="矩形 29">
            <a:extLst>
              <a:ext uri="{FF2B5EF4-FFF2-40B4-BE49-F238E27FC236}">
                <a16:creationId xmlns:a16="http://schemas.microsoft.com/office/drawing/2014/main" id="{B6D2D43E-224D-46F5-8328-E2B3577A960B}"/>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31" name="组合 30">
            <a:extLst>
              <a:ext uri="{FF2B5EF4-FFF2-40B4-BE49-F238E27FC236}">
                <a16:creationId xmlns:a16="http://schemas.microsoft.com/office/drawing/2014/main" id="{52A57F3F-68B4-400F-B0E9-BBDD67CC716F}"/>
              </a:ext>
            </a:extLst>
          </p:cNvPr>
          <p:cNvGrpSpPr/>
          <p:nvPr/>
        </p:nvGrpSpPr>
        <p:grpSpPr>
          <a:xfrm>
            <a:off x="9302074" y="353222"/>
            <a:ext cx="2372401" cy="697199"/>
            <a:chOff x="2954664" y="741101"/>
            <a:chExt cx="4418941" cy="1332639"/>
          </a:xfrm>
        </p:grpSpPr>
        <p:sp>
          <p:nvSpPr>
            <p:cNvPr id="32" name="椭圆 31">
              <a:extLst>
                <a:ext uri="{FF2B5EF4-FFF2-40B4-BE49-F238E27FC236}">
                  <a16:creationId xmlns:a16="http://schemas.microsoft.com/office/drawing/2014/main" id="{4B791C95-D866-4F6F-83FE-02C186F6A927}"/>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33" name="图片 32">
              <a:extLst>
                <a:ext uri="{FF2B5EF4-FFF2-40B4-BE49-F238E27FC236}">
                  <a16:creationId xmlns:a16="http://schemas.microsoft.com/office/drawing/2014/main" id="{C2ABA3DA-C0B2-41B6-B583-F96275887016}"/>
                </a:ext>
              </a:extLst>
            </p:cNvPr>
            <p:cNvPicPr>
              <a:picLocks noChangeAspect="1"/>
            </p:cNvPicPr>
            <p:nvPr/>
          </p:nvPicPr>
          <p:blipFill rotWithShape="1">
            <a:blip r:embed="rId15">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4042254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C0D74D6-A1B2-4290-8A1B-1F10A8BA3A4C}"/>
              </a:ext>
            </a:extLst>
          </p:cNvPr>
          <p:cNvPicPr>
            <a:picLocks noChangeAspect="1"/>
          </p:cNvPicPr>
          <p:nvPr/>
        </p:nvPicPr>
        <p:blipFill rotWithShape="1">
          <a:blip r:embed="rId2">
            <a:extLst>
              <a:ext uri="{28A0092B-C50C-407E-A947-70E740481C1C}">
                <a14:useLocalDpi xmlns:a14="http://schemas.microsoft.com/office/drawing/2010/main" val="0"/>
              </a:ext>
            </a:extLst>
          </a:blip>
          <a:srcRect t="8381" b="7018"/>
          <a:stretch/>
        </p:blipFill>
        <p:spPr>
          <a:xfrm>
            <a:off x="0" y="0"/>
            <a:ext cx="12189175" cy="6858000"/>
          </a:xfrm>
          <a:prstGeom prst="rect">
            <a:avLst/>
          </a:prstGeom>
          <a:ln>
            <a:noFill/>
          </a:ln>
          <a:effectLst>
            <a:outerShdw blurRad="292100" dist="139700" dir="2700000" algn="tl" rotWithShape="0">
              <a:srgbClr val="333333">
                <a:alpha val="65000"/>
              </a:srgbClr>
            </a:outerShdw>
          </a:effectLst>
        </p:spPr>
      </p:pic>
      <p:sp>
        <p:nvSpPr>
          <p:cNvPr id="3" name="矩形 2">
            <a:extLst>
              <a:ext uri="{FF2B5EF4-FFF2-40B4-BE49-F238E27FC236}">
                <a16:creationId xmlns:a16="http://schemas.microsoft.com/office/drawing/2014/main" id="{2FC6B9D7-2611-4411-ADE5-37203A16A074}"/>
              </a:ext>
            </a:extLst>
          </p:cNvPr>
          <p:cNvSpPr/>
          <p:nvPr/>
        </p:nvSpPr>
        <p:spPr>
          <a:xfrm>
            <a:off x="-1" y="0"/>
            <a:ext cx="12189175" cy="6858000"/>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F69C2404-C879-4B1A-97CF-CAB35D465299}"/>
              </a:ext>
            </a:extLst>
          </p:cNvPr>
          <p:cNvGrpSpPr/>
          <p:nvPr/>
        </p:nvGrpSpPr>
        <p:grpSpPr>
          <a:xfrm>
            <a:off x="6934819" y="5041285"/>
            <a:ext cx="4906039" cy="524469"/>
            <a:chOff x="3626756" y="3631229"/>
            <a:chExt cx="4906039" cy="524469"/>
          </a:xfrm>
        </p:grpSpPr>
        <p:sp>
          <p:nvSpPr>
            <p:cNvPr id="10" name="矩形: 圆角 9">
              <a:extLst>
                <a:ext uri="{FF2B5EF4-FFF2-40B4-BE49-F238E27FC236}">
                  <a16:creationId xmlns:a16="http://schemas.microsoft.com/office/drawing/2014/main" id="{BF9FBE60-173D-4E0E-9353-660D7643D693}"/>
                </a:ext>
              </a:extLst>
            </p:cNvPr>
            <p:cNvSpPr/>
            <p:nvPr/>
          </p:nvSpPr>
          <p:spPr>
            <a:xfrm>
              <a:off x="3685651" y="3631229"/>
              <a:ext cx="4788250" cy="52446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0A987E9A-5A0C-4A2E-91A4-A42E2697F815}"/>
                </a:ext>
              </a:extLst>
            </p:cNvPr>
            <p:cNvSpPr txBox="1"/>
            <p:nvPr/>
          </p:nvSpPr>
          <p:spPr>
            <a:xfrm>
              <a:off x="3626756" y="3661635"/>
              <a:ext cx="4906039" cy="461665"/>
            </a:xfrm>
            <a:prstGeom prst="rect">
              <a:avLst/>
            </a:prstGeom>
            <a:no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汇报人：烟大人  丨  导师：烟大人</a:t>
              </a:r>
            </a:p>
          </p:txBody>
        </p:sp>
      </p:grpSp>
      <p:pic>
        <p:nvPicPr>
          <p:cNvPr id="14" name="图片 13">
            <a:extLst>
              <a:ext uri="{FF2B5EF4-FFF2-40B4-BE49-F238E27FC236}">
                <a16:creationId xmlns:a16="http://schemas.microsoft.com/office/drawing/2014/main" id="{4601409B-1731-4714-A8AA-EE8B4820EB5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896" b="89974" l="6641" r="94922">
                        <a14:foregroundMark x1="9082" y1="43880" x2="6641" y2="50000"/>
                        <a14:foregroundMark x1="6641" y1="50000" x2="8789" y2="62109"/>
                        <a14:foregroundMark x1="9570" y1="63802" x2="11426" y2="79688"/>
                        <a14:foregroundMark x1="11426" y1="79688" x2="17773" y2="81120"/>
                        <a14:foregroundMark x1="17773" y1="81120" x2="22266" y2="80339"/>
                        <a14:foregroundMark x1="19629" y1="83073" x2="34668" y2="82682"/>
                        <a14:foregroundMark x1="34668" y1="82682" x2="40820" y2="82682"/>
                        <a14:foregroundMark x1="40820" y1="82682" x2="47070" y2="82552"/>
                        <a14:foregroundMark x1="47070" y1="82552" x2="59570" y2="82813"/>
                        <a14:foregroundMark x1="59570" y1="82813" x2="68555" y2="81510"/>
                        <a14:foregroundMark x1="79297" y1="82943" x2="84570" y2="81250"/>
                        <a14:foregroundMark x1="84570" y1="81250" x2="94922" y2="68880"/>
                        <a14:foregroundMark x1="93359" y1="50521" x2="90137" y2="69792"/>
                      </a14:backgroundRemoval>
                    </a14:imgEffect>
                  </a14:imgLayer>
                </a14:imgProps>
              </a:ext>
              <a:ext uri="{28A0092B-C50C-407E-A947-70E740481C1C}">
                <a14:useLocalDpi xmlns:a14="http://schemas.microsoft.com/office/drawing/2010/main" val="0"/>
              </a:ext>
            </a:extLst>
          </a:blip>
          <a:stretch>
            <a:fillRect/>
          </a:stretch>
        </p:blipFill>
        <p:spPr>
          <a:xfrm>
            <a:off x="-506225" y="1696720"/>
            <a:ext cx="7955772" cy="5966828"/>
          </a:xfrm>
          <a:prstGeom prst="rect">
            <a:avLst/>
          </a:prstGeom>
        </p:spPr>
      </p:pic>
      <p:sp>
        <p:nvSpPr>
          <p:cNvPr id="5" name="文本框 4">
            <a:extLst>
              <a:ext uri="{FF2B5EF4-FFF2-40B4-BE49-F238E27FC236}">
                <a16:creationId xmlns:a16="http://schemas.microsoft.com/office/drawing/2014/main" id="{52BE4FC3-4810-49FA-BA66-E8F0F3CBF70B}"/>
              </a:ext>
            </a:extLst>
          </p:cNvPr>
          <p:cNvSpPr txBox="1"/>
          <p:nvPr/>
        </p:nvSpPr>
        <p:spPr>
          <a:xfrm>
            <a:off x="5519188" y="2513053"/>
            <a:ext cx="6573520" cy="1569660"/>
          </a:xfrm>
          <a:prstGeom prst="rect">
            <a:avLst/>
          </a:prstGeom>
          <a:noFill/>
        </p:spPr>
        <p:txBody>
          <a:bodyPr wrap="square" rtlCol="0">
            <a:spAutoFit/>
          </a:bodyPr>
          <a:lstStyle/>
          <a:p>
            <a:pPr algn="r"/>
            <a:r>
              <a:rPr lang="zh-CN" altLang="en-US" sz="4800" b="1" dirty="0">
                <a:solidFill>
                  <a:srgbClr val="C00000"/>
                </a:solidFill>
                <a:latin typeface="微软雅黑" panose="020B0503020204020204" pitchFamily="34" charset="-122"/>
                <a:ea typeface="微软雅黑" panose="020B0503020204020204" pitchFamily="34" charset="-122"/>
              </a:rPr>
              <a:t>烟台大学</a:t>
            </a:r>
            <a:endParaRPr lang="en-US" altLang="zh-CN" sz="4800" b="1" dirty="0">
              <a:solidFill>
                <a:srgbClr val="C00000"/>
              </a:solidFill>
              <a:latin typeface="微软雅黑" panose="020B0503020204020204" pitchFamily="34" charset="-122"/>
              <a:ea typeface="微软雅黑" panose="020B0503020204020204" pitchFamily="34" charset="-122"/>
            </a:endParaRPr>
          </a:p>
          <a:p>
            <a:pPr algn="r"/>
            <a:r>
              <a:rPr lang="zh-CN" altLang="en-US" sz="4800" b="1" spc="600" dirty="0">
                <a:solidFill>
                  <a:srgbClr val="C00000"/>
                </a:solidFill>
                <a:latin typeface="微软雅黑" panose="020B0503020204020204" pitchFamily="34" charset="-122"/>
                <a:ea typeface="微软雅黑" panose="020B0503020204020204" pitchFamily="34" charset="-122"/>
              </a:rPr>
              <a:t>汇报答辩通用模板</a:t>
            </a:r>
          </a:p>
        </p:txBody>
      </p:sp>
      <p:grpSp>
        <p:nvGrpSpPr>
          <p:cNvPr id="12" name="组合 11">
            <a:extLst>
              <a:ext uri="{FF2B5EF4-FFF2-40B4-BE49-F238E27FC236}">
                <a16:creationId xmlns:a16="http://schemas.microsoft.com/office/drawing/2014/main" id="{A429D7F2-4978-4FE7-A724-1E1EBEC07498}"/>
              </a:ext>
            </a:extLst>
          </p:cNvPr>
          <p:cNvGrpSpPr/>
          <p:nvPr/>
        </p:nvGrpSpPr>
        <p:grpSpPr>
          <a:xfrm>
            <a:off x="9161440" y="1229123"/>
            <a:ext cx="2931268" cy="875764"/>
            <a:chOff x="2954664" y="741101"/>
            <a:chExt cx="4418941" cy="1332639"/>
          </a:xfrm>
        </p:grpSpPr>
        <p:sp>
          <p:nvSpPr>
            <p:cNvPr id="13" name="椭圆 12">
              <a:extLst>
                <a:ext uri="{FF2B5EF4-FFF2-40B4-BE49-F238E27FC236}">
                  <a16:creationId xmlns:a16="http://schemas.microsoft.com/office/drawing/2014/main" id="{99293BE4-3EED-4F61-A3F2-B47D43BB2EEA}"/>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id="{14400683-F3C1-41E8-ADE9-8A918C4CC738}"/>
                </a:ext>
              </a:extLst>
            </p:cNvPr>
            <p:cNvPicPr>
              <a:picLocks noChangeAspect="1"/>
            </p:cNvPicPr>
            <p:nvPr/>
          </p:nvPicPr>
          <p:blipFill rotWithShape="1">
            <a:blip r:embed="rId5">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16100513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F3B2351-08E1-4051-9B94-E47204086BC0}"/>
              </a:ext>
            </a:extLst>
          </p:cNvPr>
          <p:cNvGrpSpPr/>
          <p:nvPr/>
        </p:nvGrpSpPr>
        <p:grpSpPr>
          <a:xfrm>
            <a:off x="0" y="310997"/>
            <a:ext cx="11548864" cy="825807"/>
            <a:chOff x="0" y="310997"/>
            <a:chExt cx="11548864" cy="825807"/>
          </a:xfrm>
        </p:grpSpPr>
        <p:sp>
          <p:nvSpPr>
            <p:cNvPr id="3" name="标题 1">
              <a:extLst>
                <a:ext uri="{FF2B5EF4-FFF2-40B4-BE49-F238E27FC236}">
                  <a16:creationId xmlns:a16="http://schemas.microsoft.com/office/drawing/2014/main" id="{49990587-ECCB-4933-8075-366776095CF2}"/>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样机使用页</a:t>
              </a:r>
              <a:endParaRPr kumimoji="0" lang="zh-CN" altLang="en-US" sz="3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cxnSp>
          <p:nvCxnSpPr>
            <p:cNvPr id="4" name="直接连接符 3">
              <a:extLst>
                <a:ext uri="{FF2B5EF4-FFF2-40B4-BE49-F238E27FC236}">
                  <a16:creationId xmlns:a16="http://schemas.microsoft.com/office/drawing/2014/main" id="{CBDCBF1A-9033-474A-A1A7-A1261CA46351}"/>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sp>
          <p:nvSpPr>
            <p:cNvPr id="5" name="矩形 4">
              <a:extLst>
                <a:ext uri="{FF2B5EF4-FFF2-40B4-BE49-F238E27FC236}">
                  <a16:creationId xmlns:a16="http://schemas.microsoft.com/office/drawing/2014/main" id="{3D3E32E8-7736-4F49-8C13-67AA67A19B97}"/>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2330C083-6C9D-4248-AB7D-5B627FAEED03}"/>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8" name="PA_椭圆 32">
            <a:extLst>
              <a:ext uri="{FF2B5EF4-FFF2-40B4-BE49-F238E27FC236}">
                <a16:creationId xmlns:a16="http://schemas.microsoft.com/office/drawing/2014/main" id="{8AC2DA4A-8CAF-48E0-82D9-72AC4556D6A2}"/>
              </a:ext>
            </a:extLst>
          </p:cNvPr>
          <p:cNvSpPr>
            <a:spLocks noChangeArrowheads="1"/>
          </p:cNvSpPr>
          <p:nvPr>
            <p:custDataLst>
              <p:tags r:id="rId1"/>
            </p:custDataLst>
          </p:nvPr>
        </p:nvSpPr>
        <p:spPr bwMode="auto">
          <a:xfrm>
            <a:off x="709084" y="2955298"/>
            <a:ext cx="592667" cy="592849"/>
          </a:xfrm>
          <a:prstGeom prst="ellipse">
            <a:avLst/>
          </a:prstGeom>
          <a:solidFill>
            <a:schemeClr val="tx1">
              <a:lumMod val="85000"/>
              <a:lumOff val="15000"/>
            </a:schemeClr>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333">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9" name="PA_椭圆 33">
            <a:extLst>
              <a:ext uri="{FF2B5EF4-FFF2-40B4-BE49-F238E27FC236}">
                <a16:creationId xmlns:a16="http://schemas.microsoft.com/office/drawing/2014/main" id="{4F005777-E745-4574-A2B0-31567B9A45AF}"/>
              </a:ext>
            </a:extLst>
          </p:cNvPr>
          <p:cNvSpPr>
            <a:spLocks noChangeArrowheads="1"/>
          </p:cNvSpPr>
          <p:nvPr>
            <p:custDataLst>
              <p:tags r:id="rId2"/>
            </p:custDataLst>
          </p:nvPr>
        </p:nvSpPr>
        <p:spPr bwMode="auto">
          <a:xfrm>
            <a:off x="709084" y="3909054"/>
            <a:ext cx="592667" cy="592849"/>
          </a:xfrm>
          <a:prstGeom prst="ellipse">
            <a:avLst/>
          </a:prstGeom>
          <a:solidFill>
            <a:schemeClr val="accent4">
              <a:lumMod val="75000"/>
            </a:schemeClr>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333">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0" name="PA_椭圆 34">
            <a:extLst>
              <a:ext uri="{FF2B5EF4-FFF2-40B4-BE49-F238E27FC236}">
                <a16:creationId xmlns:a16="http://schemas.microsoft.com/office/drawing/2014/main" id="{96C0E880-9275-4958-9DFE-B1070C119627}"/>
              </a:ext>
            </a:extLst>
          </p:cNvPr>
          <p:cNvSpPr>
            <a:spLocks noChangeArrowheads="1"/>
          </p:cNvSpPr>
          <p:nvPr>
            <p:custDataLst>
              <p:tags r:id="rId3"/>
            </p:custDataLst>
          </p:nvPr>
        </p:nvSpPr>
        <p:spPr bwMode="auto">
          <a:xfrm>
            <a:off x="709084" y="4893128"/>
            <a:ext cx="592667" cy="592849"/>
          </a:xfrm>
          <a:prstGeom prst="ellipse">
            <a:avLst/>
          </a:prstGeom>
          <a:solidFill>
            <a:schemeClr val="tx1">
              <a:lumMod val="85000"/>
              <a:lumOff val="15000"/>
            </a:schemeClr>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333">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1" name="PA_椭圆 31">
            <a:extLst>
              <a:ext uri="{FF2B5EF4-FFF2-40B4-BE49-F238E27FC236}">
                <a16:creationId xmlns:a16="http://schemas.microsoft.com/office/drawing/2014/main" id="{0A18B834-23F0-4566-AA65-E757BCAA0590}"/>
              </a:ext>
            </a:extLst>
          </p:cNvPr>
          <p:cNvSpPr>
            <a:spLocks noChangeArrowheads="1"/>
          </p:cNvSpPr>
          <p:nvPr>
            <p:custDataLst>
              <p:tags r:id="rId4"/>
            </p:custDataLst>
          </p:nvPr>
        </p:nvSpPr>
        <p:spPr bwMode="auto">
          <a:xfrm>
            <a:off x="709084" y="1988841"/>
            <a:ext cx="592667" cy="592849"/>
          </a:xfrm>
          <a:prstGeom prst="ellipse">
            <a:avLst/>
          </a:prstGeom>
          <a:solidFill>
            <a:srgbClr val="EAAB22"/>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333"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2" name="1">
            <a:extLst>
              <a:ext uri="{FF2B5EF4-FFF2-40B4-BE49-F238E27FC236}">
                <a16:creationId xmlns:a16="http://schemas.microsoft.com/office/drawing/2014/main" id="{8B05E49F-B877-49AA-8627-4D7EB4515FD3}"/>
              </a:ext>
            </a:extLst>
          </p:cNvPr>
          <p:cNvSpPr>
            <a:spLocks noChangeArrowheads="1"/>
          </p:cNvSpPr>
          <p:nvPr>
            <p:custDataLst>
              <p:tags r:id="rId5"/>
            </p:custDataLst>
          </p:nvPr>
        </p:nvSpPr>
        <p:spPr bwMode="auto">
          <a:xfrm>
            <a:off x="7634020" y="2782129"/>
            <a:ext cx="4612216" cy="2225304"/>
          </a:xfrm>
          <a:prstGeom prst="rect">
            <a:avLst/>
          </a:prstGeom>
          <a:solidFill>
            <a:srgbClr val="C00000"/>
          </a:solidFill>
          <a:ln>
            <a:noFill/>
          </a:ln>
          <a:effectLst/>
        </p:spPr>
        <p:txBody>
          <a:bodyPr wrap="none" anchor="ctr"/>
          <a:lstStyle/>
          <a:p>
            <a:pPr defTabSz="1219170"/>
            <a:endParaRPr lang="zh-CN" altLang="en-US" sz="2400">
              <a:solidFill>
                <a:srgbClr val="333333"/>
              </a:solidFill>
              <a:latin typeface="微软雅黑" panose="020B0503020204020204" pitchFamily="34" charset="-122"/>
              <a:ea typeface="微软雅黑" panose="020B0503020204020204" pitchFamily="34" charset="-122"/>
              <a:cs typeface="+mn-ea"/>
              <a:sym typeface="+mn-lt"/>
            </a:endParaRPr>
          </a:p>
        </p:txBody>
      </p:sp>
      <p:grpSp>
        <p:nvGrpSpPr>
          <p:cNvPr id="13" name="1">
            <a:extLst>
              <a:ext uri="{FF2B5EF4-FFF2-40B4-BE49-F238E27FC236}">
                <a16:creationId xmlns:a16="http://schemas.microsoft.com/office/drawing/2014/main" id="{F4A095E7-580D-4BB6-B930-B50E6B6D4130}"/>
              </a:ext>
            </a:extLst>
          </p:cNvPr>
          <p:cNvGrpSpPr>
            <a:grpSpLocks/>
          </p:cNvGrpSpPr>
          <p:nvPr>
            <p:custDataLst>
              <p:tags r:id="rId6"/>
            </p:custDataLst>
          </p:nvPr>
        </p:nvGrpSpPr>
        <p:grpSpPr bwMode="auto">
          <a:xfrm>
            <a:off x="3644902" y="2564075"/>
            <a:ext cx="4900084" cy="3300901"/>
            <a:chOff x="0" y="0"/>
            <a:chExt cx="2724" cy="1835"/>
          </a:xfrm>
        </p:grpSpPr>
        <p:sp>
          <p:nvSpPr>
            <p:cNvPr id="14" name="Oval 11">
              <a:extLst>
                <a:ext uri="{FF2B5EF4-FFF2-40B4-BE49-F238E27FC236}">
                  <a16:creationId xmlns:a16="http://schemas.microsoft.com/office/drawing/2014/main" id="{144B0074-6A42-47AC-A760-93058C0D8896}"/>
                </a:ext>
              </a:extLst>
            </p:cNvPr>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endParaRPr lang="zh-CN" altLang="en-US" sz="2400">
                <a:solidFill>
                  <a:srgbClr val="333333"/>
                </a:solidFill>
                <a:latin typeface="微软雅黑" panose="020B0503020204020204" pitchFamily="34" charset="-122"/>
                <a:ea typeface="微软雅黑" panose="020B0503020204020204" pitchFamily="34" charset="-122"/>
                <a:cs typeface="+mn-ea"/>
                <a:sym typeface="+mn-lt"/>
              </a:endParaRPr>
            </a:p>
          </p:txBody>
        </p:sp>
        <p:pic>
          <p:nvPicPr>
            <p:cNvPr id="15" name="Picture 13" descr="apple icons">
              <a:extLst>
                <a:ext uri="{FF2B5EF4-FFF2-40B4-BE49-F238E27FC236}">
                  <a16:creationId xmlns:a16="http://schemas.microsoft.com/office/drawing/2014/main" id="{72C2C276-E8F0-4E26-B281-8BA0E449D002}"/>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40" y="0"/>
              <a:ext cx="2246" cy="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6" name="1">
            <a:extLst>
              <a:ext uri="{FF2B5EF4-FFF2-40B4-BE49-F238E27FC236}">
                <a16:creationId xmlns:a16="http://schemas.microsoft.com/office/drawing/2014/main" id="{C5E13345-769D-4CBF-99E1-1CB59951C075}"/>
              </a:ext>
            </a:extLst>
          </p:cNvPr>
          <p:cNvSpPr>
            <a:spLocks noChangeArrowheads="1"/>
          </p:cNvSpPr>
          <p:nvPr>
            <p:custDataLst>
              <p:tags r:id="rId7"/>
            </p:custDataLst>
          </p:nvPr>
        </p:nvSpPr>
        <p:spPr bwMode="auto">
          <a:xfrm>
            <a:off x="8346019" y="3046606"/>
            <a:ext cx="3414183" cy="180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cs typeface="+mn-ea"/>
                <a:sym typeface="+mn-lt"/>
              </a:rPr>
              <a:t>编辑标题</a:t>
            </a:r>
            <a:endParaRPr lang="zh-CN" altLang="en-US" sz="1400" b="1" dirty="0">
              <a:solidFill>
                <a:schemeClr val="bg1"/>
              </a:solidFill>
              <a:latin typeface="微软雅黑" panose="020B0503020204020204" pitchFamily="34" charset="-122"/>
              <a:ea typeface="微软雅黑" panose="020B0503020204020204" pitchFamily="34" charset="-122"/>
              <a:cs typeface="+mn-ea"/>
              <a:sym typeface="+mn-lt"/>
            </a:endParaRPr>
          </a:p>
          <a:p>
            <a:pPr defTabSz="121917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点击编辑你想替换的内容点击编辑你想替换的内容点击编辑你想替换的内容点击编辑你想替换的内容点击编辑你想替换的内容点击编辑你想替换</a:t>
            </a:r>
          </a:p>
        </p:txBody>
      </p:sp>
      <p:grpSp>
        <p:nvGrpSpPr>
          <p:cNvPr id="17" name="1">
            <a:extLst>
              <a:ext uri="{FF2B5EF4-FFF2-40B4-BE49-F238E27FC236}">
                <a16:creationId xmlns:a16="http://schemas.microsoft.com/office/drawing/2014/main" id="{70D0FC2D-3875-4EF7-97AC-64EE310FED56}"/>
              </a:ext>
            </a:extLst>
          </p:cNvPr>
          <p:cNvGrpSpPr>
            <a:grpSpLocks/>
          </p:cNvGrpSpPr>
          <p:nvPr>
            <p:custDataLst>
              <p:tags r:id="rId8"/>
            </p:custDataLst>
          </p:nvPr>
        </p:nvGrpSpPr>
        <p:grpSpPr bwMode="auto">
          <a:xfrm>
            <a:off x="891117" y="2172469"/>
            <a:ext cx="228600" cy="296425"/>
            <a:chOff x="0" y="0"/>
            <a:chExt cx="184" cy="236"/>
          </a:xfrm>
        </p:grpSpPr>
        <p:sp>
          <p:nvSpPr>
            <p:cNvPr id="18" name="1">
              <a:extLst>
                <a:ext uri="{FF2B5EF4-FFF2-40B4-BE49-F238E27FC236}">
                  <a16:creationId xmlns:a16="http://schemas.microsoft.com/office/drawing/2014/main" id="{03CADD70-B05B-4EE2-8106-5B8D0566205B}"/>
                </a:ext>
              </a:extLst>
            </p:cNvPr>
            <p:cNvSpPr>
              <a:spLocks/>
            </p:cNvSpPr>
            <p:nvPr/>
          </p:nvSpPr>
          <p:spPr bwMode="auto">
            <a:xfrm>
              <a:off x="0" y="0"/>
              <a:ext cx="184" cy="236"/>
            </a:xfrm>
            <a:custGeom>
              <a:avLst/>
              <a:gdLst>
                <a:gd name="T0" fmla="*/ 19 w 84"/>
                <a:gd name="T1" fmla="*/ 98 h 108"/>
                <a:gd name="T2" fmla="*/ 10 w 84"/>
                <a:gd name="T3" fmla="*/ 98 h 108"/>
                <a:gd name="T4" fmla="*/ 10 w 84"/>
                <a:gd name="T5" fmla="*/ 9 h 108"/>
                <a:gd name="T6" fmla="*/ 79 w 84"/>
                <a:gd name="T7" fmla="*/ 9 h 108"/>
                <a:gd name="T8" fmla="*/ 84 w 84"/>
                <a:gd name="T9" fmla="*/ 5 h 108"/>
                <a:gd name="T10" fmla="*/ 79 w 84"/>
                <a:gd name="T11" fmla="*/ 0 h 108"/>
                <a:gd name="T12" fmla="*/ 5 w 84"/>
                <a:gd name="T13" fmla="*/ 0 h 108"/>
                <a:gd name="T14" fmla="*/ 0 w 84"/>
                <a:gd name="T15" fmla="*/ 5 h 108"/>
                <a:gd name="T16" fmla="*/ 0 w 84"/>
                <a:gd name="T17" fmla="*/ 103 h 108"/>
                <a:gd name="T18" fmla="*/ 5 w 84"/>
                <a:gd name="T19" fmla="*/ 108 h 108"/>
                <a:gd name="T20" fmla="*/ 19 w 84"/>
                <a:gd name="T21" fmla="*/ 108 h 108"/>
                <a:gd name="T22" fmla="*/ 23 w 84"/>
                <a:gd name="T23" fmla="*/ 103 h 108"/>
                <a:gd name="T24" fmla="*/ 19 w 84"/>
                <a:gd name="T25"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9" name="1">
              <a:extLst>
                <a:ext uri="{FF2B5EF4-FFF2-40B4-BE49-F238E27FC236}">
                  <a16:creationId xmlns:a16="http://schemas.microsoft.com/office/drawing/2014/main" id="{5AFB2634-3532-4F92-BEE2-5C194746B060}"/>
                </a:ext>
              </a:extLst>
            </p:cNvPr>
            <p:cNvSpPr>
              <a:spLocks/>
            </p:cNvSpPr>
            <p:nvPr/>
          </p:nvSpPr>
          <p:spPr bwMode="auto">
            <a:xfrm>
              <a:off x="116" y="138"/>
              <a:ext cx="68" cy="98"/>
            </a:xfrm>
            <a:custGeom>
              <a:avLst/>
              <a:gdLst>
                <a:gd name="T0" fmla="*/ 26 w 31"/>
                <a:gd name="T1" fmla="*/ 0 h 45"/>
                <a:gd name="T2" fmla="*/ 21 w 31"/>
                <a:gd name="T3" fmla="*/ 5 h 45"/>
                <a:gd name="T4" fmla="*/ 21 w 31"/>
                <a:gd name="T5" fmla="*/ 35 h 45"/>
                <a:gd name="T6" fmla="*/ 4 w 31"/>
                <a:gd name="T7" fmla="*/ 35 h 45"/>
                <a:gd name="T8" fmla="*/ 0 w 31"/>
                <a:gd name="T9" fmla="*/ 40 h 45"/>
                <a:gd name="T10" fmla="*/ 4 w 31"/>
                <a:gd name="T11" fmla="*/ 45 h 45"/>
                <a:gd name="T12" fmla="*/ 26 w 31"/>
                <a:gd name="T13" fmla="*/ 45 h 45"/>
                <a:gd name="T14" fmla="*/ 29 w 31"/>
                <a:gd name="T15" fmla="*/ 43 h 45"/>
                <a:gd name="T16" fmla="*/ 31 w 31"/>
                <a:gd name="T17" fmla="*/ 40 h 45"/>
                <a:gd name="T18" fmla="*/ 31 w 31"/>
                <a:gd name="T19" fmla="*/ 5 h 45"/>
                <a:gd name="T20" fmla="*/ 26 w 31"/>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0" name="1">
              <a:extLst>
                <a:ext uri="{FF2B5EF4-FFF2-40B4-BE49-F238E27FC236}">
                  <a16:creationId xmlns:a16="http://schemas.microsoft.com/office/drawing/2014/main" id="{B755E485-C12E-4F4C-9C7D-2458E7E4E375}"/>
                </a:ext>
              </a:extLst>
            </p:cNvPr>
            <p:cNvSpPr>
              <a:spLocks noEditPoints="1"/>
            </p:cNvSpPr>
            <p:nvPr/>
          </p:nvSpPr>
          <p:spPr bwMode="auto">
            <a:xfrm>
              <a:off x="66" y="51"/>
              <a:ext cx="113" cy="163"/>
            </a:xfrm>
            <a:custGeom>
              <a:avLst/>
              <a:gdLst>
                <a:gd name="T0" fmla="*/ 45 w 52"/>
                <a:gd name="T1" fmla="*/ 1 h 75"/>
                <a:gd name="T2" fmla="*/ 40 w 52"/>
                <a:gd name="T3" fmla="*/ 0 h 75"/>
                <a:gd name="T4" fmla="*/ 30 w 52"/>
                <a:gd name="T5" fmla="*/ 5 h 75"/>
                <a:gd name="T6" fmla="*/ 1 w 52"/>
                <a:gd name="T7" fmla="*/ 57 h 75"/>
                <a:gd name="T8" fmla="*/ 0 w 52"/>
                <a:gd name="T9" fmla="*/ 59 h 75"/>
                <a:gd name="T10" fmla="*/ 0 w 52"/>
                <a:gd name="T11" fmla="*/ 71 h 75"/>
                <a:gd name="T12" fmla="*/ 3 w 52"/>
                <a:gd name="T13" fmla="*/ 75 h 75"/>
                <a:gd name="T14" fmla="*/ 5 w 52"/>
                <a:gd name="T15" fmla="*/ 75 h 75"/>
                <a:gd name="T16" fmla="*/ 7 w 52"/>
                <a:gd name="T17" fmla="*/ 75 h 75"/>
                <a:gd name="T18" fmla="*/ 18 w 52"/>
                <a:gd name="T19" fmla="*/ 69 h 75"/>
                <a:gd name="T20" fmla="*/ 19 w 52"/>
                <a:gd name="T21" fmla="*/ 67 h 75"/>
                <a:gd name="T22" fmla="*/ 49 w 52"/>
                <a:gd name="T23" fmla="*/ 16 h 75"/>
                <a:gd name="T24" fmla="*/ 45 w 52"/>
                <a:gd name="T25" fmla="*/ 1 h 75"/>
                <a:gd name="T26" fmla="*/ 41 w 52"/>
                <a:gd name="T27" fmla="*/ 11 h 75"/>
                <a:gd name="T28" fmla="*/ 12 w 52"/>
                <a:gd name="T29" fmla="*/ 62 h 75"/>
                <a:gd name="T30" fmla="*/ 9 w 52"/>
                <a:gd name="T31" fmla="*/ 63 h 75"/>
                <a:gd name="T32" fmla="*/ 9 w 52"/>
                <a:gd name="T33" fmla="*/ 60 h 75"/>
                <a:gd name="T34" fmla="*/ 38 w 52"/>
                <a:gd name="T35" fmla="*/ 10 h 75"/>
                <a:gd name="T36" fmla="*/ 41 w 52"/>
                <a:gd name="T37" fmla="*/ 9 h 75"/>
                <a:gd name="T38" fmla="*/ 41 w 52"/>
                <a:gd name="T3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1" name="1">
              <a:extLst>
                <a:ext uri="{FF2B5EF4-FFF2-40B4-BE49-F238E27FC236}">
                  <a16:creationId xmlns:a16="http://schemas.microsoft.com/office/drawing/2014/main" id="{B4FE2CBF-501E-488C-A457-087E3DEF56FC}"/>
                </a:ext>
              </a:extLst>
            </p:cNvPr>
            <p:cNvSpPr>
              <a:spLocks/>
            </p:cNvSpPr>
            <p:nvPr/>
          </p:nvSpPr>
          <p:spPr bwMode="auto">
            <a:xfrm>
              <a:off x="35" y="68"/>
              <a:ext cx="70" cy="20"/>
            </a:xfrm>
            <a:custGeom>
              <a:avLst/>
              <a:gdLst>
                <a:gd name="T0" fmla="*/ 32 w 32"/>
                <a:gd name="T1" fmla="*/ 4 h 9"/>
                <a:gd name="T2" fmla="*/ 28 w 32"/>
                <a:gd name="T3" fmla="*/ 0 h 9"/>
                <a:gd name="T4" fmla="*/ 4 w 32"/>
                <a:gd name="T5" fmla="*/ 0 h 9"/>
                <a:gd name="T6" fmla="*/ 0 w 32"/>
                <a:gd name="T7" fmla="*/ 4 h 9"/>
                <a:gd name="T8" fmla="*/ 4 w 32"/>
                <a:gd name="T9" fmla="*/ 9 h 9"/>
                <a:gd name="T10" fmla="*/ 28 w 32"/>
                <a:gd name="T11" fmla="*/ 9 h 9"/>
                <a:gd name="T12" fmla="*/ 32 w 3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1">
              <a:extLst>
                <a:ext uri="{FF2B5EF4-FFF2-40B4-BE49-F238E27FC236}">
                  <a16:creationId xmlns:a16="http://schemas.microsoft.com/office/drawing/2014/main" id="{6B37EBF3-4AF4-4EC4-BFE3-0596D3CB8AF3}"/>
                </a:ext>
              </a:extLst>
            </p:cNvPr>
            <p:cNvSpPr>
              <a:spLocks/>
            </p:cNvSpPr>
            <p:nvPr/>
          </p:nvSpPr>
          <p:spPr bwMode="auto">
            <a:xfrm>
              <a:off x="35" y="107"/>
              <a:ext cx="46" cy="20"/>
            </a:xfrm>
            <a:custGeom>
              <a:avLst/>
              <a:gdLst>
                <a:gd name="T0" fmla="*/ 4 w 21"/>
                <a:gd name="T1" fmla="*/ 0 h 9"/>
                <a:gd name="T2" fmla="*/ 0 w 21"/>
                <a:gd name="T3" fmla="*/ 4 h 9"/>
                <a:gd name="T4" fmla="*/ 4 w 21"/>
                <a:gd name="T5" fmla="*/ 9 h 9"/>
                <a:gd name="T6" fmla="*/ 16 w 21"/>
                <a:gd name="T7" fmla="*/ 9 h 9"/>
                <a:gd name="T8" fmla="*/ 21 w 21"/>
                <a:gd name="T9" fmla="*/ 4 h 9"/>
                <a:gd name="T10" fmla="*/ 16 w 21"/>
                <a:gd name="T11" fmla="*/ 0 h 9"/>
                <a:gd name="T12" fmla="*/ 4 w 2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3" name="1">
            <a:extLst>
              <a:ext uri="{FF2B5EF4-FFF2-40B4-BE49-F238E27FC236}">
                <a16:creationId xmlns:a16="http://schemas.microsoft.com/office/drawing/2014/main" id="{B9EFAFAA-6899-4AE7-BDEE-531AFDA51B42}"/>
              </a:ext>
            </a:extLst>
          </p:cNvPr>
          <p:cNvGrpSpPr>
            <a:grpSpLocks/>
          </p:cNvGrpSpPr>
          <p:nvPr>
            <p:custDataLst>
              <p:tags r:id="rId9"/>
            </p:custDataLst>
          </p:nvPr>
        </p:nvGrpSpPr>
        <p:grpSpPr bwMode="auto">
          <a:xfrm>
            <a:off x="857253" y="5045574"/>
            <a:ext cx="292100" cy="296425"/>
            <a:chOff x="0" y="0"/>
            <a:chExt cx="233" cy="236"/>
          </a:xfrm>
        </p:grpSpPr>
        <p:sp>
          <p:nvSpPr>
            <p:cNvPr id="24" name="1">
              <a:extLst>
                <a:ext uri="{FF2B5EF4-FFF2-40B4-BE49-F238E27FC236}">
                  <a16:creationId xmlns:a16="http://schemas.microsoft.com/office/drawing/2014/main" id="{CE16E86B-25D8-4588-BC2B-5F25925EFC94}"/>
                </a:ext>
              </a:extLst>
            </p:cNvPr>
            <p:cNvSpPr>
              <a:spLocks noEditPoints="1"/>
            </p:cNvSpPr>
            <p:nvPr/>
          </p:nvSpPr>
          <p:spPr bwMode="auto">
            <a:xfrm>
              <a:off x="0" y="0"/>
              <a:ext cx="233" cy="236"/>
            </a:xfrm>
            <a:custGeom>
              <a:avLst/>
              <a:gdLst>
                <a:gd name="T0" fmla="*/ 103 w 107"/>
                <a:gd name="T1" fmla="*/ 42 h 108"/>
                <a:gd name="T2" fmla="*/ 93 w 107"/>
                <a:gd name="T3" fmla="*/ 35 h 108"/>
                <a:gd name="T4" fmla="*/ 97 w 107"/>
                <a:gd name="T5" fmla="*/ 22 h 108"/>
                <a:gd name="T6" fmla="*/ 80 w 107"/>
                <a:gd name="T7" fmla="*/ 10 h 108"/>
                <a:gd name="T8" fmla="*/ 68 w 107"/>
                <a:gd name="T9" fmla="*/ 12 h 108"/>
                <a:gd name="T10" fmla="*/ 62 w 107"/>
                <a:gd name="T11" fmla="*/ 1 h 108"/>
                <a:gd name="T12" fmla="*/ 42 w 107"/>
                <a:gd name="T13" fmla="*/ 4 h 108"/>
                <a:gd name="T14" fmla="*/ 34 w 107"/>
                <a:gd name="T15" fmla="*/ 14 h 108"/>
                <a:gd name="T16" fmla="*/ 22 w 107"/>
                <a:gd name="T17" fmla="*/ 11 h 108"/>
                <a:gd name="T18" fmla="*/ 10 w 107"/>
                <a:gd name="T19" fmla="*/ 27 h 108"/>
                <a:gd name="T20" fmla="*/ 12 w 107"/>
                <a:gd name="T21" fmla="*/ 39 h 108"/>
                <a:gd name="T22" fmla="*/ 0 w 107"/>
                <a:gd name="T23" fmla="*/ 46 h 108"/>
                <a:gd name="T24" fmla="*/ 0 w 107"/>
                <a:gd name="T25" fmla="*/ 62 h 108"/>
                <a:gd name="T26" fmla="*/ 12 w 107"/>
                <a:gd name="T27" fmla="*/ 69 h 108"/>
                <a:gd name="T28" fmla="*/ 10 w 107"/>
                <a:gd name="T29" fmla="*/ 81 h 108"/>
                <a:gd name="T30" fmla="*/ 22 w 107"/>
                <a:gd name="T31" fmla="*/ 97 h 108"/>
                <a:gd name="T32" fmla="*/ 34 w 107"/>
                <a:gd name="T33" fmla="*/ 94 h 108"/>
                <a:gd name="T34" fmla="*/ 42 w 107"/>
                <a:gd name="T35" fmla="*/ 104 h 108"/>
                <a:gd name="T36" fmla="*/ 53 w 107"/>
                <a:gd name="T37" fmla="*/ 108 h 108"/>
                <a:gd name="T38" fmla="*/ 65 w 107"/>
                <a:gd name="T39" fmla="*/ 104 h 108"/>
                <a:gd name="T40" fmla="*/ 72 w 107"/>
                <a:gd name="T41" fmla="*/ 94 h 108"/>
                <a:gd name="T42" fmla="*/ 85 w 107"/>
                <a:gd name="T43" fmla="*/ 97 h 108"/>
                <a:gd name="T44" fmla="*/ 97 w 107"/>
                <a:gd name="T45" fmla="*/ 81 h 108"/>
                <a:gd name="T46" fmla="*/ 95 w 107"/>
                <a:gd name="T47" fmla="*/ 69 h 108"/>
                <a:gd name="T48" fmla="*/ 106 w 107"/>
                <a:gd name="T49" fmla="*/ 62 h 108"/>
                <a:gd name="T50" fmla="*/ 106 w 107"/>
                <a:gd name="T51" fmla="*/ 46 h 108"/>
                <a:gd name="T52" fmla="*/ 90 w 107"/>
                <a:gd name="T53" fmla="*/ 61 h 108"/>
                <a:gd name="T54" fmla="*/ 84 w 107"/>
                <a:gd name="T55" fmla="*/ 71 h 108"/>
                <a:gd name="T56" fmla="*/ 88 w 107"/>
                <a:gd name="T57" fmla="*/ 82 h 108"/>
                <a:gd name="T58" fmla="*/ 74 w 107"/>
                <a:gd name="T59" fmla="*/ 84 h 108"/>
                <a:gd name="T60" fmla="*/ 63 w 107"/>
                <a:gd name="T61" fmla="*/ 87 h 108"/>
                <a:gd name="T62" fmla="*/ 57 w 107"/>
                <a:gd name="T63" fmla="*/ 98 h 108"/>
                <a:gd name="T64" fmla="*/ 47 w 107"/>
                <a:gd name="T65" fmla="*/ 90 h 108"/>
                <a:gd name="T66" fmla="*/ 37 w 107"/>
                <a:gd name="T67" fmla="*/ 85 h 108"/>
                <a:gd name="T68" fmla="*/ 25 w 107"/>
                <a:gd name="T69" fmla="*/ 88 h 108"/>
                <a:gd name="T70" fmla="*/ 23 w 107"/>
                <a:gd name="T71" fmla="*/ 75 h 108"/>
                <a:gd name="T72" fmla="*/ 20 w 107"/>
                <a:gd name="T73" fmla="*/ 64 h 108"/>
                <a:gd name="T74" fmla="*/ 9 w 107"/>
                <a:gd name="T75" fmla="*/ 58 h 108"/>
                <a:gd name="T76" fmla="*/ 9 w 107"/>
                <a:gd name="T77" fmla="*/ 50 h 108"/>
                <a:gd name="T78" fmla="*/ 20 w 107"/>
                <a:gd name="T79" fmla="*/ 44 h 108"/>
                <a:gd name="T80" fmla="*/ 23 w 107"/>
                <a:gd name="T81" fmla="*/ 33 h 108"/>
                <a:gd name="T82" fmla="*/ 25 w 107"/>
                <a:gd name="T83" fmla="*/ 20 h 108"/>
                <a:gd name="T84" fmla="*/ 37 w 107"/>
                <a:gd name="T85" fmla="*/ 23 h 108"/>
                <a:gd name="T86" fmla="*/ 47 w 107"/>
                <a:gd name="T87" fmla="*/ 18 h 108"/>
                <a:gd name="T88" fmla="*/ 57 w 107"/>
                <a:gd name="T89" fmla="*/ 10 h 108"/>
                <a:gd name="T90" fmla="*/ 63 w 107"/>
                <a:gd name="T91" fmla="*/ 21 h 108"/>
                <a:gd name="T92" fmla="*/ 74 w 107"/>
                <a:gd name="T93" fmla="*/ 23 h 108"/>
                <a:gd name="T94" fmla="*/ 88 w 107"/>
                <a:gd name="T95" fmla="*/ 26 h 108"/>
                <a:gd name="T96" fmla="*/ 84 w 107"/>
                <a:gd name="T97" fmla="*/ 37 h 108"/>
                <a:gd name="T98" fmla="*/ 90 w 107"/>
                <a:gd name="T99" fmla="*/ 47 h 108"/>
                <a:gd name="T100" fmla="*/ 98 w 107"/>
                <a:gd name="T101"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108">
                  <a:moveTo>
                    <a:pt x="106" y="46"/>
                  </a:moveTo>
                  <a:cubicBezTo>
                    <a:pt x="106" y="44"/>
                    <a:pt x="105" y="43"/>
                    <a:pt x="103" y="42"/>
                  </a:cubicBezTo>
                  <a:cubicBezTo>
                    <a:pt x="95" y="39"/>
                    <a:pt x="95" y="39"/>
                    <a:pt x="95" y="39"/>
                  </a:cubicBezTo>
                  <a:cubicBezTo>
                    <a:pt x="94" y="38"/>
                    <a:pt x="94" y="36"/>
                    <a:pt x="93" y="35"/>
                  </a:cubicBezTo>
                  <a:cubicBezTo>
                    <a:pt x="97" y="27"/>
                    <a:pt x="97" y="27"/>
                    <a:pt x="97" y="27"/>
                  </a:cubicBezTo>
                  <a:cubicBezTo>
                    <a:pt x="98" y="25"/>
                    <a:pt x="98" y="24"/>
                    <a:pt x="97" y="22"/>
                  </a:cubicBezTo>
                  <a:cubicBezTo>
                    <a:pt x="93" y="18"/>
                    <a:pt x="89" y="14"/>
                    <a:pt x="85" y="11"/>
                  </a:cubicBezTo>
                  <a:cubicBezTo>
                    <a:pt x="84" y="10"/>
                    <a:pt x="82" y="10"/>
                    <a:pt x="80" y="10"/>
                  </a:cubicBezTo>
                  <a:cubicBezTo>
                    <a:pt x="72" y="14"/>
                    <a:pt x="72" y="14"/>
                    <a:pt x="72" y="14"/>
                  </a:cubicBezTo>
                  <a:cubicBezTo>
                    <a:pt x="71" y="14"/>
                    <a:pt x="70" y="13"/>
                    <a:pt x="68" y="12"/>
                  </a:cubicBezTo>
                  <a:cubicBezTo>
                    <a:pt x="65" y="4"/>
                    <a:pt x="65" y="4"/>
                    <a:pt x="65" y="4"/>
                  </a:cubicBezTo>
                  <a:cubicBezTo>
                    <a:pt x="65" y="2"/>
                    <a:pt x="63" y="1"/>
                    <a:pt x="62" y="1"/>
                  </a:cubicBezTo>
                  <a:cubicBezTo>
                    <a:pt x="56" y="0"/>
                    <a:pt x="51" y="0"/>
                    <a:pt x="45" y="1"/>
                  </a:cubicBezTo>
                  <a:cubicBezTo>
                    <a:pt x="44" y="1"/>
                    <a:pt x="42" y="2"/>
                    <a:pt x="42" y="4"/>
                  </a:cubicBezTo>
                  <a:cubicBezTo>
                    <a:pt x="39" y="12"/>
                    <a:pt x="39" y="12"/>
                    <a:pt x="39" y="12"/>
                  </a:cubicBezTo>
                  <a:cubicBezTo>
                    <a:pt x="37" y="13"/>
                    <a:pt x="36" y="14"/>
                    <a:pt x="34" y="14"/>
                  </a:cubicBezTo>
                  <a:cubicBezTo>
                    <a:pt x="26" y="10"/>
                    <a:pt x="26" y="10"/>
                    <a:pt x="26" y="10"/>
                  </a:cubicBezTo>
                  <a:cubicBezTo>
                    <a:pt x="25" y="10"/>
                    <a:pt x="23" y="10"/>
                    <a:pt x="22" y="11"/>
                  </a:cubicBezTo>
                  <a:cubicBezTo>
                    <a:pt x="17" y="14"/>
                    <a:pt x="13" y="18"/>
                    <a:pt x="10" y="22"/>
                  </a:cubicBezTo>
                  <a:cubicBezTo>
                    <a:pt x="9" y="24"/>
                    <a:pt x="9" y="25"/>
                    <a:pt x="10" y="27"/>
                  </a:cubicBezTo>
                  <a:cubicBezTo>
                    <a:pt x="14" y="35"/>
                    <a:pt x="14" y="35"/>
                    <a:pt x="14" y="35"/>
                  </a:cubicBezTo>
                  <a:cubicBezTo>
                    <a:pt x="13" y="36"/>
                    <a:pt x="12" y="38"/>
                    <a:pt x="12" y="39"/>
                  </a:cubicBezTo>
                  <a:cubicBezTo>
                    <a:pt x="3" y="42"/>
                    <a:pt x="3" y="42"/>
                    <a:pt x="3" y="42"/>
                  </a:cubicBezTo>
                  <a:cubicBezTo>
                    <a:pt x="2" y="43"/>
                    <a:pt x="1" y="44"/>
                    <a:pt x="0" y="46"/>
                  </a:cubicBezTo>
                  <a:cubicBezTo>
                    <a:pt x="0" y="49"/>
                    <a:pt x="0" y="51"/>
                    <a:pt x="0" y="54"/>
                  </a:cubicBezTo>
                  <a:cubicBezTo>
                    <a:pt x="0" y="56"/>
                    <a:pt x="0" y="59"/>
                    <a:pt x="0" y="62"/>
                  </a:cubicBezTo>
                  <a:cubicBezTo>
                    <a:pt x="1" y="64"/>
                    <a:pt x="2" y="65"/>
                    <a:pt x="3" y="66"/>
                  </a:cubicBezTo>
                  <a:cubicBezTo>
                    <a:pt x="12" y="69"/>
                    <a:pt x="12" y="69"/>
                    <a:pt x="12" y="69"/>
                  </a:cubicBezTo>
                  <a:cubicBezTo>
                    <a:pt x="12" y="70"/>
                    <a:pt x="13" y="72"/>
                    <a:pt x="14" y="73"/>
                  </a:cubicBezTo>
                  <a:cubicBezTo>
                    <a:pt x="10" y="81"/>
                    <a:pt x="10" y="81"/>
                    <a:pt x="10" y="81"/>
                  </a:cubicBezTo>
                  <a:cubicBezTo>
                    <a:pt x="9" y="82"/>
                    <a:pt x="9" y="84"/>
                    <a:pt x="10" y="86"/>
                  </a:cubicBezTo>
                  <a:cubicBezTo>
                    <a:pt x="13" y="90"/>
                    <a:pt x="17" y="94"/>
                    <a:pt x="22" y="97"/>
                  </a:cubicBezTo>
                  <a:cubicBezTo>
                    <a:pt x="23" y="98"/>
                    <a:pt x="25" y="98"/>
                    <a:pt x="26" y="98"/>
                  </a:cubicBezTo>
                  <a:cubicBezTo>
                    <a:pt x="34" y="94"/>
                    <a:pt x="34" y="94"/>
                    <a:pt x="34" y="94"/>
                  </a:cubicBezTo>
                  <a:cubicBezTo>
                    <a:pt x="36" y="94"/>
                    <a:pt x="37" y="95"/>
                    <a:pt x="39" y="95"/>
                  </a:cubicBezTo>
                  <a:cubicBezTo>
                    <a:pt x="42" y="104"/>
                    <a:pt x="42" y="104"/>
                    <a:pt x="42" y="104"/>
                  </a:cubicBezTo>
                  <a:cubicBezTo>
                    <a:pt x="42" y="106"/>
                    <a:pt x="44" y="107"/>
                    <a:pt x="45" y="107"/>
                  </a:cubicBezTo>
                  <a:cubicBezTo>
                    <a:pt x="48" y="107"/>
                    <a:pt x="51" y="108"/>
                    <a:pt x="53" y="108"/>
                  </a:cubicBezTo>
                  <a:cubicBezTo>
                    <a:pt x="56" y="108"/>
                    <a:pt x="59" y="107"/>
                    <a:pt x="62" y="107"/>
                  </a:cubicBezTo>
                  <a:cubicBezTo>
                    <a:pt x="63" y="107"/>
                    <a:pt x="65" y="106"/>
                    <a:pt x="65" y="104"/>
                  </a:cubicBezTo>
                  <a:cubicBezTo>
                    <a:pt x="68" y="95"/>
                    <a:pt x="68" y="95"/>
                    <a:pt x="68" y="95"/>
                  </a:cubicBezTo>
                  <a:cubicBezTo>
                    <a:pt x="70" y="95"/>
                    <a:pt x="71" y="94"/>
                    <a:pt x="72" y="94"/>
                  </a:cubicBezTo>
                  <a:cubicBezTo>
                    <a:pt x="80" y="98"/>
                    <a:pt x="80" y="98"/>
                    <a:pt x="80" y="98"/>
                  </a:cubicBezTo>
                  <a:cubicBezTo>
                    <a:pt x="82" y="98"/>
                    <a:pt x="84" y="98"/>
                    <a:pt x="85" y="97"/>
                  </a:cubicBezTo>
                  <a:cubicBezTo>
                    <a:pt x="89" y="94"/>
                    <a:pt x="93" y="90"/>
                    <a:pt x="97" y="86"/>
                  </a:cubicBezTo>
                  <a:cubicBezTo>
                    <a:pt x="98" y="84"/>
                    <a:pt x="98" y="82"/>
                    <a:pt x="97" y="81"/>
                  </a:cubicBezTo>
                  <a:cubicBezTo>
                    <a:pt x="93" y="73"/>
                    <a:pt x="93" y="73"/>
                    <a:pt x="93" y="73"/>
                  </a:cubicBezTo>
                  <a:cubicBezTo>
                    <a:pt x="94" y="72"/>
                    <a:pt x="94" y="70"/>
                    <a:pt x="95" y="69"/>
                  </a:cubicBezTo>
                  <a:cubicBezTo>
                    <a:pt x="103" y="66"/>
                    <a:pt x="103" y="66"/>
                    <a:pt x="103" y="66"/>
                  </a:cubicBezTo>
                  <a:cubicBezTo>
                    <a:pt x="105" y="65"/>
                    <a:pt x="106" y="64"/>
                    <a:pt x="106" y="62"/>
                  </a:cubicBezTo>
                  <a:cubicBezTo>
                    <a:pt x="107" y="59"/>
                    <a:pt x="107" y="56"/>
                    <a:pt x="107" y="54"/>
                  </a:cubicBezTo>
                  <a:cubicBezTo>
                    <a:pt x="107" y="51"/>
                    <a:pt x="107" y="49"/>
                    <a:pt x="106" y="46"/>
                  </a:cubicBezTo>
                  <a:close/>
                  <a:moveTo>
                    <a:pt x="98" y="58"/>
                  </a:moveTo>
                  <a:cubicBezTo>
                    <a:pt x="90" y="61"/>
                    <a:pt x="90" y="61"/>
                    <a:pt x="90" y="61"/>
                  </a:cubicBezTo>
                  <a:cubicBezTo>
                    <a:pt x="88" y="61"/>
                    <a:pt x="87" y="62"/>
                    <a:pt x="87" y="64"/>
                  </a:cubicBezTo>
                  <a:cubicBezTo>
                    <a:pt x="86" y="66"/>
                    <a:pt x="85" y="69"/>
                    <a:pt x="84" y="71"/>
                  </a:cubicBezTo>
                  <a:cubicBezTo>
                    <a:pt x="83" y="72"/>
                    <a:pt x="83" y="73"/>
                    <a:pt x="84" y="75"/>
                  </a:cubicBezTo>
                  <a:cubicBezTo>
                    <a:pt x="88" y="82"/>
                    <a:pt x="88" y="82"/>
                    <a:pt x="88" y="82"/>
                  </a:cubicBezTo>
                  <a:cubicBezTo>
                    <a:pt x="86" y="84"/>
                    <a:pt x="84" y="86"/>
                    <a:pt x="82" y="88"/>
                  </a:cubicBezTo>
                  <a:cubicBezTo>
                    <a:pt x="74" y="84"/>
                    <a:pt x="74" y="84"/>
                    <a:pt x="74" y="84"/>
                  </a:cubicBezTo>
                  <a:cubicBezTo>
                    <a:pt x="73" y="84"/>
                    <a:pt x="71" y="84"/>
                    <a:pt x="70" y="85"/>
                  </a:cubicBezTo>
                  <a:cubicBezTo>
                    <a:pt x="68" y="86"/>
                    <a:pt x="66" y="87"/>
                    <a:pt x="63" y="87"/>
                  </a:cubicBezTo>
                  <a:cubicBezTo>
                    <a:pt x="62" y="88"/>
                    <a:pt x="61" y="89"/>
                    <a:pt x="60" y="90"/>
                  </a:cubicBezTo>
                  <a:cubicBezTo>
                    <a:pt x="57" y="98"/>
                    <a:pt x="57" y="98"/>
                    <a:pt x="57" y="98"/>
                  </a:cubicBezTo>
                  <a:cubicBezTo>
                    <a:pt x="55" y="98"/>
                    <a:pt x="52" y="98"/>
                    <a:pt x="49" y="98"/>
                  </a:cubicBezTo>
                  <a:cubicBezTo>
                    <a:pt x="47" y="90"/>
                    <a:pt x="47" y="90"/>
                    <a:pt x="47" y="90"/>
                  </a:cubicBezTo>
                  <a:cubicBezTo>
                    <a:pt x="46" y="89"/>
                    <a:pt x="45" y="88"/>
                    <a:pt x="43" y="87"/>
                  </a:cubicBezTo>
                  <a:cubicBezTo>
                    <a:pt x="41" y="87"/>
                    <a:pt x="39" y="86"/>
                    <a:pt x="37" y="85"/>
                  </a:cubicBezTo>
                  <a:cubicBezTo>
                    <a:pt x="35" y="84"/>
                    <a:pt x="34" y="84"/>
                    <a:pt x="33" y="84"/>
                  </a:cubicBezTo>
                  <a:cubicBezTo>
                    <a:pt x="25" y="88"/>
                    <a:pt x="25" y="88"/>
                    <a:pt x="25" y="88"/>
                  </a:cubicBezTo>
                  <a:cubicBezTo>
                    <a:pt x="23" y="86"/>
                    <a:pt x="21" y="84"/>
                    <a:pt x="19" y="82"/>
                  </a:cubicBezTo>
                  <a:cubicBezTo>
                    <a:pt x="23" y="75"/>
                    <a:pt x="23" y="75"/>
                    <a:pt x="23" y="75"/>
                  </a:cubicBezTo>
                  <a:cubicBezTo>
                    <a:pt x="23" y="73"/>
                    <a:pt x="23" y="72"/>
                    <a:pt x="23" y="71"/>
                  </a:cubicBezTo>
                  <a:cubicBezTo>
                    <a:pt x="22" y="69"/>
                    <a:pt x="21" y="66"/>
                    <a:pt x="20" y="64"/>
                  </a:cubicBezTo>
                  <a:cubicBezTo>
                    <a:pt x="20" y="62"/>
                    <a:pt x="18" y="61"/>
                    <a:pt x="17" y="61"/>
                  </a:cubicBezTo>
                  <a:cubicBezTo>
                    <a:pt x="9" y="58"/>
                    <a:pt x="9" y="58"/>
                    <a:pt x="9" y="58"/>
                  </a:cubicBezTo>
                  <a:cubicBezTo>
                    <a:pt x="9" y="57"/>
                    <a:pt x="9" y="55"/>
                    <a:pt x="9" y="54"/>
                  </a:cubicBezTo>
                  <a:cubicBezTo>
                    <a:pt x="9" y="53"/>
                    <a:pt x="9" y="51"/>
                    <a:pt x="9" y="50"/>
                  </a:cubicBezTo>
                  <a:cubicBezTo>
                    <a:pt x="17" y="47"/>
                    <a:pt x="17" y="47"/>
                    <a:pt x="17" y="47"/>
                  </a:cubicBezTo>
                  <a:cubicBezTo>
                    <a:pt x="18" y="47"/>
                    <a:pt x="20" y="45"/>
                    <a:pt x="20" y="44"/>
                  </a:cubicBezTo>
                  <a:cubicBezTo>
                    <a:pt x="21" y="42"/>
                    <a:pt x="22" y="39"/>
                    <a:pt x="23" y="37"/>
                  </a:cubicBezTo>
                  <a:cubicBezTo>
                    <a:pt x="23" y="36"/>
                    <a:pt x="23" y="34"/>
                    <a:pt x="23" y="33"/>
                  </a:cubicBezTo>
                  <a:cubicBezTo>
                    <a:pt x="19" y="26"/>
                    <a:pt x="19" y="26"/>
                    <a:pt x="19" y="26"/>
                  </a:cubicBezTo>
                  <a:cubicBezTo>
                    <a:pt x="21" y="23"/>
                    <a:pt x="23" y="22"/>
                    <a:pt x="25" y="20"/>
                  </a:cubicBezTo>
                  <a:cubicBezTo>
                    <a:pt x="33" y="23"/>
                    <a:pt x="33" y="23"/>
                    <a:pt x="33" y="23"/>
                  </a:cubicBezTo>
                  <a:cubicBezTo>
                    <a:pt x="34" y="24"/>
                    <a:pt x="35" y="24"/>
                    <a:pt x="37" y="23"/>
                  </a:cubicBezTo>
                  <a:cubicBezTo>
                    <a:pt x="39" y="22"/>
                    <a:pt x="41" y="21"/>
                    <a:pt x="43" y="21"/>
                  </a:cubicBezTo>
                  <a:cubicBezTo>
                    <a:pt x="45" y="20"/>
                    <a:pt x="46" y="19"/>
                    <a:pt x="47" y="18"/>
                  </a:cubicBezTo>
                  <a:cubicBezTo>
                    <a:pt x="49" y="10"/>
                    <a:pt x="49" y="10"/>
                    <a:pt x="49" y="10"/>
                  </a:cubicBezTo>
                  <a:cubicBezTo>
                    <a:pt x="52" y="9"/>
                    <a:pt x="55" y="9"/>
                    <a:pt x="57" y="10"/>
                  </a:cubicBezTo>
                  <a:cubicBezTo>
                    <a:pt x="60" y="18"/>
                    <a:pt x="60" y="18"/>
                    <a:pt x="60" y="18"/>
                  </a:cubicBezTo>
                  <a:cubicBezTo>
                    <a:pt x="61" y="19"/>
                    <a:pt x="62" y="20"/>
                    <a:pt x="63" y="21"/>
                  </a:cubicBezTo>
                  <a:cubicBezTo>
                    <a:pt x="66" y="21"/>
                    <a:pt x="68" y="22"/>
                    <a:pt x="70" y="23"/>
                  </a:cubicBezTo>
                  <a:cubicBezTo>
                    <a:pt x="71" y="24"/>
                    <a:pt x="73" y="24"/>
                    <a:pt x="74" y="23"/>
                  </a:cubicBezTo>
                  <a:cubicBezTo>
                    <a:pt x="82" y="20"/>
                    <a:pt x="82" y="20"/>
                    <a:pt x="82" y="20"/>
                  </a:cubicBezTo>
                  <a:cubicBezTo>
                    <a:pt x="84" y="22"/>
                    <a:pt x="86" y="23"/>
                    <a:pt x="88" y="26"/>
                  </a:cubicBezTo>
                  <a:cubicBezTo>
                    <a:pt x="84" y="33"/>
                    <a:pt x="84" y="33"/>
                    <a:pt x="84" y="33"/>
                  </a:cubicBezTo>
                  <a:cubicBezTo>
                    <a:pt x="83" y="34"/>
                    <a:pt x="83" y="36"/>
                    <a:pt x="84" y="37"/>
                  </a:cubicBezTo>
                  <a:cubicBezTo>
                    <a:pt x="85" y="39"/>
                    <a:pt x="86" y="42"/>
                    <a:pt x="87" y="44"/>
                  </a:cubicBezTo>
                  <a:cubicBezTo>
                    <a:pt x="87" y="45"/>
                    <a:pt x="88" y="47"/>
                    <a:pt x="90" y="47"/>
                  </a:cubicBezTo>
                  <a:cubicBezTo>
                    <a:pt x="98" y="50"/>
                    <a:pt x="98" y="50"/>
                    <a:pt x="98" y="50"/>
                  </a:cubicBezTo>
                  <a:cubicBezTo>
                    <a:pt x="98" y="51"/>
                    <a:pt x="98" y="53"/>
                    <a:pt x="98" y="54"/>
                  </a:cubicBezTo>
                  <a:cubicBezTo>
                    <a:pt x="98" y="55"/>
                    <a:pt x="98" y="57"/>
                    <a:pt x="98"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5" name="1">
              <a:extLst>
                <a:ext uri="{FF2B5EF4-FFF2-40B4-BE49-F238E27FC236}">
                  <a16:creationId xmlns:a16="http://schemas.microsoft.com/office/drawing/2014/main" id="{E955DCFC-6747-4627-AA85-F9FB9E1BCCE2}"/>
                </a:ext>
              </a:extLst>
            </p:cNvPr>
            <p:cNvSpPr>
              <a:spLocks noEditPoints="1"/>
            </p:cNvSpPr>
            <p:nvPr/>
          </p:nvSpPr>
          <p:spPr bwMode="auto">
            <a:xfrm>
              <a:off x="70" y="70"/>
              <a:ext cx="93" cy="92"/>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3 h 42"/>
                <a:gd name="T12" fmla="*/ 9 w 43"/>
                <a:gd name="T13" fmla="*/ 21 h 42"/>
                <a:gd name="T14" fmla="*/ 21 w 43"/>
                <a:gd name="T15" fmla="*/ 9 h 42"/>
                <a:gd name="T16" fmla="*/ 33 w 43"/>
                <a:gd name="T17" fmla="*/ 21 h 42"/>
                <a:gd name="T18" fmla="*/ 21 w 43"/>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3"/>
                    <a:pt x="10" y="42"/>
                    <a:pt x="21" y="42"/>
                  </a:cubicBezTo>
                  <a:cubicBezTo>
                    <a:pt x="33" y="42"/>
                    <a:pt x="43" y="33"/>
                    <a:pt x="43" y="21"/>
                  </a:cubicBezTo>
                  <a:cubicBezTo>
                    <a:pt x="43" y="9"/>
                    <a:pt x="33" y="0"/>
                    <a:pt x="21" y="0"/>
                  </a:cubicBezTo>
                  <a:close/>
                  <a:moveTo>
                    <a:pt x="21" y="33"/>
                  </a:moveTo>
                  <a:cubicBezTo>
                    <a:pt x="15" y="33"/>
                    <a:pt x="9" y="28"/>
                    <a:pt x="9" y="21"/>
                  </a:cubicBezTo>
                  <a:cubicBezTo>
                    <a:pt x="9" y="14"/>
                    <a:pt x="15" y="9"/>
                    <a:pt x="21" y="9"/>
                  </a:cubicBezTo>
                  <a:cubicBezTo>
                    <a:pt x="28" y="9"/>
                    <a:pt x="33" y="14"/>
                    <a:pt x="33" y="21"/>
                  </a:cubicBezTo>
                  <a:cubicBezTo>
                    <a:pt x="33" y="28"/>
                    <a:pt x="28" y="33"/>
                    <a:pt x="21"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6" name="1">
            <a:extLst>
              <a:ext uri="{FF2B5EF4-FFF2-40B4-BE49-F238E27FC236}">
                <a16:creationId xmlns:a16="http://schemas.microsoft.com/office/drawing/2014/main" id="{F980B5E0-ABB6-492C-BADD-8ACC876842D3}"/>
              </a:ext>
            </a:extLst>
          </p:cNvPr>
          <p:cNvGrpSpPr>
            <a:grpSpLocks/>
          </p:cNvGrpSpPr>
          <p:nvPr>
            <p:custDataLst>
              <p:tags r:id="rId10"/>
            </p:custDataLst>
          </p:nvPr>
        </p:nvGrpSpPr>
        <p:grpSpPr bwMode="auto">
          <a:xfrm>
            <a:off x="861484" y="4103739"/>
            <a:ext cx="287867" cy="296425"/>
            <a:chOff x="0" y="0"/>
            <a:chExt cx="232" cy="236"/>
          </a:xfrm>
        </p:grpSpPr>
        <p:sp>
          <p:nvSpPr>
            <p:cNvPr id="27" name="1">
              <a:extLst>
                <a:ext uri="{FF2B5EF4-FFF2-40B4-BE49-F238E27FC236}">
                  <a16:creationId xmlns:a16="http://schemas.microsoft.com/office/drawing/2014/main" id="{31CD2DD9-694C-441D-82D2-CEE15F4A15B2}"/>
                </a:ext>
              </a:extLst>
            </p:cNvPr>
            <p:cNvSpPr>
              <a:spLocks/>
            </p:cNvSpPr>
            <p:nvPr/>
          </p:nvSpPr>
          <p:spPr bwMode="auto">
            <a:xfrm>
              <a:off x="0" y="0"/>
              <a:ext cx="232" cy="168"/>
            </a:xfrm>
            <a:custGeom>
              <a:avLst/>
              <a:gdLst>
                <a:gd name="T0" fmla="*/ 82 w 106"/>
                <a:gd name="T1" fmla="*/ 28 h 77"/>
                <a:gd name="T2" fmla="*/ 77 w 106"/>
                <a:gd name="T3" fmla="*/ 29 h 77"/>
                <a:gd name="T4" fmla="*/ 77 w 106"/>
                <a:gd name="T5" fmla="*/ 27 h 77"/>
                <a:gd name="T6" fmla="*/ 50 w 106"/>
                <a:gd name="T7" fmla="*/ 0 h 77"/>
                <a:gd name="T8" fmla="*/ 25 w 106"/>
                <a:gd name="T9" fmla="*/ 22 h 77"/>
                <a:gd name="T10" fmla="*/ 17 w 106"/>
                <a:gd name="T11" fmla="*/ 23 h 77"/>
                <a:gd name="T12" fmla="*/ 17 w 106"/>
                <a:gd name="T13" fmla="*/ 23 h 77"/>
                <a:gd name="T14" fmla="*/ 6 w 106"/>
                <a:gd name="T15" fmla="*/ 39 h 77"/>
                <a:gd name="T16" fmla="*/ 8 w 106"/>
                <a:gd name="T17" fmla="*/ 46 h 77"/>
                <a:gd name="T18" fmla="*/ 0 w 106"/>
                <a:gd name="T19" fmla="*/ 60 h 77"/>
                <a:gd name="T20" fmla="*/ 17 w 106"/>
                <a:gd name="T21" fmla="*/ 77 h 77"/>
                <a:gd name="T22" fmla="*/ 35 w 106"/>
                <a:gd name="T23" fmla="*/ 77 h 77"/>
                <a:gd name="T24" fmla="*/ 39 w 106"/>
                <a:gd name="T25" fmla="*/ 73 h 77"/>
                <a:gd name="T26" fmla="*/ 35 w 106"/>
                <a:gd name="T27" fmla="*/ 68 h 77"/>
                <a:gd name="T28" fmla="*/ 17 w 106"/>
                <a:gd name="T29" fmla="*/ 68 h 77"/>
                <a:gd name="T30" fmla="*/ 9 w 106"/>
                <a:gd name="T31" fmla="*/ 60 h 77"/>
                <a:gd name="T32" fmla="*/ 16 w 106"/>
                <a:gd name="T33" fmla="*/ 53 h 77"/>
                <a:gd name="T34" fmla="*/ 20 w 106"/>
                <a:gd name="T35" fmla="*/ 50 h 77"/>
                <a:gd name="T36" fmla="*/ 18 w 106"/>
                <a:gd name="T37" fmla="*/ 45 h 77"/>
                <a:gd name="T38" fmla="*/ 15 w 106"/>
                <a:gd name="T39" fmla="*/ 39 h 77"/>
                <a:gd name="T40" fmla="*/ 20 w 106"/>
                <a:gd name="T41" fmla="*/ 32 h 77"/>
                <a:gd name="T42" fmla="*/ 20 w 106"/>
                <a:gd name="T43" fmla="*/ 32 h 77"/>
                <a:gd name="T44" fmla="*/ 27 w 106"/>
                <a:gd name="T45" fmla="*/ 32 h 77"/>
                <a:gd name="T46" fmla="*/ 31 w 106"/>
                <a:gd name="T47" fmla="*/ 32 h 77"/>
                <a:gd name="T48" fmla="*/ 34 w 106"/>
                <a:gd name="T49" fmla="*/ 28 h 77"/>
                <a:gd name="T50" fmla="*/ 33 w 106"/>
                <a:gd name="T51" fmla="*/ 27 h 77"/>
                <a:gd name="T52" fmla="*/ 33 w 106"/>
                <a:gd name="T53" fmla="*/ 27 h 77"/>
                <a:gd name="T54" fmla="*/ 50 w 106"/>
                <a:gd name="T55" fmla="*/ 9 h 77"/>
                <a:gd name="T56" fmla="*/ 67 w 106"/>
                <a:gd name="T57" fmla="*/ 27 h 77"/>
                <a:gd name="T58" fmla="*/ 65 w 106"/>
                <a:gd name="T59" fmla="*/ 35 h 77"/>
                <a:gd name="T60" fmla="*/ 66 w 106"/>
                <a:gd name="T61" fmla="*/ 41 h 77"/>
                <a:gd name="T62" fmla="*/ 72 w 106"/>
                <a:gd name="T63" fmla="*/ 41 h 77"/>
                <a:gd name="T64" fmla="*/ 82 w 106"/>
                <a:gd name="T65" fmla="*/ 38 h 77"/>
                <a:gd name="T66" fmla="*/ 97 w 106"/>
                <a:gd name="T67" fmla="*/ 53 h 77"/>
                <a:gd name="T68" fmla="*/ 82 w 106"/>
                <a:gd name="T69" fmla="*/ 68 h 77"/>
                <a:gd name="T70" fmla="*/ 71 w 106"/>
                <a:gd name="T71" fmla="*/ 68 h 77"/>
                <a:gd name="T72" fmla="*/ 67 w 106"/>
                <a:gd name="T73" fmla="*/ 73 h 77"/>
                <a:gd name="T74" fmla="*/ 71 w 106"/>
                <a:gd name="T75" fmla="*/ 77 h 77"/>
                <a:gd name="T76" fmla="*/ 82 w 106"/>
                <a:gd name="T77" fmla="*/ 77 h 77"/>
                <a:gd name="T78" fmla="*/ 106 w 106"/>
                <a:gd name="T79" fmla="*/ 53 h 77"/>
                <a:gd name="T80" fmla="*/ 82 w 106"/>
                <a:gd name="T81" fmla="*/ 2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8" name="1">
              <a:extLst>
                <a:ext uri="{FF2B5EF4-FFF2-40B4-BE49-F238E27FC236}">
                  <a16:creationId xmlns:a16="http://schemas.microsoft.com/office/drawing/2014/main" id="{29039FED-A78B-45A4-8E25-D039D94E3CF7}"/>
                </a:ext>
              </a:extLst>
            </p:cNvPr>
            <p:cNvSpPr>
              <a:spLocks/>
            </p:cNvSpPr>
            <p:nvPr/>
          </p:nvSpPr>
          <p:spPr bwMode="auto">
            <a:xfrm>
              <a:off x="70" y="94"/>
              <a:ext cx="92" cy="142"/>
            </a:xfrm>
            <a:custGeom>
              <a:avLst/>
              <a:gdLst>
                <a:gd name="T0" fmla="*/ 33 w 42"/>
                <a:gd name="T1" fmla="*/ 41 h 65"/>
                <a:gd name="T2" fmla="*/ 26 w 42"/>
                <a:gd name="T3" fmla="*/ 49 h 65"/>
                <a:gd name="T4" fmla="*/ 26 w 42"/>
                <a:gd name="T5" fmla="*/ 5 h 65"/>
                <a:gd name="T6" fmla="*/ 21 w 42"/>
                <a:gd name="T7" fmla="*/ 0 h 65"/>
                <a:gd name="T8" fmla="*/ 16 w 42"/>
                <a:gd name="T9" fmla="*/ 5 h 65"/>
                <a:gd name="T10" fmla="*/ 16 w 42"/>
                <a:gd name="T11" fmla="*/ 49 h 65"/>
                <a:gd name="T12" fmla="*/ 9 w 42"/>
                <a:gd name="T13" fmla="*/ 41 h 65"/>
                <a:gd name="T14" fmla="*/ 2 w 42"/>
                <a:gd name="T15" fmla="*/ 41 h 65"/>
                <a:gd name="T16" fmla="*/ 2 w 42"/>
                <a:gd name="T17" fmla="*/ 48 h 65"/>
                <a:gd name="T18" fmla="*/ 18 w 42"/>
                <a:gd name="T19" fmla="*/ 63 h 65"/>
                <a:gd name="T20" fmla="*/ 21 w 42"/>
                <a:gd name="T21" fmla="*/ 65 h 65"/>
                <a:gd name="T22" fmla="*/ 24 w 42"/>
                <a:gd name="T23" fmla="*/ 63 h 65"/>
                <a:gd name="T24" fmla="*/ 40 w 42"/>
                <a:gd name="T25" fmla="*/ 48 h 65"/>
                <a:gd name="T26" fmla="*/ 40 w 42"/>
                <a:gd name="T27" fmla="*/ 41 h 65"/>
                <a:gd name="T28" fmla="*/ 33 w 42"/>
                <a:gd name="T2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9" name="1">
            <a:extLst>
              <a:ext uri="{FF2B5EF4-FFF2-40B4-BE49-F238E27FC236}">
                <a16:creationId xmlns:a16="http://schemas.microsoft.com/office/drawing/2014/main" id="{7F260854-44EF-4CD5-BA29-2213A8EEEBF1}"/>
              </a:ext>
            </a:extLst>
          </p:cNvPr>
          <p:cNvGrpSpPr>
            <a:grpSpLocks/>
          </p:cNvGrpSpPr>
          <p:nvPr>
            <p:custDataLst>
              <p:tags r:id="rId11"/>
            </p:custDataLst>
          </p:nvPr>
        </p:nvGrpSpPr>
        <p:grpSpPr bwMode="auto">
          <a:xfrm>
            <a:off x="855134" y="3118814"/>
            <a:ext cx="296333" cy="249844"/>
            <a:chOff x="0" y="0"/>
            <a:chExt cx="235" cy="200"/>
          </a:xfrm>
        </p:grpSpPr>
        <p:sp>
          <p:nvSpPr>
            <p:cNvPr id="30" name="1">
              <a:extLst>
                <a:ext uri="{FF2B5EF4-FFF2-40B4-BE49-F238E27FC236}">
                  <a16:creationId xmlns:a16="http://schemas.microsoft.com/office/drawing/2014/main" id="{87794415-65F6-4252-BF4E-0E7610D2F10D}"/>
                </a:ext>
              </a:extLst>
            </p:cNvPr>
            <p:cNvSpPr>
              <a:spLocks noEditPoints="1"/>
            </p:cNvSpPr>
            <p:nvPr/>
          </p:nvSpPr>
          <p:spPr bwMode="auto">
            <a:xfrm>
              <a:off x="0" y="0"/>
              <a:ext cx="235" cy="200"/>
            </a:xfrm>
            <a:custGeom>
              <a:avLst/>
              <a:gdLst>
                <a:gd name="T0" fmla="*/ 94 w 108"/>
                <a:gd name="T1" fmla="*/ 15 h 92"/>
                <a:gd name="T2" fmla="*/ 77 w 108"/>
                <a:gd name="T3" fmla="*/ 15 h 92"/>
                <a:gd name="T4" fmla="*/ 77 w 108"/>
                <a:gd name="T5" fmla="*/ 14 h 92"/>
                <a:gd name="T6" fmla="*/ 77 w 108"/>
                <a:gd name="T7" fmla="*/ 11 h 92"/>
                <a:gd name="T8" fmla="*/ 66 w 108"/>
                <a:gd name="T9" fmla="*/ 0 h 92"/>
                <a:gd name="T10" fmla="*/ 54 w 108"/>
                <a:gd name="T11" fmla="*/ 0 h 92"/>
                <a:gd name="T12" fmla="*/ 43 w 108"/>
                <a:gd name="T13" fmla="*/ 11 h 92"/>
                <a:gd name="T14" fmla="*/ 43 w 108"/>
                <a:gd name="T15" fmla="*/ 15 h 92"/>
                <a:gd name="T16" fmla="*/ 14 w 108"/>
                <a:gd name="T17" fmla="*/ 15 h 92"/>
                <a:gd name="T18" fmla="*/ 0 w 108"/>
                <a:gd name="T19" fmla="*/ 29 h 92"/>
                <a:gd name="T20" fmla="*/ 0 w 108"/>
                <a:gd name="T21" fmla="*/ 78 h 92"/>
                <a:gd name="T22" fmla="*/ 14 w 108"/>
                <a:gd name="T23" fmla="*/ 92 h 92"/>
                <a:gd name="T24" fmla="*/ 94 w 108"/>
                <a:gd name="T25" fmla="*/ 92 h 92"/>
                <a:gd name="T26" fmla="*/ 108 w 108"/>
                <a:gd name="T27" fmla="*/ 78 h 92"/>
                <a:gd name="T28" fmla="*/ 108 w 108"/>
                <a:gd name="T29" fmla="*/ 29 h 92"/>
                <a:gd name="T30" fmla="*/ 94 w 108"/>
                <a:gd name="T31" fmla="*/ 15 h 92"/>
                <a:gd name="T32" fmla="*/ 10 w 108"/>
                <a:gd name="T33" fmla="*/ 78 h 92"/>
                <a:gd name="T34" fmla="*/ 10 w 108"/>
                <a:gd name="T35" fmla="*/ 29 h 92"/>
                <a:gd name="T36" fmla="*/ 14 w 108"/>
                <a:gd name="T37" fmla="*/ 24 h 92"/>
                <a:gd name="T38" fmla="*/ 26 w 108"/>
                <a:gd name="T39" fmla="*/ 24 h 92"/>
                <a:gd name="T40" fmla="*/ 26 w 108"/>
                <a:gd name="T41" fmla="*/ 83 h 92"/>
                <a:gd name="T42" fmla="*/ 14 w 108"/>
                <a:gd name="T43" fmla="*/ 83 h 92"/>
                <a:gd name="T44" fmla="*/ 10 w 108"/>
                <a:gd name="T45" fmla="*/ 78 h 92"/>
                <a:gd name="T46" fmla="*/ 99 w 108"/>
                <a:gd name="T47" fmla="*/ 78 h 92"/>
                <a:gd name="T48" fmla="*/ 94 w 108"/>
                <a:gd name="T49" fmla="*/ 83 h 92"/>
                <a:gd name="T50" fmla="*/ 35 w 108"/>
                <a:gd name="T51" fmla="*/ 83 h 92"/>
                <a:gd name="T52" fmla="*/ 35 w 108"/>
                <a:gd name="T53" fmla="*/ 24 h 92"/>
                <a:gd name="T54" fmla="*/ 43 w 108"/>
                <a:gd name="T55" fmla="*/ 24 h 92"/>
                <a:gd name="T56" fmla="*/ 77 w 108"/>
                <a:gd name="T57" fmla="*/ 24 h 92"/>
                <a:gd name="T58" fmla="*/ 94 w 108"/>
                <a:gd name="T59" fmla="*/ 24 h 92"/>
                <a:gd name="T60" fmla="*/ 99 w 108"/>
                <a:gd name="T61" fmla="*/ 29 h 92"/>
                <a:gd name="T62" fmla="*/ 99 w 108"/>
                <a:gd name="T63"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92">
                  <a:moveTo>
                    <a:pt x="94" y="15"/>
                  </a:moveTo>
                  <a:cubicBezTo>
                    <a:pt x="77" y="15"/>
                    <a:pt x="77" y="15"/>
                    <a:pt x="77" y="15"/>
                  </a:cubicBezTo>
                  <a:cubicBezTo>
                    <a:pt x="77" y="14"/>
                    <a:pt x="77" y="14"/>
                    <a:pt x="77" y="14"/>
                  </a:cubicBezTo>
                  <a:cubicBezTo>
                    <a:pt x="77" y="11"/>
                    <a:pt x="77" y="11"/>
                    <a:pt x="77" y="11"/>
                  </a:cubicBezTo>
                  <a:cubicBezTo>
                    <a:pt x="77" y="5"/>
                    <a:pt x="72" y="0"/>
                    <a:pt x="66" y="0"/>
                  </a:cubicBezTo>
                  <a:cubicBezTo>
                    <a:pt x="54" y="0"/>
                    <a:pt x="54" y="0"/>
                    <a:pt x="54" y="0"/>
                  </a:cubicBezTo>
                  <a:cubicBezTo>
                    <a:pt x="48" y="0"/>
                    <a:pt x="43" y="5"/>
                    <a:pt x="43" y="11"/>
                  </a:cubicBezTo>
                  <a:cubicBezTo>
                    <a:pt x="43" y="15"/>
                    <a:pt x="43" y="15"/>
                    <a:pt x="43" y="15"/>
                  </a:cubicBezTo>
                  <a:cubicBezTo>
                    <a:pt x="14" y="15"/>
                    <a:pt x="14" y="15"/>
                    <a:pt x="14" y="15"/>
                  </a:cubicBezTo>
                  <a:cubicBezTo>
                    <a:pt x="7" y="15"/>
                    <a:pt x="0" y="21"/>
                    <a:pt x="0" y="29"/>
                  </a:cubicBezTo>
                  <a:cubicBezTo>
                    <a:pt x="0" y="78"/>
                    <a:pt x="0" y="78"/>
                    <a:pt x="0" y="78"/>
                  </a:cubicBezTo>
                  <a:cubicBezTo>
                    <a:pt x="0" y="86"/>
                    <a:pt x="6" y="92"/>
                    <a:pt x="14" y="92"/>
                  </a:cubicBezTo>
                  <a:cubicBezTo>
                    <a:pt x="94" y="92"/>
                    <a:pt x="94" y="92"/>
                    <a:pt x="94" y="92"/>
                  </a:cubicBezTo>
                  <a:cubicBezTo>
                    <a:pt x="101" y="92"/>
                    <a:pt x="108" y="86"/>
                    <a:pt x="108" y="78"/>
                  </a:cubicBezTo>
                  <a:cubicBezTo>
                    <a:pt x="108" y="29"/>
                    <a:pt x="108" y="29"/>
                    <a:pt x="108" y="29"/>
                  </a:cubicBezTo>
                  <a:cubicBezTo>
                    <a:pt x="108" y="21"/>
                    <a:pt x="101" y="15"/>
                    <a:pt x="94" y="15"/>
                  </a:cubicBezTo>
                  <a:close/>
                  <a:moveTo>
                    <a:pt x="10" y="78"/>
                  </a:moveTo>
                  <a:cubicBezTo>
                    <a:pt x="10" y="29"/>
                    <a:pt x="10" y="29"/>
                    <a:pt x="10" y="29"/>
                  </a:cubicBezTo>
                  <a:cubicBezTo>
                    <a:pt x="10" y="27"/>
                    <a:pt x="12" y="24"/>
                    <a:pt x="14" y="24"/>
                  </a:cubicBezTo>
                  <a:cubicBezTo>
                    <a:pt x="26" y="24"/>
                    <a:pt x="26" y="24"/>
                    <a:pt x="26" y="24"/>
                  </a:cubicBezTo>
                  <a:cubicBezTo>
                    <a:pt x="26" y="83"/>
                    <a:pt x="26" y="83"/>
                    <a:pt x="26" y="83"/>
                  </a:cubicBezTo>
                  <a:cubicBezTo>
                    <a:pt x="14" y="83"/>
                    <a:pt x="14" y="83"/>
                    <a:pt x="14" y="83"/>
                  </a:cubicBezTo>
                  <a:cubicBezTo>
                    <a:pt x="11" y="83"/>
                    <a:pt x="10" y="80"/>
                    <a:pt x="10" y="78"/>
                  </a:cubicBezTo>
                  <a:close/>
                  <a:moveTo>
                    <a:pt x="99" y="78"/>
                  </a:moveTo>
                  <a:cubicBezTo>
                    <a:pt x="99" y="80"/>
                    <a:pt x="96" y="83"/>
                    <a:pt x="94" y="83"/>
                  </a:cubicBezTo>
                  <a:cubicBezTo>
                    <a:pt x="35" y="83"/>
                    <a:pt x="35" y="83"/>
                    <a:pt x="35" y="83"/>
                  </a:cubicBezTo>
                  <a:cubicBezTo>
                    <a:pt x="35" y="24"/>
                    <a:pt x="35" y="24"/>
                    <a:pt x="35" y="24"/>
                  </a:cubicBezTo>
                  <a:cubicBezTo>
                    <a:pt x="43" y="24"/>
                    <a:pt x="43" y="24"/>
                    <a:pt x="43" y="24"/>
                  </a:cubicBezTo>
                  <a:cubicBezTo>
                    <a:pt x="77" y="24"/>
                    <a:pt x="77" y="24"/>
                    <a:pt x="77" y="24"/>
                  </a:cubicBezTo>
                  <a:cubicBezTo>
                    <a:pt x="94" y="24"/>
                    <a:pt x="94" y="24"/>
                    <a:pt x="94" y="24"/>
                  </a:cubicBezTo>
                  <a:cubicBezTo>
                    <a:pt x="96" y="24"/>
                    <a:pt x="99" y="27"/>
                    <a:pt x="99" y="29"/>
                  </a:cubicBezTo>
                  <a:lnTo>
                    <a:pt x="99"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1" name="1">
              <a:extLst>
                <a:ext uri="{FF2B5EF4-FFF2-40B4-BE49-F238E27FC236}">
                  <a16:creationId xmlns:a16="http://schemas.microsoft.com/office/drawing/2014/main" id="{56791EB0-7738-40D0-A08F-E82DB75F0A69}"/>
                </a:ext>
              </a:extLst>
            </p:cNvPr>
            <p:cNvSpPr>
              <a:spLocks noEditPoints="1"/>
            </p:cNvSpPr>
            <p:nvPr/>
          </p:nvSpPr>
          <p:spPr bwMode="auto">
            <a:xfrm>
              <a:off x="93" y="83"/>
              <a:ext cx="74" cy="74"/>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5 h 34"/>
                <a:gd name="T12" fmla="*/ 9 w 34"/>
                <a:gd name="T13" fmla="*/ 17 h 34"/>
                <a:gd name="T14" fmla="*/ 17 w 34"/>
                <a:gd name="T15" fmla="*/ 10 h 34"/>
                <a:gd name="T16" fmla="*/ 25 w 34"/>
                <a:gd name="T17" fmla="*/ 17 h 34"/>
                <a:gd name="T18" fmla="*/ 17 w 34"/>
                <a:gd name="T1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8"/>
                    <a:pt x="0" y="17"/>
                  </a:cubicBezTo>
                  <a:cubicBezTo>
                    <a:pt x="0" y="27"/>
                    <a:pt x="8" y="34"/>
                    <a:pt x="17" y="34"/>
                  </a:cubicBezTo>
                  <a:cubicBezTo>
                    <a:pt x="26" y="34"/>
                    <a:pt x="34" y="27"/>
                    <a:pt x="34" y="17"/>
                  </a:cubicBezTo>
                  <a:cubicBezTo>
                    <a:pt x="34" y="8"/>
                    <a:pt x="26" y="0"/>
                    <a:pt x="17" y="0"/>
                  </a:cubicBezTo>
                  <a:close/>
                  <a:moveTo>
                    <a:pt x="17" y="25"/>
                  </a:moveTo>
                  <a:cubicBezTo>
                    <a:pt x="13" y="25"/>
                    <a:pt x="9" y="21"/>
                    <a:pt x="9" y="17"/>
                  </a:cubicBezTo>
                  <a:cubicBezTo>
                    <a:pt x="9" y="13"/>
                    <a:pt x="13" y="10"/>
                    <a:pt x="17" y="10"/>
                  </a:cubicBezTo>
                  <a:cubicBezTo>
                    <a:pt x="21" y="10"/>
                    <a:pt x="25" y="13"/>
                    <a:pt x="25" y="17"/>
                  </a:cubicBezTo>
                  <a:cubicBezTo>
                    <a:pt x="25" y="21"/>
                    <a:pt x="21" y="25"/>
                    <a:pt x="17"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
        <p:nvSpPr>
          <p:cNvPr id="32" name="1">
            <a:extLst>
              <a:ext uri="{FF2B5EF4-FFF2-40B4-BE49-F238E27FC236}">
                <a16:creationId xmlns:a16="http://schemas.microsoft.com/office/drawing/2014/main" id="{686539FD-D843-4BE0-82BE-7213ACB2240C}"/>
              </a:ext>
            </a:extLst>
          </p:cNvPr>
          <p:cNvSpPr>
            <a:spLocks noChangeArrowheads="1"/>
          </p:cNvSpPr>
          <p:nvPr>
            <p:custDataLst>
              <p:tags r:id="rId12"/>
            </p:custDataLst>
          </p:nvPr>
        </p:nvSpPr>
        <p:spPr bwMode="auto">
          <a:xfrm>
            <a:off x="1488018" y="2022144"/>
            <a:ext cx="2779079" cy="617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pPr>
            <a:r>
              <a:rPr lang="zh-CN" altLang="en-US" b="1" dirty="0">
                <a:latin typeface="微软雅黑" panose="020B0503020204020204" pitchFamily="34" charset="-122"/>
                <a:ea typeface="微软雅黑" panose="020B0503020204020204" pitchFamily="34" charset="-122"/>
                <a:cs typeface="+mn-ea"/>
                <a:sym typeface="+mn-lt"/>
              </a:rPr>
              <a:t>编辑标题</a:t>
            </a:r>
          </a:p>
          <a:p>
            <a:pPr defTabSz="1219170">
              <a:lnSpc>
                <a:spcPct val="150000"/>
              </a:lnSpc>
            </a:pPr>
            <a:r>
              <a:rPr lang="zh-CN" altLang="en-US" sz="1400" dirty="0">
                <a:latin typeface="微软雅黑" panose="020B0503020204020204" pitchFamily="34" charset="-122"/>
                <a:ea typeface="微软雅黑" panose="020B0503020204020204" pitchFamily="34" charset="-122"/>
                <a:cs typeface="+mn-ea"/>
                <a:sym typeface="+mn-lt"/>
              </a:rPr>
              <a:t>点击编辑你想替换的内容</a:t>
            </a:r>
          </a:p>
        </p:txBody>
      </p:sp>
      <p:pic>
        <p:nvPicPr>
          <p:cNvPr id="36" name="图片占位符 4">
            <a:extLst>
              <a:ext uri="{FF2B5EF4-FFF2-40B4-BE49-F238E27FC236}">
                <a16:creationId xmlns:a16="http://schemas.microsoft.com/office/drawing/2014/main" id="{67B675FF-9A7B-459A-B5DA-5466681132CD}"/>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267098" y="2745045"/>
            <a:ext cx="3626450" cy="2148083"/>
          </a:xfrm>
          <a:prstGeom prst="rect">
            <a:avLst/>
          </a:prstGeom>
          <a:solidFill>
            <a:schemeClr val="bg1">
              <a:lumMod val="95000"/>
              <a:alpha val="78000"/>
            </a:schemeClr>
          </a:solidFill>
        </p:spPr>
      </p:pic>
      <p:sp>
        <p:nvSpPr>
          <p:cNvPr id="37" name="矩形 36">
            <a:extLst>
              <a:ext uri="{FF2B5EF4-FFF2-40B4-BE49-F238E27FC236}">
                <a16:creationId xmlns:a16="http://schemas.microsoft.com/office/drawing/2014/main" id="{1365D262-EFA9-4FC8-8D1D-3BA24E284B7E}"/>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38" name="组合 37">
            <a:extLst>
              <a:ext uri="{FF2B5EF4-FFF2-40B4-BE49-F238E27FC236}">
                <a16:creationId xmlns:a16="http://schemas.microsoft.com/office/drawing/2014/main" id="{B91F4992-8FA2-4FC1-8B0E-EB816FB8F9DE}"/>
              </a:ext>
            </a:extLst>
          </p:cNvPr>
          <p:cNvGrpSpPr/>
          <p:nvPr/>
        </p:nvGrpSpPr>
        <p:grpSpPr>
          <a:xfrm>
            <a:off x="9302074" y="353222"/>
            <a:ext cx="2372401" cy="697199"/>
            <a:chOff x="2954664" y="741101"/>
            <a:chExt cx="4418941" cy="1332639"/>
          </a:xfrm>
        </p:grpSpPr>
        <p:sp>
          <p:nvSpPr>
            <p:cNvPr id="39" name="椭圆 38">
              <a:extLst>
                <a:ext uri="{FF2B5EF4-FFF2-40B4-BE49-F238E27FC236}">
                  <a16:creationId xmlns:a16="http://schemas.microsoft.com/office/drawing/2014/main" id="{A044D27F-230F-4567-8D29-639BAE528703}"/>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40" name="图片 39">
              <a:extLst>
                <a:ext uri="{FF2B5EF4-FFF2-40B4-BE49-F238E27FC236}">
                  <a16:creationId xmlns:a16="http://schemas.microsoft.com/office/drawing/2014/main" id="{889CDD4B-7904-481B-99BF-8D9BC5D051EA}"/>
                </a:ext>
              </a:extLst>
            </p:cNvPr>
            <p:cNvPicPr>
              <a:picLocks noChangeAspect="1"/>
            </p:cNvPicPr>
            <p:nvPr/>
          </p:nvPicPr>
          <p:blipFill rotWithShape="1">
            <a:blip r:embed="rId19">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
        <p:nvSpPr>
          <p:cNvPr id="42" name="1">
            <a:extLst>
              <a:ext uri="{FF2B5EF4-FFF2-40B4-BE49-F238E27FC236}">
                <a16:creationId xmlns:a16="http://schemas.microsoft.com/office/drawing/2014/main" id="{A45DEE80-AE98-4C80-AD37-DE49A3EA0F03}"/>
              </a:ext>
            </a:extLst>
          </p:cNvPr>
          <p:cNvSpPr>
            <a:spLocks noChangeArrowheads="1"/>
          </p:cNvSpPr>
          <p:nvPr>
            <p:custDataLst>
              <p:tags r:id="rId13"/>
            </p:custDataLst>
          </p:nvPr>
        </p:nvSpPr>
        <p:spPr bwMode="auto">
          <a:xfrm>
            <a:off x="1488017" y="2926786"/>
            <a:ext cx="2779079" cy="617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pPr>
            <a:r>
              <a:rPr lang="zh-CN" altLang="en-US" b="1" dirty="0">
                <a:latin typeface="微软雅黑" panose="020B0503020204020204" pitchFamily="34" charset="-122"/>
                <a:ea typeface="微软雅黑" panose="020B0503020204020204" pitchFamily="34" charset="-122"/>
                <a:cs typeface="+mn-ea"/>
                <a:sym typeface="+mn-lt"/>
              </a:rPr>
              <a:t>编辑标题</a:t>
            </a:r>
          </a:p>
          <a:p>
            <a:pPr defTabSz="1219170">
              <a:lnSpc>
                <a:spcPct val="150000"/>
              </a:lnSpc>
            </a:pPr>
            <a:r>
              <a:rPr lang="zh-CN" altLang="en-US" sz="1400" dirty="0">
                <a:latin typeface="微软雅黑" panose="020B0503020204020204" pitchFamily="34" charset="-122"/>
                <a:ea typeface="微软雅黑" panose="020B0503020204020204" pitchFamily="34" charset="-122"/>
                <a:cs typeface="+mn-ea"/>
                <a:sym typeface="+mn-lt"/>
              </a:rPr>
              <a:t>点击编辑你想替换的内容</a:t>
            </a:r>
          </a:p>
        </p:txBody>
      </p:sp>
      <p:sp>
        <p:nvSpPr>
          <p:cNvPr id="43" name="1">
            <a:extLst>
              <a:ext uri="{FF2B5EF4-FFF2-40B4-BE49-F238E27FC236}">
                <a16:creationId xmlns:a16="http://schemas.microsoft.com/office/drawing/2014/main" id="{6871A76F-528E-49FF-91C7-D3AC97BD0BBF}"/>
              </a:ext>
            </a:extLst>
          </p:cNvPr>
          <p:cNvSpPr>
            <a:spLocks noChangeArrowheads="1"/>
          </p:cNvSpPr>
          <p:nvPr>
            <p:custDataLst>
              <p:tags r:id="rId14"/>
            </p:custDataLst>
          </p:nvPr>
        </p:nvSpPr>
        <p:spPr bwMode="auto">
          <a:xfrm>
            <a:off x="1484826" y="3880881"/>
            <a:ext cx="2779079" cy="617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pPr>
            <a:r>
              <a:rPr lang="zh-CN" altLang="en-US" b="1" dirty="0">
                <a:latin typeface="微软雅黑" panose="020B0503020204020204" pitchFamily="34" charset="-122"/>
                <a:ea typeface="微软雅黑" panose="020B0503020204020204" pitchFamily="34" charset="-122"/>
                <a:cs typeface="+mn-ea"/>
                <a:sym typeface="+mn-lt"/>
              </a:rPr>
              <a:t>编辑标题</a:t>
            </a:r>
          </a:p>
          <a:p>
            <a:pPr defTabSz="1219170">
              <a:lnSpc>
                <a:spcPct val="150000"/>
              </a:lnSpc>
            </a:pPr>
            <a:r>
              <a:rPr lang="zh-CN" altLang="en-US" sz="1400" dirty="0">
                <a:latin typeface="微软雅黑" panose="020B0503020204020204" pitchFamily="34" charset="-122"/>
                <a:ea typeface="微软雅黑" panose="020B0503020204020204" pitchFamily="34" charset="-122"/>
                <a:cs typeface="+mn-ea"/>
                <a:sym typeface="+mn-lt"/>
              </a:rPr>
              <a:t>点击编辑你想替换的内容</a:t>
            </a:r>
          </a:p>
        </p:txBody>
      </p:sp>
      <p:sp>
        <p:nvSpPr>
          <p:cNvPr id="44" name="1">
            <a:extLst>
              <a:ext uri="{FF2B5EF4-FFF2-40B4-BE49-F238E27FC236}">
                <a16:creationId xmlns:a16="http://schemas.microsoft.com/office/drawing/2014/main" id="{25F7BD31-7D0B-466A-AC53-47694724E203}"/>
              </a:ext>
            </a:extLst>
          </p:cNvPr>
          <p:cNvSpPr>
            <a:spLocks noChangeArrowheads="1"/>
          </p:cNvSpPr>
          <p:nvPr>
            <p:custDataLst>
              <p:tags r:id="rId15"/>
            </p:custDataLst>
          </p:nvPr>
        </p:nvSpPr>
        <p:spPr bwMode="auto">
          <a:xfrm>
            <a:off x="1484825" y="4868500"/>
            <a:ext cx="2779079" cy="617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pPr>
            <a:r>
              <a:rPr lang="zh-CN" altLang="en-US" b="1" dirty="0">
                <a:latin typeface="微软雅黑" panose="020B0503020204020204" pitchFamily="34" charset="-122"/>
                <a:ea typeface="微软雅黑" panose="020B0503020204020204" pitchFamily="34" charset="-122"/>
                <a:cs typeface="+mn-ea"/>
                <a:sym typeface="+mn-lt"/>
              </a:rPr>
              <a:t>编辑标题</a:t>
            </a:r>
          </a:p>
          <a:p>
            <a:pPr defTabSz="1219170">
              <a:lnSpc>
                <a:spcPct val="150000"/>
              </a:lnSpc>
            </a:pPr>
            <a:r>
              <a:rPr lang="zh-CN" altLang="en-US" sz="1400" dirty="0">
                <a:latin typeface="微软雅黑" panose="020B0503020204020204" pitchFamily="34" charset="-122"/>
                <a:ea typeface="微软雅黑" panose="020B0503020204020204" pitchFamily="34" charset="-122"/>
                <a:cs typeface="+mn-ea"/>
                <a:sym typeface="+mn-lt"/>
              </a:rPr>
              <a:t>点击编辑你想替换的内容</a:t>
            </a:r>
          </a:p>
        </p:txBody>
      </p:sp>
    </p:spTree>
    <p:extLst>
      <p:ext uri="{BB962C8B-B14F-4D97-AF65-F5344CB8AC3E}">
        <p14:creationId xmlns:p14="http://schemas.microsoft.com/office/powerpoint/2010/main" val="4023269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a:extLst>
              <a:ext uri="{FF2B5EF4-FFF2-40B4-BE49-F238E27FC236}">
                <a16:creationId xmlns:a16="http://schemas.microsoft.com/office/drawing/2014/main" id="{C77A8EBD-A198-4B3D-A94F-D9E1E2074E1B}"/>
              </a:ext>
            </a:extLst>
          </p:cNvPr>
          <p:cNvGrpSpPr/>
          <p:nvPr/>
        </p:nvGrpSpPr>
        <p:grpSpPr>
          <a:xfrm>
            <a:off x="241157" y="1238009"/>
            <a:ext cx="5451699" cy="5455355"/>
            <a:chOff x="1194616" y="1313664"/>
            <a:chExt cx="4849465" cy="4849465"/>
          </a:xfrm>
        </p:grpSpPr>
        <p:grpSp>
          <p:nvGrpSpPr>
            <p:cNvPr id="3" name="组合 30">
              <a:extLst>
                <a:ext uri="{FF2B5EF4-FFF2-40B4-BE49-F238E27FC236}">
                  <a16:creationId xmlns:a16="http://schemas.microsoft.com/office/drawing/2014/main" id="{96014406-3913-4C2C-8552-EB010A6BB21A}"/>
                </a:ext>
              </a:extLst>
            </p:cNvPr>
            <p:cNvGrpSpPr/>
            <p:nvPr/>
          </p:nvGrpSpPr>
          <p:grpSpPr>
            <a:xfrm>
              <a:off x="1194616" y="1313664"/>
              <a:ext cx="4849465" cy="4849465"/>
              <a:chOff x="525600" y="542925"/>
              <a:chExt cx="4464050" cy="4464050"/>
            </a:xfrm>
            <a:effectLst>
              <a:outerShdw blurRad="50800" dist="38100" dir="13500000" algn="br" rotWithShape="0">
                <a:schemeClr val="bg1">
                  <a:alpha val="40000"/>
                </a:schemeClr>
              </a:outerShdw>
            </a:effectLst>
          </p:grpSpPr>
          <p:pic>
            <p:nvPicPr>
              <p:cNvPr id="5" name="Picture 6" descr="C:\Users\Administrator\Desktop\touying.png">
                <a:extLst>
                  <a:ext uri="{FF2B5EF4-FFF2-40B4-BE49-F238E27FC236}">
                    <a16:creationId xmlns:a16="http://schemas.microsoft.com/office/drawing/2014/main" id="{7864D3FF-A077-4C08-8CCF-C1095695FB7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Administrator\Desktop\computer.png">
                <a:extLst>
                  <a:ext uri="{FF2B5EF4-FFF2-40B4-BE49-F238E27FC236}">
                    <a16:creationId xmlns:a16="http://schemas.microsoft.com/office/drawing/2014/main" id="{A51584F1-96AE-4944-9A38-740BCA3CC82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 name="Picture 2">
              <a:extLst>
                <a:ext uri="{FF2B5EF4-FFF2-40B4-BE49-F238E27FC236}">
                  <a16:creationId xmlns:a16="http://schemas.microsoft.com/office/drawing/2014/main" id="{AAF898F7-449A-4446-BD5E-34E11E7F922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657034" y="2161325"/>
              <a:ext cx="3940741" cy="2503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sp>
        <p:nvSpPr>
          <p:cNvPr id="7" name="TextBox 39">
            <a:extLst>
              <a:ext uri="{FF2B5EF4-FFF2-40B4-BE49-F238E27FC236}">
                <a16:creationId xmlns:a16="http://schemas.microsoft.com/office/drawing/2014/main" id="{312478BA-9EB3-4667-B2F8-930D7DC1B1C0}"/>
              </a:ext>
            </a:extLst>
          </p:cNvPr>
          <p:cNvSpPr txBox="1"/>
          <p:nvPr/>
        </p:nvSpPr>
        <p:spPr>
          <a:xfrm>
            <a:off x="7589179" y="3694724"/>
            <a:ext cx="4033431" cy="627813"/>
          </a:xfrm>
          <a:prstGeom prst="rect">
            <a:avLst/>
          </a:prstGeom>
          <a:noFill/>
        </p:spPr>
        <p:txBody>
          <a:bodyPr wrap="square" lIns="94056" tIns="47028" rIns="94056" bIns="47028" rtlCol="0">
            <a:spAutoFit/>
          </a:bodyPr>
          <a:lstStyle/>
          <a:p>
            <a:pPr defTabSz="609585">
              <a:lnSpc>
                <a:spcPct val="13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您的内容打在这里，或者通过复制您的文本后，在此框中选择粘贴，并选择只保留文字。</a:t>
            </a:r>
          </a:p>
        </p:txBody>
      </p:sp>
      <p:sp>
        <p:nvSpPr>
          <p:cNvPr id="8" name="TextBox 40">
            <a:extLst>
              <a:ext uri="{FF2B5EF4-FFF2-40B4-BE49-F238E27FC236}">
                <a16:creationId xmlns:a16="http://schemas.microsoft.com/office/drawing/2014/main" id="{A98E4C38-0C16-4919-B7E6-4F522079C445}"/>
              </a:ext>
            </a:extLst>
          </p:cNvPr>
          <p:cNvSpPr txBox="1"/>
          <p:nvPr/>
        </p:nvSpPr>
        <p:spPr>
          <a:xfrm>
            <a:off x="7596862" y="3361365"/>
            <a:ext cx="1113279" cy="371973"/>
          </a:xfrm>
          <a:prstGeom prst="rect">
            <a:avLst/>
          </a:prstGeom>
          <a:noFill/>
        </p:spPr>
        <p:txBody>
          <a:bodyPr wrap="none" lIns="94056" tIns="47028" rIns="94056" bIns="47028" rtlCol="0">
            <a:spAutoFit/>
          </a:bodyPr>
          <a:lstStyle/>
          <a:p>
            <a:pPr defTabSz="609585">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输入标题</a:t>
            </a:r>
          </a:p>
        </p:txBody>
      </p:sp>
      <p:sp>
        <p:nvSpPr>
          <p:cNvPr id="9" name="TextBox 41">
            <a:extLst>
              <a:ext uri="{FF2B5EF4-FFF2-40B4-BE49-F238E27FC236}">
                <a16:creationId xmlns:a16="http://schemas.microsoft.com/office/drawing/2014/main" id="{39F53BCA-0227-41F6-94BD-05A182EC4027}"/>
              </a:ext>
            </a:extLst>
          </p:cNvPr>
          <p:cNvSpPr txBox="1"/>
          <p:nvPr/>
        </p:nvSpPr>
        <p:spPr>
          <a:xfrm>
            <a:off x="7597276" y="5143762"/>
            <a:ext cx="3970437" cy="627813"/>
          </a:xfrm>
          <a:prstGeom prst="rect">
            <a:avLst/>
          </a:prstGeom>
          <a:noFill/>
        </p:spPr>
        <p:txBody>
          <a:bodyPr wrap="square" lIns="94056" tIns="47028" rIns="94056" bIns="47028" rtlCol="0">
            <a:spAutoFit/>
          </a:bodyPr>
          <a:lstStyle/>
          <a:p>
            <a:pPr defTabSz="609585">
              <a:lnSpc>
                <a:spcPct val="13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您的内容打在这里，或者通过复制您的文本后，在此框中选择粘贴，并选择只保留文字。</a:t>
            </a:r>
          </a:p>
        </p:txBody>
      </p:sp>
      <p:sp>
        <p:nvSpPr>
          <p:cNvPr id="10" name="TextBox 42">
            <a:extLst>
              <a:ext uri="{FF2B5EF4-FFF2-40B4-BE49-F238E27FC236}">
                <a16:creationId xmlns:a16="http://schemas.microsoft.com/office/drawing/2014/main" id="{604731AF-116B-4198-BAF0-C9A731F21C10}"/>
              </a:ext>
            </a:extLst>
          </p:cNvPr>
          <p:cNvSpPr txBox="1"/>
          <p:nvPr/>
        </p:nvSpPr>
        <p:spPr>
          <a:xfrm>
            <a:off x="7604957" y="4810405"/>
            <a:ext cx="1113279" cy="371973"/>
          </a:xfrm>
          <a:prstGeom prst="rect">
            <a:avLst/>
          </a:prstGeom>
          <a:noFill/>
        </p:spPr>
        <p:txBody>
          <a:bodyPr wrap="none" lIns="94056" tIns="47028" rIns="94056" bIns="47028" rtlCol="0">
            <a:spAutoFit/>
          </a:bodyPr>
          <a:lstStyle/>
          <a:p>
            <a:pPr defTabSz="609585">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输入标题</a:t>
            </a:r>
          </a:p>
        </p:txBody>
      </p:sp>
      <p:sp>
        <p:nvSpPr>
          <p:cNvPr id="11" name="TextBox 43">
            <a:extLst>
              <a:ext uri="{FF2B5EF4-FFF2-40B4-BE49-F238E27FC236}">
                <a16:creationId xmlns:a16="http://schemas.microsoft.com/office/drawing/2014/main" id="{46386B72-A43B-4B96-99D5-2AF22D736E97}"/>
              </a:ext>
            </a:extLst>
          </p:cNvPr>
          <p:cNvSpPr txBox="1"/>
          <p:nvPr/>
        </p:nvSpPr>
        <p:spPr>
          <a:xfrm>
            <a:off x="7578488" y="2185635"/>
            <a:ext cx="3970437" cy="627813"/>
          </a:xfrm>
          <a:prstGeom prst="rect">
            <a:avLst/>
          </a:prstGeom>
          <a:noFill/>
        </p:spPr>
        <p:txBody>
          <a:bodyPr wrap="square" lIns="94056" tIns="47028" rIns="94056" bIns="47028" rtlCol="0">
            <a:spAutoFit/>
          </a:bodyPr>
          <a:lstStyle/>
          <a:p>
            <a:pPr defTabSz="609585">
              <a:lnSpc>
                <a:spcPct val="13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您的内容打在这里，或者通过复制您的文本后，在此框中选择粘贴，并选择只保留文字。</a:t>
            </a:r>
          </a:p>
        </p:txBody>
      </p:sp>
      <p:sp>
        <p:nvSpPr>
          <p:cNvPr id="12" name="TextBox 44">
            <a:extLst>
              <a:ext uri="{FF2B5EF4-FFF2-40B4-BE49-F238E27FC236}">
                <a16:creationId xmlns:a16="http://schemas.microsoft.com/office/drawing/2014/main" id="{FDF65F4B-B4DC-4AD0-9DE0-93C44A7D5CA7}"/>
              </a:ext>
            </a:extLst>
          </p:cNvPr>
          <p:cNvSpPr txBox="1"/>
          <p:nvPr/>
        </p:nvSpPr>
        <p:spPr>
          <a:xfrm>
            <a:off x="7586169" y="1852278"/>
            <a:ext cx="1113279" cy="371973"/>
          </a:xfrm>
          <a:prstGeom prst="rect">
            <a:avLst/>
          </a:prstGeom>
          <a:noFill/>
        </p:spPr>
        <p:txBody>
          <a:bodyPr wrap="none" lIns="94056" tIns="47028" rIns="94056" bIns="47028" rtlCol="0">
            <a:spAutoFit/>
          </a:bodyPr>
          <a:lstStyle/>
          <a:p>
            <a:pPr defTabSz="609585">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输入标题</a:t>
            </a:r>
          </a:p>
        </p:txBody>
      </p:sp>
      <p:grpSp>
        <p:nvGrpSpPr>
          <p:cNvPr id="13" name="组合 45">
            <a:extLst>
              <a:ext uri="{FF2B5EF4-FFF2-40B4-BE49-F238E27FC236}">
                <a16:creationId xmlns:a16="http://schemas.microsoft.com/office/drawing/2014/main" id="{38B683BA-6DCB-4DA7-AB69-E58CF6B0B4A1}"/>
              </a:ext>
            </a:extLst>
          </p:cNvPr>
          <p:cNvGrpSpPr>
            <a:grpSpLocks noChangeAspect="1"/>
          </p:cNvGrpSpPr>
          <p:nvPr/>
        </p:nvGrpSpPr>
        <p:grpSpPr>
          <a:xfrm>
            <a:off x="6770002" y="1930021"/>
            <a:ext cx="708439" cy="708660"/>
            <a:chOff x="3978169" y="4566337"/>
            <a:chExt cx="1698112" cy="1698112"/>
          </a:xfrm>
        </p:grpSpPr>
        <p:sp>
          <p:nvSpPr>
            <p:cNvPr id="14" name="Oval 62">
              <a:extLst>
                <a:ext uri="{FF2B5EF4-FFF2-40B4-BE49-F238E27FC236}">
                  <a16:creationId xmlns:a16="http://schemas.microsoft.com/office/drawing/2014/main" id="{E93F1AC2-F2F5-4B01-B233-81833B545BFC}"/>
                </a:ext>
              </a:extLst>
            </p:cNvPr>
            <p:cNvSpPr>
              <a:spLocks noChangeArrowheads="1"/>
            </p:cNvSpPr>
            <p:nvPr/>
          </p:nvSpPr>
          <p:spPr bwMode="auto">
            <a:xfrm>
              <a:off x="3978169" y="4566337"/>
              <a:ext cx="1698112" cy="1698112"/>
            </a:xfrm>
            <a:prstGeom prst="ellipse">
              <a:avLst/>
            </a:prstGeom>
            <a:solidFill>
              <a:schemeClr val="tx1">
                <a:lumMod val="75000"/>
                <a:lumOff val="25000"/>
              </a:schemeClr>
            </a:solidFill>
            <a:ln w="31750">
              <a:noFill/>
            </a:ln>
            <a:effectLst/>
          </p:spPr>
          <p:txBody>
            <a:bodyPr vert="horz" wrap="square" lIns="121883" tIns="60941" rIns="121883" bIns="60941" numCol="1" anchor="t" anchorCtr="0" compatLnSpc="1"/>
            <a:lstStyle/>
            <a:p>
              <a:pPr defTabSz="609585">
                <a:defRPr/>
              </a:pPr>
              <a:endParaRPr lang="zh-CN" altLang="en-US" sz="2399">
                <a:solidFill>
                  <a:prstClr val="black"/>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5" name="Freeform 100">
              <a:extLst>
                <a:ext uri="{FF2B5EF4-FFF2-40B4-BE49-F238E27FC236}">
                  <a16:creationId xmlns:a16="http://schemas.microsoft.com/office/drawing/2014/main" id="{30C99615-F95C-443D-9F9C-E435C738A3C6}"/>
                </a:ext>
              </a:extLst>
            </p:cNvPr>
            <p:cNvSpPr>
              <a:spLocks noEditPoints="1"/>
            </p:cNvSpPr>
            <p:nvPr/>
          </p:nvSpPr>
          <p:spPr bwMode="auto">
            <a:xfrm>
              <a:off x="4459798" y="5028177"/>
              <a:ext cx="721568" cy="774432"/>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pPr defTabSz="609585">
                <a:defRPr/>
              </a:pPr>
              <a:endParaRPr lang="zh-CN" altLang="en-US" sz="2399">
                <a:solidFill>
                  <a:prstClr val="black"/>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6" name="组合 50">
            <a:extLst>
              <a:ext uri="{FF2B5EF4-FFF2-40B4-BE49-F238E27FC236}">
                <a16:creationId xmlns:a16="http://schemas.microsoft.com/office/drawing/2014/main" id="{78B95851-6EE0-4C5A-AEC6-26890E741D33}"/>
              </a:ext>
            </a:extLst>
          </p:cNvPr>
          <p:cNvGrpSpPr>
            <a:grpSpLocks noChangeAspect="1"/>
          </p:cNvGrpSpPr>
          <p:nvPr/>
        </p:nvGrpSpPr>
        <p:grpSpPr>
          <a:xfrm>
            <a:off x="6770002" y="3429000"/>
            <a:ext cx="708439" cy="708660"/>
            <a:chOff x="8016397" y="4425846"/>
            <a:chExt cx="1698112" cy="1698112"/>
          </a:xfrm>
        </p:grpSpPr>
        <p:sp>
          <p:nvSpPr>
            <p:cNvPr id="17" name="Oval 62">
              <a:extLst>
                <a:ext uri="{FF2B5EF4-FFF2-40B4-BE49-F238E27FC236}">
                  <a16:creationId xmlns:a16="http://schemas.microsoft.com/office/drawing/2014/main" id="{C6070422-DFDB-4749-8DEC-F53E9588F673}"/>
                </a:ext>
              </a:extLst>
            </p:cNvPr>
            <p:cNvSpPr>
              <a:spLocks noChangeArrowheads="1"/>
            </p:cNvSpPr>
            <p:nvPr/>
          </p:nvSpPr>
          <p:spPr bwMode="auto">
            <a:xfrm>
              <a:off x="8016397" y="4425846"/>
              <a:ext cx="1698112" cy="1698112"/>
            </a:xfrm>
            <a:prstGeom prst="ellipse">
              <a:avLst/>
            </a:prstGeom>
            <a:solidFill>
              <a:srgbClr val="EAAB22"/>
            </a:solidFill>
            <a:ln w="31750">
              <a:noFill/>
            </a:ln>
            <a:effectLst/>
          </p:spPr>
          <p:txBody>
            <a:bodyPr vert="horz" wrap="square" lIns="121883" tIns="60941" rIns="121883" bIns="60941" numCol="1" anchor="t" anchorCtr="0" compatLnSpc="1"/>
            <a:lstStyle/>
            <a:p>
              <a:pPr defTabSz="609585">
                <a:defRPr/>
              </a:pPr>
              <a:endParaRPr lang="zh-CN" altLang="en-US" sz="2399">
                <a:solidFill>
                  <a:prstClr val="black"/>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Freeform 108">
              <a:extLst>
                <a:ext uri="{FF2B5EF4-FFF2-40B4-BE49-F238E27FC236}">
                  <a16:creationId xmlns:a16="http://schemas.microsoft.com/office/drawing/2014/main" id="{1EC01043-8468-4FDB-A3A5-CE2A68B444BC}"/>
                </a:ext>
              </a:extLst>
            </p:cNvPr>
            <p:cNvSpPr>
              <a:spLocks noEditPoints="1"/>
            </p:cNvSpPr>
            <p:nvPr/>
          </p:nvSpPr>
          <p:spPr bwMode="auto">
            <a:xfrm>
              <a:off x="8384949" y="4794283"/>
              <a:ext cx="974853" cy="966241"/>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pPr defTabSz="609585">
                <a:defRPr/>
              </a:pPr>
              <a:endParaRPr lang="zh-CN" altLang="en-US" sz="2399">
                <a:solidFill>
                  <a:prstClr val="black"/>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9" name="组合 57">
            <a:extLst>
              <a:ext uri="{FF2B5EF4-FFF2-40B4-BE49-F238E27FC236}">
                <a16:creationId xmlns:a16="http://schemas.microsoft.com/office/drawing/2014/main" id="{94376F9F-94D0-4ACD-8039-129C49DB05DA}"/>
              </a:ext>
            </a:extLst>
          </p:cNvPr>
          <p:cNvGrpSpPr>
            <a:grpSpLocks noChangeAspect="1"/>
          </p:cNvGrpSpPr>
          <p:nvPr/>
        </p:nvGrpSpPr>
        <p:grpSpPr>
          <a:xfrm>
            <a:off x="6767230" y="4888846"/>
            <a:ext cx="708440" cy="708661"/>
            <a:chOff x="8016395" y="2078716"/>
            <a:chExt cx="1698112" cy="1698114"/>
          </a:xfrm>
        </p:grpSpPr>
        <p:sp>
          <p:nvSpPr>
            <p:cNvPr id="20" name="Oval 62">
              <a:extLst>
                <a:ext uri="{FF2B5EF4-FFF2-40B4-BE49-F238E27FC236}">
                  <a16:creationId xmlns:a16="http://schemas.microsoft.com/office/drawing/2014/main" id="{6B575FD5-41EB-4386-8E19-16B49D64FF2C}"/>
                </a:ext>
              </a:extLst>
            </p:cNvPr>
            <p:cNvSpPr>
              <a:spLocks noChangeArrowheads="1"/>
            </p:cNvSpPr>
            <p:nvPr/>
          </p:nvSpPr>
          <p:spPr bwMode="auto">
            <a:xfrm>
              <a:off x="8016395" y="2078716"/>
              <a:ext cx="1698112" cy="1698114"/>
            </a:xfrm>
            <a:prstGeom prst="ellipse">
              <a:avLst/>
            </a:prstGeom>
            <a:solidFill>
              <a:schemeClr val="tx1">
                <a:lumMod val="85000"/>
                <a:lumOff val="15000"/>
              </a:schemeClr>
            </a:solidFill>
            <a:ln w="31750">
              <a:noFill/>
            </a:ln>
            <a:effectLst/>
          </p:spPr>
          <p:txBody>
            <a:bodyPr vert="horz" wrap="square" lIns="121883" tIns="60941" rIns="121883" bIns="60941" numCol="1" anchor="t" anchorCtr="0" compatLnSpc="1"/>
            <a:lstStyle/>
            <a:p>
              <a:pPr defTabSz="609585">
                <a:defRPr/>
              </a:pPr>
              <a:endParaRPr lang="zh-CN" altLang="en-US" sz="2399">
                <a:solidFill>
                  <a:prstClr val="black"/>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1" name="Freeform 96">
              <a:extLst>
                <a:ext uri="{FF2B5EF4-FFF2-40B4-BE49-F238E27FC236}">
                  <a16:creationId xmlns:a16="http://schemas.microsoft.com/office/drawing/2014/main" id="{8759FD44-C014-4B80-BAE8-E23433476A83}"/>
                </a:ext>
              </a:extLst>
            </p:cNvPr>
            <p:cNvSpPr>
              <a:spLocks noEditPoints="1"/>
            </p:cNvSpPr>
            <p:nvPr/>
          </p:nvSpPr>
          <p:spPr bwMode="auto">
            <a:xfrm>
              <a:off x="8492332" y="2553086"/>
              <a:ext cx="701837" cy="762862"/>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pPr defTabSz="609585">
                <a:defRPr/>
              </a:pPr>
              <a:endParaRPr lang="zh-CN" altLang="en-US" sz="2399">
                <a:solidFill>
                  <a:prstClr val="black"/>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22" name="组合 35">
            <a:extLst>
              <a:ext uri="{FF2B5EF4-FFF2-40B4-BE49-F238E27FC236}">
                <a16:creationId xmlns:a16="http://schemas.microsoft.com/office/drawing/2014/main" id="{11D9496C-FD54-4AC6-AD34-B7FD24CB7B41}"/>
              </a:ext>
            </a:extLst>
          </p:cNvPr>
          <p:cNvGrpSpPr/>
          <p:nvPr/>
        </p:nvGrpSpPr>
        <p:grpSpPr>
          <a:xfrm>
            <a:off x="3176280" y="3238291"/>
            <a:ext cx="3298899" cy="3301111"/>
            <a:chOff x="525600" y="542925"/>
            <a:chExt cx="4464050" cy="4464050"/>
          </a:xfrm>
          <a:effectLst>
            <a:outerShdw blurRad="50800" dist="38100" dir="13500000" algn="br" rotWithShape="0">
              <a:schemeClr val="bg1">
                <a:alpha val="40000"/>
              </a:schemeClr>
            </a:outerShdw>
          </a:effectLst>
        </p:grpSpPr>
        <p:pic>
          <p:nvPicPr>
            <p:cNvPr id="23" name="Picture 6" descr="C:\Users\Administrator\Desktop\touying.png">
              <a:extLst>
                <a:ext uri="{FF2B5EF4-FFF2-40B4-BE49-F238E27FC236}">
                  <a16:creationId xmlns:a16="http://schemas.microsoft.com/office/drawing/2014/main" id="{751607AD-4221-4CAA-A82D-500DBB05F6C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descr="C:\Users\Administrator\Desktop\computer.png">
              <a:extLst>
                <a:ext uri="{FF2B5EF4-FFF2-40B4-BE49-F238E27FC236}">
                  <a16:creationId xmlns:a16="http://schemas.microsoft.com/office/drawing/2014/main" id="{67D2C078-766F-48A0-8758-7EC984B5CEC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5" name="Picture 2">
            <a:extLst>
              <a:ext uri="{FF2B5EF4-FFF2-40B4-BE49-F238E27FC236}">
                <a16:creationId xmlns:a16="http://schemas.microsoft.com/office/drawing/2014/main" id="{A227D0C7-E628-4408-BBEC-8DECCCBE5B3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472270" y="3850937"/>
            <a:ext cx="2690043" cy="171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nvGrpSpPr>
          <p:cNvPr id="26" name="组合 25">
            <a:extLst>
              <a:ext uri="{FF2B5EF4-FFF2-40B4-BE49-F238E27FC236}">
                <a16:creationId xmlns:a16="http://schemas.microsoft.com/office/drawing/2014/main" id="{F777D840-E804-4B36-8382-07CEF7B05DD1}"/>
              </a:ext>
            </a:extLst>
          </p:cNvPr>
          <p:cNvGrpSpPr/>
          <p:nvPr/>
        </p:nvGrpSpPr>
        <p:grpSpPr>
          <a:xfrm>
            <a:off x="0" y="310997"/>
            <a:ext cx="11548864" cy="825807"/>
            <a:chOff x="0" y="310997"/>
            <a:chExt cx="11548864" cy="825807"/>
          </a:xfrm>
        </p:grpSpPr>
        <p:sp>
          <p:nvSpPr>
            <p:cNvPr id="27" name="标题 1">
              <a:extLst>
                <a:ext uri="{FF2B5EF4-FFF2-40B4-BE49-F238E27FC236}">
                  <a16:creationId xmlns:a16="http://schemas.microsoft.com/office/drawing/2014/main" id="{911AC75A-5918-44F6-BE60-4B14EB0F33DD}"/>
                </a:ext>
              </a:extLst>
            </p:cNvPr>
            <p:cNvSpPr txBox="1">
              <a:spLocks/>
            </p:cNvSpPr>
            <p:nvPr/>
          </p:nvSpPr>
          <p:spPr>
            <a:xfrm>
              <a:off x="690364" y="310997"/>
              <a:ext cx="10858500" cy="825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zh-CN" altLang="en-US" dirty="0">
                  <a:solidFill>
                    <a:srgbClr val="000000">
                      <a:lumMod val="75000"/>
                      <a:lumOff val="25000"/>
                    </a:srgbClr>
                  </a:solidFill>
                  <a:latin typeface="微软雅黑" panose="020B0503020204020204" pitchFamily="34" charset="-122"/>
                  <a:ea typeface="微软雅黑" panose="020B0503020204020204" pitchFamily="34" charset="-122"/>
                </a:rPr>
                <a:t>样机使用页</a:t>
              </a:r>
              <a:endParaRPr kumimoji="0" lang="zh-CN" altLang="en-US" sz="3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cxnSp>
          <p:nvCxnSpPr>
            <p:cNvPr id="28" name="直接连接符 27">
              <a:extLst>
                <a:ext uri="{FF2B5EF4-FFF2-40B4-BE49-F238E27FC236}">
                  <a16:creationId xmlns:a16="http://schemas.microsoft.com/office/drawing/2014/main" id="{DA251A48-7C57-42D7-A510-49D15C770146}"/>
                </a:ext>
              </a:extLst>
            </p:cNvPr>
            <p:cNvCxnSpPr/>
            <p:nvPr/>
          </p:nvCxnSpPr>
          <p:spPr>
            <a:xfrm>
              <a:off x="660400" y="1028700"/>
              <a:ext cx="10858500" cy="0"/>
            </a:xfrm>
            <a:prstGeom prst="line">
              <a:avLst/>
            </a:prstGeom>
            <a:noFill/>
            <a:ln w="12700" cap="flat" cmpd="sng" algn="ctr">
              <a:solidFill>
                <a:srgbClr val="B8282E"/>
              </a:solidFill>
              <a:prstDash val="solid"/>
              <a:miter lim="800000"/>
            </a:ln>
            <a:effectLst/>
          </p:spPr>
        </p:cxnSp>
        <p:sp>
          <p:nvSpPr>
            <p:cNvPr id="29" name="矩形 28">
              <a:extLst>
                <a:ext uri="{FF2B5EF4-FFF2-40B4-BE49-F238E27FC236}">
                  <a16:creationId xmlns:a16="http://schemas.microsoft.com/office/drawing/2014/main" id="{B64F9F58-9347-42A0-B986-98937C0FE912}"/>
                </a:ext>
              </a:extLst>
            </p:cNvPr>
            <p:cNvSpPr/>
            <p:nvPr/>
          </p:nvSpPr>
          <p:spPr>
            <a:xfrm>
              <a:off x="403225" y="365164"/>
              <a:ext cx="1016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0B0BC2A2-1A1B-4EAE-8AF1-9473A14F668A}"/>
                </a:ext>
              </a:extLst>
            </p:cNvPr>
            <p:cNvSpPr/>
            <p:nvPr/>
          </p:nvSpPr>
          <p:spPr>
            <a:xfrm>
              <a:off x="0" y="365164"/>
              <a:ext cx="304800" cy="663575"/>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32" name="矩形 31">
            <a:extLst>
              <a:ext uri="{FF2B5EF4-FFF2-40B4-BE49-F238E27FC236}">
                <a16:creationId xmlns:a16="http://schemas.microsoft.com/office/drawing/2014/main" id="{EE06B6EE-8A7A-4D12-BBF8-B5A627EB87C7}"/>
              </a:ext>
            </a:extLst>
          </p:cNvPr>
          <p:cNvSpPr/>
          <p:nvPr/>
        </p:nvSpPr>
        <p:spPr>
          <a:xfrm>
            <a:off x="0" y="6629400"/>
            <a:ext cx="12192000" cy="228600"/>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33" name="组合 32">
            <a:extLst>
              <a:ext uri="{FF2B5EF4-FFF2-40B4-BE49-F238E27FC236}">
                <a16:creationId xmlns:a16="http://schemas.microsoft.com/office/drawing/2014/main" id="{AB161592-274A-47E3-917F-04758576EAD1}"/>
              </a:ext>
            </a:extLst>
          </p:cNvPr>
          <p:cNvGrpSpPr/>
          <p:nvPr/>
        </p:nvGrpSpPr>
        <p:grpSpPr>
          <a:xfrm>
            <a:off x="9302074" y="353222"/>
            <a:ext cx="2372401" cy="697199"/>
            <a:chOff x="2954664" y="741101"/>
            <a:chExt cx="4418941" cy="1332639"/>
          </a:xfrm>
        </p:grpSpPr>
        <p:sp>
          <p:nvSpPr>
            <p:cNvPr id="34" name="椭圆 33">
              <a:extLst>
                <a:ext uri="{FF2B5EF4-FFF2-40B4-BE49-F238E27FC236}">
                  <a16:creationId xmlns:a16="http://schemas.microsoft.com/office/drawing/2014/main" id="{E554A32D-78D8-40F1-BD15-548E75F7B161}"/>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35" name="图片 34">
              <a:extLst>
                <a:ext uri="{FF2B5EF4-FFF2-40B4-BE49-F238E27FC236}">
                  <a16:creationId xmlns:a16="http://schemas.microsoft.com/office/drawing/2014/main" id="{9D93DB15-98D4-48CA-8EB5-1F34826394DC}"/>
                </a:ext>
              </a:extLst>
            </p:cNvPr>
            <p:cNvPicPr>
              <a:picLocks noChangeAspect="1"/>
            </p:cNvPicPr>
            <p:nvPr/>
          </p:nvPicPr>
          <p:blipFill rotWithShape="1">
            <a:blip r:embed="rId7">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9994932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1">
            <a:extLst>
              <a:ext uri="{FF2B5EF4-FFF2-40B4-BE49-F238E27FC236}">
                <a16:creationId xmlns:a16="http://schemas.microsoft.com/office/drawing/2014/main" id="{34E361EA-23D4-44C3-A621-978F58087A9D}"/>
              </a:ext>
            </a:extLst>
          </p:cNvPr>
          <p:cNvSpPr>
            <a:spLocks noChangeArrowheads="1"/>
          </p:cNvSpPr>
          <p:nvPr>
            <p:custDataLst>
              <p:tags r:id="rId1"/>
            </p:custDataLst>
          </p:nvPr>
        </p:nvSpPr>
        <p:spPr bwMode="auto">
          <a:xfrm>
            <a:off x="0" y="-434"/>
            <a:ext cx="12192000" cy="6858000"/>
          </a:xfrm>
          <a:prstGeom prst="rect">
            <a:avLst/>
          </a:prstGeom>
          <a:solidFill>
            <a:srgbClr val="C00000"/>
          </a:solidFill>
          <a:ln>
            <a:noFill/>
          </a:ln>
          <a:effectLst/>
        </p:spPr>
        <p:txBody>
          <a:bodyPr wrap="none" anchor="ctr"/>
          <a:lstStyle/>
          <a:p>
            <a:pPr defTabSz="1219170"/>
            <a:endParaRPr lang="zh-CN" altLang="en-US" sz="3200">
              <a:solidFill>
                <a:srgbClr val="333333"/>
              </a:solidFill>
              <a:latin typeface="微软雅黑" panose="020B0503020204020204" pitchFamily="34" charset="-122"/>
              <a:ea typeface="微软雅黑" panose="020B0503020204020204" pitchFamily="34" charset="-122"/>
              <a:cs typeface="+mn-ea"/>
              <a:sym typeface="+mn-lt"/>
            </a:endParaRPr>
          </a:p>
        </p:txBody>
      </p:sp>
      <p:sp>
        <p:nvSpPr>
          <p:cNvPr id="4" name="Pentágono 8">
            <a:extLst>
              <a:ext uri="{FF2B5EF4-FFF2-40B4-BE49-F238E27FC236}">
                <a16:creationId xmlns:a16="http://schemas.microsoft.com/office/drawing/2014/main" id="{64821332-FC91-467C-8030-0E81090C109B}"/>
              </a:ext>
            </a:extLst>
          </p:cNvPr>
          <p:cNvSpPr/>
          <p:nvPr/>
        </p:nvSpPr>
        <p:spPr>
          <a:xfrm rot="5400000">
            <a:off x="4213162" y="1122239"/>
            <a:ext cx="1810485" cy="1588494"/>
          </a:xfrm>
          <a:custGeom>
            <a:avLst/>
            <a:gdLst>
              <a:gd name="connsiteX0" fmla="*/ 0 w 3621390"/>
              <a:gd name="connsiteY0" fmla="*/ 0 h 3175978"/>
              <a:gd name="connsiteX1" fmla="*/ 2784647 w 3621390"/>
              <a:gd name="connsiteY1" fmla="*/ 0 h 3175978"/>
              <a:gd name="connsiteX2" fmla="*/ 3621390 w 3621390"/>
              <a:gd name="connsiteY2" fmla="*/ 1587989 h 3175978"/>
              <a:gd name="connsiteX3" fmla="*/ 2784647 w 3621390"/>
              <a:gd name="connsiteY3" fmla="*/ 3175978 h 3175978"/>
              <a:gd name="connsiteX4" fmla="*/ 0 w 3621390"/>
              <a:gd name="connsiteY4" fmla="*/ 3175978 h 3175978"/>
              <a:gd name="connsiteX5" fmla="*/ 0 w 3621390"/>
              <a:gd name="connsiteY5" fmla="*/ 0 h 3175978"/>
              <a:gd name="connsiteX0" fmla="*/ 0 w 3621390"/>
              <a:gd name="connsiteY0" fmla="*/ 0 h 3177355"/>
              <a:gd name="connsiteX1" fmla="*/ 2784647 w 3621390"/>
              <a:gd name="connsiteY1" fmla="*/ 0 h 3177355"/>
              <a:gd name="connsiteX2" fmla="*/ 3621390 w 3621390"/>
              <a:gd name="connsiteY2" fmla="*/ 1587989 h 3177355"/>
              <a:gd name="connsiteX3" fmla="*/ 2784647 w 3621390"/>
              <a:gd name="connsiteY3" fmla="*/ 3175978 h 3177355"/>
              <a:gd name="connsiteX4" fmla="*/ 519113 w 3621390"/>
              <a:gd name="connsiteY4" fmla="*/ 3177355 h 3177355"/>
              <a:gd name="connsiteX5" fmla="*/ 0 w 3621390"/>
              <a:gd name="connsiteY5" fmla="*/ 3175978 h 3177355"/>
              <a:gd name="connsiteX6" fmla="*/ 0 w 3621390"/>
              <a:gd name="connsiteY6" fmla="*/ 0 h 3177355"/>
              <a:gd name="connsiteX0" fmla="*/ 0 w 3621390"/>
              <a:gd name="connsiteY0" fmla="*/ 0 h 3177355"/>
              <a:gd name="connsiteX1" fmla="*/ 2784647 w 3621390"/>
              <a:gd name="connsiteY1" fmla="*/ 0 h 3177355"/>
              <a:gd name="connsiteX2" fmla="*/ 3621390 w 3621390"/>
              <a:gd name="connsiteY2" fmla="*/ 1587989 h 3177355"/>
              <a:gd name="connsiteX3" fmla="*/ 2784647 w 3621390"/>
              <a:gd name="connsiteY3" fmla="*/ 3175978 h 3177355"/>
              <a:gd name="connsiteX4" fmla="*/ 519113 w 3621390"/>
              <a:gd name="connsiteY4" fmla="*/ 3177355 h 3177355"/>
              <a:gd name="connsiteX5" fmla="*/ 0 w 3621390"/>
              <a:gd name="connsiteY5" fmla="*/ 0 h 317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1390" h="3177355">
                <a:moveTo>
                  <a:pt x="0" y="0"/>
                </a:moveTo>
                <a:lnTo>
                  <a:pt x="2784647" y="0"/>
                </a:lnTo>
                <a:lnTo>
                  <a:pt x="3621390" y="1587989"/>
                </a:lnTo>
                <a:lnTo>
                  <a:pt x="2784647" y="3175978"/>
                </a:lnTo>
                <a:lnTo>
                  <a:pt x="519113" y="3177355"/>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900" dirty="0">
              <a:latin typeface="微软雅黑" panose="020B0503020204020204" pitchFamily="34" charset="-122"/>
              <a:ea typeface="微软雅黑" panose="020B0503020204020204" pitchFamily="34" charset="-122"/>
              <a:cs typeface="Open Sans Extrabold" panose="020B0906030804020204" pitchFamily="34" charset="0"/>
            </a:endParaRPr>
          </a:p>
        </p:txBody>
      </p:sp>
      <p:sp>
        <p:nvSpPr>
          <p:cNvPr id="5" name="Pentágono 8">
            <a:extLst>
              <a:ext uri="{FF2B5EF4-FFF2-40B4-BE49-F238E27FC236}">
                <a16:creationId xmlns:a16="http://schemas.microsoft.com/office/drawing/2014/main" id="{AE20EE17-D21B-4EC8-9727-81DEE22B45F2}"/>
              </a:ext>
            </a:extLst>
          </p:cNvPr>
          <p:cNvSpPr/>
          <p:nvPr/>
        </p:nvSpPr>
        <p:spPr>
          <a:xfrm rot="5400000">
            <a:off x="5895243" y="988982"/>
            <a:ext cx="2077155" cy="1588339"/>
          </a:xfrm>
          <a:custGeom>
            <a:avLst/>
            <a:gdLst>
              <a:gd name="connsiteX0" fmla="*/ 0 w 4154790"/>
              <a:gd name="connsiteY0" fmla="*/ 0 h 3175978"/>
              <a:gd name="connsiteX1" fmla="*/ 3318047 w 4154790"/>
              <a:gd name="connsiteY1" fmla="*/ 0 h 3175978"/>
              <a:gd name="connsiteX2" fmla="*/ 4154790 w 4154790"/>
              <a:gd name="connsiteY2" fmla="*/ 1587989 h 3175978"/>
              <a:gd name="connsiteX3" fmla="*/ 3318047 w 4154790"/>
              <a:gd name="connsiteY3" fmla="*/ 3175978 h 3175978"/>
              <a:gd name="connsiteX4" fmla="*/ 0 w 4154790"/>
              <a:gd name="connsiteY4" fmla="*/ 3175978 h 3175978"/>
              <a:gd name="connsiteX5" fmla="*/ 0 w 4154790"/>
              <a:gd name="connsiteY5" fmla="*/ 0 h 3175978"/>
              <a:gd name="connsiteX0" fmla="*/ 0 w 4154790"/>
              <a:gd name="connsiteY0" fmla="*/ 0 h 3177045"/>
              <a:gd name="connsiteX1" fmla="*/ 3318047 w 4154790"/>
              <a:gd name="connsiteY1" fmla="*/ 0 h 3177045"/>
              <a:gd name="connsiteX2" fmla="*/ 4154790 w 4154790"/>
              <a:gd name="connsiteY2" fmla="*/ 1587989 h 3177045"/>
              <a:gd name="connsiteX3" fmla="*/ 3318047 w 4154790"/>
              <a:gd name="connsiteY3" fmla="*/ 3175978 h 3177045"/>
              <a:gd name="connsiteX4" fmla="*/ 423863 w 4154790"/>
              <a:gd name="connsiteY4" fmla="*/ 3177045 h 3177045"/>
              <a:gd name="connsiteX5" fmla="*/ 0 w 4154790"/>
              <a:gd name="connsiteY5" fmla="*/ 3175978 h 3177045"/>
              <a:gd name="connsiteX6" fmla="*/ 0 w 4154790"/>
              <a:gd name="connsiteY6" fmla="*/ 0 h 3177045"/>
              <a:gd name="connsiteX0" fmla="*/ 0 w 4154790"/>
              <a:gd name="connsiteY0" fmla="*/ 0 h 3177045"/>
              <a:gd name="connsiteX1" fmla="*/ 3318047 w 4154790"/>
              <a:gd name="connsiteY1" fmla="*/ 0 h 3177045"/>
              <a:gd name="connsiteX2" fmla="*/ 4154790 w 4154790"/>
              <a:gd name="connsiteY2" fmla="*/ 1587989 h 3177045"/>
              <a:gd name="connsiteX3" fmla="*/ 3318047 w 4154790"/>
              <a:gd name="connsiteY3" fmla="*/ 3175978 h 3177045"/>
              <a:gd name="connsiteX4" fmla="*/ 423863 w 4154790"/>
              <a:gd name="connsiteY4" fmla="*/ 3177045 h 3177045"/>
              <a:gd name="connsiteX5" fmla="*/ 0 w 4154790"/>
              <a:gd name="connsiteY5" fmla="*/ 0 h 3177045"/>
              <a:gd name="connsiteX0" fmla="*/ 0 w 4154790"/>
              <a:gd name="connsiteY0" fmla="*/ 0 h 3177045"/>
              <a:gd name="connsiteX1" fmla="*/ 3318047 w 4154790"/>
              <a:gd name="connsiteY1" fmla="*/ 0 h 3177045"/>
              <a:gd name="connsiteX2" fmla="*/ 4154790 w 4154790"/>
              <a:gd name="connsiteY2" fmla="*/ 1587989 h 3177045"/>
              <a:gd name="connsiteX3" fmla="*/ 3318047 w 4154790"/>
              <a:gd name="connsiteY3" fmla="*/ 3175978 h 3177045"/>
              <a:gd name="connsiteX4" fmla="*/ 423863 w 4154790"/>
              <a:gd name="connsiteY4" fmla="*/ 3177045 h 3177045"/>
              <a:gd name="connsiteX5" fmla="*/ 0 w 4154790"/>
              <a:gd name="connsiteY5" fmla="*/ 0 h 3177045"/>
              <a:gd name="connsiteX0" fmla="*/ 0 w 4154790"/>
              <a:gd name="connsiteY0" fmla="*/ 0 h 3177045"/>
              <a:gd name="connsiteX1" fmla="*/ 3318047 w 4154790"/>
              <a:gd name="connsiteY1" fmla="*/ 0 h 3177045"/>
              <a:gd name="connsiteX2" fmla="*/ 4154790 w 4154790"/>
              <a:gd name="connsiteY2" fmla="*/ 1587989 h 3177045"/>
              <a:gd name="connsiteX3" fmla="*/ 3318047 w 4154790"/>
              <a:gd name="connsiteY3" fmla="*/ 3175978 h 3177045"/>
              <a:gd name="connsiteX4" fmla="*/ 423863 w 4154790"/>
              <a:gd name="connsiteY4" fmla="*/ 3177045 h 3177045"/>
              <a:gd name="connsiteX5" fmla="*/ 0 w 4154790"/>
              <a:gd name="connsiteY5" fmla="*/ 0 h 3177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4790" h="3177045">
                <a:moveTo>
                  <a:pt x="0" y="0"/>
                </a:moveTo>
                <a:lnTo>
                  <a:pt x="3318047" y="0"/>
                </a:lnTo>
                <a:lnTo>
                  <a:pt x="4154790" y="1587989"/>
                </a:lnTo>
                <a:lnTo>
                  <a:pt x="3318047" y="3175978"/>
                </a:lnTo>
                <a:lnTo>
                  <a:pt x="423863" y="3177045"/>
                </a:lnTo>
                <a:cubicBezTo>
                  <a:pt x="220665" y="2113268"/>
                  <a:pt x="91284" y="1063778"/>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900">
              <a:latin typeface="微软雅黑" panose="020B0503020204020204" pitchFamily="34" charset="-122"/>
              <a:ea typeface="微软雅黑" panose="020B0503020204020204" pitchFamily="34" charset="-122"/>
              <a:cs typeface="Open Sans Extrabold" panose="020B0906030804020204" pitchFamily="34" charset="0"/>
            </a:endParaRPr>
          </a:p>
        </p:txBody>
      </p:sp>
      <p:sp>
        <p:nvSpPr>
          <p:cNvPr id="6" name="Pentágono 8">
            <a:extLst>
              <a:ext uri="{FF2B5EF4-FFF2-40B4-BE49-F238E27FC236}">
                <a16:creationId xmlns:a16="http://schemas.microsoft.com/office/drawing/2014/main" id="{60A82AC3-DCD5-4FAE-BFC8-7860A0333C98}"/>
              </a:ext>
            </a:extLst>
          </p:cNvPr>
          <p:cNvSpPr/>
          <p:nvPr/>
        </p:nvSpPr>
        <p:spPr>
          <a:xfrm rot="5400000">
            <a:off x="7759055" y="984487"/>
            <a:ext cx="2086678" cy="1587805"/>
          </a:xfrm>
          <a:custGeom>
            <a:avLst/>
            <a:gdLst>
              <a:gd name="connsiteX0" fmla="*/ 0 w 4173840"/>
              <a:gd name="connsiteY0" fmla="*/ 0 h 3175978"/>
              <a:gd name="connsiteX1" fmla="*/ 3337097 w 4173840"/>
              <a:gd name="connsiteY1" fmla="*/ 0 h 3175978"/>
              <a:gd name="connsiteX2" fmla="*/ 4173840 w 4173840"/>
              <a:gd name="connsiteY2" fmla="*/ 1587989 h 3175978"/>
              <a:gd name="connsiteX3" fmla="*/ 3337097 w 4173840"/>
              <a:gd name="connsiteY3" fmla="*/ 3175978 h 3175978"/>
              <a:gd name="connsiteX4" fmla="*/ 0 w 4173840"/>
              <a:gd name="connsiteY4" fmla="*/ 3175978 h 3175978"/>
              <a:gd name="connsiteX5" fmla="*/ 0 w 4173840"/>
              <a:gd name="connsiteY5" fmla="*/ 0 h 3175978"/>
              <a:gd name="connsiteX0" fmla="*/ 0 w 4173840"/>
              <a:gd name="connsiteY0" fmla="*/ 0 h 3175978"/>
              <a:gd name="connsiteX1" fmla="*/ 528638 w 4173840"/>
              <a:gd name="connsiteY1" fmla="*/ 1322 h 3175978"/>
              <a:gd name="connsiteX2" fmla="*/ 3337097 w 4173840"/>
              <a:gd name="connsiteY2" fmla="*/ 0 h 3175978"/>
              <a:gd name="connsiteX3" fmla="*/ 4173840 w 4173840"/>
              <a:gd name="connsiteY3" fmla="*/ 1587989 h 3175978"/>
              <a:gd name="connsiteX4" fmla="*/ 3337097 w 4173840"/>
              <a:gd name="connsiteY4" fmla="*/ 3175978 h 3175978"/>
              <a:gd name="connsiteX5" fmla="*/ 0 w 4173840"/>
              <a:gd name="connsiteY5" fmla="*/ 3175978 h 3175978"/>
              <a:gd name="connsiteX6" fmla="*/ 0 w 4173840"/>
              <a:gd name="connsiteY6" fmla="*/ 0 h 3175978"/>
              <a:gd name="connsiteX0" fmla="*/ 0 w 4173840"/>
              <a:gd name="connsiteY0" fmla="*/ 3175978 h 3175978"/>
              <a:gd name="connsiteX1" fmla="*/ 528638 w 4173840"/>
              <a:gd name="connsiteY1" fmla="*/ 1322 h 3175978"/>
              <a:gd name="connsiteX2" fmla="*/ 3337097 w 4173840"/>
              <a:gd name="connsiteY2" fmla="*/ 0 h 3175978"/>
              <a:gd name="connsiteX3" fmla="*/ 4173840 w 4173840"/>
              <a:gd name="connsiteY3" fmla="*/ 1587989 h 3175978"/>
              <a:gd name="connsiteX4" fmla="*/ 3337097 w 4173840"/>
              <a:gd name="connsiteY4" fmla="*/ 3175978 h 3175978"/>
              <a:gd name="connsiteX5" fmla="*/ 0 w 4173840"/>
              <a:gd name="connsiteY5" fmla="*/ 3175978 h 3175978"/>
              <a:gd name="connsiteX0" fmla="*/ 0 w 4173840"/>
              <a:gd name="connsiteY0" fmla="*/ 3175978 h 3175978"/>
              <a:gd name="connsiteX1" fmla="*/ 528638 w 4173840"/>
              <a:gd name="connsiteY1" fmla="*/ 1322 h 3175978"/>
              <a:gd name="connsiteX2" fmla="*/ 3337097 w 4173840"/>
              <a:gd name="connsiteY2" fmla="*/ 0 h 3175978"/>
              <a:gd name="connsiteX3" fmla="*/ 4173840 w 4173840"/>
              <a:gd name="connsiteY3" fmla="*/ 1587989 h 3175978"/>
              <a:gd name="connsiteX4" fmla="*/ 3337097 w 4173840"/>
              <a:gd name="connsiteY4" fmla="*/ 3175978 h 3175978"/>
              <a:gd name="connsiteX5" fmla="*/ 0 w 4173840"/>
              <a:gd name="connsiteY5" fmla="*/ 3175978 h 3175978"/>
              <a:gd name="connsiteX0" fmla="*/ 0 w 4173840"/>
              <a:gd name="connsiteY0" fmla="*/ 3175978 h 3175978"/>
              <a:gd name="connsiteX1" fmla="*/ 528638 w 4173840"/>
              <a:gd name="connsiteY1" fmla="*/ 1322 h 3175978"/>
              <a:gd name="connsiteX2" fmla="*/ 3337097 w 4173840"/>
              <a:gd name="connsiteY2" fmla="*/ 0 h 3175978"/>
              <a:gd name="connsiteX3" fmla="*/ 4173840 w 4173840"/>
              <a:gd name="connsiteY3" fmla="*/ 1587989 h 3175978"/>
              <a:gd name="connsiteX4" fmla="*/ 3337097 w 4173840"/>
              <a:gd name="connsiteY4" fmla="*/ 3175978 h 3175978"/>
              <a:gd name="connsiteX5" fmla="*/ 0 w 4173840"/>
              <a:gd name="connsiteY5" fmla="*/ 3175978 h 317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3840" h="3175978">
                <a:moveTo>
                  <a:pt x="0" y="3175978"/>
                </a:moveTo>
                <a:cubicBezTo>
                  <a:pt x="78581" y="2112997"/>
                  <a:pt x="121443" y="1466735"/>
                  <a:pt x="528638" y="1322"/>
                </a:cubicBezTo>
                <a:lnTo>
                  <a:pt x="3337097" y="0"/>
                </a:lnTo>
                <a:lnTo>
                  <a:pt x="4173840" y="1587989"/>
                </a:lnTo>
                <a:lnTo>
                  <a:pt x="3337097" y="3175978"/>
                </a:lnTo>
                <a:lnTo>
                  <a:pt x="0" y="317597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900" dirty="0">
              <a:latin typeface="微软雅黑" panose="020B0503020204020204" pitchFamily="34" charset="-122"/>
              <a:ea typeface="微软雅黑" panose="020B0503020204020204" pitchFamily="34" charset="-122"/>
              <a:cs typeface="Open Sans Extrabold" panose="020B0906030804020204" pitchFamily="34" charset="0"/>
            </a:endParaRPr>
          </a:p>
        </p:txBody>
      </p:sp>
      <p:sp>
        <p:nvSpPr>
          <p:cNvPr id="7" name="Pentágono 8">
            <a:extLst>
              <a:ext uri="{FF2B5EF4-FFF2-40B4-BE49-F238E27FC236}">
                <a16:creationId xmlns:a16="http://schemas.microsoft.com/office/drawing/2014/main" id="{F2AF3FE7-9D76-4269-B12D-6BAE2C4576E2}"/>
              </a:ext>
            </a:extLst>
          </p:cNvPr>
          <p:cNvSpPr/>
          <p:nvPr/>
        </p:nvSpPr>
        <p:spPr>
          <a:xfrm rot="5400000">
            <a:off x="9915238" y="1160679"/>
            <a:ext cx="1734294" cy="1587805"/>
          </a:xfrm>
          <a:custGeom>
            <a:avLst/>
            <a:gdLst>
              <a:gd name="connsiteX0" fmla="*/ 0 w 3468990"/>
              <a:gd name="connsiteY0" fmla="*/ 0 h 3175978"/>
              <a:gd name="connsiteX1" fmla="*/ 2632247 w 3468990"/>
              <a:gd name="connsiteY1" fmla="*/ 0 h 3175978"/>
              <a:gd name="connsiteX2" fmla="*/ 3468990 w 3468990"/>
              <a:gd name="connsiteY2" fmla="*/ 1587989 h 3175978"/>
              <a:gd name="connsiteX3" fmla="*/ 2632247 w 3468990"/>
              <a:gd name="connsiteY3" fmla="*/ 3175978 h 3175978"/>
              <a:gd name="connsiteX4" fmla="*/ 0 w 3468990"/>
              <a:gd name="connsiteY4" fmla="*/ 3175978 h 3175978"/>
              <a:gd name="connsiteX5" fmla="*/ 0 w 3468990"/>
              <a:gd name="connsiteY5" fmla="*/ 0 h 3175978"/>
              <a:gd name="connsiteX0" fmla="*/ 0 w 3468990"/>
              <a:gd name="connsiteY0" fmla="*/ 0 h 3175978"/>
              <a:gd name="connsiteX1" fmla="*/ 357188 w 3468990"/>
              <a:gd name="connsiteY1" fmla="*/ 1743 h 3175978"/>
              <a:gd name="connsiteX2" fmla="*/ 2632247 w 3468990"/>
              <a:gd name="connsiteY2" fmla="*/ 0 h 3175978"/>
              <a:gd name="connsiteX3" fmla="*/ 3468990 w 3468990"/>
              <a:gd name="connsiteY3" fmla="*/ 1587989 h 3175978"/>
              <a:gd name="connsiteX4" fmla="*/ 2632247 w 3468990"/>
              <a:gd name="connsiteY4" fmla="*/ 3175978 h 3175978"/>
              <a:gd name="connsiteX5" fmla="*/ 0 w 3468990"/>
              <a:gd name="connsiteY5" fmla="*/ 3175978 h 3175978"/>
              <a:gd name="connsiteX6" fmla="*/ 0 w 3468990"/>
              <a:gd name="connsiteY6" fmla="*/ 0 h 3175978"/>
              <a:gd name="connsiteX0" fmla="*/ 0 w 3468990"/>
              <a:gd name="connsiteY0" fmla="*/ 3175978 h 3175978"/>
              <a:gd name="connsiteX1" fmla="*/ 357188 w 3468990"/>
              <a:gd name="connsiteY1" fmla="*/ 1743 h 3175978"/>
              <a:gd name="connsiteX2" fmla="*/ 2632247 w 3468990"/>
              <a:gd name="connsiteY2" fmla="*/ 0 h 3175978"/>
              <a:gd name="connsiteX3" fmla="*/ 3468990 w 3468990"/>
              <a:gd name="connsiteY3" fmla="*/ 1587989 h 3175978"/>
              <a:gd name="connsiteX4" fmla="*/ 2632247 w 3468990"/>
              <a:gd name="connsiteY4" fmla="*/ 3175978 h 3175978"/>
              <a:gd name="connsiteX5" fmla="*/ 0 w 3468990"/>
              <a:gd name="connsiteY5" fmla="*/ 3175978 h 3175978"/>
              <a:gd name="connsiteX0" fmla="*/ 0 w 3468990"/>
              <a:gd name="connsiteY0" fmla="*/ 3175978 h 3175978"/>
              <a:gd name="connsiteX1" fmla="*/ 357188 w 3468990"/>
              <a:gd name="connsiteY1" fmla="*/ 1743 h 3175978"/>
              <a:gd name="connsiteX2" fmla="*/ 2632247 w 3468990"/>
              <a:gd name="connsiteY2" fmla="*/ 0 h 3175978"/>
              <a:gd name="connsiteX3" fmla="*/ 3468990 w 3468990"/>
              <a:gd name="connsiteY3" fmla="*/ 1587989 h 3175978"/>
              <a:gd name="connsiteX4" fmla="*/ 2632247 w 3468990"/>
              <a:gd name="connsiteY4" fmla="*/ 3175978 h 3175978"/>
              <a:gd name="connsiteX5" fmla="*/ 0 w 3468990"/>
              <a:gd name="connsiteY5" fmla="*/ 3175978 h 3175978"/>
              <a:gd name="connsiteX0" fmla="*/ 0 w 3468990"/>
              <a:gd name="connsiteY0" fmla="*/ 3175978 h 3175978"/>
              <a:gd name="connsiteX1" fmla="*/ 357188 w 3468990"/>
              <a:gd name="connsiteY1" fmla="*/ 1743 h 3175978"/>
              <a:gd name="connsiteX2" fmla="*/ 2632247 w 3468990"/>
              <a:gd name="connsiteY2" fmla="*/ 0 h 3175978"/>
              <a:gd name="connsiteX3" fmla="*/ 3468990 w 3468990"/>
              <a:gd name="connsiteY3" fmla="*/ 1587989 h 3175978"/>
              <a:gd name="connsiteX4" fmla="*/ 2632247 w 3468990"/>
              <a:gd name="connsiteY4" fmla="*/ 3175978 h 3175978"/>
              <a:gd name="connsiteX5" fmla="*/ 0 w 3468990"/>
              <a:gd name="connsiteY5" fmla="*/ 3175978 h 317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68990" h="3175978">
                <a:moveTo>
                  <a:pt x="0" y="3175978"/>
                </a:moveTo>
                <a:cubicBezTo>
                  <a:pt x="76200" y="2772743"/>
                  <a:pt x="792956" y="1321759"/>
                  <a:pt x="357188" y="1743"/>
                </a:cubicBezTo>
                <a:lnTo>
                  <a:pt x="2632247" y="0"/>
                </a:lnTo>
                <a:lnTo>
                  <a:pt x="3468990" y="1587989"/>
                </a:lnTo>
                <a:lnTo>
                  <a:pt x="2632247" y="3175978"/>
                </a:lnTo>
                <a:lnTo>
                  <a:pt x="0" y="317597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900">
              <a:latin typeface="微软雅黑" panose="020B0503020204020204" pitchFamily="34" charset="-122"/>
              <a:ea typeface="微软雅黑" panose="020B0503020204020204" pitchFamily="34" charset="-122"/>
              <a:cs typeface="Open Sans Extrabold" panose="020B0906030804020204" pitchFamily="34" charset="0"/>
            </a:endParaRPr>
          </a:p>
        </p:txBody>
      </p:sp>
      <p:grpSp>
        <p:nvGrpSpPr>
          <p:cNvPr id="8" name="4 Grupo">
            <a:extLst>
              <a:ext uri="{FF2B5EF4-FFF2-40B4-BE49-F238E27FC236}">
                <a16:creationId xmlns:a16="http://schemas.microsoft.com/office/drawing/2014/main" id="{61A61090-A369-4EC1-AC5F-2A5B60FE38B5}"/>
              </a:ext>
            </a:extLst>
          </p:cNvPr>
          <p:cNvGrpSpPr/>
          <p:nvPr/>
        </p:nvGrpSpPr>
        <p:grpSpPr>
          <a:xfrm>
            <a:off x="403526" y="1679380"/>
            <a:ext cx="3532572" cy="5178620"/>
            <a:chOff x="806529" y="2171700"/>
            <a:chExt cx="7065962" cy="10358438"/>
          </a:xfrm>
        </p:grpSpPr>
        <p:pic>
          <p:nvPicPr>
            <p:cNvPr id="9" name="Picture 2">
              <a:extLst>
                <a:ext uri="{FF2B5EF4-FFF2-40B4-BE49-F238E27FC236}">
                  <a16:creationId xmlns:a16="http://schemas.microsoft.com/office/drawing/2014/main" id="{727A3CB6-FC99-4850-A3E0-F9B6B8618F8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06529" y="2171700"/>
              <a:ext cx="7065962" cy="10358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5 Rectángulo">
              <a:extLst>
                <a:ext uri="{FF2B5EF4-FFF2-40B4-BE49-F238E27FC236}">
                  <a16:creationId xmlns:a16="http://schemas.microsoft.com/office/drawing/2014/main" id="{EB10D982-5DCB-4AB7-ACA0-7DDB30302922}"/>
                </a:ext>
              </a:extLst>
            </p:cNvPr>
            <p:cNvSpPr/>
            <p:nvPr/>
          </p:nvSpPr>
          <p:spPr>
            <a:xfrm>
              <a:off x="1255225" y="3092889"/>
              <a:ext cx="6168570" cy="8229600"/>
            </a:xfrm>
            <a:prstGeom prst="rect">
              <a:avLst/>
            </a:prstGeom>
            <a:blipFill dpi="0" rotWithShape="1">
              <a:blip r:embed="rId4"/>
              <a:srcRect/>
              <a:stretch>
                <a:fillRect l="-50109" r="-4969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dirty="0">
                <a:latin typeface="微软雅黑" panose="020B0503020204020204" pitchFamily="34" charset="-122"/>
                <a:ea typeface="微软雅黑" panose="020B0503020204020204" pitchFamily="34" charset="-122"/>
              </a:endParaRPr>
            </a:p>
          </p:txBody>
        </p:sp>
      </p:grpSp>
      <p:grpSp>
        <p:nvGrpSpPr>
          <p:cNvPr id="11" name="9215 Grupo">
            <a:extLst>
              <a:ext uri="{FF2B5EF4-FFF2-40B4-BE49-F238E27FC236}">
                <a16:creationId xmlns:a16="http://schemas.microsoft.com/office/drawing/2014/main" id="{79BD88F3-6BA3-4FFD-B587-882E6D07BC36}"/>
              </a:ext>
            </a:extLst>
          </p:cNvPr>
          <p:cNvGrpSpPr/>
          <p:nvPr/>
        </p:nvGrpSpPr>
        <p:grpSpPr>
          <a:xfrm>
            <a:off x="808524" y="655126"/>
            <a:ext cx="11476147" cy="1024568"/>
            <a:chOff x="1616618" y="544983"/>
            <a:chExt cx="22954951" cy="2049374"/>
          </a:xfrm>
        </p:grpSpPr>
        <p:sp>
          <p:nvSpPr>
            <p:cNvPr id="12" name="6 Rectángulo redondeado">
              <a:extLst>
                <a:ext uri="{FF2B5EF4-FFF2-40B4-BE49-F238E27FC236}">
                  <a16:creationId xmlns:a16="http://schemas.microsoft.com/office/drawing/2014/main" id="{90B2F811-15E8-4354-8728-6DF2FE386CFE}"/>
                </a:ext>
              </a:extLst>
            </p:cNvPr>
            <p:cNvSpPr/>
            <p:nvPr/>
          </p:nvSpPr>
          <p:spPr>
            <a:xfrm>
              <a:off x="1616618" y="1700831"/>
              <a:ext cx="318861" cy="893526"/>
            </a:xfrm>
            <a:prstGeom prst="roundRect">
              <a:avLst>
                <a:gd name="adj" fmla="val 1457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latin typeface="微软雅黑" panose="020B0503020204020204" pitchFamily="34" charset="-122"/>
                <a:ea typeface="微软雅黑" panose="020B0503020204020204" pitchFamily="34" charset="-122"/>
              </a:endParaRPr>
            </a:p>
          </p:txBody>
        </p:sp>
        <p:sp>
          <p:nvSpPr>
            <p:cNvPr id="13" name="7 Forma libre">
              <a:extLst>
                <a:ext uri="{FF2B5EF4-FFF2-40B4-BE49-F238E27FC236}">
                  <a16:creationId xmlns:a16="http://schemas.microsoft.com/office/drawing/2014/main" id="{6DF1C54C-CACB-44EB-B79A-66F709BA7BFF}"/>
                </a:ext>
              </a:extLst>
            </p:cNvPr>
            <p:cNvSpPr/>
            <p:nvPr/>
          </p:nvSpPr>
          <p:spPr>
            <a:xfrm>
              <a:off x="1758462" y="544983"/>
              <a:ext cx="22813107" cy="1364423"/>
            </a:xfrm>
            <a:custGeom>
              <a:avLst/>
              <a:gdLst>
                <a:gd name="connsiteX0" fmla="*/ 0 w 22531754"/>
                <a:gd name="connsiteY0" fmla="*/ 1008185 h 1104423"/>
                <a:gd name="connsiteX1" fmla="*/ 2180492 w 22531754"/>
                <a:gd name="connsiteY1" fmla="*/ 46892 h 1104423"/>
                <a:gd name="connsiteX2" fmla="*/ 6213231 w 22531754"/>
                <a:gd name="connsiteY2" fmla="*/ 1101969 h 1104423"/>
                <a:gd name="connsiteX3" fmla="*/ 13927015 w 22531754"/>
                <a:gd name="connsiteY3" fmla="*/ 351692 h 1104423"/>
                <a:gd name="connsiteX4" fmla="*/ 20796738 w 22531754"/>
                <a:gd name="connsiteY4" fmla="*/ 820615 h 1104423"/>
                <a:gd name="connsiteX5" fmla="*/ 22531754 w 22531754"/>
                <a:gd name="connsiteY5" fmla="*/ 0 h 1104423"/>
                <a:gd name="connsiteX6" fmla="*/ 22531754 w 22531754"/>
                <a:gd name="connsiteY6" fmla="*/ 0 h 1104423"/>
                <a:gd name="connsiteX0" fmla="*/ 113 w 22531867"/>
                <a:gd name="connsiteY0" fmla="*/ 1008185 h 1104423"/>
                <a:gd name="connsiteX1" fmla="*/ 2180605 w 22531867"/>
                <a:gd name="connsiteY1" fmla="*/ 46892 h 1104423"/>
                <a:gd name="connsiteX2" fmla="*/ 6213344 w 22531867"/>
                <a:gd name="connsiteY2" fmla="*/ 1101969 h 1104423"/>
                <a:gd name="connsiteX3" fmla="*/ 13927128 w 22531867"/>
                <a:gd name="connsiteY3" fmla="*/ 351692 h 1104423"/>
                <a:gd name="connsiteX4" fmla="*/ 20796851 w 22531867"/>
                <a:gd name="connsiteY4" fmla="*/ 820615 h 1104423"/>
                <a:gd name="connsiteX5" fmla="*/ 22531867 w 22531867"/>
                <a:gd name="connsiteY5" fmla="*/ 0 h 1104423"/>
                <a:gd name="connsiteX6" fmla="*/ 22531867 w 22531867"/>
                <a:gd name="connsiteY6" fmla="*/ 0 h 1104423"/>
                <a:gd name="connsiteX0" fmla="*/ 0 w 22531754"/>
                <a:gd name="connsiteY0" fmla="*/ 1008185 h 1104423"/>
                <a:gd name="connsiteX1" fmla="*/ 2180492 w 22531754"/>
                <a:gd name="connsiteY1" fmla="*/ 46892 h 1104423"/>
                <a:gd name="connsiteX2" fmla="*/ 6213231 w 22531754"/>
                <a:gd name="connsiteY2" fmla="*/ 1101969 h 1104423"/>
                <a:gd name="connsiteX3" fmla="*/ 13927015 w 22531754"/>
                <a:gd name="connsiteY3" fmla="*/ 351692 h 1104423"/>
                <a:gd name="connsiteX4" fmla="*/ 20796738 w 22531754"/>
                <a:gd name="connsiteY4" fmla="*/ 820615 h 1104423"/>
                <a:gd name="connsiteX5" fmla="*/ 22531754 w 22531754"/>
                <a:gd name="connsiteY5" fmla="*/ 0 h 1104423"/>
                <a:gd name="connsiteX6" fmla="*/ 22531754 w 22531754"/>
                <a:gd name="connsiteY6" fmla="*/ 0 h 1104423"/>
                <a:gd name="connsiteX0" fmla="*/ 0 w 22531754"/>
                <a:gd name="connsiteY0" fmla="*/ 1008185 h 1104423"/>
                <a:gd name="connsiteX1" fmla="*/ 2180492 w 22531754"/>
                <a:gd name="connsiteY1" fmla="*/ 46892 h 1104423"/>
                <a:gd name="connsiteX2" fmla="*/ 6213231 w 22531754"/>
                <a:gd name="connsiteY2" fmla="*/ 1101969 h 1104423"/>
                <a:gd name="connsiteX3" fmla="*/ 13927015 w 22531754"/>
                <a:gd name="connsiteY3" fmla="*/ 351692 h 1104423"/>
                <a:gd name="connsiteX4" fmla="*/ 20796738 w 22531754"/>
                <a:gd name="connsiteY4" fmla="*/ 820615 h 1104423"/>
                <a:gd name="connsiteX5" fmla="*/ 22531754 w 22531754"/>
                <a:gd name="connsiteY5" fmla="*/ 0 h 1104423"/>
                <a:gd name="connsiteX6" fmla="*/ 22531754 w 22531754"/>
                <a:gd name="connsiteY6" fmla="*/ 0 h 1104423"/>
                <a:gd name="connsiteX0" fmla="*/ 0 w 22813107"/>
                <a:gd name="connsiteY0" fmla="*/ 1125416 h 1221654"/>
                <a:gd name="connsiteX1" fmla="*/ 2180492 w 22813107"/>
                <a:gd name="connsiteY1" fmla="*/ 164123 h 1221654"/>
                <a:gd name="connsiteX2" fmla="*/ 6213231 w 22813107"/>
                <a:gd name="connsiteY2" fmla="*/ 1219200 h 1221654"/>
                <a:gd name="connsiteX3" fmla="*/ 13927015 w 22813107"/>
                <a:gd name="connsiteY3" fmla="*/ 468923 h 1221654"/>
                <a:gd name="connsiteX4" fmla="*/ 20796738 w 22813107"/>
                <a:gd name="connsiteY4" fmla="*/ 937846 h 1221654"/>
                <a:gd name="connsiteX5" fmla="*/ 22531754 w 22813107"/>
                <a:gd name="connsiteY5" fmla="*/ 117231 h 1221654"/>
                <a:gd name="connsiteX6" fmla="*/ 22813107 w 22813107"/>
                <a:gd name="connsiteY6" fmla="*/ 0 h 1221654"/>
                <a:gd name="connsiteX0" fmla="*/ 0 w 22813107"/>
                <a:gd name="connsiteY0" fmla="*/ 1125416 h 1219303"/>
                <a:gd name="connsiteX1" fmla="*/ 2180492 w 22813107"/>
                <a:gd name="connsiteY1" fmla="*/ 164123 h 1219303"/>
                <a:gd name="connsiteX2" fmla="*/ 6213231 w 22813107"/>
                <a:gd name="connsiteY2" fmla="*/ 1219200 h 1219303"/>
                <a:gd name="connsiteX3" fmla="*/ 14115701 w 22813107"/>
                <a:gd name="connsiteY3" fmla="*/ 91551 h 1219303"/>
                <a:gd name="connsiteX4" fmla="*/ 20796738 w 22813107"/>
                <a:gd name="connsiteY4" fmla="*/ 937846 h 1219303"/>
                <a:gd name="connsiteX5" fmla="*/ 22531754 w 22813107"/>
                <a:gd name="connsiteY5" fmla="*/ 117231 h 1219303"/>
                <a:gd name="connsiteX6" fmla="*/ 22813107 w 22813107"/>
                <a:gd name="connsiteY6" fmla="*/ 0 h 1219303"/>
                <a:gd name="connsiteX0" fmla="*/ 0 w 22813107"/>
                <a:gd name="connsiteY0" fmla="*/ 1133609 h 1308003"/>
                <a:gd name="connsiteX1" fmla="*/ 2180492 w 22813107"/>
                <a:gd name="connsiteY1" fmla="*/ 172316 h 1308003"/>
                <a:gd name="connsiteX2" fmla="*/ 6213231 w 22813107"/>
                <a:gd name="connsiteY2" fmla="*/ 1227393 h 1308003"/>
                <a:gd name="connsiteX3" fmla="*/ 14115701 w 22813107"/>
                <a:gd name="connsiteY3" fmla="*/ 99744 h 1308003"/>
                <a:gd name="connsiteX4" fmla="*/ 20587188 w 22813107"/>
                <a:gd name="connsiteY4" fmla="*/ 1307989 h 1308003"/>
                <a:gd name="connsiteX5" fmla="*/ 22531754 w 22813107"/>
                <a:gd name="connsiteY5" fmla="*/ 125424 h 1308003"/>
                <a:gd name="connsiteX6" fmla="*/ 22813107 w 22813107"/>
                <a:gd name="connsiteY6" fmla="*/ 8193 h 1308003"/>
                <a:gd name="connsiteX0" fmla="*/ 0 w 22813107"/>
                <a:gd name="connsiteY0" fmla="*/ 1133609 h 1308003"/>
                <a:gd name="connsiteX1" fmla="*/ 2180492 w 22813107"/>
                <a:gd name="connsiteY1" fmla="*/ 172316 h 1308003"/>
                <a:gd name="connsiteX2" fmla="*/ 6213231 w 22813107"/>
                <a:gd name="connsiteY2" fmla="*/ 1227393 h 1308003"/>
                <a:gd name="connsiteX3" fmla="*/ 14115701 w 22813107"/>
                <a:gd name="connsiteY3" fmla="*/ 99744 h 1308003"/>
                <a:gd name="connsiteX4" fmla="*/ 20587188 w 22813107"/>
                <a:gd name="connsiteY4" fmla="*/ 1307989 h 1308003"/>
                <a:gd name="connsiteX5" fmla="*/ 22531754 w 22813107"/>
                <a:gd name="connsiteY5" fmla="*/ 125424 h 1308003"/>
                <a:gd name="connsiteX6" fmla="*/ 22813107 w 22813107"/>
                <a:gd name="connsiteY6" fmla="*/ 8193 h 1308003"/>
                <a:gd name="connsiteX0" fmla="*/ 0 w 22813107"/>
                <a:gd name="connsiteY0" fmla="*/ 1133609 h 1308003"/>
                <a:gd name="connsiteX1" fmla="*/ 2180492 w 22813107"/>
                <a:gd name="connsiteY1" fmla="*/ 172316 h 1308003"/>
                <a:gd name="connsiteX2" fmla="*/ 6213231 w 22813107"/>
                <a:gd name="connsiteY2" fmla="*/ 1227393 h 1308003"/>
                <a:gd name="connsiteX3" fmla="*/ 14115701 w 22813107"/>
                <a:gd name="connsiteY3" fmla="*/ 99744 h 1308003"/>
                <a:gd name="connsiteX4" fmla="*/ 20587188 w 22813107"/>
                <a:gd name="connsiteY4" fmla="*/ 1307989 h 1308003"/>
                <a:gd name="connsiteX5" fmla="*/ 22531754 w 22813107"/>
                <a:gd name="connsiteY5" fmla="*/ 125424 h 1308003"/>
                <a:gd name="connsiteX6" fmla="*/ 22813107 w 22813107"/>
                <a:gd name="connsiteY6" fmla="*/ 8193 h 1308003"/>
                <a:gd name="connsiteX0" fmla="*/ 0 w 22813107"/>
                <a:gd name="connsiteY0" fmla="*/ 1133609 h 1308003"/>
                <a:gd name="connsiteX1" fmla="*/ 2180492 w 22813107"/>
                <a:gd name="connsiteY1" fmla="*/ 172316 h 1308003"/>
                <a:gd name="connsiteX2" fmla="*/ 6213231 w 22813107"/>
                <a:gd name="connsiteY2" fmla="*/ 1227393 h 1308003"/>
                <a:gd name="connsiteX3" fmla="*/ 14115701 w 22813107"/>
                <a:gd name="connsiteY3" fmla="*/ 99744 h 1308003"/>
                <a:gd name="connsiteX4" fmla="*/ 20587188 w 22813107"/>
                <a:gd name="connsiteY4" fmla="*/ 1307989 h 1308003"/>
                <a:gd name="connsiteX5" fmla="*/ 22531754 w 22813107"/>
                <a:gd name="connsiteY5" fmla="*/ 125424 h 1308003"/>
                <a:gd name="connsiteX6" fmla="*/ 22813107 w 22813107"/>
                <a:gd name="connsiteY6" fmla="*/ 8193 h 1308003"/>
                <a:gd name="connsiteX0" fmla="*/ 0 w 22813107"/>
                <a:gd name="connsiteY0" fmla="*/ 1133609 h 1308003"/>
                <a:gd name="connsiteX1" fmla="*/ 2180492 w 22813107"/>
                <a:gd name="connsiteY1" fmla="*/ 172316 h 1308003"/>
                <a:gd name="connsiteX2" fmla="*/ 6213231 w 22813107"/>
                <a:gd name="connsiteY2" fmla="*/ 1227393 h 1308003"/>
                <a:gd name="connsiteX3" fmla="*/ 14115701 w 22813107"/>
                <a:gd name="connsiteY3" fmla="*/ 99744 h 1308003"/>
                <a:gd name="connsiteX4" fmla="*/ 20587188 w 22813107"/>
                <a:gd name="connsiteY4" fmla="*/ 1307989 h 1308003"/>
                <a:gd name="connsiteX5" fmla="*/ 22531754 w 22813107"/>
                <a:gd name="connsiteY5" fmla="*/ 125424 h 1308003"/>
                <a:gd name="connsiteX6" fmla="*/ 22813107 w 22813107"/>
                <a:gd name="connsiteY6" fmla="*/ 8193 h 1308003"/>
                <a:gd name="connsiteX0" fmla="*/ 0 w 22813107"/>
                <a:gd name="connsiteY0" fmla="*/ 1133609 h 1308003"/>
                <a:gd name="connsiteX1" fmla="*/ 2180492 w 22813107"/>
                <a:gd name="connsiteY1" fmla="*/ 172316 h 1308003"/>
                <a:gd name="connsiteX2" fmla="*/ 6213231 w 22813107"/>
                <a:gd name="connsiteY2" fmla="*/ 1227393 h 1308003"/>
                <a:gd name="connsiteX3" fmla="*/ 14115701 w 22813107"/>
                <a:gd name="connsiteY3" fmla="*/ 99744 h 1308003"/>
                <a:gd name="connsiteX4" fmla="*/ 20587188 w 22813107"/>
                <a:gd name="connsiteY4" fmla="*/ 1307989 h 1308003"/>
                <a:gd name="connsiteX5" fmla="*/ 22531754 w 22813107"/>
                <a:gd name="connsiteY5" fmla="*/ 125424 h 1308003"/>
                <a:gd name="connsiteX6" fmla="*/ 22813107 w 22813107"/>
                <a:gd name="connsiteY6" fmla="*/ 8193 h 1308003"/>
                <a:gd name="connsiteX0" fmla="*/ 0 w 22813107"/>
                <a:gd name="connsiteY0" fmla="*/ 1190075 h 1364469"/>
                <a:gd name="connsiteX1" fmla="*/ 2231292 w 22813107"/>
                <a:gd name="connsiteY1" fmla="*/ 182 h 1364469"/>
                <a:gd name="connsiteX2" fmla="*/ 6213231 w 22813107"/>
                <a:gd name="connsiteY2" fmla="*/ 1283859 h 1364469"/>
                <a:gd name="connsiteX3" fmla="*/ 14115701 w 22813107"/>
                <a:gd name="connsiteY3" fmla="*/ 156210 h 1364469"/>
                <a:gd name="connsiteX4" fmla="*/ 20587188 w 22813107"/>
                <a:gd name="connsiteY4" fmla="*/ 1364455 h 1364469"/>
                <a:gd name="connsiteX5" fmla="*/ 22531754 w 22813107"/>
                <a:gd name="connsiteY5" fmla="*/ 181890 h 1364469"/>
                <a:gd name="connsiteX6" fmla="*/ 22813107 w 22813107"/>
                <a:gd name="connsiteY6" fmla="*/ 64659 h 1364469"/>
                <a:gd name="connsiteX0" fmla="*/ 0 w 22813107"/>
                <a:gd name="connsiteY0" fmla="*/ 1195571 h 1369965"/>
                <a:gd name="connsiteX1" fmla="*/ 2231292 w 22813107"/>
                <a:gd name="connsiteY1" fmla="*/ 5678 h 1369965"/>
                <a:gd name="connsiteX2" fmla="*/ 6213231 w 22813107"/>
                <a:gd name="connsiteY2" fmla="*/ 1289355 h 1369965"/>
                <a:gd name="connsiteX3" fmla="*/ 14115701 w 22813107"/>
                <a:gd name="connsiteY3" fmla="*/ 161706 h 1369965"/>
                <a:gd name="connsiteX4" fmla="*/ 20587188 w 22813107"/>
                <a:gd name="connsiteY4" fmla="*/ 1369951 h 1369965"/>
                <a:gd name="connsiteX5" fmla="*/ 22531754 w 22813107"/>
                <a:gd name="connsiteY5" fmla="*/ 187386 h 1369965"/>
                <a:gd name="connsiteX6" fmla="*/ 22813107 w 22813107"/>
                <a:gd name="connsiteY6" fmla="*/ 70155 h 1369965"/>
                <a:gd name="connsiteX0" fmla="*/ 0 w 22813107"/>
                <a:gd name="connsiteY0" fmla="*/ 1190029 h 1364423"/>
                <a:gd name="connsiteX1" fmla="*/ 2231292 w 22813107"/>
                <a:gd name="connsiteY1" fmla="*/ 136 h 1364423"/>
                <a:gd name="connsiteX2" fmla="*/ 6213231 w 22813107"/>
                <a:gd name="connsiteY2" fmla="*/ 1283813 h 1364423"/>
                <a:gd name="connsiteX3" fmla="*/ 14115701 w 22813107"/>
                <a:gd name="connsiteY3" fmla="*/ 156164 h 1364423"/>
                <a:gd name="connsiteX4" fmla="*/ 20587188 w 22813107"/>
                <a:gd name="connsiteY4" fmla="*/ 1364409 h 1364423"/>
                <a:gd name="connsiteX5" fmla="*/ 22531754 w 22813107"/>
                <a:gd name="connsiteY5" fmla="*/ 181844 h 1364423"/>
                <a:gd name="connsiteX6" fmla="*/ 22813107 w 22813107"/>
                <a:gd name="connsiteY6" fmla="*/ 64613 h 1364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13107" h="1364423">
                  <a:moveTo>
                    <a:pt x="0" y="1190029"/>
                  </a:moveTo>
                  <a:cubicBezTo>
                    <a:pt x="196240" y="406292"/>
                    <a:pt x="803868" y="15348"/>
                    <a:pt x="2231292" y="136"/>
                  </a:cubicBezTo>
                  <a:cubicBezTo>
                    <a:pt x="3658716" y="-15076"/>
                    <a:pt x="4232496" y="1257808"/>
                    <a:pt x="6213231" y="1283813"/>
                  </a:cubicBezTo>
                  <a:cubicBezTo>
                    <a:pt x="8193966" y="1309818"/>
                    <a:pt x="11720042" y="142731"/>
                    <a:pt x="14115701" y="156164"/>
                  </a:cubicBezTo>
                  <a:cubicBezTo>
                    <a:pt x="16511360" y="169597"/>
                    <a:pt x="19184513" y="1360129"/>
                    <a:pt x="20587188" y="1364409"/>
                  </a:cubicBezTo>
                  <a:cubicBezTo>
                    <a:pt x="21989863" y="1368689"/>
                    <a:pt x="22160768" y="398477"/>
                    <a:pt x="22531754" y="181844"/>
                  </a:cubicBezTo>
                  <a:cubicBezTo>
                    <a:pt x="22902740" y="-34789"/>
                    <a:pt x="22719323" y="103690"/>
                    <a:pt x="22813107" y="64613"/>
                  </a:cubicBezTo>
                </a:path>
              </a:pathLst>
            </a:custGeom>
            <a:noFill/>
            <a:ln w="1143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latin typeface="微软雅黑" panose="020B0503020204020204" pitchFamily="34" charset="-122"/>
                <a:ea typeface="微软雅黑" panose="020B0503020204020204" pitchFamily="34" charset="-122"/>
              </a:endParaRPr>
            </a:p>
          </p:txBody>
        </p:sp>
      </p:grpSp>
      <p:sp>
        <p:nvSpPr>
          <p:cNvPr id="14" name="Marcador de texto 7">
            <a:extLst>
              <a:ext uri="{FF2B5EF4-FFF2-40B4-BE49-F238E27FC236}">
                <a16:creationId xmlns:a16="http://schemas.microsoft.com/office/drawing/2014/main" id="{98BF695F-8182-4F79-AFBE-939D3A1090F8}"/>
              </a:ext>
            </a:extLst>
          </p:cNvPr>
          <p:cNvSpPr txBox="1">
            <a:spLocks/>
          </p:cNvSpPr>
          <p:nvPr/>
        </p:nvSpPr>
        <p:spPr>
          <a:xfrm>
            <a:off x="4609687" y="1570514"/>
            <a:ext cx="1137779" cy="768134"/>
          </a:xfrm>
          <a:prstGeom prst="rect">
            <a:avLst/>
          </a:prstGeom>
        </p:spPr>
        <p:txBody>
          <a:bodyPr anchor="b"/>
          <a:lstStyle>
            <a:lvl1pPr marL="0" indent="0" algn="ctr" defTabSz="2416581" rtl="0" eaLnBrk="1" latinLnBrk="0" hangingPunct="1">
              <a:spcBef>
                <a:spcPts val="0"/>
              </a:spcBef>
              <a:spcAft>
                <a:spcPts val="0"/>
              </a:spcAft>
              <a:buFont typeface="Arial" pitchFamily="34" charset="0"/>
              <a:buNone/>
              <a:defRPr lang="es-ES" sz="6000" b="0" kern="1200" spc="600" dirty="0">
                <a:solidFill>
                  <a:schemeClr val="bg1"/>
                </a:solidFill>
                <a:latin typeface="Roboto Condensed" panose="02000000000000000000" pitchFamily="2" charset="0"/>
                <a:ea typeface="Roboto Condensed" panose="02000000000000000000" pitchFamily="2" charset="0"/>
                <a:cs typeface="+mn-cs"/>
              </a:defRPr>
            </a:lvl1pPr>
            <a:lvl2pPr marL="906009" indent="-362365" algn="l" defTabSz="1812040" rtl="0" eaLnBrk="1" latinLnBrk="0" hangingPunct="1">
              <a:spcBef>
                <a:spcPct val="20000"/>
              </a:spcBef>
              <a:buClr>
                <a:schemeClr val="tx2"/>
              </a:buClr>
              <a:buFont typeface="Arial" pitchFamily="34" charset="0"/>
              <a:buChar char="•"/>
              <a:defRPr sz="4000" kern="1200">
                <a:solidFill>
                  <a:schemeClr val="tx1"/>
                </a:solidFill>
                <a:latin typeface="+mn-lt"/>
                <a:ea typeface="+mn-ea"/>
                <a:cs typeface="+mn-cs"/>
              </a:defRPr>
            </a:lvl2pPr>
            <a:lvl3pPr marL="2265040"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3pPr>
            <a:lvl4pPr marL="3171046"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4pPr>
            <a:lvl5pPr marL="4077068" indent="-453004" algn="l" defTabSz="1812040" rtl="0" eaLnBrk="1" latinLnBrk="0" hangingPunct="1">
              <a:spcBef>
                <a:spcPct val="20000"/>
              </a:spcBef>
              <a:buClr>
                <a:schemeClr val="tx2"/>
              </a:buClr>
              <a:buFont typeface="Arial" pitchFamily="34" charset="0"/>
              <a:buChar char="•"/>
              <a:defRPr sz="3702" kern="1200" baseline="0">
                <a:solidFill>
                  <a:schemeClr val="tx1"/>
                </a:solidFill>
                <a:latin typeface="+mn-lt"/>
                <a:ea typeface="+mn-ea"/>
                <a:cs typeface="+mn-cs"/>
              </a:defRPr>
            </a:lvl5pPr>
            <a:lvl6pPr marL="4983081"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6pPr>
            <a:lvl7pPr marL="588908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7pPr>
            <a:lvl8pPr marL="6795112"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8pPr>
            <a:lvl9pPr marL="770111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9pPr>
          </a:lstStyle>
          <a:p>
            <a:pPr algn="r"/>
            <a:r>
              <a:rPr lang="es-MX" sz="3999" spc="0" dirty="0">
                <a:latin typeface="微软雅黑" panose="020B0503020204020204" pitchFamily="34" charset="-122"/>
                <a:ea typeface="微软雅黑" panose="020B0503020204020204" pitchFamily="34" charset="-122"/>
                <a:cs typeface="Open Sans Extrabold" panose="020B0906030804020204" pitchFamily="34" charset="0"/>
              </a:rPr>
              <a:t>25</a:t>
            </a:r>
            <a:r>
              <a:rPr lang="es-MX" sz="3200" spc="0" baseline="50000" dirty="0">
                <a:latin typeface="微软雅黑" panose="020B0503020204020204" pitchFamily="34" charset="-122"/>
                <a:ea typeface="微软雅黑" panose="020B0503020204020204" pitchFamily="34" charset="-122"/>
                <a:cs typeface="Open Sans Extrabold" panose="020B0906030804020204" pitchFamily="34" charset="0"/>
              </a:rPr>
              <a:t>%</a:t>
            </a:r>
            <a:endParaRPr lang="es-SV" sz="3299" spc="0" baseline="50000" dirty="0">
              <a:latin typeface="微软雅黑" panose="020B0503020204020204" pitchFamily="34" charset="-122"/>
              <a:ea typeface="微软雅黑" panose="020B0503020204020204" pitchFamily="34" charset="-122"/>
              <a:cs typeface="Open Sans Extrabold" panose="020B0906030804020204" pitchFamily="34" charset="0"/>
            </a:endParaRPr>
          </a:p>
        </p:txBody>
      </p:sp>
      <p:sp>
        <p:nvSpPr>
          <p:cNvPr id="15" name="Marcador de texto 7">
            <a:extLst>
              <a:ext uri="{FF2B5EF4-FFF2-40B4-BE49-F238E27FC236}">
                <a16:creationId xmlns:a16="http://schemas.microsoft.com/office/drawing/2014/main" id="{918D944D-F13B-49A1-92F6-2FFDAB68A9D2}"/>
              </a:ext>
            </a:extLst>
          </p:cNvPr>
          <p:cNvSpPr txBox="1">
            <a:spLocks/>
          </p:cNvSpPr>
          <p:nvPr/>
        </p:nvSpPr>
        <p:spPr>
          <a:xfrm>
            <a:off x="6425102" y="1570514"/>
            <a:ext cx="1191204" cy="768134"/>
          </a:xfrm>
          <a:prstGeom prst="rect">
            <a:avLst/>
          </a:prstGeom>
        </p:spPr>
        <p:txBody>
          <a:bodyPr anchor="b"/>
          <a:lstStyle>
            <a:lvl1pPr marL="0" indent="0" algn="ctr" defTabSz="2416581" rtl="0" eaLnBrk="1" latinLnBrk="0" hangingPunct="1">
              <a:spcBef>
                <a:spcPts val="0"/>
              </a:spcBef>
              <a:spcAft>
                <a:spcPts val="0"/>
              </a:spcAft>
              <a:buFont typeface="Arial" pitchFamily="34" charset="0"/>
              <a:buNone/>
              <a:defRPr lang="es-ES" sz="6000" b="0" kern="1200" spc="600" dirty="0">
                <a:solidFill>
                  <a:schemeClr val="bg1"/>
                </a:solidFill>
                <a:latin typeface="Roboto Condensed" panose="02000000000000000000" pitchFamily="2" charset="0"/>
                <a:ea typeface="Roboto Condensed" panose="02000000000000000000" pitchFamily="2" charset="0"/>
                <a:cs typeface="+mn-cs"/>
              </a:defRPr>
            </a:lvl1pPr>
            <a:lvl2pPr marL="906009" indent="-362365" algn="l" defTabSz="1812040" rtl="0" eaLnBrk="1" latinLnBrk="0" hangingPunct="1">
              <a:spcBef>
                <a:spcPct val="20000"/>
              </a:spcBef>
              <a:buClr>
                <a:schemeClr val="tx2"/>
              </a:buClr>
              <a:buFont typeface="Arial" pitchFamily="34" charset="0"/>
              <a:buChar char="•"/>
              <a:defRPr sz="4000" kern="1200">
                <a:solidFill>
                  <a:schemeClr val="tx1"/>
                </a:solidFill>
                <a:latin typeface="+mn-lt"/>
                <a:ea typeface="+mn-ea"/>
                <a:cs typeface="+mn-cs"/>
              </a:defRPr>
            </a:lvl2pPr>
            <a:lvl3pPr marL="2265040"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3pPr>
            <a:lvl4pPr marL="3171046"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4pPr>
            <a:lvl5pPr marL="4077068" indent="-453004" algn="l" defTabSz="1812040" rtl="0" eaLnBrk="1" latinLnBrk="0" hangingPunct="1">
              <a:spcBef>
                <a:spcPct val="20000"/>
              </a:spcBef>
              <a:buClr>
                <a:schemeClr val="tx2"/>
              </a:buClr>
              <a:buFont typeface="Arial" pitchFamily="34" charset="0"/>
              <a:buChar char="•"/>
              <a:defRPr sz="3702" kern="1200" baseline="0">
                <a:solidFill>
                  <a:schemeClr val="tx1"/>
                </a:solidFill>
                <a:latin typeface="+mn-lt"/>
                <a:ea typeface="+mn-ea"/>
                <a:cs typeface="+mn-cs"/>
              </a:defRPr>
            </a:lvl5pPr>
            <a:lvl6pPr marL="4983081"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6pPr>
            <a:lvl7pPr marL="588908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7pPr>
            <a:lvl8pPr marL="6795112"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8pPr>
            <a:lvl9pPr marL="770111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9pPr>
          </a:lstStyle>
          <a:p>
            <a:pPr algn="r"/>
            <a:r>
              <a:rPr lang="es-MX" sz="3999" spc="0" dirty="0">
                <a:latin typeface="微软雅黑" panose="020B0503020204020204" pitchFamily="34" charset="-122"/>
                <a:ea typeface="微软雅黑" panose="020B0503020204020204" pitchFamily="34" charset="-122"/>
                <a:cs typeface="Open Sans Extrabold" panose="020B0906030804020204" pitchFamily="34" charset="0"/>
              </a:rPr>
              <a:t>59</a:t>
            </a:r>
            <a:r>
              <a:rPr lang="es-MX" sz="3299" spc="0" baseline="50000" dirty="0">
                <a:latin typeface="微软雅黑" panose="020B0503020204020204" pitchFamily="34" charset="-122"/>
                <a:ea typeface="微软雅黑" panose="020B0503020204020204" pitchFamily="34" charset="-122"/>
                <a:cs typeface="Open Sans Extrabold" panose="020B0906030804020204" pitchFamily="34" charset="0"/>
              </a:rPr>
              <a:t>%</a:t>
            </a:r>
            <a:endParaRPr lang="es-SV" sz="3299" spc="0" baseline="50000" dirty="0">
              <a:latin typeface="微软雅黑" panose="020B0503020204020204" pitchFamily="34" charset="-122"/>
              <a:ea typeface="微软雅黑" panose="020B0503020204020204" pitchFamily="34" charset="-122"/>
              <a:cs typeface="Open Sans Extrabold" panose="020B0906030804020204" pitchFamily="34" charset="0"/>
            </a:endParaRPr>
          </a:p>
        </p:txBody>
      </p:sp>
      <p:sp>
        <p:nvSpPr>
          <p:cNvPr id="16" name="Marcador de texto 7">
            <a:extLst>
              <a:ext uri="{FF2B5EF4-FFF2-40B4-BE49-F238E27FC236}">
                <a16:creationId xmlns:a16="http://schemas.microsoft.com/office/drawing/2014/main" id="{47948FE1-ADC6-484C-A5F4-05E9F9DD4FB9}"/>
              </a:ext>
            </a:extLst>
          </p:cNvPr>
          <p:cNvSpPr txBox="1">
            <a:spLocks/>
          </p:cNvSpPr>
          <p:nvPr/>
        </p:nvSpPr>
        <p:spPr>
          <a:xfrm>
            <a:off x="8293676" y="1570514"/>
            <a:ext cx="1079094" cy="768134"/>
          </a:xfrm>
          <a:prstGeom prst="rect">
            <a:avLst/>
          </a:prstGeom>
        </p:spPr>
        <p:txBody>
          <a:bodyPr anchor="b"/>
          <a:lstStyle>
            <a:lvl1pPr marL="0" indent="0" algn="ctr" defTabSz="2416581" rtl="0" eaLnBrk="1" latinLnBrk="0" hangingPunct="1">
              <a:spcBef>
                <a:spcPts val="0"/>
              </a:spcBef>
              <a:spcAft>
                <a:spcPts val="0"/>
              </a:spcAft>
              <a:buFont typeface="Arial" pitchFamily="34" charset="0"/>
              <a:buNone/>
              <a:defRPr lang="es-ES" sz="6000" b="0" kern="1200" spc="600" dirty="0">
                <a:solidFill>
                  <a:schemeClr val="bg1"/>
                </a:solidFill>
                <a:latin typeface="Roboto Condensed" panose="02000000000000000000" pitchFamily="2" charset="0"/>
                <a:ea typeface="Roboto Condensed" panose="02000000000000000000" pitchFamily="2" charset="0"/>
                <a:cs typeface="+mn-cs"/>
              </a:defRPr>
            </a:lvl1pPr>
            <a:lvl2pPr marL="906009" indent="-362365" algn="l" defTabSz="1812040" rtl="0" eaLnBrk="1" latinLnBrk="0" hangingPunct="1">
              <a:spcBef>
                <a:spcPct val="20000"/>
              </a:spcBef>
              <a:buClr>
                <a:schemeClr val="tx2"/>
              </a:buClr>
              <a:buFont typeface="Arial" pitchFamily="34" charset="0"/>
              <a:buChar char="•"/>
              <a:defRPr sz="4000" kern="1200">
                <a:solidFill>
                  <a:schemeClr val="tx1"/>
                </a:solidFill>
                <a:latin typeface="+mn-lt"/>
                <a:ea typeface="+mn-ea"/>
                <a:cs typeface="+mn-cs"/>
              </a:defRPr>
            </a:lvl2pPr>
            <a:lvl3pPr marL="2265040"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3pPr>
            <a:lvl4pPr marL="3171046"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4pPr>
            <a:lvl5pPr marL="4077068" indent="-453004" algn="l" defTabSz="1812040" rtl="0" eaLnBrk="1" latinLnBrk="0" hangingPunct="1">
              <a:spcBef>
                <a:spcPct val="20000"/>
              </a:spcBef>
              <a:buClr>
                <a:schemeClr val="tx2"/>
              </a:buClr>
              <a:buFont typeface="Arial" pitchFamily="34" charset="0"/>
              <a:buChar char="•"/>
              <a:defRPr sz="3702" kern="1200" baseline="0">
                <a:solidFill>
                  <a:schemeClr val="tx1"/>
                </a:solidFill>
                <a:latin typeface="+mn-lt"/>
                <a:ea typeface="+mn-ea"/>
                <a:cs typeface="+mn-cs"/>
              </a:defRPr>
            </a:lvl5pPr>
            <a:lvl6pPr marL="4983081"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6pPr>
            <a:lvl7pPr marL="588908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7pPr>
            <a:lvl8pPr marL="6795112"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8pPr>
            <a:lvl9pPr marL="770111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9pPr>
          </a:lstStyle>
          <a:p>
            <a:pPr algn="r"/>
            <a:r>
              <a:rPr lang="es-MX" sz="3999" spc="0" dirty="0">
                <a:latin typeface="微软雅黑" panose="020B0503020204020204" pitchFamily="34" charset="-122"/>
                <a:ea typeface="微软雅黑" panose="020B0503020204020204" pitchFamily="34" charset="-122"/>
                <a:cs typeface="Open Sans Extrabold" panose="020B0906030804020204" pitchFamily="34" charset="0"/>
              </a:rPr>
              <a:t>76</a:t>
            </a:r>
            <a:r>
              <a:rPr lang="es-MX" sz="3299" spc="0" baseline="50000" dirty="0">
                <a:latin typeface="微软雅黑" panose="020B0503020204020204" pitchFamily="34" charset="-122"/>
                <a:ea typeface="微软雅黑" panose="020B0503020204020204" pitchFamily="34" charset="-122"/>
                <a:cs typeface="Open Sans Extrabold" panose="020B0906030804020204" pitchFamily="34" charset="0"/>
              </a:rPr>
              <a:t>%</a:t>
            </a:r>
            <a:endParaRPr lang="es-SV" sz="3299" spc="0" baseline="50000" dirty="0">
              <a:latin typeface="微软雅黑" panose="020B0503020204020204" pitchFamily="34" charset="-122"/>
              <a:ea typeface="微软雅黑" panose="020B0503020204020204" pitchFamily="34" charset="-122"/>
              <a:cs typeface="Open Sans Extrabold" panose="020B0906030804020204" pitchFamily="34" charset="0"/>
            </a:endParaRPr>
          </a:p>
        </p:txBody>
      </p:sp>
      <p:sp>
        <p:nvSpPr>
          <p:cNvPr id="17" name="Marcador de texto 7">
            <a:extLst>
              <a:ext uri="{FF2B5EF4-FFF2-40B4-BE49-F238E27FC236}">
                <a16:creationId xmlns:a16="http://schemas.microsoft.com/office/drawing/2014/main" id="{7218DE93-6FE8-4630-9C89-29C4241E1DFD}"/>
              </a:ext>
            </a:extLst>
          </p:cNvPr>
          <p:cNvSpPr txBox="1">
            <a:spLocks/>
          </p:cNvSpPr>
          <p:nvPr/>
        </p:nvSpPr>
        <p:spPr>
          <a:xfrm>
            <a:off x="10273667" y="1570514"/>
            <a:ext cx="1109809" cy="768134"/>
          </a:xfrm>
          <a:prstGeom prst="rect">
            <a:avLst/>
          </a:prstGeom>
        </p:spPr>
        <p:txBody>
          <a:bodyPr anchor="b"/>
          <a:lstStyle>
            <a:lvl1pPr marL="0" indent="0" algn="ctr" defTabSz="2416581" rtl="0" eaLnBrk="1" latinLnBrk="0" hangingPunct="1">
              <a:spcBef>
                <a:spcPts val="0"/>
              </a:spcBef>
              <a:spcAft>
                <a:spcPts val="0"/>
              </a:spcAft>
              <a:buFont typeface="Arial" pitchFamily="34" charset="0"/>
              <a:buNone/>
              <a:defRPr lang="es-ES" sz="6000" b="0" kern="1200" spc="600" dirty="0">
                <a:solidFill>
                  <a:schemeClr val="bg1"/>
                </a:solidFill>
                <a:latin typeface="Roboto Condensed" panose="02000000000000000000" pitchFamily="2" charset="0"/>
                <a:ea typeface="Roboto Condensed" panose="02000000000000000000" pitchFamily="2" charset="0"/>
                <a:cs typeface="+mn-cs"/>
              </a:defRPr>
            </a:lvl1pPr>
            <a:lvl2pPr marL="906009" indent="-362365" algn="l" defTabSz="1812040" rtl="0" eaLnBrk="1" latinLnBrk="0" hangingPunct="1">
              <a:spcBef>
                <a:spcPct val="20000"/>
              </a:spcBef>
              <a:buClr>
                <a:schemeClr val="tx2"/>
              </a:buClr>
              <a:buFont typeface="Arial" pitchFamily="34" charset="0"/>
              <a:buChar char="•"/>
              <a:defRPr sz="4000" kern="1200">
                <a:solidFill>
                  <a:schemeClr val="tx1"/>
                </a:solidFill>
                <a:latin typeface="+mn-lt"/>
                <a:ea typeface="+mn-ea"/>
                <a:cs typeface="+mn-cs"/>
              </a:defRPr>
            </a:lvl2pPr>
            <a:lvl3pPr marL="2265040"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3pPr>
            <a:lvl4pPr marL="3171046"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4pPr>
            <a:lvl5pPr marL="4077068" indent="-453004" algn="l" defTabSz="1812040" rtl="0" eaLnBrk="1" latinLnBrk="0" hangingPunct="1">
              <a:spcBef>
                <a:spcPct val="20000"/>
              </a:spcBef>
              <a:buClr>
                <a:schemeClr val="tx2"/>
              </a:buClr>
              <a:buFont typeface="Arial" pitchFamily="34" charset="0"/>
              <a:buChar char="•"/>
              <a:defRPr sz="3702" kern="1200" baseline="0">
                <a:solidFill>
                  <a:schemeClr val="tx1"/>
                </a:solidFill>
                <a:latin typeface="+mn-lt"/>
                <a:ea typeface="+mn-ea"/>
                <a:cs typeface="+mn-cs"/>
              </a:defRPr>
            </a:lvl5pPr>
            <a:lvl6pPr marL="4983081"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6pPr>
            <a:lvl7pPr marL="588908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7pPr>
            <a:lvl8pPr marL="6795112"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8pPr>
            <a:lvl9pPr marL="770111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9pPr>
          </a:lstStyle>
          <a:p>
            <a:pPr algn="r"/>
            <a:r>
              <a:rPr lang="es-MX" sz="3999" spc="0" dirty="0">
                <a:latin typeface="微软雅黑" panose="020B0503020204020204" pitchFamily="34" charset="-122"/>
                <a:ea typeface="微软雅黑" panose="020B0503020204020204" pitchFamily="34" charset="-122"/>
                <a:cs typeface="Open Sans Extrabold" panose="020B0906030804020204" pitchFamily="34" charset="0"/>
              </a:rPr>
              <a:t>92</a:t>
            </a:r>
            <a:r>
              <a:rPr lang="es-MX" sz="3299" spc="0" baseline="50000" dirty="0">
                <a:latin typeface="微软雅黑" panose="020B0503020204020204" pitchFamily="34" charset="-122"/>
                <a:ea typeface="微软雅黑" panose="020B0503020204020204" pitchFamily="34" charset="-122"/>
                <a:cs typeface="Open Sans Extrabold" panose="020B0906030804020204" pitchFamily="34" charset="0"/>
              </a:rPr>
              <a:t>%</a:t>
            </a:r>
            <a:endParaRPr lang="es-SV" sz="3299" spc="0" baseline="50000" dirty="0">
              <a:latin typeface="微软雅黑" panose="020B0503020204020204" pitchFamily="34" charset="-122"/>
              <a:ea typeface="微软雅黑" panose="020B0503020204020204" pitchFamily="34" charset="-122"/>
              <a:cs typeface="Open Sans Extrabold" panose="020B0906030804020204" pitchFamily="34" charset="0"/>
            </a:endParaRPr>
          </a:p>
        </p:txBody>
      </p:sp>
      <p:grpSp>
        <p:nvGrpSpPr>
          <p:cNvPr id="18" name="22 Grupo">
            <a:extLst>
              <a:ext uri="{FF2B5EF4-FFF2-40B4-BE49-F238E27FC236}">
                <a16:creationId xmlns:a16="http://schemas.microsoft.com/office/drawing/2014/main" id="{15D1637E-4932-4190-8ECD-3F4274D3F6CB}"/>
              </a:ext>
            </a:extLst>
          </p:cNvPr>
          <p:cNvGrpSpPr>
            <a:grpSpLocks noChangeAspect="1"/>
          </p:cNvGrpSpPr>
          <p:nvPr/>
        </p:nvGrpSpPr>
        <p:grpSpPr>
          <a:xfrm>
            <a:off x="6824795" y="2997454"/>
            <a:ext cx="231584" cy="363222"/>
            <a:chOff x="19780250" y="12161838"/>
            <a:chExt cx="2493963" cy="3911600"/>
          </a:xfrm>
          <a:solidFill>
            <a:schemeClr val="bg1"/>
          </a:solidFill>
        </p:grpSpPr>
        <p:sp>
          <p:nvSpPr>
            <p:cNvPr id="19" name="Freeform 84">
              <a:extLst>
                <a:ext uri="{FF2B5EF4-FFF2-40B4-BE49-F238E27FC236}">
                  <a16:creationId xmlns:a16="http://schemas.microsoft.com/office/drawing/2014/main" id="{7D5127B3-D457-4918-8ACE-D8C285C2C4DC}"/>
                </a:ext>
              </a:extLst>
            </p:cNvPr>
            <p:cNvSpPr>
              <a:spLocks noEditPoints="1"/>
            </p:cNvSpPr>
            <p:nvPr/>
          </p:nvSpPr>
          <p:spPr bwMode="auto">
            <a:xfrm>
              <a:off x="19780250" y="12161838"/>
              <a:ext cx="2493963" cy="3911600"/>
            </a:xfrm>
            <a:custGeom>
              <a:avLst/>
              <a:gdLst>
                <a:gd name="T0" fmla="*/ 1237 w 3142"/>
                <a:gd name="T1" fmla="*/ 4520 h 4928"/>
                <a:gd name="T2" fmla="*/ 1476 w 3142"/>
                <a:gd name="T3" fmla="*/ 4608 h 4928"/>
                <a:gd name="T4" fmla="*/ 1863 w 3142"/>
                <a:gd name="T5" fmla="*/ 4550 h 4928"/>
                <a:gd name="T6" fmla="*/ 2017 w 3142"/>
                <a:gd name="T7" fmla="*/ 4355 h 4928"/>
                <a:gd name="T8" fmla="*/ 2036 w 3142"/>
                <a:gd name="T9" fmla="*/ 3883 h 4928"/>
                <a:gd name="T10" fmla="*/ 1255 w 3142"/>
                <a:gd name="T11" fmla="*/ 360 h 4928"/>
                <a:gd name="T12" fmla="*/ 799 w 3142"/>
                <a:gd name="T13" fmla="*/ 585 h 4928"/>
                <a:gd name="T14" fmla="*/ 474 w 3142"/>
                <a:gd name="T15" fmla="*/ 969 h 4928"/>
                <a:gd name="T16" fmla="*/ 324 w 3142"/>
                <a:gd name="T17" fmla="*/ 1462 h 4928"/>
                <a:gd name="T18" fmla="*/ 357 w 3142"/>
                <a:gd name="T19" fmla="*/ 1917 h 4928"/>
                <a:gd name="T20" fmla="*/ 485 w 3142"/>
                <a:gd name="T21" fmla="*/ 2252 h 4928"/>
                <a:gd name="T22" fmla="*/ 669 w 3142"/>
                <a:gd name="T23" fmla="*/ 2527 h 4928"/>
                <a:gd name="T24" fmla="*/ 872 w 3142"/>
                <a:gd name="T25" fmla="*/ 2806 h 4928"/>
                <a:gd name="T26" fmla="*/ 1038 w 3142"/>
                <a:gd name="T27" fmla="*/ 3136 h 4928"/>
                <a:gd name="T28" fmla="*/ 1108 w 3142"/>
                <a:gd name="T29" fmla="*/ 3562 h 4928"/>
                <a:gd name="T30" fmla="*/ 2079 w 3142"/>
                <a:gd name="T31" fmla="*/ 3212 h 4928"/>
                <a:gd name="T32" fmla="*/ 2230 w 3142"/>
                <a:gd name="T33" fmla="*/ 2867 h 4928"/>
                <a:gd name="T34" fmla="*/ 2432 w 3142"/>
                <a:gd name="T35" fmla="*/ 2579 h 4928"/>
                <a:gd name="T36" fmla="*/ 2622 w 3142"/>
                <a:gd name="T37" fmla="*/ 2310 h 4928"/>
                <a:gd name="T38" fmla="*/ 2764 w 3142"/>
                <a:gd name="T39" fmla="*/ 1992 h 4928"/>
                <a:gd name="T40" fmla="*/ 2820 w 3142"/>
                <a:gd name="T41" fmla="*/ 1569 h 4928"/>
                <a:gd name="T42" fmla="*/ 2713 w 3142"/>
                <a:gd name="T43" fmla="*/ 1060 h 4928"/>
                <a:gd name="T44" fmla="*/ 2417 w 3142"/>
                <a:gd name="T45" fmla="*/ 651 h 4928"/>
                <a:gd name="T46" fmla="*/ 1985 w 3142"/>
                <a:gd name="T47" fmla="*/ 391 h 4928"/>
                <a:gd name="T48" fmla="*/ 1570 w 3142"/>
                <a:gd name="T49" fmla="*/ 0 h 4928"/>
                <a:gd name="T50" fmla="*/ 2154 w 3142"/>
                <a:gd name="T51" fmla="*/ 112 h 4928"/>
                <a:gd name="T52" fmla="*/ 2640 w 3142"/>
                <a:gd name="T53" fmla="*/ 421 h 4928"/>
                <a:gd name="T54" fmla="*/ 2982 w 3142"/>
                <a:gd name="T55" fmla="*/ 880 h 4928"/>
                <a:gd name="T56" fmla="*/ 3136 w 3142"/>
                <a:gd name="T57" fmla="*/ 1447 h 4928"/>
                <a:gd name="T58" fmla="*/ 3104 w 3142"/>
                <a:gd name="T59" fmla="*/ 1950 h 4928"/>
                <a:gd name="T60" fmla="*/ 2979 w 3142"/>
                <a:gd name="T61" fmla="*/ 2324 h 4928"/>
                <a:gd name="T62" fmla="*/ 2801 w 3142"/>
                <a:gd name="T63" fmla="*/ 2618 h 4928"/>
                <a:gd name="T64" fmla="*/ 2607 w 3142"/>
                <a:gd name="T65" fmla="*/ 2881 h 4928"/>
                <a:gd name="T66" fmla="*/ 2438 w 3142"/>
                <a:gd name="T67" fmla="*/ 3158 h 4928"/>
                <a:gd name="T68" fmla="*/ 2354 w 3142"/>
                <a:gd name="T69" fmla="*/ 3496 h 4928"/>
                <a:gd name="T70" fmla="*/ 2314 w 3142"/>
                <a:gd name="T71" fmla="*/ 4470 h 4928"/>
                <a:gd name="T72" fmla="*/ 2096 w 3142"/>
                <a:gd name="T73" fmla="*/ 4776 h 4928"/>
                <a:gd name="T74" fmla="*/ 1745 w 3142"/>
                <a:gd name="T75" fmla="*/ 4924 h 4928"/>
                <a:gd name="T76" fmla="*/ 1243 w 3142"/>
                <a:gd name="T77" fmla="*/ 4888 h 4928"/>
                <a:gd name="T78" fmla="*/ 938 w 3142"/>
                <a:gd name="T79" fmla="*/ 4668 h 4928"/>
                <a:gd name="T80" fmla="*/ 793 w 3142"/>
                <a:gd name="T81" fmla="*/ 4317 h 4928"/>
                <a:gd name="T82" fmla="*/ 765 w 3142"/>
                <a:gd name="T83" fmla="*/ 3350 h 4928"/>
                <a:gd name="T84" fmla="*/ 642 w 3142"/>
                <a:gd name="T85" fmla="*/ 3043 h 4928"/>
                <a:gd name="T86" fmla="*/ 453 w 3142"/>
                <a:gd name="T87" fmla="*/ 2772 h 4928"/>
                <a:gd name="T88" fmla="*/ 264 w 3142"/>
                <a:gd name="T89" fmla="*/ 2507 h 4928"/>
                <a:gd name="T90" fmla="*/ 103 w 3142"/>
                <a:gd name="T91" fmla="*/ 2186 h 4928"/>
                <a:gd name="T92" fmla="*/ 9 w 3142"/>
                <a:gd name="T93" fmla="*/ 1771 h 4928"/>
                <a:gd name="T94" fmla="*/ 40 w 3142"/>
                <a:gd name="T95" fmla="*/ 1211 h 4928"/>
                <a:gd name="T96" fmla="*/ 276 w 3142"/>
                <a:gd name="T97" fmla="*/ 681 h 4928"/>
                <a:gd name="T98" fmla="*/ 681 w 3142"/>
                <a:gd name="T99" fmla="*/ 276 h 4928"/>
                <a:gd name="T100" fmla="*/ 1210 w 3142"/>
                <a:gd name="T101" fmla="*/ 42 h 4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2" h="4928">
                  <a:moveTo>
                    <a:pt x="1123" y="4355"/>
                  </a:moveTo>
                  <a:lnTo>
                    <a:pt x="1144" y="4402"/>
                  </a:lnTo>
                  <a:lnTo>
                    <a:pt x="1170" y="4446"/>
                  </a:lnTo>
                  <a:lnTo>
                    <a:pt x="1201" y="4486"/>
                  </a:lnTo>
                  <a:lnTo>
                    <a:pt x="1237" y="4520"/>
                  </a:lnTo>
                  <a:lnTo>
                    <a:pt x="1279" y="4550"/>
                  </a:lnTo>
                  <a:lnTo>
                    <a:pt x="1324" y="4576"/>
                  </a:lnTo>
                  <a:lnTo>
                    <a:pt x="1371" y="4593"/>
                  </a:lnTo>
                  <a:lnTo>
                    <a:pt x="1422" y="4604"/>
                  </a:lnTo>
                  <a:lnTo>
                    <a:pt x="1476" y="4608"/>
                  </a:lnTo>
                  <a:lnTo>
                    <a:pt x="1664" y="4608"/>
                  </a:lnTo>
                  <a:lnTo>
                    <a:pt x="1718" y="4604"/>
                  </a:lnTo>
                  <a:lnTo>
                    <a:pt x="1769" y="4593"/>
                  </a:lnTo>
                  <a:lnTo>
                    <a:pt x="1818" y="4576"/>
                  </a:lnTo>
                  <a:lnTo>
                    <a:pt x="1863" y="4550"/>
                  </a:lnTo>
                  <a:lnTo>
                    <a:pt x="1903" y="4520"/>
                  </a:lnTo>
                  <a:lnTo>
                    <a:pt x="1939" y="4486"/>
                  </a:lnTo>
                  <a:lnTo>
                    <a:pt x="1970" y="4446"/>
                  </a:lnTo>
                  <a:lnTo>
                    <a:pt x="1997" y="4402"/>
                  </a:lnTo>
                  <a:lnTo>
                    <a:pt x="2017" y="4355"/>
                  </a:lnTo>
                  <a:lnTo>
                    <a:pt x="1123" y="4355"/>
                  </a:lnTo>
                  <a:close/>
                  <a:moveTo>
                    <a:pt x="1104" y="3883"/>
                  </a:moveTo>
                  <a:lnTo>
                    <a:pt x="1104" y="4035"/>
                  </a:lnTo>
                  <a:lnTo>
                    <a:pt x="2036" y="4035"/>
                  </a:lnTo>
                  <a:lnTo>
                    <a:pt x="2036" y="3883"/>
                  </a:lnTo>
                  <a:lnTo>
                    <a:pt x="1104" y="3883"/>
                  </a:lnTo>
                  <a:close/>
                  <a:moveTo>
                    <a:pt x="1570" y="320"/>
                  </a:moveTo>
                  <a:lnTo>
                    <a:pt x="1462" y="324"/>
                  </a:lnTo>
                  <a:lnTo>
                    <a:pt x="1358" y="337"/>
                  </a:lnTo>
                  <a:lnTo>
                    <a:pt x="1255" y="360"/>
                  </a:lnTo>
                  <a:lnTo>
                    <a:pt x="1156" y="391"/>
                  </a:lnTo>
                  <a:lnTo>
                    <a:pt x="1061" y="429"/>
                  </a:lnTo>
                  <a:lnTo>
                    <a:pt x="970" y="475"/>
                  </a:lnTo>
                  <a:lnTo>
                    <a:pt x="881" y="527"/>
                  </a:lnTo>
                  <a:lnTo>
                    <a:pt x="799" y="585"/>
                  </a:lnTo>
                  <a:lnTo>
                    <a:pt x="723" y="651"/>
                  </a:lnTo>
                  <a:lnTo>
                    <a:pt x="651" y="723"/>
                  </a:lnTo>
                  <a:lnTo>
                    <a:pt x="586" y="800"/>
                  </a:lnTo>
                  <a:lnTo>
                    <a:pt x="526" y="883"/>
                  </a:lnTo>
                  <a:lnTo>
                    <a:pt x="474" y="969"/>
                  </a:lnTo>
                  <a:lnTo>
                    <a:pt x="429" y="1060"/>
                  </a:lnTo>
                  <a:lnTo>
                    <a:pt x="390" y="1156"/>
                  </a:lnTo>
                  <a:lnTo>
                    <a:pt x="360" y="1254"/>
                  </a:lnTo>
                  <a:lnTo>
                    <a:pt x="338" y="1357"/>
                  </a:lnTo>
                  <a:lnTo>
                    <a:pt x="324" y="1462"/>
                  </a:lnTo>
                  <a:lnTo>
                    <a:pt x="320" y="1569"/>
                  </a:lnTo>
                  <a:lnTo>
                    <a:pt x="323" y="1665"/>
                  </a:lnTo>
                  <a:lnTo>
                    <a:pt x="329" y="1755"/>
                  </a:lnTo>
                  <a:lnTo>
                    <a:pt x="341" y="1840"/>
                  </a:lnTo>
                  <a:lnTo>
                    <a:pt x="357" y="1917"/>
                  </a:lnTo>
                  <a:lnTo>
                    <a:pt x="376" y="1992"/>
                  </a:lnTo>
                  <a:lnTo>
                    <a:pt x="399" y="2062"/>
                  </a:lnTo>
                  <a:lnTo>
                    <a:pt x="426" y="2128"/>
                  </a:lnTo>
                  <a:lnTo>
                    <a:pt x="454" y="2191"/>
                  </a:lnTo>
                  <a:lnTo>
                    <a:pt x="485" y="2252"/>
                  </a:lnTo>
                  <a:lnTo>
                    <a:pt x="518" y="2310"/>
                  </a:lnTo>
                  <a:lnTo>
                    <a:pt x="554" y="2365"/>
                  </a:lnTo>
                  <a:lnTo>
                    <a:pt x="592" y="2419"/>
                  </a:lnTo>
                  <a:lnTo>
                    <a:pt x="630" y="2473"/>
                  </a:lnTo>
                  <a:lnTo>
                    <a:pt x="669" y="2527"/>
                  </a:lnTo>
                  <a:lnTo>
                    <a:pt x="710" y="2579"/>
                  </a:lnTo>
                  <a:lnTo>
                    <a:pt x="750" y="2634"/>
                  </a:lnTo>
                  <a:lnTo>
                    <a:pt x="792" y="2691"/>
                  </a:lnTo>
                  <a:lnTo>
                    <a:pt x="832" y="2748"/>
                  </a:lnTo>
                  <a:lnTo>
                    <a:pt x="872" y="2806"/>
                  </a:lnTo>
                  <a:lnTo>
                    <a:pt x="910" y="2867"/>
                  </a:lnTo>
                  <a:lnTo>
                    <a:pt x="946" y="2930"/>
                  </a:lnTo>
                  <a:lnTo>
                    <a:pt x="980" y="2996"/>
                  </a:lnTo>
                  <a:lnTo>
                    <a:pt x="1010" y="3063"/>
                  </a:lnTo>
                  <a:lnTo>
                    <a:pt x="1038" y="3136"/>
                  </a:lnTo>
                  <a:lnTo>
                    <a:pt x="1061" y="3212"/>
                  </a:lnTo>
                  <a:lnTo>
                    <a:pt x="1080" y="3291"/>
                  </a:lnTo>
                  <a:lnTo>
                    <a:pt x="1095" y="3376"/>
                  </a:lnTo>
                  <a:lnTo>
                    <a:pt x="1104" y="3466"/>
                  </a:lnTo>
                  <a:lnTo>
                    <a:pt x="1108" y="3562"/>
                  </a:lnTo>
                  <a:lnTo>
                    <a:pt x="2032" y="3562"/>
                  </a:lnTo>
                  <a:lnTo>
                    <a:pt x="2036" y="3466"/>
                  </a:lnTo>
                  <a:lnTo>
                    <a:pt x="2045" y="3376"/>
                  </a:lnTo>
                  <a:lnTo>
                    <a:pt x="2060" y="3291"/>
                  </a:lnTo>
                  <a:lnTo>
                    <a:pt x="2079" y="3212"/>
                  </a:lnTo>
                  <a:lnTo>
                    <a:pt x="2103" y="3136"/>
                  </a:lnTo>
                  <a:lnTo>
                    <a:pt x="2130" y="3063"/>
                  </a:lnTo>
                  <a:lnTo>
                    <a:pt x="2160" y="2996"/>
                  </a:lnTo>
                  <a:lnTo>
                    <a:pt x="2194" y="2930"/>
                  </a:lnTo>
                  <a:lnTo>
                    <a:pt x="2230" y="2867"/>
                  </a:lnTo>
                  <a:lnTo>
                    <a:pt x="2268" y="2806"/>
                  </a:lnTo>
                  <a:lnTo>
                    <a:pt x="2308" y="2748"/>
                  </a:lnTo>
                  <a:lnTo>
                    <a:pt x="2348" y="2691"/>
                  </a:lnTo>
                  <a:lnTo>
                    <a:pt x="2390" y="2634"/>
                  </a:lnTo>
                  <a:lnTo>
                    <a:pt x="2432" y="2579"/>
                  </a:lnTo>
                  <a:lnTo>
                    <a:pt x="2471" y="2527"/>
                  </a:lnTo>
                  <a:lnTo>
                    <a:pt x="2511" y="2473"/>
                  </a:lnTo>
                  <a:lnTo>
                    <a:pt x="2548" y="2419"/>
                  </a:lnTo>
                  <a:lnTo>
                    <a:pt x="2586" y="2365"/>
                  </a:lnTo>
                  <a:lnTo>
                    <a:pt x="2622" y="2310"/>
                  </a:lnTo>
                  <a:lnTo>
                    <a:pt x="2655" y="2252"/>
                  </a:lnTo>
                  <a:lnTo>
                    <a:pt x="2686" y="2191"/>
                  </a:lnTo>
                  <a:lnTo>
                    <a:pt x="2716" y="2128"/>
                  </a:lnTo>
                  <a:lnTo>
                    <a:pt x="2741" y="2062"/>
                  </a:lnTo>
                  <a:lnTo>
                    <a:pt x="2764" y="1992"/>
                  </a:lnTo>
                  <a:lnTo>
                    <a:pt x="2785" y="1917"/>
                  </a:lnTo>
                  <a:lnTo>
                    <a:pt x="2799" y="1840"/>
                  </a:lnTo>
                  <a:lnTo>
                    <a:pt x="2811" y="1755"/>
                  </a:lnTo>
                  <a:lnTo>
                    <a:pt x="2819" y="1665"/>
                  </a:lnTo>
                  <a:lnTo>
                    <a:pt x="2820" y="1569"/>
                  </a:lnTo>
                  <a:lnTo>
                    <a:pt x="2816" y="1462"/>
                  </a:lnTo>
                  <a:lnTo>
                    <a:pt x="2802" y="1357"/>
                  </a:lnTo>
                  <a:lnTo>
                    <a:pt x="2780" y="1254"/>
                  </a:lnTo>
                  <a:lnTo>
                    <a:pt x="2750" y="1156"/>
                  </a:lnTo>
                  <a:lnTo>
                    <a:pt x="2713" y="1060"/>
                  </a:lnTo>
                  <a:lnTo>
                    <a:pt x="2667" y="969"/>
                  </a:lnTo>
                  <a:lnTo>
                    <a:pt x="2614" y="883"/>
                  </a:lnTo>
                  <a:lnTo>
                    <a:pt x="2554" y="800"/>
                  </a:lnTo>
                  <a:lnTo>
                    <a:pt x="2489" y="723"/>
                  </a:lnTo>
                  <a:lnTo>
                    <a:pt x="2417" y="651"/>
                  </a:lnTo>
                  <a:lnTo>
                    <a:pt x="2341" y="585"/>
                  </a:lnTo>
                  <a:lnTo>
                    <a:pt x="2259" y="527"/>
                  </a:lnTo>
                  <a:lnTo>
                    <a:pt x="2172" y="475"/>
                  </a:lnTo>
                  <a:lnTo>
                    <a:pt x="2079" y="429"/>
                  </a:lnTo>
                  <a:lnTo>
                    <a:pt x="1985" y="391"/>
                  </a:lnTo>
                  <a:lnTo>
                    <a:pt x="1885" y="360"/>
                  </a:lnTo>
                  <a:lnTo>
                    <a:pt x="1784" y="337"/>
                  </a:lnTo>
                  <a:lnTo>
                    <a:pt x="1678" y="324"/>
                  </a:lnTo>
                  <a:lnTo>
                    <a:pt x="1570" y="320"/>
                  </a:lnTo>
                  <a:close/>
                  <a:moveTo>
                    <a:pt x="1570" y="0"/>
                  </a:moveTo>
                  <a:lnTo>
                    <a:pt x="1693" y="4"/>
                  </a:lnTo>
                  <a:lnTo>
                    <a:pt x="1814" y="19"/>
                  </a:lnTo>
                  <a:lnTo>
                    <a:pt x="1930" y="42"/>
                  </a:lnTo>
                  <a:lnTo>
                    <a:pt x="2044" y="73"/>
                  </a:lnTo>
                  <a:lnTo>
                    <a:pt x="2154" y="112"/>
                  </a:lnTo>
                  <a:lnTo>
                    <a:pt x="2260" y="160"/>
                  </a:lnTo>
                  <a:lnTo>
                    <a:pt x="2362" y="215"/>
                  </a:lnTo>
                  <a:lnTo>
                    <a:pt x="2460" y="276"/>
                  </a:lnTo>
                  <a:lnTo>
                    <a:pt x="2551" y="345"/>
                  </a:lnTo>
                  <a:lnTo>
                    <a:pt x="2640" y="421"/>
                  </a:lnTo>
                  <a:lnTo>
                    <a:pt x="2720" y="502"/>
                  </a:lnTo>
                  <a:lnTo>
                    <a:pt x="2795" y="588"/>
                  </a:lnTo>
                  <a:lnTo>
                    <a:pt x="2864" y="681"/>
                  </a:lnTo>
                  <a:lnTo>
                    <a:pt x="2926" y="778"/>
                  </a:lnTo>
                  <a:lnTo>
                    <a:pt x="2982" y="880"/>
                  </a:lnTo>
                  <a:lnTo>
                    <a:pt x="3028" y="987"/>
                  </a:lnTo>
                  <a:lnTo>
                    <a:pt x="3068" y="1096"/>
                  </a:lnTo>
                  <a:lnTo>
                    <a:pt x="3100" y="1211"/>
                  </a:lnTo>
                  <a:lnTo>
                    <a:pt x="3122" y="1328"/>
                  </a:lnTo>
                  <a:lnTo>
                    <a:pt x="3136" y="1447"/>
                  </a:lnTo>
                  <a:lnTo>
                    <a:pt x="3142" y="1569"/>
                  </a:lnTo>
                  <a:lnTo>
                    <a:pt x="3139" y="1673"/>
                  </a:lnTo>
                  <a:lnTo>
                    <a:pt x="3131" y="1771"/>
                  </a:lnTo>
                  <a:lnTo>
                    <a:pt x="3119" y="1864"/>
                  </a:lnTo>
                  <a:lnTo>
                    <a:pt x="3104" y="1950"/>
                  </a:lnTo>
                  <a:lnTo>
                    <a:pt x="3085" y="2034"/>
                  </a:lnTo>
                  <a:lnTo>
                    <a:pt x="3062" y="2112"/>
                  </a:lnTo>
                  <a:lnTo>
                    <a:pt x="3037" y="2186"/>
                  </a:lnTo>
                  <a:lnTo>
                    <a:pt x="3009" y="2256"/>
                  </a:lnTo>
                  <a:lnTo>
                    <a:pt x="2979" y="2324"/>
                  </a:lnTo>
                  <a:lnTo>
                    <a:pt x="2946" y="2388"/>
                  </a:lnTo>
                  <a:lnTo>
                    <a:pt x="2911" y="2449"/>
                  </a:lnTo>
                  <a:lnTo>
                    <a:pt x="2876" y="2507"/>
                  </a:lnTo>
                  <a:lnTo>
                    <a:pt x="2838" y="2564"/>
                  </a:lnTo>
                  <a:lnTo>
                    <a:pt x="2801" y="2618"/>
                  </a:lnTo>
                  <a:lnTo>
                    <a:pt x="2762" y="2670"/>
                  </a:lnTo>
                  <a:lnTo>
                    <a:pt x="2725" y="2722"/>
                  </a:lnTo>
                  <a:lnTo>
                    <a:pt x="2687" y="2772"/>
                  </a:lnTo>
                  <a:lnTo>
                    <a:pt x="2646" y="2827"/>
                  </a:lnTo>
                  <a:lnTo>
                    <a:pt x="2607" y="2881"/>
                  </a:lnTo>
                  <a:lnTo>
                    <a:pt x="2568" y="2934"/>
                  </a:lnTo>
                  <a:lnTo>
                    <a:pt x="2532" y="2988"/>
                  </a:lnTo>
                  <a:lnTo>
                    <a:pt x="2498" y="3043"/>
                  </a:lnTo>
                  <a:lnTo>
                    <a:pt x="2466" y="3099"/>
                  </a:lnTo>
                  <a:lnTo>
                    <a:pt x="2438" y="3158"/>
                  </a:lnTo>
                  <a:lnTo>
                    <a:pt x="2414" y="3218"/>
                  </a:lnTo>
                  <a:lnTo>
                    <a:pt x="2393" y="3282"/>
                  </a:lnTo>
                  <a:lnTo>
                    <a:pt x="2375" y="3350"/>
                  </a:lnTo>
                  <a:lnTo>
                    <a:pt x="2363" y="3421"/>
                  </a:lnTo>
                  <a:lnTo>
                    <a:pt x="2354" y="3496"/>
                  </a:lnTo>
                  <a:lnTo>
                    <a:pt x="2353" y="3577"/>
                  </a:lnTo>
                  <a:lnTo>
                    <a:pt x="2353" y="4237"/>
                  </a:lnTo>
                  <a:lnTo>
                    <a:pt x="2348" y="4317"/>
                  </a:lnTo>
                  <a:lnTo>
                    <a:pt x="2335" y="4395"/>
                  </a:lnTo>
                  <a:lnTo>
                    <a:pt x="2314" y="4470"/>
                  </a:lnTo>
                  <a:lnTo>
                    <a:pt x="2284" y="4541"/>
                  </a:lnTo>
                  <a:lnTo>
                    <a:pt x="2247" y="4607"/>
                  </a:lnTo>
                  <a:lnTo>
                    <a:pt x="2202" y="4668"/>
                  </a:lnTo>
                  <a:lnTo>
                    <a:pt x="2153" y="4725"/>
                  </a:lnTo>
                  <a:lnTo>
                    <a:pt x="2096" y="4776"/>
                  </a:lnTo>
                  <a:lnTo>
                    <a:pt x="2035" y="4820"/>
                  </a:lnTo>
                  <a:lnTo>
                    <a:pt x="1967" y="4858"/>
                  </a:lnTo>
                  <a:lnTo>
                    <a:pt x="1897" y="4888"/>
                  </a:lnTo>
                  <a:lnTo>
                    <a:pt x="1822" y="4910"/>
                  </a:lnTo>
                  <a:lnTo>
                    <a:pt x="1745" y="4924"/>
                  </a:lnTo>
                  <a:lnTo>
                    <a:pt x="1664" y="4928"/>
                  </a:lnTo>
                  <a:lnTo>
                    <a:pt x="1476" y="4928"/>
                  </a:lnTo>
                  <a:lnTo>
                    <a:pt x="1395" y="4924"/>
                  </a:lnTo>
                  <a:lnTo>
                    <a:pt x="1318" y="4910"/>
                  </a:lnTo>
                  <a:lnTo>
                    <a:pt x="1243" y="4888"/>
                  </a:lnTo>
                  <a:lnTo>
                    <a:pt x="1173" y="4858"/>
                  </a:lnTo>
                  <a:lnTo>
                    <a:pt x="1107" y="4820"/>
                  </a:lnTo>
                  <a:lnTo>
                    <a:pt x="1046" y="4776"/>
                  </a:lnTo>
                  <a:lnTo>
                    <a:pt x="989" y="4725"/>
                  </a:lnTo>
                  <a:lnTo>
                    <a:pt x="938" y="4668"/>
                  </a:lnTo>
                  <a:lnTo>
                    <a:pt x="895" y="4607"/>
                  </a:lnTo>
                  <a:lnTo>
                    <a:pt x="857" y="4541"/>
                  </a:lnTo>
                  <a:lnTo>
                    <a:pt x="828" y="4470"/>
                  </a:lnTo>
                  <a:lnTo>
                    <a:pt x="807" y="4395"/>
                  </a:lnTo>
                  <a:lnTo>
                    <a:pt x="793" y="4317"/>
                  </a:lnTo>
                  <a:lnTo>
                    <a:pt x="789" y="4237"/>
                  </a:lnTo>
                  <a:lnTo>
                    <a:pt x="789" y="3577"/>
                  </a:lnTo>
                  <a:lnTo>
                    <a:pt x="786" y="3496"/>
                  </a:lnTo>
                  <a:lnTo>
                    <a:pt x="778" y="3421"/>
                  </a:lnTo>
                  <a:lnTo>
                    <a:pt x="765" y="3350"/>
                  </a:lnTo>
                  <a:lnTo>
                    <a:pt x="748" y="3282"/>
                  </a:lnTo>
                  <a:lnTo>
                    <a:pt x="726" y="3218"/>
                  </a:lnTo>
                  <a:lnTo>
                    <a:pt x="702" y="3158"/>
                  </a:lnTo>
                  <a:lnTo>
                    <a:pt x="674" y="3099"/>
                  </a:lnTo>
                  <a:lnTo>
                    <a:pt x="642" y="3043"/>
                  </a:lnTo>
                  <a:lnTo>
                    <a:pt x="608" y="2988"/>
                  </a:lnTo>
                  <a:lnTo>
                    <a:pt x="572" y="2934"/>
                  </a:lnTo>
                  <a:lnTo>
                    <a:pt x="535" y="2881"/>
                  </a:lnTo>
                  <a:lnTo>
                    <a:pt x="494" y="2827"/>
                  </a:lnTo>
                  <a:lnTo>
                    <a:pt x="453" y="2772"/>
                  </a:lnTo>
                  <a:lnTo>
                    <a:pt x="415" y="2722"/>
                  </a:lnTo>
                  <a:lnTo>
                    <a:pt x="378" y="2670"/>
                  </a:lnTo>
                  <a:lnTo>
                    <a:pt x="339" y="2618"/>
                  </a:lnTo>
                  <a:lnTo>
                    <a:pt x="302" y="2564"/>
                  </a:lnTo>
                  <a:lnTo>
                    <a:pt x="264" y="2507"/>
                  </a:lnTo>
                  <a:lnTo>
                    <a:pt x="230" y="2449"/>
                  </a:lnTo>
                  <a:lnTo>
                    <a:pt x="194" y="2388"/>
                  </a:lnTo>
                  <a:lnTo>
                    <a:pt x="163" y="2324"/>
                  </a:lnTo>
                  <a:lnTo>
                    <a:pt x="131" y="2256"/>
                  </a:lnTo>
                  <a:lnTo>
                    <a:pt x="103" y="2186"/>
                  </a:lnTo>
                  <a:lnTo>
                    <a:pt x="78" y="2112"/>
                  </a:lnTo>
                  <a:lnTo>
                    <a:pt x="55" y="2034"/>
                  </a:lnTo>
                  <a:lnTo>
                    <a:pt x="36" y="1950"/>
                  </a:lnTo>
                  <a:lnTo>
                    <a:pt x="21" y="1864"/>
                  </a:lnTo>
                  <a:lnTo>
                    <a:pt x="9" y="1771"/>
                  </a:lnTo>
                  <a:lnTo>
                    <a:pt x="1" y="1673"/>
                  </a:lnTo>
                  <a:lnTo>
                    <a:pt x="0" y="1569"/>
                  </a:lnTo>
                  <a:lnTo>
                    <a:pt x="4" y="1447"/>
                  </a:lnTo>
                  <a:lnTo>
                    <a:pt x="18" y="1328"/>
                  </a:lnTo>
                  <a:lnTo>
                    <a:pt x="40" y="1211"/>
                  </a:lnTo>
                  <a:lnTo>
                    <a:pt x="72" y="1096"/>
                  </a:lnTo>
                  <a:lnTo>
                    <a:pt x="112" y="987"/>
                  </a:lnTo>
                  <a:lnTo>
                    <a:pt x="160" y="880"/>
                  </a:lnTo>
                  <a:lnTo>
                    <a:pt x="214" y="778"/>
                  </a:lnTo>
                  <a:lnTo>
                    <a:pt x="276" y="681"/>
                  </a:lnTo>
                  <a:lnTo>
                    <a:pt x="345" y="588"/>
                  </a:lnTo>
                  <a:lnTo>
                    <a:pt x="420" y="502"/>
                  </a:lnTo>
                  <a:lnTo>
                    <a:pt x="502" y="421"/>
                  </a:lnTo>
                  <a:lnTo>
                    <a:pt x="589" y="345"/>
                  </a:lnTo>
                  <a:lnTo>
                    <a:pt x="681" y="276"/>
                  </a:lnTo>
                  <a:lnTo>
                    <a:pt x="778" y="215"/>
                  </a:lnTo>
                  <a:lnTo>
                    <a:pt x="880" y="160"/>
                  </a:lnTo>
                  <a:lnTo>
                    <a:pt x="986" y="112"/>
                  </a:lnTo>
                  <a:lnTo>
                    <a:pt x="1096" y="73"/>
                  </a:lnTo>
                  <a:lnTo>
                    <a:pt x="1210" y="42"/>
                  </a:lnTo>
                  <a:lnTo>
                    <a:pt x="1328" y="19"/>
                  </a:lnTo>
                  <a:lnTo>
                    <a:pt x="1448" y="4"/>
                  </a:lnTo>
                  <a:lnTo>
                    <a:pt x="1570"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sp>
          <p:nvSpPr>
            <p:cNvPr id="20" name="Freeform 85">
              <a:extLst>
                <a:ext uri="{FF2B5EF4-FFF2-40B4-BE49-F238E27FC236}">
                  <a16:creationId xmlns:a16="http://schemas.microsoft.com/office/drawing/2014/main" id="{E38B246E-3B12-4346-8760-347B71829CDC}"/>
                </a:ext>
              </a:extLst>
            </p:cNvPr>
            <p:cNvSpPr>
              <a:spLocks/>
            </p:cNvSpPr>
            <p:nvPr/>
          </p:nvSpPr>
          <p:spPr bwMode="auto">
            <a:xfrm>
              <a:off x="20377150" y="13011151"/>
              <a:ext cx="1298575" cy="1397000"/>
            </a:xfrm>
            <a:custGeom>
              <a:avLst/>
              <a:gdLst>
                <a:gd name="T0" fmla="*/ 1236 w 1638"/>
                <a:gd name="T1" fmla="*/ 0 h 1761"/>
                <a:gd name="T2" fmla="*/ 1300 w 1638"/>
                <a:gd name="T3" fmla="*/ 24 h 1761"/>
                <a:gd name="T4" fmla="*/ 1349 w 1638"/>
                <a:gd name="T5" fmla="*/ 73 h 1761"/>
                <a:gd name="T6" fmla="*/ 1630 w 1638"/>
                <a:gd name="T7" fmla="*/ 518 h 1761"/>
                <a:gd name="T8" fmla="*/ 1638 w 1638"/>
                <a:gd name="T9" fmla="*/ 590 h 1761"/>
                <a:gd name="T10" fmla="*/ 1254 w 1638"/>
                <a:gd name="T11" fmla="*/ 1656 h 1761"/>
                <a:gd name="T12" fmla="*/ 1219 w 1638"/>
                <a:gd name="T13" fmla="*/ 1713 h 1761"/>
                <a:gd name="T14" fmla="*/ 1166 w 1638"/>
                <a:gd name="T15" fmla="*/ 1749 h 1761"/>
                <a:gd name="T16" fmla="*/ 1103 w 1638"/>
                <a:gd name="T17" fmla="*/ 1761 h 1761"/>
                <a:gd name="T18" fmla="*/ 1049 w 1638"/>
                <a:gd name="T19" fmla="*/ 1752 h 1761"/>
                <a:gd name="T20" fmla="*/ 994 w 1638"/>
                <a:gd name="T21" fmla="*/ 1719 h 1761"/>
                <a:gd name="T22" fmla="*/ 958 w 1638"/>
                <a:gd name="T23" fmla="*/ 1668 h 1761"/>
                <a:gd name="T24" fmla="*/ 943 w 1638"/>
                <a:gd name="T25" fmla="*/ 1610 h 1761"/>
                <a:gd name="T26" fmla="*/ 953 w 1638"/>
                <a:gd name="T27" fmla="*/ 1547 h 1761"/>
                <a:gd name="T28" fmla="*/ 1184 w 1638"/>
                <a:gd name="T29" fmla="*/ 406 h 1761"/>
                <a:gd name="T30" fmla="*/ 900 w 1638"/>
                <a:gd name="T31" fmla="*/ 663 h 1761"/>
                <a:gd name="T32" fmla="*/ 835 w 1638"/>
                <a:gd name="T33" fmla="*/ 684 h 1761"/>
                <a:gd name="T34" fmla="*/ 770 w 1638"/>
                <a:gd name="T35" fmla="*/ 678 h 1761"/>
                <a:gd name="T36" fmla="*/ 710 w 1638"/>
                <a:gd name="T37" fmla="*/ 642 h 1761"/>
                <a:gd name="T38" fmla="*/ 337 w 1638"/>
                <a:gd name="T39" fmla="*/ 592 h 1761"/>
                <a:gd name="T40" fmla="*/ 694 w 1638"/>
                <a:gd name="T41" fmla="*/ 1579 h 1761"/>
                <a:gd name="T42" fmla="*/ 691 w 1638"/>
                <a:gd name="T43" fmla="*/ 1640 h 1761"/>
                <a:gd name="T44" fmla="*/ 664 w 1638"/>
                <a:gd name="T45" fmla="*/ 1695 h 1761"/>
                <a:gd name="T46" fmla="*/ 619 w 1638"/>
                <a:gd name="T47" fmla="*/ 1737 h 1761"/>
                <a:gd name="T48" fmla="*/ 558 w 1638"/>
                <a:gd name="T49" fmla="*/ 1759 h 1761"/>
                <a:gd name="T50" fmla="*/ 496 w 1638"/>
                <a:gd name="T51" fmla="*/ 1756 h 1761"/>
                <a:gd name="T52" fmla="*/ 441 w 1638"/>
                <a:gd name="T53" fmla="*/ 1731 h 1761"/>
                <a:gd name="T54" fmla="*/ 399 w 1638"/>
                <a:gd name="T55" fmla="*/ 1685 h 1761"/>
                <a:gd name="T56" fmla="*/ 9 w 1638"/>
                <a:gd name="T57" fmla="*/ 626 h 1761"/>
                <a:gd name="T58" fmla="*/ 0 w 1638"/>
                <a:gd name="T59" fmla="*/ 554 h 1761"/>
                <a:gd name="T60" fmla="*/ 24 w 1638"/>
                <a:gd name="T61" fmla="*/ 486 h 1761"/>
                <a:gd name="T62" fmla="*/ 311 w 1638"/>
                <a:gd name="T63" fmla="*/ 47 h 1761"/>
                <a:gd name="T64" fmla="*/ 369 w 1638"/>
                <a:gd name="T65" fmla="*/ 9 h 1761"/>
                <a:gd name="T66" fmla="*/ 438 w 1638"/>
                <a:gd name="T67" fmla="*/ 0 h 1761"/>
                <a:gd name="T68" fmla="*/ 504 w 1638"/>
                <a:gd name="T69" fmla="*/ 21 h 1761"/>
                <a:gd name="T70" fmla="*/ 819 w 1638"/>
                <a:gd name="T71" fmla="*/ 308 h 1761"/>
                <a:gd name="T72" fmla="*/ 1134 w 1638"/>
                <a:gd name="T73" fmla="*/ 21 h 1761"/>
                <a:gd name="T74" fmla="*/ 1200 w 1638"/>
                <a:gd name="T75" fmla="*/ 0 h 1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8" h="1761">
                  <a:moveTo>
                    <a:pt x="1200" y="0"/>
                  </a:moveTo>
                  <a:lnTo>
                    <a:pt x="1236" y="0"/>
                  </a:lnTo>
                  <a:lnTo>
                    <a:pt x="1269" y="9"/>
                  </a:lnTo>
                  <a:lnTo>
                    <a:pt x="1300" y="24"/>
                  </a:lnTo>
                  <a:lnTo>
                    <a:pt x="1327" y="47"/>
                  </a:lnTo>
                  <a:lnTo>
                    <a:pt x="1349" y="73"/>
                  </a:lnTo>
                  <a:lnTo>
                    <a:pt x="1614" y="486"/>
                  </a:lnTo>
                  <a:lnTo>
                    <a:pt x="1630" y="518"/>
                  </a:lnTo>
                  <a:lnTo>
                    <a:pt x="1638" y="554"/>
                  </a:lnTo>
                  <a:lnTo>
                    <a:pt x="1638" y="590"/>
                  </a:lnTo>
                  <a:lnTo>
                    <a:pt x="1629" y="626"/>
                  </a:lnTo>
                  <a:lnTo>
                    <a:pt x="1254" y="1656"/>
                  </a:lnTo>
                  <a:lnTo>
                    <a:pt x="1239" y="1686"/>
                  </a:lnTo>
                  <a:lnTo>
                    <a:pt x="1219" y="1713"/>
                  </a:lnTo>
                  <a:lnTo>
                    <a:pt x="1194" y="1732"/>
                  </a:lnTo>
                  <a:lnTo>
                    <a:pt x="1166" y="1749"/>
                  </a:lnTo>
                  <a:lnTo>
                    <a:pt x="1136" y="1758"/>
                  </a:lnTo>
                  <a:lnTo>
                    <a:pt x="1103" y="1761"/>
                  </a:lnTo>
                  <a:lnTo>
                    <a:pt x="1076" y="1759"/>
                  </a:lnTo>
                  <a:lnTo>
                    <a:pt x="1049" y="1752"/>
                  </a:lnTo>
                  <a:lnTo>
                    <a:pt x="1019" y="1737"/>
                  </a:lnTo>
                  <a:lnTo>
                    <a:pt x="994" y="1719"/>
                  </a:lnTo>
                  <a:lnTo>
                    <a:pt x="974" y="1695"/>
                  </a:lnTo>
                  <a:lnTo>
                    <a:pt x="958" y="1668"/>
                  </a:lnTo>
                  <a:lnTo>
                    <a:pt x="947" y="1640"/>
                  </a:lnTo>
                  <a:lnTo>
                    <a:pt x="943" y="1610"/>
                  </a:lnTo>
                  <a:lnTo>
                    <a:pt x="945" y="1579"/>
                  </a:lnTo>
                  <a:lnTo>
                    <a:pt x="953" y="1547"/>
                  </a:lnTo>
                  <a:lnTo>
                    <a:pt x="1302" y="592"/>
                  </a:lnTo>
                  <a:lnTo>
                    <a:pt x="1184" y="406"/>
                  </a:lnTo>
                  <a:lnTo>
                    <a:pt x="928" y="642"/>
                  </a:lnTo>
                  <a:lnTo>
                    <a:pt x="900" y="663"/>
                  </a:lnTo>
                  <a:lnTo>
                    <a:pt x="868" y="678"/>
                  </a:lnTo>
                  <a:lnTo>
                    <a:pt x="835" y="684"/>
                  </a:lnTo>
                  <a:lnTo>
                    <a:pt x="803" y="684"/>
                  </a:lnTo>
                  <a:lnTo>
                    <a:pt x="770" y="678"/>
                  </a:lnTo>
                  <a:lnTo>
                    <a:pt x="738" y="663"/>
                  </a:lnTo>
                  <a:lnTo>
                    <a:pt x="710" y="642"/>
                  </a:lnTo>
                  <a:lnTo>
                    <a:pt x="455" y="406"/>
                  </a:lnTo>
                  <a:lnTo>
                    <a:pt x="337" y="592"/>
                  </a:lnTo>
                  <a:lnTo>
                    <a:pt x="685" y="1547"/>
                  </a:lnTo>
                  <a:lnTo>
                    <a:pt x="694" y="1579"/>
                  </a:lnTo>
                  <a:lnTo>
                    <a:pt x="695" y="1610"/>
                  </a:lnTo>
                  <a:lnTo>
                    <a:pt x="691" y="1640"/>
                  </a:lnTo>
                  <a:lnTo>
                    <a:pt x="680" y="1668"/>
                  </a:lnTo>
                  <a:lnTo>
                    <a:pt x="664" y="1695"/>
                  </a:lnTo>
                  <a:lnTo>
                    <a:pt x="644" y="1719"/>
                  </a:lnTo>
                  <a:lnTo>
                    <a:pt x="619" y="1737"/>
                  </a:lnTo>
                  <a:lnTo>
                    <a:pt x="589" y="1752"/>
                  </a:lnTo>
                  <a:lnTo>
                    <a:pt x="558" y="1759"/>
                  </a:lnTo>
                  <a:lnTo>
                    <a:pt x="526" y="1761"/>
                  </a:lnTo>
                  <a:lnTo>
                    <a:pt x="496" y="1756"/>
                  </a:lnTo>
                  <a:lnTo>
                    <a:pt x="466" y="1746"/>
                  </a:lnTo>
                  <a:lnTo>
                    <a:pt x="441" y="1731"/>
                  </a:lnTo>
                  <a:lnTo>
                    <a:pt x="417" y="1710"/>
                  </a:lnTo>
                  <a:lnTo>
                    <a:pt x="399" y="1685"/>
                  </a:lnTo>
                  <a:lnTo>
                    <a:pt x="384" y="1656"/>
                  </a:lnTo>
                  <a:lnTo>
                    <a:pt x="9" y="626"/>
                  </a:lnTo>
                  <a:lnTo>
                    <a:pt x="0" y="590"/>
                  </a:lnTo>
                  <a:lnTo>
                    <a:pt x="0" y="554"/>
                  </a:lnTo>
                  <a:lnTo>
                    <a:pt x="9" y="518"/>
                  </a:lnTo>
                  <a:lnTo>
                    <a:pt x="24" y="486"/>
                  </a:lnTo>
                  <a:lnTo>
                    <a:pt x="289" y="73"/>
                  </a:lnTo>
                  <a:lnTo>
                    <a:pt x="311" y="47"/>
                  </a:lnTo>
                  <a:lnTo>
                    <a:pt x="338" y="24"/>
                  </a:lnTo>
                  <a:lnTo>
                    <a:pt x="369" y="9"/>
                  </a:lnTo>
                  <a:lnTo>
                    <a:pt x="404" y="0"/>
                  </a:lnTo>
                  <a:lnTo>
                    <a:pt x="438" y="0"/>
                  </a:lnTo>
                  <a:lnTo>
                    <a:pt x="472" y="6"/>
                  </a:lnTo>
                  <a:lnTo>
                    <a:pt x="504" y="21"/>
                  </a:lnTo>
                  <a:lnTo>
                    <a:pt x="532" y="42"/>
                  </a:lnTo>
                  <a:lnTo>
                    <a:pt x="819" y="308"/>
                  </a:lnTo>
                  <a:lnTo>
                    <a:pt x="1106" y="42"/>
                  </a:lnTo>
                  <a:lnTo>
                    <a:pt x="1134" y="21"/>
                  </a:lnTo>
                  <a:lnTo>
                    <a:pt x="1166" y="6"/>
                  </a:lnTo>
                  <a:lnTo>
                    <a:pt x="1200"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grpSp>
      <p:sp>
        <p:nvSpPr>
          <p:cNvPr id="21" name="Freeform 213">
            <a:extLst>
              <a:ext uri="{FF2B5EF4-FFF2-40B4-BE49-F238E27FC236}">
                <a16:creationId xmlns:a16="http://schemas.microsoft.com/office/drawing/2014/main" id="{BD19950D-9A4D-4260-9CEC-C6F6C8EE597A}"/>
              </a:ext>
            </a:extLst>
          </p:cNvPr>
          <p:cNvSpPr>
            <a:spLocks noChangeAspect="1" noEditPoints="1"/>
          </p:cNvSpPr>
          <p:nvPr/>
        </p:nvSpPr>
        <p:spPr bwMode="auto">
          <a:xfrm>
            <a:off x="4903544" y="3006716"/>
            <a:ext cx="365595" cy="354952"/>
          </a:xfrm>
          <a:custGeom>
            <a:avLst/>
            <a:gdLst>
              <a:gd name="T0" fmla="*/ 3971 w 4672"/>
              <a:gd name="T1" fmla="*/ 3834 h 4537"/>
              <a:gd name="T2" fmla="*/ 3883 w 4672"/>
              <a:gd name="T3" fmla="*/ 3966 h 4537"/>
              <a:gd name="T4" fmla="*/ 3914 w 4672"/>
              <a:gd name="T5" fmla="*/ 4125 h 4537"/>
              <a:gd name="T6" fmla="*/ 4046 w 4672"/>
              <a:gd name="T7" fmla="*/ 4212 h 4537"/>
              <a:gd name="T8" fmla="*/ 4205 w 4672"/>
              <a:gd name="T9" fmla="*/ 4181 h 4537"/>
              <a:gd name="T10" fmla="*/ 4293 w 4672"/>
              <a:gd name="T11" fmla="*/ 4050 h 4537"/>
              <a:gd name="T12" fmla="*/ 4260 w 4672"/>
              <a:gd name="T13" fmla="*/ 3891 h 4537"/>
              <a:gd name="T14" fmla="*/ 4130 w 4672"/>
              <a:gd name="T15" fmla="*/ 3803 h 4537"/>
              <a:gd name="T16" fmla="*/ 2456 w 4672"/>
              <a:gd name="T17" fmla="*/ 3815 h 4537"/>
              <a:gd name="T18" fmla="*/ 2345 w 4672"/>
              <a:gd name="T19" fmla="*/ 3926 h 4537"/>
              <a:gd name="T20" fmla="*/ 2345 w 4672"/>
              <a:gd name="T21" fmla="*/ 4090 h 4537"/>
              <a:gd name="T22" fmla="*/ 2456 w 4672"/>
              <a:gd name="T23" fmla="*/ 4201 h 4537"/>
              <a:gd name="T24" fmla="*/ 2620 w 4672"/>
              <a:gd name="T25" fmla="*/ 4201 h 4537"/>
              <a:gd name="T26" fmla="*/ 2730 w 4672"/>
              <a:gd name="T27" fmla="*/ 4090 h 4537"/>
              <a:gd name="T28" fmla="*/ 2730 w 4672"/>
              <a:gd name="T29" fmla="*/ 3926 h 4537"/>
              <a:gd name="T30" fmla="*/ 2620 w 4672"/>
              <a:gd name="T31" fmla="*/ 3815 h 4537"/>
              <a:gd name="T32" fmla="*/ 1955 w 4672"/>
              <a:gd name="T33" fmla="*/ 2646 h 4537"/>
              <a:gd name="T34" fmla="*/ 3255 w 4672"/>
              <a:gd name="T35" fmla="*/ 1991 h 4537"/>
              <a:gd name="T36" fmla="*/ 3148 w 4672"/>
              <a:gd name="T37" fmla="*/ 1906 h 4537"/>
              <a:gd name="T38" fmla="*/ 3148 w 4672"/>
              <a:gd name="T39" fmla="*/ 1764 h 4537"/>
              <a:gd name="T40" fmla="*/ 3255 w 4672"/>
              <a:gd name="T41" fmla="*/ 1678 h 4537"/>
              <a:gd name="T42" fmla="*/ 1266 w 4672"/>
              <a:gd name="T43" fmla="*/ 1023 h 4537"/>
              <a:gd name="T44" fmla="*/ 852 w 4672"/>
              <a:gd name="T45" fmla="*/ 162 h 4537"/>
              <a:gd name="T46" fmla="*/ 935 w 4672"/>
              <a:gd name="T47" fmla="*/ 246 h 4537"/>
              <a:gd name="T48" fmla="*/ 4583 w 4672"/>
              <a:gd name="T49" fmla="*/ 721 h 4537"/>
              <a:gd name="T50" fmla="*/ 4668 w 4672"/>
              <a:gd name="T51" fmla="*/ 827 h 4537"/>
              <a:gd name="T52" fmla="*/ 4655 w 4672"/>
              <a:gd name="T53" fmla="*/ 2876 h 4537"/>
              <a:gd name="T54" fmla="*/ 4549 w 4672"/>
              <a:gd name="T55" fmla="*/ 2961 h 4537"/>
              <a:gd name="T56" fmla="*/ 4087 w 4672"/>
              <a:gd name="T57" fmla="*/ 3479 h 4537"/>
              <a:gd name="T58" fmla="*/ 4336 w 4672"/>
              <a:gd name="T59" fmla="*/ 3540 h 4537"/>
              <a:gd name="T60" fmla="*/ 4522 w 4672"/>
              <a:gd name="T61" fmla="*/ 3706 h 4537"/>
              <a:gd name="T62" fmla="*/ 4613 w 4672"/>
              <a:gd name="T63" fmla="*/ 3942 h 4537"/>
              <a:gd name="T64" fmla="*/ 4581 w 4672"/>
              <a:gd name="T65" fmla="*/ 4199 h 4537"/>
              <a:gd name="T66" fmla="*/ 4438 w 4672"/>
              <a:gd name="T67" fmla="*/ 4404 h 4537"/>
              <a:gd name="T68" fmla="*/ 4218 w 4672"/>
              <a:gd name="T69" fmla="*/ 4520 h 4537"/>
              <a:gd name="T70" fmla="*/ 3958 w 4672"/>
              <a:gd name="T71" fmla="*/ 4520 h 4537"/>
              <a:gd name="T72" fmla="*/ 3736 w 4672"/>
              <a:gd name="T73" fmla="*/ 4404 h 4537"/>
              <a:gd name="T74" fmla="*/ 3594 w 4672"/>
              <a:gd name="T75" fmla="*/ 4199 h 4537"/>
              <a:gd name="T76" fmla="*/ 3561 w 4672"/>
              <a:gd name="T77" fmla="*/ 3953 h 4537"/>
              <a:gd name="T78" fmla="*/ 3024 w 4672"/>
              <a:gd name="T79" fmla="*/ 3801 h 4537"/>
              <a:gd name="T80" fmla="*/ 3066 w 4672"/>
              <a:gd name="T81" fmla="*/ 4007 h 4537"/>
              <a:gd name="T82" fmla="*/ 3005 w 4672"/>
              <a:gd name="T83" fmla="*/ 4256 h 4537"/>
              <a:gd name="T84" fmla="*/ 2840 w 4672"/>
              <a:gd name="T85" fmla="*/ 4442 h 4537"/>
              <a:gd name="T86" fmla="*/ 2604 w 4672"/>
              <a:gd name="T87" fmla="*/ 4533 h 4537"/>
              <a:gd name="T88" fmla="*/ 2345 w 4672"/>
              <a:gd name="T89" fmla="*/ 4502 h 4537"/>
              <a:gd name="T90" fmla="*/ 2142 w 4672"/>
              <a:gd name="T91" fmla="*/ 4358 h 4537"/>
              <a:gd name="T92" fmla="*/ 2024 w 4672"/>
              <a:gd name="T93" fmla="*/ 4138 h 4537"/>
              <a:gd name="T94" fmla="*/ 2020 w 4672"/>
              <a:gd name="T95" fmla="*/ 3898 h 4537"/>
              <a:gd name="T96" fmla="*/ 672 w 4672"/>
              <a:gd name="T97" fmla="*/ 445 h 4537"/>
              <a:gd name="T98" fmla="*/ 43 w 4672"/>
              <a:gd name="T99" fmla="*/ 269 h 4537"/>
              <a:gd name="T100" fmla="*/ 0 w 4672"/>
              <a:gd name="T101" fmla="*/ 156 h 4537"/>
              <a:gd name="T102" fmla="*/ 51 w 4672"/>
              <a:gd name="T103" fmla="*/ 43 h 4537"/>
              <a:gd name="T104" fmla="*/ 165 w 4672"/>
              <a:gd name="T105" fmla="*/ 0 h 4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72" h="4537">
                <a:moveTo>
                  <a:pt x="4087" y="3798"/>
                </a:moveTo>
                <a:lnTo>
                  <a:pt x="4046" y="3803"/>
                </a:lnTo>
                <a:lnTo>
                  <a:pt x="4006" y="3815"/>
                </a:lnTo>
                <a:lnTo>
                  <a:pt x="3971" y="3834"/>
                </a:lnTo>
                <a:lnTo>
                  <a:pt x="3939" y="3860"/>
                </a:lnTo>
                <a:lnTo>
                  <a:pt x="3914" y="3891"/>
                </a:lnTo>
                <a:lnTo>
                  <a:pt x="3895" y="3926"/>
                </a:lnTo>
                <a:lnTo>
                  <a:pt x="3883" y="3966"/>
                </a:lnTo>
                <a:lnTo>
                  <a:pt x="3878" y="4007"/>
                </a:lnTo>
                <a:lnTo>
                  <a:pt x="3883" y="4050"/>
                </a:lnTo>
                <a:lnTo>
                  <a:pt x="3895" y="4090"/>
                </a:lnTo>
                <a:lnTo>
                  <a:pt x="3914" y="4125"/>
                </a:lnTo>
                <a:lnTo>
                  <a:pt x="3939" y="4155"/>
                </a:lnTo>
                <a:lnTo>
                  <a:pt x="3971" y="4181"/>
                </a:lnTo>
                <a:lnTo>
                  <a:pt x="4006" y="4201"/>
                </a:lnTo>
                <a:lnTo>
                  <a:pt x="4046" y="4212"/>
                </a:lnTo>
                <a:lnTo>
                  <a:pt x="4087" y="4216"/>
                </a:lnTo>
                <a:lnTo>
                  <a:pt x="4130" y="4212"/>
                </a:lnTo>
                <a:lnTo>
                  <a:pt x="4169" y="4201"/>
                </a:lnTo>
                <a:lnTo>
                  <a:pt x="4205" y="4181"/>
                </a:lnTo>
                <a:lnTo>
                  <a:pt x="4235" y="4155"/>
                </a:lnTo>
                <a:lnTo>
                  <a:pt x="4260" y="4125"/>
                </a:lnTo>
                <a:lnTo>
                  <a:pt x="4280" y="4090"/>
                </a:lnTo>
                <a:lnTo>
                  <a:pt x="4293" y="4050"/>
                </a:lnTo>
                <a:lnTo>
                  <a:pt x="4297" y="4007"/>
                </a:lnTo>
                <a:lnTo>
                  <a:pt x="4293" y="3966"/>
                </a:lnTo>
                <a:lnTo>
                  <a:pt x="4280" y="3926"/>
                </a:lnTo>
                <a:lnTo>
                  <a:pt x="4260" y="3891"/>
                </a:lnTo>
                <a:lnTo>
                  <a:pt x="4235" y="3860"/>
                </a:lnTo>
                <a:lnTo>
                  <a:pt x="4205" y="3834"/>
                </a:lnTo>
                <a:lnTo>
                  <a:pt x="4169" y="3815"/>
                </a:lnTo>
                <a:lnTo>
                  <a:pt x="4130" y="3803"/>
                </a:lnTo>
                <a:lnTo>
                  <a:pt x="4087" y="3798"/>
                </a:lnTo>
                <a:close/>
                <a:moveTo>
                  <a:pt x="2537" y="3798"/>
                </a:moveTo>
                <a:lnTo>
                  <a:pt x="2496" y="3803"/>
                </a:lnTo>
                <a:lnTo>
                  <a:pt x="2456" y="3815"/>
                </a:lnTo>
                <a:lnTo>
                  <a:pt x="2421" y="3834"/>
                </a:lnTo>
                <a:lnTo>
                  <a:pt x="2389" y="3860"/>
                </a:lnTo>
                <a:lnTo>
                  <a:pt x="2364" y="3891"/>
                </a:lnTo>
                <a:lnTo>
                  <a:pt x="2345" y="3926"/>
                </a:lnTo>
                <a:lnTo>
                  <a:pt x="2333" y="3966"/>
                </a:lnTo>
                <a:lnTo>
                  <a:pt x="2328" y="4007"/>
                </a:lnTo>
                <a:lnTo>
                  <a:pt x="2333" y="4050"/>
                </a:lnTo>
                <a:lnTo>
                  <a:pt x="2345" y="4090"/>
                </a:lnTo>
                <a:lnTo>
                  <a:pt x="2364" y="4125"/>
                </a:lnTo>
                <a:lnTo>
                  <a:pt x="2389" y="4155"/>
                </a:lnTo>
                <a:lnTo>
                  <a:pt x="2421" y="4181"/>
                </a:lnTo>
                <a:lnTo>
                  <a:pt x="2456" y="4201"/>
                </a:lnTo>
                <a:lnTo>
                  <a:pt x="2496" y="4212"/>
                </a:lnTo>
                <a:lnTo>
                  <a:pt x="2537" y="4216"/>
                </a:lnTo>
                <a:lnTo>
                  <a:pt x="2580" y="4212"/>
                </a:lnTo>
                <a:lnTo>
                  <a:pt x="2620" y="4201"/>
                </a:lnTo>
                <a:lnTo>
                  <a:pt x="2655" y="4181"/>
                </a:lnTo>
                <a:lnTo>
                  <a:pt x="2686" y="4155"/>
                </a:lnTo>
                <a:lnTo>
                  <a:pt x="2712" y="4125"/>
                </a:lnTo>
                <a:lnTo>
                  <a:pt x="2730" y="4090"/>
                </a:lnTo>
                <a:lnTo>
                  <a:pt x="2743" y="4050"/>
                </a:lnTo>
                <a:lnTo>
                  <a:pt x="2747" y="4007"/>
                </a:lnTo>
                <a:lnTo>
                  <a:pt x="2743" y="3966"/>
                </a:lnTo>
                <a:lnTo>
                  <a:pt x="2730" y="3926"/>
                </a:lnTo>
                <a:lnTo>
                  <a:pt x="2712" y="3891"/>
                </a:lnTo>
                <a:lnTo>
                  <a:pt x="2686" y="3860"/>
                </a:lnTo>
                <a:lnTo>
                  <a:pt x="2655" y="3834"/>
                </a:lnTo>
                <a:lnTo>
                  <a:pt x="2620" y="3815"/>
                </a:lnTo>
                <a:lnTo>
                  <a:pt x="2580" y="3803"/>
                </a:lnTo>
                <a:lnTo>
                  <a:pt x="2537" y="3798"/>
                </a:lnTo>
                <a:close/>
                <a:moveTo>
                  <a:pt x="1266" y="1023"/>
                </a:moveTo>
                <a:lnTo>
                  <a:pt x="1955" y="2646"/>
                </a:lnTo>
                <a:lnTo>
                  <a:pt x="4351" y="2646"/>
                </a:lnTo>
                <a:lnTo>
                  <a:pt x="4351" y="1995"/>
                </a:lnTo>
                <a:lnTo>
                  <a:pt x="3292" y="1995"/>
                </a:lnTo>
                <a:lnTo>
                  <a:pt x="3255" y="1991"/>
                </a:lnTo>
                <a:lnTo>
                  <a:pt x="3221" y="1978"/>
                </a:lnTo>
                <a:lnTo>
                  <a:pt x="3192" y="1960"/>
                </a:lnTo>
                <a:lnTo>
                  <a:pt x="3167" y="1934"/>
                </a:lnTo>
                <a:lnTo>
                  <a:pt x="3148" y="1906"/>
                </a:lnTo>
                <a:lnTo>
                  <a:pt x="3135" y="1872"/>
                </a:lnTo>
                <a:lnTo>
                  <a:pt x="3131" y="1835"/>
                </a:lnTo>
                <a:lnTo>
                  <a:pt x="3135" y="1798"/>
                </a:lnTo>
                <a:lnTo>
                  <a:pt x="3148" y="1764"/>
                </a:lnTo>
                <a:lnTo>
                  <a:pt x="3167" y="1735"/>
                </a:lnTo>
                <a:lnTo>
                  <a:pt x="3192" y="1710"/>
                </a:lnTo>
                <a:lnTo>
                  <a:pt x="3221" y="1691"/>
                </a:lnTo>
                <a:lnTo>
                  <a:pt x="3255" y="1678"/>
                </a:lnTo>
                <a:lnTo>
                  <a:pt x="3292" y="1674"/>
                </a:lnTo>
                <a:lnTo>
                  <a:pt x="4351" y="1674"/>
                </a:lnTo>
                <a:lnTo>
                  <a:pt x="4351" y="1023"/>
                </a:lnTo>
                <a:lnTo>
                  <a:pt x="1266" y="1023"/>
                </a:lnTo>
                <a:close/>
                <a:moveTo>
                  <a:pt x="165" y="0"/>
                </a:moveTo>
                <a:lnTo>
                  <a:pt x="196" y="4"/>
                </a:lnTo>
                <a:lnTo>
                  <a:pt x="824" y="152"/>
                </a:lnTo>
                <a:lnTo>
                  <a:pt x="852" y="162"/>
                </a:lnTo>
                <a:lnTo>
                  <a:pt x="879" y="176"/>
                </a:lnTo>
                <a:lnTo>
                  <a:pt x="902" y="196"/>
                </a:lnTo>
                <a:lnTo>
                  <a:pt x="921" y="219"/>
                </a:lnTo>
                <a:lnTo>
                  <a:pt x="935" y="246"/>
                </a:lnTo>
                <a:lnTo>
                  <a:pt x="1129" y="704"/>
                </a:lnTo>
                <a:lnTo>
                  <a:pt x="4512" y="704"/>
                </a:lnTo>
                <a:lnTo>
                  <a:pt x="4549" y="708"/>
                </a:lnTo>
                <a:lnTo>
                  <a:pt x="4583" y="721"/>
                </a:lnTo>
                <a:lnTo>
                  <a:pt x="4613" y="739"/>
                </a:lnTo>
                <a:lnTo>
                  <a:pt x="4637" y="763"/>
                </a:lnTo>
                <a:lnTo>
                  <a:pt x="4655" y="793"/>
                </a:lnTo>
                <a:lnTo>
                  <a:pt x="4668" y="827"/>
                </a:lnTo>
                <a:lnTo>
                  <a:pt x="4672" y="864"/>
                </a:lnTo>
                <a:lnTo>
                  <a:pt x="4672" y="2805"/>
                </a:lnTo>
                <a:lnTo>
                  <a:pt x="4668" y="2842"/>
                </a:lnTo>
                <a:lnTo>
                  <a:pt x="4655" y="2876"/>
                </a:lnTo>
                <a:lnTo>
                  <a:pt x="4637" y="2906"/>
                </a:lnTo>
                <a:lnTo>
                  <a:pt x="4613" y="2930"/>
                </a:lnTo>
                <a:lnTo>
                  <a:pt x="4583" y="2949"/>
                </a:lnTo>
                <a:lnTo>
                  <a:pt x="4549" y="2961"/>
                </a:lnTo>
                <a:lnTo>
                  <a:pt x="4512" y="2966"/>
                </a:lnTo>
                <a:lnTo>
                  <a:pt x="2091" y="2966"/>
                </a:lnTo>
                <a:lnTo>
                  <a:pt x="2311" y="3480"/>
                </a:lnTo>
                <a:lnTo>
                  <a:pt x="4087" y="3479"/>
                </a:lnTo>
                <a:lnTo>
                  <a:pt x="4154" y="3483"/>
                </a:lnTo>
                <a:lnTo>
                  <a:pt x="4218" y="3494"/>
                </a:lnTo>
                <a:lnTo>
                  <a:pt x="4279" y="3514"/>
                </a:lnTo>
                <a:lnTo>
                  <a:pt x="4336" y="3540"/>
                </a:lnTo>
                <a:lnTo>
                  <a:pt x="4390" y="3574"/>
                </a:lnTo>
                <a:lnTo>
                  <a:pt x="4438" y="3612"/>
                </a:lnTo>
                <a:lnTo>
                  <a:pt x="4483" y="3656"/>
                </a:lnTo>
                <a:lnTo>
                  <a:pt x="4522" y="3706"/>
                </a:lnTo>
                <a:lnTo>
                  <a:pt x="4554" y="3759"/>
                </a:lnTo>
                <a:lnTo>
                  <a:pt x="4581" y="3817"/>
                </a:lnTo>
                <a:lnTo>
                  <a:pt x="4600" y="3878"/>
                </a:lnTo>
                <a:lnTo>
                  <a:pt x="4613" y="3942"/>
                </a:lnTo>
                <a:lnTo>
                  <a:pt x="4617" y="4007"/>
                </a:lnTo>
                <a:lnTo>
                  <a:pt x="4613" y="4074"/>
                </a:lnTo>
                <a:lnTo>
                  <a:pt x="4600" y="4138"/>
                </a:lnTo>
                <a:lnTo>
                  <a:pt x="4581" y="4199"/>
                </a:lnTo>
                <a:lnTo>
                  <a:pt x="4554" y="4256"/>
                </a:lnTo>
                <a:lnTo>
                  <a:pt x="4522" y="4310"/>
                </a:lnTo>
                <a:lnTo>
                  <a:pt x="4483" y="4358"/>
                </a:lnTo>
                <a:lnTo>
                  <a:pt x="4438" y="4404"/>
                </a:lnTo>
                <a:lnTo>
                  <a:pt x="4390" y="4442"/>
                </a:lnTo>
                <a:lnTo>
                  <a:pt x="4336" y="4475"/>
                </a:lnTo>
                <a:lnTo>
                  <a:pt x="4279" y="4502"/>
                </a:lnTo>
                <a:lnTo>
                  <a:pt x="4218" y="4520"/>
                </a:lnTo>
                <a:lnTo>
                  <a:pt x="4154" y="4533"/>
                </a:lnTo>
                <a:lnTo>
                  <a:pt x="4087" y="4537"/>
                </a:lnTo>
                <a:lnTo>
                  <a:pt x="4022" y="4533"/>
                </a:lnTo>
                <a:lnTo>
                  <a:pt x="3958" y="4520"/>
                </a:lnTo>
                <a:lnTo>
                  <a:pt x="3897" y="4502"/>
                </a:lnTo>
                <a:lnTo>
                  <a:pt x="3838" y="4475"/>
                </a:lnTo>
                <a:lnTo>
                  <a:pt x="3786" y="4442"/>
                </a:lnTo>
                <a:lnTo>
                  <a:pt x="3736" y="4404"/>
                </a:lnTo>
                <a:lnTo>
                  <a:pt x="3692" y="4358"/>
                </a:lnTo>
                <a:lnTo>
                  <a:pt x="3654" y="4310"/>
                </a:lnTo>
                <a:lnTo>
                  <a:pt x="3620" y="4256"/>
                </a:lnTo>
                <a:lnTo>
                  <a:pt x="3594" y="4199"/>
                </a:lnTo>
                <a:lnTo>
                  <a:pt x="3574" y="4138"/>
                </a:lnTo>
                <a:lnTo>
                  <a:pt x="3563" y="4074"/>
                </a:lnTo>
                <a:lnTo>
                  <a:pt x="3559" y="4007"/>
                </a:lnTo>
                <a:lnTo>
                  <a:pt x="3561" y="3953"/>
                </a:lnTo>
                <a:lnTo>
                  <a:pt x="3569" y="3901"/>
                </a:lnTo>
                <a:lnTo>
                  <a:pt x="3583" y="3850"/>
                </a:lnTo>
                <a:lnTo>
                  <a:pt x="3600" y="3801"/>
                </a:lnTo>
                <a:lnTo>
                  <a:pt x="3024" y="3801"/>
                </a:lnTo>
                <a:lnTo>
                  <a:pt x="3042" y="3850"/>
                </a:lnTo>
                <a:lnTo>
                  <a:pt x="3056" y="3901"/>
                </a:lnTo>
                <a:lnTo>
                  <a:pt x="3063" y="3953"/>
                </a:lnTo>
                <a:lnTo>
                  <a:pt x="3066" y="4007"/>
                </a:lnTo>
                <a:lnTo>
                  <a:pt x="3061" y="4074"/>
                </a:lnTo>
                <a:lnTo>
                  <a:pt x="3050" y="4138"/>
                </a:lnTo>
                <a:lnTo>
                  <a:pt x="3030" y="4199"/>
                </a:lnTo>
                <a:lnTo>
                  <a:pt x="3005" y="4256"/>
                </a:lnTo>
                <a:lnTo>
                  <a:pt x="2972" y="4310"/>
                </a:lnTo>
                <a:lnTo>
                  <a:pt x="2932" y="4358"/>
                </a:lnTo>
                <a:lnTo>
                  <a:pt x="2888" y="4404"/>
                </a:lnTo>
                <a:lnTo>
                  <a:pt x="2840" y="4442"/>
                </a:lnTo>
                <a:lnTo>
                  <a:pt x="2786" y="4475"/>
                </a:lnTo>
                <a:lnTo>
                  <a:pt x="2728" y="4502"/>
                </a:lnTo>
                <a:lnTo>
                  <a:pt x="2666" y="4520"/>
                </a:lnTo>
                <a:lnTo>
                  <a:pt x="2604" y="4533"/>
                </a:lnTo>
                <a:lnTo>
                  <a:pt x="2537" y="4537"/>
                </a:lnTo>
                <a:lnTo>
                  <a:pt x="2470" y="4533"/>
                </a:lnTo>
                <a:lnTo>
                  <a:pt x="2407" y="4520"/>
                </a:lnTo>
                <a:lnTo>
                  <a:pt x="2345" y="4502"/>
                </a:lnTo>
                <a:lnTo>
                  <a:pt x="2289" y="4475"/>
                </a:lnTo>
                <a:lnTo>
                  <a:pt x="2235" y="4442"/>
                </a:lnTo>
                <a:lnTo>
                  <a:pt x="2186" y="4404"/>
                </a:lnTo>
                <a:lnTo>
                  <a:pt x="2142" y="4358"/>
                </a:lnTo>
                <a:lnTo>
                  <a:pt x="2102" y="4310"/>
                </a:lnTo>
                <a:lnTo>
                  <a:pt x="2070" y="4256"/>
                </a:lnTo>
                <a:lnTo>
                  <a:pt x="2044" y="4199"/>
                </a:lnTo>
                <a:lnTo>
                  <a:pt x="2024" y="4138"/>
                </a:lnTo>
                <a:lnTo>
                  <a:pt x="2012" y="4074"/>
                </a:lnTo>
                <a:lnTo>
                  <a:pt x="2007" y="4007"/>
                </a:lnTo>
                <a:lnTo>
                  <a:pt x="2012" y="3952"/>
                </a:lnTo>
                <a:lnTo>
                  <a:pt x="2020" y="3898"/>
                </a:lnTo>
                <a:lnTo>
                  <a:pt x="2033" y="3845"/>
                </a:lnTo>
                <a:lnTo>
                  <a:pt x="2053" y="3796"/>
                </a:lnTo>
                <a:lnTo>
                  <a:pt x="2077" y="3747"/>
                </a:lnTo>
                <a:lnTo>
                  <a:pt x="672" y="445"/>
                </a:lnTo>
                <a:lnTo>
                  <a:pt x="124" y="316"/>
                </a:lnTo>
                <a:lnTo>
                  <a:pt x="92" y="306"/>
                </a:lnTo>
                <a:lnTo>
                  <a:pt x="65" y="290"/>
                </a:lnTo>
                <a:lnTo>
                  <a:pt x="43" y="269"/>
                </a:lnTo>
                <a:lnTo>
                  <a:pt x="24" y="245"/>
                </a:lnTo>
                <a:lnTo>
                  <a:pt x="10" y="218"/>
                </a:lnTo>
                <a:lnTo>
                  <a:pt x="3" y="188"/>
                </a:lnTo>
                <a:lnTo>
                  <a:pt x="0" y="156"/>
                </a:lnTo>
                <a:lnTo>
                  <a:pt x="4" y="124"/>
                </a:lnTo>
                <a:lnTo>
                  <a:pt x="14" y="92"/>
                </a:lnTo>
                <a:lnTo>
                  <a:pt x="31" y="65"/>
                </a:lnTo>
                <a:lnTo>
                  <a:pt x="51" y="43"/>
                </a:lnTo>
                <a:lnTo>
                  <a:pt x="75" y="24"/>
                </a:lnTo>
                <a:lnTo>
                  <a:pt x="104" y="11"/>
                </a:lnTo>
                <a:lnTo>
                  <a:pt x="134" y="3"/>
                </a:lnTo>
                <a:lnTo>
                  <a:pt x="165" y="0"/>
                </a:lnTo>
                <a:close/>
              </a:path>
            </a:pathLst>
          </a:custGeom>
          <a:solidFill>
            <a:schemeClr val="bg1"/>
          </a:solid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grpSp>
        <p:nvGrpSpPr>
          <p:cNvPr id="22" name="26 Grupo">
            <a:extLst>
              <a:ext uri="{FF2B5EF4-FFF2-40B4-BE49-F238E27FC236}">
                <a16:creationId xmlns:a16="http://schemas.microsoft.com/office/drawing/2014/main" id="{CCE67B98-BBDE-4DAB-8FE1-51F4D67575E2}"/>
              </a:ext>
            </a:extLst>
          </p:cNvPr>
          <p:cNvGrpSpPr>
            <a:grpSpLocks noChangeAspect="1"/>
          </p:cNvGrpSpPr>
          <p:nvPr/>
        </p:nvGrpSpPr>
        <p:grpSpPr>
          <a:xfrm>
            <a:off x="10599013" y="2917001"/>
            <a:ext cx="366745" cy="435058"/>
            <a:chOff x="30403796" y="-2185988"/>
            <a:chExt cx="971555" cy="1152525"/>
          </a:xfrm>
          <a:solidFill>
            <a:schemeClr val="bg1"/>
          </a:solidFill>
        </p:grpSpPr>
        <p:sp>
          <p:nvSpPr>
            <p:cNvPr id="23" name="Freeform 230">
              <a:extLst>
                <a:ext uri="{FF2B5EF4-FFF2-40B4-BE49-F238E27FC236}">
                  <a16:creationId xmlns:a16="http://schemas.microsoft.com/office/drawing/2014/main" id="{80791B72-1581-456B-A6A8-E570D438A7D0}"/>
                </a:ext>
              </a:extLst>
            </p:cNvPr>
            <p:cNvSpPr>
              <a:spLocks/>
            </p:cNvSpPr>
            <p:nvPr/>
          </p:nvSpPr>
          <p:spPr bwMode="auto">
            <a:xfrm>
              <a:off x="30597475" y="-2185988"/>
              <a:ext cx="50800" cy="228600"/>
            </a:xfrm>
            <a:custGeom>
              <a:avLst/>
              <a:gdLst>
                <a:gd name="T0" fmla="*/ 80 w 160"/>
                <a:gd name="T1" fmla="*/ 0 h 717"/>
                <a:gd name="T2" fmla="*/ 80 w 160"/>
                <a:gd name="T3" fmla="*/ 0 h 717"/>
                <a:gd name="T4" fmla="*/ 102 w 160"/>
                <a:gd name="T5" fmla="*/ 2 h 717"/>
                <a:gd name="T6" fmla="*/ 121 w 160"/>
                <a:gd name="T7" fmla="*/ 10 h 717"/>
                <a:gd name="T8" fmla="*/ 136 w 160"/>
                <a:gd name="T9" fmla="*/ 24 h 717"/>
                <a:gd name="T10" fmla="*/ 150 w 160"/>
                <a:gd name="T11" fmla="*/ 39 h 717"/>
                <a:gd name="T12" fmla="*/ 157 w 160"/>
                <a:gd name="T13" fmla="*/ 58 h 717"/>
                <a:gd name="T14" fmla="*/ 160 w 160"/>
                <a:gd name="T15" fmla="*/ 79 h 717"/>
                <a:gd name="T16" fmla="*/ 160 w 160"/>
                <a:gd name="T17" fmla="*/ 637 h 717"/>
                <a:gd name="T18" fmla="*/ 157 w 160"/>
                <a:gd name="T19" fmla="*/ 658 h 717"/>
                <a:gd name="T20" fmla="*/ 150 w 160"/>
                <a:gd name="T21" fmla="*/ 677 h 717"/>
                <a:gd name="T22" fmla="*/ 136 w 160"/>
                <a:gd name="T23" fmla="*/ 694 h 717"/>
                <a:gd name="T24" fmla="*/ 121 w 160"/>
                <a:gd name="T25" fmla="*/ 706 h 717"/>
                <a:gd name="T26" fmla="*/ 102 w 160"/>
                <a:gd name="T27" fmla="*/ 714 h 717"/>
                <a:gd name="T28" fmla="*/ 80 w 160"/>
                <a:gd name="T29" fmla="*/ 717 h 717"/>
                <a:gd name="T30" fmla="*/ 59 w 160"/>
                <a:gd name="T31" fmla="*/ 714 h 717"/>
                <a:gd name="T32" fmla="*/ 39 w 160"/>
                <a:gd name="T33" fmla="*/ 706 h 717"/>
                <a:gd name="T34" fmla="*/ 24 w 160"/>
                <a:gd name="T35" fmla="*/ 694 h 717"/>
                <a:gd name="T36" fmla="*/ 11 w 160"/>
                <a:gd name="T37" fmla="*/ 677 h 717"/>
                <a:gd name="T38" fmla="*/ 2 w 160"/>
                <a:gd name="T39" fmla="*/ 658 h 717"/>
                <a:gd name="T40" fmla="*/ 0 w 160"/>
                <a:gd name="T41" fmla="*/ 637 h 717"/>
                <a:gd name="T42" fmla="*/ 0 w 160"/>
                <a:gd name="T43" fmla="*/ 79 h 717"/>
                <a:gd name="T44" fmla="*/ 2 w 160"/>
                <a:gd name="T45" fmla="*/ 58 h 717"/>
                <a:gd name="T46" fmla="*/ 11 w 160"/>
                <a:gd name="T47" fmla="*/ 39 h 717"/>
                <a:gd name="T48" fmla="*/ 24 w 160"/>
                <a:gd name="T49" fmla="*/ 24 h 717"/>
                <a:gd name="T50" fmla="*/ 39 w 160"/>
                <a:gd name="T51" fmla="*/ 10 h 717"/>
                <a:gd name="T52" fmla="*/ 59 w 160"/>
                <a:gd name="T53" fmla="*/ 2 h 717"/>
                <a:gd name="T54" fmla="*/ 80 w 160"/>
                <a:gd name="T55"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0" h="717">
                  <a:moveTo>
                    <a:pt x="80" y="0"/>
                  </a:moveTo>
                  <a:lnTo>
                    <a:pt x="80" y="0"/>
                  </a:lnTo>
                  <a:lnTo>
                    <a:pt x="102" y="2"/>
                  </a:lnTo>
                  <a:lnTo>
                    <a:pt x="121" y="10"/>
                  </a:lnTo>
                  <a:lnTo>
                    <a:pt x="136" y="24"/>
                  </a:lnTo>
                  <a:lnTo>
                    <a:pt x="150" y="39"/>
                  </a:lnTo>
                  <a:lnTo>
                    <a:pt x="157" y="58"/>
                  </a:lnTo>
                  <a:lnTo>
                    <a:pt x="160" y="79"/>
                  </a:lnTo>
                  <a:lnTo>
                    <a:pt x="160" y="637"/>
                  </a:lnTo>
                  <a:lnTo>
                    <a:pt x="157" y="658"/>
                  </a:lnTo>
                  <a:lnTo>
                    <a:pt x="150" y="677"/>
                  </a:lnTo>
                  <a:lnTo>
                    <a:pt x="136" y="694"/>
                  </a:lnTo>
                  <a:lnTo>
                    <a:pt x="121" y="706"/>
                  </a:lnTo>
                  <a:lnTo>
                    <a:pt x="102" y="714"/>
                  </a:lnTo>
                  <a:lnTo>
                    <a:pt x="80" y="717"/>
                  </a:lnTo>
                  <a:lnTo>
                    <a:pt x="59" y="714"/>
                  </a:lnTo>
                  <a:lnTo>
                    <a:pt x="39" y="706"/>
                  </a:lnTo>
                  <a:lnTo>
                    <a:pt x="24" y="694"/>
                  </a:lnTo>
                  <a:lnTo>
                    <a:pt x="11" y="677"/>
                  </a:lnTo>
                  <a:lnTo>
                    <a:pt x="2" y="658"/>
                  </a:lnTo>
                  <a:lnTo>
                    <a:pt x="0" y="637"/>
                  </a:lnTo>
                  <a:lnTo>
                    <a:pt x="0" y="79"/>
                  </a:lnTo>
                  <a:lnTo>
                    <a:pt x="2" y="58"/>
                  </a:lnTo>
                  <a:lnTo>
                    <a:pt x="11" y="39"/>
                  </a:lnTo>
                  <a:lnTo>
                    <a:pt x="24" y="24"/>
                  </a:lnTo>
                  <a:lnTo>
                    <a:pt x="39" y="10"/>
                  </a:lnTo>
                  <a:lnTo>
                    <a:pt x="59" y="2"/>
                  </a:lnTo>
                  <a:lnTo>
                    <a:pt x="80"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sp>
          <p:nvSpPr>
            <p:cNvPr id="24" name="Freeform 231">
              <a:extLst>
                <a:ext uri="{FF2B5EF4-FFF2-40B4-BE49-F238E27FC236}">
                  <a16:creationId xmlns:a16="http://schemas.microsoft.com/office/drawing/2014/main" id="{396BBC43-829C-4F37-A926-EA3A437244F3}"/>
                </a:ext>
              </a:extLst>
            </p:cNvPr>
            <p:cNvSpPr>
              <a:spLocks/>
            </p:cNvSpPr>
            <p:nvPr/>
          </p:nvSpPr>
          <p:spPr bwMode="auto">
            <a:xfrm>
              <a:off x="30732413" y="-2185988"/>
              <a:ext cx="50800" cy="228600"/>
            </a:xfrm>
            <a:custGeom>
              <a:avLst/>
              <a:gdLst>
                <a:gd name="T0" fmla="*/ 81 w 160"/>
                <a:gd name="T1" fmla="*/ 0 h 717"/>
                <a:gd name="T2" fmla="*/ 81 w 160"/>
                <a:gd name="T3" fmla="*/ 0 h 717"/>
                <a:gd name="T4" fmla="*/ 102 w 160"/>
                <a:gd name="T5" fmla="*/ 2 h 717"/>
                <a:gd name="T6" fmla="*/ 121 w 160"/>
                <a:gd name="T7" fmla="*/ 10 h 717"/>
                <a:gd name="T8" fmla="*/ 136 w 160"/>
                <a:gd name="T9" fmla="*/ 24 h 717"/>
                <a:gd name="T10" fmla="*/ 150 w 160"/>
                <a:gd name="T11" fmla="*/ 39 h 717"/>
                <a:gd name="T12" fmla="*/ 158 w 160"/>
                <a:gd name="T13" fmla="*/ 58 h 717"/>
                <a:gd name="T14" fmla="*/ 160 w 160"/>
                <a:gd name="T15" fmla="*/ 79 h 717"/>
                <a:gd name="T16" fmla="*/ 160 w 160"/>
                <a:gd name="T17" fmla="*/ 637 h 717"/>
                <a:gd name="T18" fmla="*/ 158 w 160"/>
                <a:gd name="T19" fmla="*/ 658 h 717"/>
                <a:gd name="T20" fmla="*/ 150 w 160"/>
                <a:gd name="T21" fmla="*/ 677 h 717"/>
                <a:gd name="T22" fmla="*/ 136 w 160"/>
                <a:gd name="T23" fmla="*/ 694 h 717"/>
                <a:gd name="T24" fmla="*/ 121 w 160"/>
                <a:gd name="T25" fmla="*/ 706 h 717"/>
                <a:gd name="T26" fmla="*/ 102 w 160"/>
                <a:gd name="T27" fmla="*/ 714 h 717"/>
                <a:gd name="T28" fmla="*/ 81 w 160"/>
                <a:gd name="T29" fmla="*/ 717 h 717"/>
                <a:gd name="T30" fmla="*/ 59 w 160"/>
                <a:gd name="T31" fmla="*/ 714 h 717"/>
                <a:gd name="T32" fmla="*/ 39 w 160"/>
                <a:gd name="T33" fmla="*/ 706 h 717"/>
                <a:gd name="T34" fmla="*/ 24 w 160"/>
                <a:gd name="T35" fmla="*/ 694 h 717"/>
                <a:gd name="T36" fmla="*/ 11 w 160"/>
                <a:gd name="T37" fmla="*/ 677 h 717"/>
                <a:gd name="T38" fmla="*/ 4 w 160"/>
                <a:gd name="T39" fmla="*/ 658 h 717"/>
                <a:gd name="T40" fmla="*/ 0 w 160"/>
                <a:gd name="T41" fmla="*/ 637 h 717"/>
                <a:gd name="T42" fmla="*/ 0 w 160"/>
                <a:gd name="T43" fmla="*/ 79 h 717"/>
                <a:gd name="T44" fmla="*/ 4 w 160"/>
                <a:gd name="T45" fmla="*/ 58 h 717"/>
                <a:gd name="T46" fmla="*/ 11 w 160"/>
                <a:gd name="T47" fmla="*/ 39 h 717"/>
                <a:gd name="T48" fmla="*/ 24 w 160"/>
                <a:gd name="T49" fmla="*/ 24 h 717"/>
                <a:gd name="T50" fmla="*/ 39 w 160"/>
                <a:gd name="T51" fmla="*/ 10 h 717"/>
                <a:gd name="T52" fmla="*/ 59 w 160"/>
                <a:gd name="T53" fmla="*/ 2 h 717"/>
                <a:gd name="T54" fmla="*/ 81 w 160"/>
                <a:gd name="T55"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0" h="717">
                  <a:moveTo>
                    <a:pt x="81" y="0"/>
                  </a:moveTo>
                  <a:lnTo>
                    <a:pt x="81" y="0"/>
                  </a:lnTo>
                  <a:lnTo>
                    <a:pt x="102" y="2"/>
                  </a:lnTo>
                  <a:lnTo>
                    <a:pt x="121" y="10"/>
                  </a:lnTo>
                  <a:lnTo>
                    <a:pt x="136" y="24"/>
                  </a:lnTo>
                  <a:lnTo>
                    <a:pt x="150" y="39"/>
                  </a:lnTo>
                  <a:lnTo>
                    <a:pt x="158" y="58"/>
                  </a:lnTo>
                  <a:lnTo>
                    <a:pt x="160" y="79"/>
                  </a:lnTo>
                  <a:lnTo>
                    <a:pt x="160" y="637"/>
                  </a:lnTo>
                  <a:lnTo>
                    <a:pt x="158" y="658"/>
                  </a:lnTo>
                  <a:lnTo>
                    <a:pt x="150" y="677"/>
                  </a:lnTo>
                  <a:lnTo>
                    <a:pt x="136" y="694"/>
                  </a:lnTo>
                  <a:lnTo>
                    <a:pt x="121" y="706"/>
                  </a:lnTo>
                  <a:lnTo>
                    <a:pt x="102" y="714"/>
                  </a:lnTo>
                  <a:lnTo>
                    <a:pt x="81" y="717"/>
                  </a:lnTo>
                  <a:lnTo>
                    <a:pt x="59" y="714"/>
                  </a:lnTo>
                  <a:lnTo>
                    <a:pt x="39" y="706"/>
                  </a:lnTo>
                  <a:lnTo>
                    <a:pt x="24" y="694"/>
                  </a:lnTo>
                  <a:lnTo>
                    <a:pt x="11" y="677"/>
                  </a:lnTo>
                  <a:lnTo>
                    <a:pt x="4" y="658"/>
                  </a:lnTo>
                  <a:lnTo>
                    <a:pt x="0" y="637"/>
                  </a:lnTo>
                  <a:lnTo>
                    <a:pt x="0" y="79"/>
                  </a:lnTo>
                  <a:lnTo>
                    <a:pt x="4" y="58"/>
                  </a:lnTo>
                  <a:lnTo>
                    <a:pt x="11" y="39"/>
                  </a:lnTo>
                  <a:lnTo>
                    <a:pt x="24" y="24"/>
                  </a:lnTo>
                  <a:lnTo>
                    <a:pt x="39" y="10"/>
                  </a:lnTo>
                  <a:lnTo>
                    <a:pt x="59" y="2"/>
                  </a:lnTo>
                  <a:lnTo>
                    <a:pt x="81"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sp>
          <p:nvSpPr>
            <p:cNvPr id="25" name="Freeform 232">
              <a:extLst>
                <a:ext uri="{FF2B5EF4-FFF2-40B4-BE49-F238E27FC236}">
                  <a16:creationId xmlns:a16="http://schemas.microsoft.com/office/drawing/2014/main" id="{B89FEAFC-E79D-4F50-B331-3E54C53BBB07}"/>
                </a:ext>
              </a:extLst>
            </p:cNvPr>
            <p:cNvSpPr>
              <a:spLocks/>
            </p:cNvSpPr>
            <p:nvPr/>
          </p:nvSpPr>
          <p:spPr bwMode="auto">
            <a:xfrm>
              <a:off x="30870525" y="-2185988"/>
              <a:ext cx="50800" cy="228600"/>
            </a:xfrm>
            <a:custGeom>
              <a:avLst/>
              <a:gdLst>
                <a:gd name="T0" fmla="*/ 81 w 161"/>
                <a:gd name="T1" fmla="*/ 0 h 717"/>
                <a:gd name="T2" fmla="*/ 81 w 161"/>
                <a:gd name="T3" fmla="*/ 0 h 717"/>
                <a:gd name="T4" fmla="*/ 102 w 161"/>
                <a:gd name="T5" fmla="*/ 2 h 717"/>
                <a:gd name="T6" fmla="*/ 121 w 161"/>
                <a:gd name="T7" fmla="*/ 10 h 717"/>
                <a:gd name="T8" fmla="*/ 138 w 161"/>
                <a:gd name="T9" fmla="*/ 24 h 717"/>
                <a:gd name="T10" fmla="*/ 150 w 161"/>
                <a:gd name="T11" fmla="*/ 39 h 717"/>
                <a:gd name="T12" fmla="*/ 158 w 161"/>
                <a:gd name="T13" fmla="*/ 58 h 717"/>
                <a:gd name="T14" fmla="*/ 161 w 161"/>
                <a:gd name="T15" fmla="*/ 79 h 717"/>
                <a:gd name="T16" fmla="*/ 161 w 161"/>
                <a:gd name="T17" fmla="*/ 637 h 717"/>
                <a:gd name="T18" fmla="*/ 158 w 161"/>
                <a:gd name="T19" fmla="*/ 658 h 717"/>
                <a:gd name="T20" fmla="*/ 150 w 161"/>
                <a:gd name="T21" fmla="*/ 677 h 717"/>
                <a:gd name="T22" fmla="*/ 138 w 161"/>
                <a:gd name="T23" fmla="*/ 694 h 717"/>
                <a:gd name="T24" fmla="*/ 121 w 161"/>
                <a:gd name="T25" fmla="*/ 706 h 717"/>
                <a:gd name="T26" fmla="*/ 102 w 161"/>
                <a:gd name="T27" fmla="*/ 714 h 717"/>
                <a:gd name="T28" fmla="*/ 81 w 161"/>
                <a:gd name="T29" fmla="*/ 717 h 717"/>
                <a:gd name="T30" fmla="*/ 60 w 161"/>
                <a:gd name="T31" fmla="*/ 714 h 717"/>
                <a:gd name="T32" fmla="*/ 41 w 161"/>
                <a:gd name="T33" fmla="*/ 706 h 717"/>
                <a:gd name="T34" fmla="*/ 24 w 161"/>
                <a:gd name="T35" fmla="*/ 694 h 717"/>
                <a:gd name="T36" fmla="*/ 12 w 161"/>
                <a:gd name="T37" fmla="*/ 677 h 717"/>
                <a:gd name="T38" fmla="*/ 4 w 161"/>
                <a:gd name="T39" fmla="*/ 658 h 717"/>
                <a:gd name="T40" fmla="*/ 0 w 161"/>
                <a:gd name="T41" fmla="*/ 637 h 717"/>
                <a:gd name="T42" fmla="*/ 0 w 161"/>
                <a:gd name="T43" fmla="*/ 79 h 717"/>
                <a:gd name="T44" fmla="*/ 4 w 161"/>
                <a:gd name="T45" fmla="*/ 58 h 717"/>
                <a:gd name="T46" fmla="*/ 12 w 161"/>
                <a:gd name="T47" fmla="*/ 39 h 717"/>
                <a:gd name="T48" fmla="*/ 24 w 161"/>
                <a:gd name="T49" fmla="*/ 24 h 717"/>
                <a:gd name="T50" fmla="*/ 41 w 161"/>
                <a:gd name="T51" fmla="*/ 10 h 717"/>
                <a:gd name="T52" fmla="*/ 60 w 161"/>
                <a:gd name="T53" fmla="*/ 2 h 717"/>
                <a:gd name="T54" fmla="*/ 81 w 161"/>
                <a:gd name="T55"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1" h="717">
                  <a:moveTo>
                    <a:pt x="81" y="0"/>
                  </a:moveTo>
                  <a:lnTo>
                    <a:pt x="81" y="0"/>
                  </a:lnTo>
                  <a:lnTo>
                    <a:pt x="102" y="2"/>
                  </a:lnTo>
                  <a:lnTo>
                    <a:pt x="121" y="10"/>
                  </a:lnTo>
                  <a:lnTo>
                    <a:pt x="138" y="24"/>
                  </a:lnTo>
                  <a:lnTo>
                    <a:pt x="150" y="39"/>
                  </a:lnTo>
                  <a:lnTo>
                    <a:pt x="158" y="58"/>
                  </a:lnTo>
                  <a:lnTo>
                    <a:pt x="161" y="79"/>
                  </a:lnTo>
                  <a:lnTo>
                    <a:pt x="161" y="637"/>
                  </a:lnTo>
                  <a:lnTo>
                    <a:pt x="158" y="658"/>
                  </a:lnTo>
                  <a:lnTo>
                    <a:pt x="150" y="677"/>
                  </a:lnTo>
                  <a:lnTo>
                    <a:pt x="138" y="694"/>
                  </a:lnTo>
                  <a:lnTo>
                    <a:pt x="121" y="706"/>
                  </a:lnTo>
                  <a:lnTo>
                    <a:pt x="102" y="714"/>
                  </a:lnTo>
                  <a:lnTo>
                    <a:pt x="81" y="717"/>
                  </a:lnTo>
                  <a:lnTo>
                    <a:pt x="60" y="714"/>
                  </a:lnTo>
                  <a:lnTo>
                    <a:pt x="41" y="706"/>
                  </a:lnTo>
                  <a:lnTo>
                    <a:pt x="24" y="694"/>
                  </a:lnTo>
                  <a:lnTo>
                    <a:pt x="12" y="677"/>
                  </a:lnTo>
                  <a:lnTo>
                    <a:pt x="4" y="658"/>
                  </a:lnTo>
                  <a:lnTo>
                    <a:pt x="0" y="637"/>
                  </a:lnTo>
                  <a:lnTo>
                    <a:pt x="0" y="79"/>
                  </a:lnTo>
                  <a:lnTo>
                    <a:pt x="4" y="58"/>
                  </a:lnTo>
                  <a:lnTo>
                    <a:pt x="12" y="39"/>
                  </a:lnTo>
                  <a:lnTo>
                    <a:pt x="24" y="24"/>
                  </a:lnTo>
                  <a:lnTo>
                    <a:pt x="41" y="10"/>
                  </a:lnTo>
                  <a:lnTo>
                    <a:pt x="60" y="2"/>
                  </a:lnTo>
                  <a:lnTo>
                    <a:pt x="81"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sp>
          <p:nvSpPr>
            <p:cNvPr id="26" name="Freeform 233">
              <a:extLst>
                <a:ext uri="{FF2B5EF4-FFF2-40B4-BE49-F238E27FC236}">
                  <a16:creationId xmlns:a16="http://schemas.microsoft.com/office/drawing/2014/main" id="{17E7F204-32CA-4BEF-9132-2797FB1BAA52}"/>
                </a:ext>
              </a:extLst>
            </p:cNvPr>
            <p:cNvSpPr>
              <a:spLocks/>
            </p:cNvSpPr>
            <p:nvPr/>
          </p:nvSpPr>
          <p:spPr bwMode="auto">
            <a:xfrm>
              <a:off x="30403800" y="-1084263"/>
              <a:ext cx="711200" cy="50800"/>
            </a:xfrm>
            <a:custGeom>
              <a:avLst/>
              <a:gdLst>
                <a:gd name="T0" fmla="*/ 80 w 2243"/>
                <a:gd name="T1" fmla="*/ 0 h 160"/>
                <a:gd name="T2" fmla="*/ 2163 w 2243"/>
                <a:gd name="T3" fmla="*/ 0 h 160"/>
                <a:gd name="T4" fmla="*/ 2184 w 2243"/>
                <a:gd name="T5" fmla="*/ 3 h 160"/>
                <a:gd name="T6" fmla="*/ 2203 w 2243"/>
                <a:gd name="T7" fmla="*/ 10 h 160"/>
                <a:gd name="T8" fmla="*/ 2220 w 2243"/>
                <a:gd name="T9" fmla="*/ 24 h 160"/>
                <a:gd name="T10" fmla="*/ 2232 w 2243"/>
                <a:gd name="T11" fmla="*/ 39 h 160"/>
                <a:gd name="T12" fmla="*/ 2240 w 2243"/>
                <a:gd name="T13" fmla="*/ 58 h 160"/>
                <a:gd name="T14" fmla="*/ 2243 w 2243"/>
                <a:gd name="T15" fmla="*/ 80 h 160"/>
                <a:gd name="T16" fmla="*/ 2240 w 2243"/>
                <a:gd name="T17" fmla="*/ 101 h 160"/>
                <a:gd name="T18" fmla="*/ 2232 w 2243"/>
                <a:gd name="T19" fmla="*/ 121 h 160"/>
                <a:gd name="T20" fmla="*/ 2219 w 2243"/>
                <a:gd name="T21" fmla="*/ 136 h 160"/>
                <a:gd name="T22" fmla="*/ 2203 w 2243"/>
                <a:gd name="T23" fmla="*/ 149 h 160"/>
                <a:gd name="T24" fmla="*/ 2184 w 2243"/>
                <a:gd name="T25" fmla="*/ 158 h 160"/>
                <a:gd name="T26" fmla="*/ 2163 w 2243"/>
                <a:gd name="T27" fmla="*/ 160 h 160"/>
                <a:gd name="T28" fmla="*/ 80 w 2243"/>
                <a:gd name="T29" fmla="*/ 160 h 160"/>
                <a:gd name="T30" fmla="*/ 59 w 2243"/>
                <a:gd name="T31" fmla="*/ 158 h 160"/>
                <a:gd name="T32" fmla="*/ 40 w 2243"/>
                <a:gd name="T33" fmla="*/ 149 h 160"/>
                <a:gd name="T34" fmla="*/ 23 w 2243"/>
                <a:gd name="T35" fmla="*/ 136 h 160"/>
                <a:gd name="T36" fmla="*/ 11 w 2243"/>
                <a:gd name="T37" fmla="*/ 121 h 160"/>
                <a:gd name="T38" fmla="*/ 3 w 2243"/>
                <a:gd name="T39" fmla="*/ 101 h 160"/>
                <a:gd name="T40" fmla="*/ 0 w 2243"/>
                <a:gd name="T41" fmla="*/ 80 h 160"/>
                <a:gd name="T42" fmla="*/ 0 w 2243"/>
                <a:gd name="T43" fmla="*/ 80 h 160"/>
                <a:gd name="T44" fmla="*/ 3 w 2243"/>
                <a:gd name="T45" fmla="*/ 58 h 160"/>
                <a:gd name="T46" fmla="*/ 11 w 2243"/>
                <a:gd name="T47" fmla="*/ 39 h 160"/>
                <a:gd name="T48" fmla="*/ 23 w 2243"/>
                <a:gd name="T49" fmla="*/ 24 h 160"/>
                <a:gd name="T50" fmla="*/ 40 w 2243"/>
                <a:gd name="T51" fmla="*/ 10 h 160"/>
                <a:gd name="T52" fmla="*/ 59 w 2243"/>
                <a:gd name="T53" fmla="*/ 3 h 160"/>
                <a:gd name="T54" fmla="*/ 80 w 2243"/>
                <a:gd name="T5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43" h="160">
                  <a:moveTo>
                    <a:pt x="80" y="0"/>
                  </a:moveTo>
                  <a:lnTo>
                    <a:pt x="2163" y="0"/>
                  </a:lnTo>
                  <a:lnTo>
                    <a:pt x="2184" y="3"/>
                  </a:lnTo>
                  <a:lnTo>
                    <a:pt x="2203" y="10"/>
                  </a:lnTo>
                  <a:lnTo>
                    <a:pt x="2220" y="24"/>
                  </a:lnTo>
                  <a:lnTo>
                    <a:pt x="2232" y="39"/>
                  </a:lnTo>
                  <a:lnTo>
                    <a:pt x="2240" y="58"/>
                  </a:lnTo>
                  <a:lnTo>
                    <a:pt x="2243" y="80"/>
                  </a:lnTo>
                  <a:lnTo>
                    <a:pt x="2240" y="101"/>
                  </a:lnTo>
                  <a:lnTo>
                    <a:pt x="2232" y="121"/>
                  </a:lnTo>
                  <a:lnTo>
                    <a:pt x="2219" y="136"/>
                  </a:lnTo>
                  <a:lnTo>
                    <a:pt x="2203" y="149"/>
                  </a:lnTo>
                  <a:lnTo>
                    <a:pt x="2184" y="158"/>
                  </a:lnTo>
                  <a:lnTo>
                    <a:pt x="2163" y="160"/>
                  </a:lnTo>
                  <a:lnTo>
                    <a:pt x="80" y="160"/>
                  </a:lnTo>
                  <a:lnTo>
                    <a:pt x="59" y="158"/>
                  </a:lnTo>
                  <a:lnTo>
                    <a:pt x="40" y="149"/>
                  </a:lnTo>
                  <a:lnTo>
                    <a:pt x="23" y="136"/>
                  </a:lnTo>
                  <a:lnTo>
                    <a:pt x="11" y="121"/>
                  </a:lnTo>
                  <a:lnTo>
                    <a:pt x="3" y="101"/>
                  </a:lnTo>
                  <a:lnTo>
                    <a:pt x="0" y="80"/>
                  </a:lnTo>
                  <a:lnTo>
                    <a:pt x="0" y="80"/>
                  </a:lnTo>
                  <a:lnTo>
                    <a:pt x="3" y="58"/>
                  </a:lnTo>
                  <a:lnTo>
                    <a:pt x="11" y="39"/>
                  </a:lnTo>
                  <a:lnTo>
                    <a:pt x="23" y="24"/>
                  </a:lnTo>
                  <a:lnTo>
                    <a:pt x="40" y="10"/>
                  </a:lnTo>
                  <a:lnTo>
                    <a:pt x="59" y="3"/>
                  </a:lnTo>
                  <a:lnTo>
                    <a:pt x="80"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sp>
          <p:nvSpPr>
            <p:cNvPr id="27" name="Freeform 234">
              <a:extLst>
                <a:ext uri="{FF2B5EF4-FFF2-40B4-BE49-F238E27FC236}">
                  <a16:creationId xmlns:a16="http://schemas.microsoft.com/office/drawing/2014/main" id="{2536C6E8-09BD-40FB-B7A5-592C72121C24}"/>
                </a:ext>
              </a:extLst>
            </p:cNvPr>
            <p:cNvSpPr>
              <a:spLocks/>
            </p:cNvSpPr>
            <p:nvPr/>
          </p:nvSpPr>
          <p:spPr bwMode="auto">
            <a:xfrm>
              <a:off x="31097538" y="-1785938"/>
              <a:ext cx="277813" cy="409575"/>
            </a:xfrm>
            <a:custGeom>
              <a:avLst/>
              <a:gdLst>
                <a:gd name="T0" fmla="*/ 226 w 872"/>
                <a:gd name="T1" fmla="*/ 0 h 1290"/>
                <a:gd name="T2" fmla="*/ 356 w 872"/>
                <a:gd name="T3" fmla="*/ 13 h 1290"/>
                <a:gd name="T4" fmla="*/ 477 w 872"/>
                <a:gd name="T5" fmla="*/ 51 h 1290"/>
                <a:gd name="T6" fmla="*/ 586 w 872"/>
                <a:gd name="T7" fmla="*/ 110 h 1290"/>
                <a:gd name="T8" fmla="*/ 682 w 872"/>
                <a:gd name="T9" fmla="*/ 190 h 1290"/>
                <a:gd name="T10" fmla="*/ 761 w 872"/>
                <a:gd name="T11" fmla="*/ 285 h 1290"/>
                <a:gd name="T12" fmla="*/ 820 w 872"/>
                <a:gd name="T13" fmla="*/ 395 h 1290"/>
                <a:gd name="T14" fmla="*/ 858 w 872"/>
                <a:gd name="T15" fmla="*/ 515 h 1290"/>
                <a:gd name="T16" fmla="*/ 872 w 872"/>
                <a:gd name="T17" fmla="*/ 646 h 1290"/>
                <a:gd name="T18" fmla="*/ 858 w 872"/>
                <a:gd name="T19" fmla="*/ 775 h 1290"/>
                <a:gd name="T20" fmla="*/ 820 w 872"/>
                <a:gd name="T21" fmla="*/ 897 h 1290"/>
                <a:gd name="T22" fmla="*/ 761 w 872"/>
                <a:gd name="T23" fmla="*/ 1006 h 1290"/>
                <a:gd name="T24" fmla="*/ 682 w 872"/>
                <a:gd name="T25" fmla="*/ 1102 h 1290"/>
                <a:gd name="T26" fmla="*/ 586 w 872"/>
                <a:gd name="T27" fmla="*/ 1180 h 1290"/>
                <a:gd name="T28" fmla="*/ 477 w 872"/>
                <a:gd name="T29" fmla="*/ 1240 h 1290"/>
                <a:gd name="T30" fmla="*/ 356 w 872"/>
                <a:gd name="T31" fmla="*/ 1277 h 1290"/>
                <a:gd name="T32" fmla="*/ 226 w 872"/>
                <a:gd name="T33" fmla="*/ 1290 h 1290"/>
                <a:gd name="T34" fmla="*/ 0 w 872"/>
                <a:gd name="T35" fmla="*/ 1131 h 1290"/>
                <a:gd name="T36" fmla="*/ 283 w 872"/>
                <a:gd name="T37" fmla="*/ 1127 h 1290"/>
                <a:gd name="T38" fmla="*/ 390 w 872"/>
                <a:gd name="T39" fmla="*/ 1102 h 1290"/>
                <a:gd name="T40" fmla="*/ 486 w 872"/>
                <a:gd name="T41" fmla="*/ 1055 h 1290"/>
                <a:gd name="T42" fmla="*/ 569 w 872"/>
                <a:gd name="T43" fmla="*/ 988 h 1290"/>
                <a:gd name="T44" fmla="*/ 635 w 872"/>
                <a:gd name="T45" fmla="*/ 905 h 1290"/>
                <a:gd name="T46" fmla="*/ 683 w 872"/>
                <a:gd name="T47" fmla="*/ 808 h 1290"/>
                <a:gd name="T48" fmla="*/ 708 w 872"/>
                <a:gd name="T49" fmla="*/ 701 h 1290"/>
                <a:gd name="T50" fmla="*/ 708 w 872"/>
                <a:gd name="T51" fmla="*/ 589 h 1290"/>
                <a:gd name="T52" fmla="*/ 683 w 872"/>
                <a:gd name="T53" fmla="*/ 482 h 1290"/>
                <a:gd name="T54" fmla="*/ 635 w 872"/>
                <a:gd name="T55" fmla="*/ 386 h 1290"/>
                <a:gd name="T56" fmla="*/ 569 w 872"/>
                <a:gd name="T57" fmla="*/ 302 h 1290"/>
                <a:gd name="T58" fmla="*/ 486 w 872"/>
                <a:gd name="T59" fmla="*/ 236 h 1290"/>
                <a:gd name="T60" fmla="*/ 390 w 872"/>
                <a:gd name="T61" fmla="*/ 188 h 1290"/>
                <a:gd name="T62" fmla="*/ 283 w 872"/>
                <a:gd name="T63" fmla="*/ 164 h 1290"/>
                <a:gd name="T64" fmla="*/ 0 w 872"/>
                <a:gd name="T65" fmla="*/ 161 h 1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72" h="1290">
                  <a:moveTo>
                    <a:pt x="0" y="0"/>
                  </a:moveTo>
                  <a:lnTo>
                    <a:pt x="226" y="0"/>
                  </a:lnTo>
                  <a:lnTo>
                    <a:pt x="292" y="3"/>
                  </a:lnTo>
                  <a:lnTo>
                    <a:pt x="356" y="13"/>
                  </a:lnTo>
                  <a:lnTo>
                    <a:pt x="418" y="29"/>
                  </a:lnTo>
                  <a:lnTo>
                    <a:pt x="477" y="51"/>
                  </a:lnTo>
                  <a:lnTo>
                    <a:pt x="534" y="78"/>
                  </a:lnTo>
                  <a:lnTo>
                    <a:pt x="586" y="110"/>
                  </a:lnTo>
                  <a:lnTo>
                    <a:pt x="636" y="148"/>
                  </a:lnTo>
                  <a:lnTo>
                    <a:pt x="682" y="190"/>
                  </a:lnTo>
                  <a:lnTo>
                    <a:pt x="723" y="235"/>
                  </a:lnTo>
                  <a:lnTo>
                    <a:pt x="761" y="285"/>
                  </a:lnTo>
                  <a:lnTo>
                    <a:pt x="794" y="338"/>
                  </a:lnTo>
                  <a:lnTo>
                    <a:pt x="820" y="395"/>
                  </a:lnTo>
                  <a:lnTo>
                    <a:pt x="843" y="454"/>
                  </a:lnTo>
                  <a:lnTo>
                    <a:pt x="858" y="515"/>
                  </a:lnTo>
                  <a:lnTo>
                    <a:pt x="868" y="580"/>
                  </a:lnTo>
                  <a:lnTo>
                    <a:pt x="872" y="646"/>
                  </a:lnTo>
                  <a:lnTo>
                    <a:pt x="868" y="711"/>
                  </a:lnTo>
                  <a:lnTo>
                    <a:pt x="858" y="775"/>
                  </a:lnTo>
                  <a:lnTo>
                    <a:pt x="843" y="837"/>
                  </a:lnTo>
                  <a:lnTo>
                    <a:pt x="820" y="897"/>
                  </a:lnTo>
                  <a:lnTo>
                    <a:pt x="794" y="952"/>
                  </a:lnTo>
                  <a:lnTo>
                    <a:pt x="761" y="1006"/>
                  </a:lnTo>
                  <a:lnTo>
                    <a:pt x="723" y="1056"/>
                  </a:lnTo>
                  <a:lnTo>
                    <a:pt x="682" y="1102"/>
                  </a:lnTo>
                  <a:lnTo>
                    <a:pt x="636" y="1143"/>
                  </a:lnTo>
                  <a:lnTo>
                    <a:pt x="586" y="1180"/>
                  </a:lnTo>
                  <a:lnTo>
                    <a:pt x="534" y="1212"/>
                  </a:lnTo>
                  <a:lnTo>
                    <a:pt x="477" y="1240"/>
                  </a:lnTo>
                  <a:lnTo>
                    <a:pt x="418" y="1261"/>
                  </a:lnTo>
                  <a:lnTo>
                    <a:pt x="356" y="1277"/>
                  </a:lnTo>
                  <a:lnTo>
                    <a:pt x="292" y="1287"/>
                  </a:lnTo>
                  <a:lnTo>
                    <a:pt x="226" y="1290"/>
                  </a:lnTo>
                  <a:lnTo>
                    <a:pt x="0" y="1290"/>
                  </a:lnTo>
                  <a:lnTo>
                    <a:pt x="0" y="1131"/>
                  </a:lnTo>
                  <a:lnTo>
                    <a:pt x="226" y="1131"/>
                  </a:lnTo>
                  <a:lnTo>
                    <a:pt x="283" y="1127"/>
                  </a:lnTo>
                  <a:lnTo>
                    <a:pt x="337" y="1117"/>
                  </a:lnTo>
                  <a:lnTo>
                    <a:pt x="390" y="1102"/>
                  </a:lnTo>
                  <a:lnTo>
                    <a:pt x="439" y="1081"/>
                  </a:lnTo>
                  <a:lnTo>
                    <a:pt x="486" y="1055"/>
                  </a:lnTo>
                  <a:lnTo>
                    <a:pt x="529" y="1024"/>
                  </a:lnTo>
                  <a:lnTo>
                    <a:pt x="569" y="988"/>
                  </a:lnTo>
                  <a:lnTo>
                    <a:pt x="605" y="949"/>
                  </a:lnTo>
                  <a:lnTo>
                    <a:pt x="635" y="905"/>
                  </a:lnTo>
                  <a:lnTo>
                    <a:pt x="662" y="859"/>
                  </a:lnTo>
                  <a:lnTo>
                    <a:pt x="683" y="808"/>
                  </a:lnTo>
                  <a:lnTo>
                    <a:pt x="699" y="756"/>
                  </a:lnTo>
                  <a:lnTo>
                    <a:pt x="708" y="701"/>
                  </a:lnTo>
                  <a:lnTo>
                    <a:pt x="711" y="646"/>
                  </a:lnTo>
                  <a:lnTo>
                    <a:pt x="708" y="589"/>
                  </a:lnTo>
                  <a:lnTo>
                    <a:pt x="699" y="534"/>
                  </a:lnTo>
                  <a:lnTo>
                    <a:pt x="683" y="482"/>
                  </a:lnTo>
                  <a:lnTo>
                    <a:pt x="662" y="433"/>
                  </a:lnTo>
                  <a:lnTo>
                    <a:pt x="635" y="386"/>
                  </a:lnTo>
                  <a:lnTo>
                    <a:pt x="605" y="342"/>
                  </a:lnTo>
                  <a:lnTo>
                    <a:pt x="569" y="302"/>
                  </a:lnTo>
                  <a:lnTo>
                    <a:pt x="529" y="268"/>
                  </a:lnTo>
                  <a:lnTo>
                    <a:pt x="486" y="236"/>
                  </a:lnTo>
                  <a:lnTo>
                    <a:pt x="439" y="210"/>
                  </a:lnTo>
                  <a:lnTo>
                    <a:pt x="390" y="188"/>
                  </a:lnTo>
                  <a:lnTo>
                    <a:pt x="337" y="173"/>
                  </a:lnTo>
                  <a:lnTo>
                    <a:pt x="283" y="164"/>
                  </a:lnTo>
                  <a:lnTo>
                    <a:pt x="226" y="161"/>
                  </a:lnTo>
                  <a:lnTo>
                    <a:pt x="0" y="161"/>
                  </a:lnTo>
                  <a:lnTo>
                    <a:pt x="0"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sp>
          <p:nvSpPr>
            <p:cNvPr id="28" name="Freeform 235">
              <a:extLst>
                <a:ext uri="{FF2B5EF4-FFF2-40B4-BE49-F238E27FC236}">
                  <a16:creationId xmlns:a16="http://schemas.microsoft.com/office/drawing/2014/main" id="{DBED84A6-910B-497B-ABD3-3540AF7E1ACA}"/>
                </a:ext>
              </a:extLst>
            </p:cNvPr>
            <p:cNvSpPr>
              <a:spLocks noEditPoints="1"/>
            </p:cNvSpPr>
            <p:nvPr/>
          </p:nvSpPr>
          <p:spPr bwMode="auto">
            <a:xfrm>
              <a:off x="30403796" y="-1901826"/>
              <a:ext cx="711200" cy="787400"/>
            </a:xfrm>
            <a:custGeom>
              <a:avLst/>
              <a:gdLst>
                <a:gd name="T0" fmla="*/ 159 w 2243"/>
                <a:gd name="T1" fmla="*/ 1361 h 2481"/>
                <a:gd name="T2" fmla="*/ 174 w 2243"/>
                <a:gd name="T3" fmla="*/ 1525 h 2481"/>
                <a:gd name="T4" fmla="*/ 214 w 2243"/>
                <a:gd name="T5" fmla="*/ 1679 h 2481"/>
                <a:gd name="T6" fmla="*/ 279 w 2243"/>
                <a:gd name="T7" fmla="*/ 1822 h 2481"/>
                <a:gd name="T8" fmla="*/ 365 w 2243"/>
                <a:gd name="T9" fmla="*/ 1953 h 2481"/>
                <a:gd name="T10" fmla="*/ 470 w 2243"/>
                <a:gd name="T11" fmla="*/ 2067 h 2481"/>
                <a:gd name="T12" fmla="*/ 592 w 2243"/>
                <a:gd name="T13" fmla="*/ 2163 h 2481"/>
                <a:gd name="T14" fmla="*/ 729 w 2243"/>
                <a:gd name="T15" fmla="*/ 2238 h 2481"/>
                <a:gd name="T16" fmla="*/ 879 w 2243"/>
                <a:gd name="T17" fmla="*/ 2291 h 2481"/>
                <a:gd name="T18" fmla="*/ 1038 w 2243"/>
                <a:gd name="T19" fmla="*/ 2318 h 2481"/>
                <a:gd name="T20" fmla="*/ 1204 w 2243"/>
                <a:gd name="T21" fmla="*/ 2318 h 2481"/>
                <a:gd name="T22" fmla="*/ 1364 w 2243"/>
                <a:gd name="T23" fmla="*/ 2291 h 2481"/>
                <a:gd name="T24" fmla="*/ 1514 w 2243"/>
                <a:gd name="T25" fmla="*/ 2238 h 2481"/>
                <a:gd name="T26" fmla="*/ 1650 w 2243"/>
                <a:gd name="T27" fmla="*/ 2163 h 2481"/>
                <a:gd name="T28" fmla="*/ 1772 w 2243"/>
                <a:gd name="T29" fmla="*/ 2067 h 2481"/>
                <a:gd name="T30" fmla="*/ 1878 w 2243"/>
                <a:gd name="T31" fmla="*/ 1953 h 2481"/>
                <a:gd name="T32" fmla="*/ 1964 w 2243"/>
                <a:gd name="T33" fmla="*/ 1822 h 2481"/>
                <a:gd name="T34" fmla="*/ 2028 w 2243"/>
                <a:gd name="T35" fmla="*/ 1679 h 2481"/>
                <a:gd name="T36" fmla="*/ 2068 w 2243"/>
                <a:gd name="T37" fmla="*/ 1525 h 2481"/>
                <a:gd name="T38" fmla="*/ 2083 w 2243"/>
                <a:gd name="T39" fmla="*/ 1361 h 2481"/>
                <a:gd name="T40" fmla="*/ 159 w 2243"/>
                <a:gd name="T41" fmla="*/ 161 h 2481"/>
                <a:gd name="T42" fmla="*/ 2243 w 2243"/>
                <a:gd name="T43" fmla="*/ 0 h 2481"/>
                <a:gd name="T44" fmla="*/ 2240 w 2243"/>
                <a:gd name="T45" fmla="*/ 1448 h 2481"/>
                <a:gd name="T46" fmla="*/ 2213 w 2243"/>
                <a:gd name="T47" fmla="*/ 1617 h 2481"/>
                <a:gd name="T48" fmla="*/ 2163 w 2243"/>
                <a:gd name="T49" fmla="*/ 1778 h 2481"/>
                <a:gd name="T50" fmla="*/ 2089 w 2243"/>
                <a:gd name="T51" fmla="*/ 1926 h 2481"/>
                <a:gd name="T52" fmla="*/ 1996 w 2243"/>
                <a:gd name="T53" fmla="*/ 2061 h 2481"/>
                <a:gd name="T54" fmla="*/ 1884 w 2243"/>
                <a:gd name="T55" fmla="*/ 2182 h 2481"/>
                <a:gd name="T56" fmla="*/ 1757 w 2243"/>
                <a:gd name="T57" fmla="*/ 2284 h 2481"/>
                <a:gd name="T58" fmla="*/ 1614 w 2243"/>
                <a:gd name="T59" fmla="*/ 2368 h 2481"/>
                <a:gd name="T60" fmla="*/ 1459 w 2243"/>
                <a:gd name="T61" fmla="*/ 2429 h 2481"/>
                <a:gd name="T62" fmla="*/ 1294 w 2243"/>
                <a:gd name="T63" fmla="*/ 2468 h 2481"/>
                <a:gd name="T64" fmla="*/ 1121 w 2243"/>
                <a:gd name="T65" fmla="*/ 2481 h 2481"/>
                <a:gd name="T66" fmla="*/ 948 w 2243"/>
                <a:gd name="T67" fmla="*/ 2468 h 2481"/>
                <a:gd name="T68" fmla="*/ 783 w 2243"/>
                <a:gd name="T69" fmla="*/ 2429 h 2481"/>
                <a:gd name="T70" fmla="*/ 629 w 2243"/>
                <a:gd name="T71" fmla="*/ 2368 h 2481"/>
                <a:gd name="T72" fmla="*/ 486 w 2243"/>
                <a:gd name="T73" fmla="*/ 2284 h 2481"/>
                <a:gd name="T74" fmla="*/ 358 w 2243"/>
                <a:gd name="T75" fmla="*/ 2182 h 2481"/>
                <a:gd name="T76" fmla="*/ 246 w 2243"/>
                <a:gd name="T77" fmla="*/ 2061 h 2481"/>
                <a:gd name="T78" fmla="*/ 153 w 2243"/>
                <a:gd name="T79" fmla="*/ 1926 h 2481"/>
                <a:gd name="T80" fmla="*/ 80 w 2243"/>
                <a:gd name="T81" fmla="*/ 1778 h 2481"/>
                <a:gd name="T82" fmla="*/ 30 w 2243"/>
                <a:gd name="T83" fmla="*/ 1617 h 2481"/>
                <a:gd name="T84" fmla="*/ 3 w 2243"/>
                <a:gd name="T85" fmla="*/ 1448 h 2481"/>
                <a:gd name="T86" fmla="*/ 0 w 2243"/>
                <a:gd name="T87" fmla="*/ 933 h 2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43" h="2481">
                  <a:moveTo>
                    <a:pt x="159" y="161"/>
                  </a:moveTo>
                  <a:lnTo>
                    <a:pt x="159" y="1361"/>
                  </a:lnTo>
                  <a:lnTo>
                    <a:pt x="164" y="1443"/>
                  </a:lnTo>
                  <a:lnTo>
                    <a:pt x="174" y="1525"/>
                  </a:lnTo>
                  <a:lnTo>
                    <a:pt x="191" y="1603"/>
                  </a:lnTo>
                  <a:lnTo>
                    <a:pt x="214" y="1679"/>
                  </a:lnTo>
                  <a:lnTo>
                    <a:pt x="243" y="1752"/>
                  </a:lnTo>
                  <a:lnTo>
                    <a:pt x="279" y="1822"/>
                  </a:lnTo>
                  <a:lnTo>
                    <a:pt x="319" y="1889"/>
                  </a:lnTo>
                  <a:lnTo>
                    <a:pt x="365" y="1953"/>
                  </a:lnTo>
                  <a:lnTo>
                    <a:pt x="415" y="2012"/>
                  </a:lnTo>
                  <a:lnTo>
                    <a:pt x="470" y="2067"/>
                  </a:lnTo>
                  <a:lnTo>
                    <a:pt x="529" y="2117"/>
                  </a:lnTo>
                  <a:lnTo>
                    <a:pt x="592" y="2163"/>
                  </a:lnTo>
                  <a:lnTo>
                    <a:pt x="659" y="2203"/>
                  </a:lnTo>
                  <a:lnTo>
                    <a:pt x="729" y="2238"/>
                  </a:lnTo>
                  <a:lnTo>
                    <a:pt x="803" y="2267"/>
                  </a:lnTo>
                  <a:lnTo>
                    <a:pt x="879" y="2291"/>
                  </a:lnTo>
                  <a:lnTo>
                    <a:pt x="957" y="2308"/>
                  </a:lnTo>
                  <a:lnTo>
                    <a:pt x="1038" y="2318"/>
                  </a:lnTo>
                  <a:lnTo>
                    <a:pt x="1121" y="2322"/>
                  </a:lnTo>
                  <a:lnTo>
                    <a:pt x="1204" y="2318"/>
                  </a:lnTo>
                  <a:lnTo>
                    <a:pt x="1285" y="2308"/>
                  </a:lnTo>
                  <a:lnTo>
                    <a:pt x="1364" y="2291"/>
                  </a:lnTo>
                  <a:lnTo>
                    <a:pt x="1440" y="2267"/>
                  </a:lnTo>
                  <a:lnTo>
                    <a:pt x="1514" y="2238"/>
                  </a:lnTo>
                  <a:lnTo>
                    <a:pt x="1584" y="2203"/>
                  </a:lnTo>
                  <a:lnTo>
                    <a:pt x="1650" y="2163"/>
                  </a:lnTo>
                  <a:lnTo>
                    <a:pt x="1713" y="2117"/>
                  </a:lnTo>
                  <a:lnTo>
                    <a:pt x="1772" y="2067"/>
                  </a:lnTo>
                  <a:lnTo>
                    <a:pt x="1827" y="2012"/>
                  </a:lnTo>
                  <a:lnTo>
                    <a:pt x="1878" y="1953"/>
                  </a:lnTo>
                  <a:lnTo>
                    <a:pt x="1923" y="1889"/>
                  </a:lnTo>
                  <a:lnTo>
                    <a:pt x="1964" y="1822"/>
                  </a:lnTo>
                  <a:lnTo>
                    <a:pt x="1999" y="1752"/>
                  </a:lnTo>
                  <a:lnTo>
                    <a:pt x="2028" y="1679"/>
                  </a:lnTo>
                  <a:lnTo>
                    <a:pt x="2051" y="1603"/>
                  </a:lnTo>
                  <a:lnTo>
                    <a:pt x="2068" y="1525"/>
                  </a:lnTo>
                  <a:lnTo>
                    <a:pt x="2079" y="1443"/>
                  </a:lnTo>
                  <a:lnTo>
                    <a:pt x="2083" y="1361"/>
                  </a:lnTo>
                  <a:lnTo>
                    <a:pt x="2083" y="161"/>
                  </a:lnTo>
                  <a:lnTo>
                    <a:pt x="159" y="161"/>
                  </a:lnTo>
                  <a:close/>
                  <a:moveTo>
                    <a:pt x="0" y="0"/>
                  </a:moveTo>
                  <a:lnTo>
                    <a:pt x="2243" y="0"/>
                  </a:lnTo>
                  <a:lnTo>
                    <a:pt x="2243" y="1361"/>
                  </a:lnTo>
                  <a:lnTo>
                    <a:pt x="2240" y="1448"/>
                  </a:lnTo>
                  <a:lnTo>
                    <a:pt x="2230" y="1534"/>
                  </a:lnTo>
                  <a:lnTo>
                    <a:pt x="2213" y="1617"/>
                  </a:lnTo>
                  <a:lnTo>
                    <a:pt x="2191" y="1699"/>
                  </a:lnTo>
                  <a:lnTo>
                    <a:pt x="2163" y="1778"/>
                  </a:lnTo>
                  <a:lnTo>
                    <a:pt x="2128" y="1854"/>
                  </a:lnTo>
                  <a:lnTo>
                    <a:pt x="2089" y="1926"/>
                  </a:lnTo>
                  <a:lnTo>
                    <a:pt x="2045" y="1995"/>
                  </a:lnTo>
                  <a:lnTo>
                    <a:pt x="1996" y="2061"/>
                  </a:lnTo>
                  <a:lnTo>
                    <a:pt x="1942" y="2124"/>
                  </a:lnTo>
                  <a:lnTo>
                    <a:pt x="1884" y="2182"/>
                  </a:lnTo>
                  <a:lnTo>
                    <a:pt x="1823" y="2235"/>
                  </a:lnTo>
                  <a:lnTo>
                    <a:pt x="1757" y="2284"/>
                  </a:lnTo>
                  <a:lnTo>
                    <a:pt x="1687" y="2329"/>
                  </a:lnTo>
                  <a:lnTo>
                    <a:pt x="1614" y="2368"/>
                  </a:lnTo>
                  <a:lnTo>
                    <a:pt x="1538" y="2401"/>
                  </a:lnTo>
                  <a:lnTo>
                    <a:pt x="1459" y="2429"/>
                  </a:lnTo>
                  <a:lnTo>
                    <a:pt x="1378" y="2452"/>
                  </a:lnTo>
                  <a:lnTo>
                    <a:pt x="1294" y="2468"/>
                  </a:lnTo>
                  <a:lnTo>
                    <a:pt x="1209" y="2478"/>
                  </a:lnTo>
                  <a:lnTo>
                    <a:pt x="1121" y="2481"/>
                  </a:lnTo>
                  <a:lnTo>
                    <a:pt x="1034" y="2478"/>
                  </a:lnTo>
                  <a:lnTo>
                    <a:pt x="948" y="2468"/>
                  </a:lnTo>
                  <a:lnTo>
                    <a:pt x="864" y="2452"/>
                  </a:lnTo>
                  <a:lnTo>
                    <a:pt x="783" y="2429"/>
                  </a:lnTo>
                  <a:lnTo>
                    <a:pt x="705" y="2401"/>
                  </a:lnTo>
                  <a:lnTo>
                    <a:pt x="629" y="2368"/>
                  </a:lnTo>
                  <a:lnTo>
                    <a:pt x="555" y="2329"/>
                  </a:lnTo>
                  <a:lnTo>
                    <a:pt x="486" y="2284"/>
                  </a:lnTo>
                  <a:lnTo>
                    <a:pt x="420" y="2235"/>
                  </a:lnTo>
                  <a:lnTo>
                    <a:pt x="358" y="2182"/>
                  </a:lnTo>
                  <a:lnTo>
                    <a:pt x="300" y="2124"/>
                  </a:lnTo>
                  <a:lnTo>
                    <a:pt x="246" y="2061"/>
                  </a:lnTo>
                  <a:lnTo>
                    <a:pt x="197" y="1995"/>
                  </a:lnTo>
                  <a:lnTo>
                    <a:pt x="153" y="1926"/>
                  </a:lnTo>
                  <a:lnTo>
                    <a:pt x="114" y="1854"/>
                  </a:lnTo>
                  <a:lnTo>
                    <a:pt x="80" y="1778"/>
                  </a:lnTo>
                  <a:lnTo>
                    <a:pt x="52" y="1699"/>
                  </a:lnTo>
                  <a:lnTo>
                    <a:pt x="30" y="1617"/>
                  </a:lnTo>
                  <a:lnTo>
                    <a:pt x="13" y="1534"/>
                  </a:lnTo>
                  <a:lnTo>
                    <a:pt x="3" y="1448"/>
                  </a:lnTo>
                  <a:lnTo>
                    <a:pt x="0" y="1361"/>
                  </a:lnTo>
                  <a:lnTo>
                    <a:pt x="0" y="933"/>
                  </a:lnTo>
                  <a:lnTo>
                    <a:pt x="0"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grpSp>
      <p:grpSp>
        <p:nvGrpSpPr>
          <p:cNvPr id="29" name="33 Grupo">
            <a:extLst>
              <a:ext uri="{FF2B5EF4-FFF2-40B4-BE49-F238E27FC236}">
                <a16:creationId xmlns:a16="http://schemas.microsoft.com/office/drawing/2014/main" id="{0EFBC138-6C93-419C-849C-7D666F49722C}"/>
              </a:ext>
            </a:extLst>
          </p:cNvPr>
          <p:cNvGrpSpPr>
            <a:grpSpLocks noChangeAspect="1"/>
          </p:cNvGrpSpPr>
          <p:nvPr/>
        </p:nvGrpSpPr>
        <p:grpSpPr>
          <a:xfrm>
            <a:off x="8612034" y="2979584"/>
            <a:ext cx="431322" cy="379178"/>
            <a:chOff x="28563888" y="-2092326"/>
            <a:chExt cx="1208088" cy="1062038"/>
          </a:xfrm>
          <a:solidFill>
            <a:schemeClr val="bg1"/>
          </a:solidFill>
        </p:grpSpPr>
        <p:sp>
          <p:nvSpPr>
            <p:cNvPr id="30" name="Freeform 240">
              <a:extLst>
                <a:ext uri="{FF2B5EF4-FFF2-40B4-BE49-F238E27FC236}">
                  <a16:creationId xmlns:a16="http://schemas.microsoft.com/office/drawing/2014/main" id="{E9AC6591-6C63-4F07-9A56-FF67236CF413}"/>
                </a:ext>
              </a:extLst>
            </p:cNvPr>
            <p:cNvSpPr>
              <a:spLocks/>
            </p:cNvSpPr>
            <p:nvPr/>
          </p:nvSpPr>
          <p:spPr bwMode="auto">
            <a:xfrm>
              <a:off x="28830588" y="-2092326"/>
              <a:ext cx="674688" cy="550863"/>
            </a:xfrm>
            <a:custGeom>
              <a:avLst/>
              <a:gdLst>
                <a:gd name="T0" fmla="*/ 1577 w 2121"/>
                <a:gd name="T1" fmla="*/ 0 h 1733"/>
                <a:gd name="T2" fmla="*/ 1702 w 2121"/>
                <a:gd name="T3" fmla="*/ 15 h 1733"/>
                <a:gd name="T4" fmla="*/ 1816 w 2121"/>
                <a:gd name="T5" fmla="*/ 56 h 1733"/>
                <a:gd name="T6" fmla="*/ 1917 w 2121"/>
                <a:gd name="T7" fmla="*/ 120 h 1733"/>
                <a:gd name="T8" fmla="*/ 2001 w 2121"/>
                <a:gd name="T9" fmla="*/ 204 h 1733"/>
                <a:gd name="T10" fmla="*/ 2065 w 2121"/>
                <a:gd name="T11" fmla="*/ 305 h 1733"/>
                <a:gd name="T12" fmla="*/ 2105 w 2121"/>
                <a:gd name="T13" fmla="*/ 419 h 1733"/>
                <a:gd name="T14" fmla="*/ 2121 w 2121"/>
                <a:gd name="T15" fmla="*/ 544 h 1733"/>
                <a:gd name="T16" fmla="*/ 2117 w 2121"/>
                <a:gd name="T17" fmla="*/ 1675 h 1733"/>
                <a:gd name="T18" fmla="*/ 2097 w 2121"/>
                <a:gd name="T19" fmla="*/ 1710 h 1733"/>
                <a:gd name="T20" fmla="*/ 2061 w 2121"/>
                <a:gd name="T21" fmla="*/ 1731 h 1733"/>
                <a:gd name="T22" fmla="*/ 2019 w 2121"/>
                <a:gd name="T23" fmla="*/ 1731 h 1733"/>
                <a:gd name="T24" fmla="*/ 1983 w 2121"/>
                <a:gd name="T25" fmla="*/ 1710 h 1733"/>
                <a:gd name="T26" fmla="*/ 1964 w 2121"/>
                <a:gd name="T27" fmla="*/ 1675 h 1733"/>
                <a:gd name="T28" fmla="*/ 1960 w 2121"/>
                <a:gd name="T29" fmla="*/ 544 h 1733"/>
                <a:gd name="T30" fmla="*/ 1946 w 2121"/>
                <a:gd name="T31" fmla="*/ 443 h 1733"/>
                <a:gd name="T32" fmla="*/ 1908 w 2121"/>
                <a:gd name="T33" fmla="*/ 351 h 1733"/>
                <a:gd name="T34" fmla="*/ 1848 w 2121"/>
                <a:gd name="T35" fmla="*/ 273 h 1733"/>
                <a:gd name="T36" fmla="*/ 1770 w 2121"/>
                <a:gd name="T37" fmla="*/ 213 h 1733"/>
                <a:gd name="T38" fmla="*/ 1678 w 2121"/>
                <a:gd name="T39" fmla="*/ 175 h 1733"/>
                <a:gd name="T40" fmla="*/ 1577 w 2121"/>
                <a:gd name="T41" fmla="*/ 161 h 1733"/>
                <a:gd name="T42" fmla="*/ 492 w 2121"/>
                <a:gd name="T43" fmla="*/ 164 h 1733"/>
                <a:gd name="T44" fmla="*/ 395 w 2121"/>
                <a:gd name="T45" fmla="*/ 191 h 1733"/>
                <a:gd name="T46" fmla="*/ 310 w 2121"/>
                <a:gd name="T47" fmla="*/ 241 h 1733"/>
                <a:gd name="T48" fmla="*/ 240 w 2121"/>
                <a:gd name="T49" fmla="*/ 310 h 1733"/>
                <a:gd name="T50" fmla="*/ 190 w 2121"/>
                <a:gd name="T51" fmla="*/ 395 h 1733"/>
                <a:gd name="T52" fmla="*/ 165 w 2121"/>
                <a:gd name="T53" fmla="*/ 491 h 1733"/>
                <a:gd name="T54" fmla="*/ 161 w 2121"/>
                <a:gd name="T55" fmla="*/ 1654 h 1733"/>
                <a:gd name="T56" fmla="*/ 149 w 2121"/>
                <a:gd name="T57" fmla="*/ 1694 h 1733"/>
                <a:gd name="T58" fmla="*/ 120 w 2121"/>
                <a:gd name="T59" fmla="*/ 1723 h 1733"/>
                <a:gd name="T60" fmla="*/ 81 w 2121"/>
                <a:gd name="T61" fmla="*/ 1733 h 1733"/>
                <a:gd name="T62" fmla="*/ 40 w 2121"/>
                <a:gd name="T63" fmla="*/ 1723 h 1733"/>
                <a:gd name="T64" fmla="*/ 11 w 2121"/>
                <a:gd name="T65" fmla="*/ 1694 h 1733"/>
                <a:gd name="T66" fmla="*/ 0 w 2121"/>
                <a:gd name="T67" fmla="*/ 1654 h 1733"/>
                <a:gd name="T68" fmla="*/ 4 w 2121"/>
                <a:gd name="T69" fmla="*/ 481 h 1733"/>
                <a:gd name="T70" fmla="*/ 32 w 2121"/>
                <a:gd name="T71" fmla="*/ 361 h 1733"/>
                <a:gd name="T72" fmla="*/ 85 w 2121"/>
                <a:gd name="T73" fmla="*/ 253 h 1733"/>
                <a:gd name="T74" fmla="*/ 160 w 2121"/>
                <a:gd name="T75" fmla="*/ 160 h 1733"/>
                <a:gd name="T76" fmla="*/ 253 w 2121"/>
                <a:gd name="T77" fmla="*/ 85 h 1733"/>
                <a:gd name="T78" fmla="*/ 360 w 2121"/>
                <a:gd name="T79" fmla="*/ 33 h 1733"/>
                <a:gd name="T80" fmla="*/ 480 w 2121"/>
                <a:gd name="T81" fmla="*/ 5 h 1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21" h="1733">
                  <a:moveTo>
                    <a:pt x="544" y="0"/>
                  </a:moveTo>
                  <a:lnTo>
                    <a:pt x="1577" y="0"/>
                  </a:lnTo>
                  <a:lnTo>
                    <a:pt x="1640" y="5"/>
                  </a:lnTo>
                  <a:lnTo>
                    <a:pt x="1702" y="15"/>
                  </a:lnTo>
                  <a:lnTo>
                    <a:pt x="1760" y="33"/>
                  </a:lnTo>
                  <a:lnTo>
                    <a:pt x="1816" y="56"/>
                  </a:lnTo>
                  <a:lnTo>
                    <a:pt x="1868" y="85"/>
                  </a:lnTo>
                  <a:lnTo>
                    <a:pt x="1917" y="120"/>
                  </a:lnTo>
                  <a:lnTo>
                    <a:pt x="1961" y="160"/>
                  </a:lnTo>
                  <a:lnTo>
                    <a:pt x="2001" y="204"/>
                  </a:lnTo>
                  <a:lnTo>
                    <a:pt x="2036" y="253"/>
                  </a:lnTo>
                  <a:lnTo>
                    <a:pt x="2065" y="305"/>
                  </a:lnTo>
                  <a:lnTo>
                    <a:pt x="2088" y="361"/>
                  </a:lnTo>
                  <a:lnTo>
                    <a:pt x="2105" y="419"/>
                  </a:lnTo>
                  <a:lnTo>
                    <a:pt x="2116" y="481"/>
                  </a:lnTo>
                  <a:lnTo>
                    <a:pt x="2121" y="544"/>
                  </a:lnTo>
                  <a:lnTo>
                    <a:pt x="2121" y="1654"/>
                  </a:lnTo>
                  <a:lnTo>
                    <a:pt x="2117" y="1675"/>
                  </a:lnTo>
                  <a:lnTo>
                    <a:pt x="2109" y="1694"/>
                  </a:lnTo>
                  <a:lnTo>
                    <a:pt x="2097" y="1710"/>
                  </a:lnTo>
                  <a:lnTo>
                    <a:pt x="2081" y="1723"/>
                  </a:lnTo>
                  <a:lnTo>
                    <a:pt x="2061" y="1731"/>
                  </a:lnTo>
                  <a:lnTo>
                    <a:pt x="2040" y="1733"/>
                  </a:lnTo>
                  <a:lnTo>
                    <a:pt x="2019" y="1731"/>
                  </a:lnTo>
                  <a:lnTo>
                    <a:pt x="2000" y="1723"/>
                  </a:lnTo>
                  <a:lnTo>
                    <a:pt x="1983" y="1710"/>
                  </a:lnTo>
                  <a:lnTo>
                    <a:pt x="1972" y="1694"/>
                  </a:lnTo>
                  <a:lnTo>
                    <a:pt x="1964" y="1675"/>
                  </a:lnTo>
                  <a:lnTo>
                    <a:pt x="1960" y="1654"/>
                  </a:lnTo>
                  <a:lnTo>
                    <a:pt x="1960" y="544"/>
                  </a:lnTo>
                  <a:lnTo>
                    <a:pt x="1957" y="491"/>
                  </a:lnTo>
                  <a:lnTo>
                    <a:pt x="1946" y="443"/>
                  </a:lnTo>
                  <a:lnTo>
                    <a:pt x="1930" y="395"/>
                  </a:lnTo>
                  <a:lnTo>
                    <a:pt x="1908" y="351"/>
                  </a:lnTo>
                  <a:lnTo>
                    <a:pt x="1880" y="310"/>
                  </a:lnTo>
                  <a:lnTo>
                    <a:pt x="1848" y="273"/>
                  </a:lnTo>
                  <a:lnTo>
                    <a:pt x="1811" y="241"/>
                  </a:lnTo>
                  <a:lnTo>
                    <a:pt x="1770" y="213"/>
                  </a:lnTo>
                  <a:lnTo>
                    <a:pt x="1726" y="191"/>
                  </a:lnTo>
                  <a:lnTo>
                    <a:pt x="1678" y="175"/>
                  </a:lnTo>
                  <a:lnTo>
                    <a:pt x="1630" y="164"/>
                  </a:lnTo>
                  <a:lnTo>
                    <a:pt x="1577" y="161"/>
                  </a:lnTo>
                  <a:lnTo>
                    <a:pt x="544" y="161"/>
                  </a:lnTo>
                  <a:lnTo>
                    <a:pt x="492" y="164"/>
                  </a:lnTo>
                  <a:lnTo>
                    <a:pt x="441" y="175"/>
                  </a:lnTo>
                  <a:lnTo>
                    <a:pt x="395" y="191"/>
                  </a:lnTo>
                  <a:lnTo>
                    <a:pt x="351" y="213"/>
                  </a:lnTo>
                  <a:lnTo>
                    <a:pt x="310" y="241"/>
                  </a:lnTo>
                  <a:lnTo>
                    <a:pt x="273" y="273"/>
                  </a:lnTo>
                  <a:lnTo>
                    <a:pt x="240" y="310"/>
                  </a:lnTo>
                  <a:lnTo>
                    <a:pt x="213" y="351"/>
                  </a:lnTo>
                  <a:lnTo>
                    <a:pt x="190" y="395"/>
                  </a:lnTo>
                  <a:lnTo>
                    <a:pt x="174" y="443"/>
                  </a:lnTo>
                  <a:lnTo>
                    <a:pt x="165" y="491"/>
                  </a:lnTo>
                  <a:lnTo>
                    <a:pt x="161" y="544"/>
                  </a:lnTo>
                  <a:lnTo>
                    <a:pt x="161" y="1654"/>
                  </a:lnTo>
                  <a:lnTo>
                    <a:pt x="158" y="1675"/>
                  </a:lnTo>
                  <a:lnTo>
                    <a:pt x="149" y="1694"/>
                  </a:lnTo>
                  <a:lnTo>
                    <a:pt x="137" y="1710"/>
                  </a:lnTo>
                  <a:lnTo>
                    <a:pt x="120" y="1723"/>
                  </a:lnTo>
                  <a:lnTo>
                    <a:pt x="102" y="1731"/>
                  </a:lnTo>
                  <a:lnTo>
                    <a:pt x="81" y="1733"/>
                  </a:lnTo>
                  <a:lnTo>
                    <a:pt x="60" y="1731"/>
                  </a:lnTo>
                  <a:lnTo>
                    <a:pt x="40" y="1723"/>
                  </a:lnTo>
                  <a:lnTo>
                    <a:pt x="24" y="1710"/>
                  </a:lnTo>
                  <a:lnTo>
                    <a:pt x="11" y="1694"/>
                  </a:lnTo>
                  <a:lnTo>
                    <a:pt x="3" y="1675"/>
                  </a:lnTo>
                  <a:lnTo>
                    <a:pt x="0" y="1654"/>
                  </a:lnTo>
                  <a:lnTo>
                    <a:pt x="0" y="544"/>
                  </a:lnTo>
                  <a:lnTo>
                    <a:pt x="4" y="481"/>
                  </a:lnTo>
                  <a:lnTo>
                    <a:pt x="14" y="419"/>
                  </a:lnTo>
                  <a:lnTo>
                    <a:pt x="32" y="361"/>
                  </a:lnTo>
                  <a:lnTo>
                    <a:pt x="56" y="305"/>
                  </a:lnTo>
                  <a:lnTo>
                    <a:pt x="85" y="253"/>
                  </a:lnTo>
                  <a:lnTo>
                    <a:pt x="120" y="204"/>
                  </a:lnTo>
                  <a:lnTo>
                    <a:pt x="160" y="160"/>
                  </a:lnTo>
                  <a:lnTo>
                    <a:pt x="204" y="120"/>
                  </a:lnTo>
                  <a:lnTo>
                    <a:pt x="253" y="85"/>
                  </a:lnTo>
                  <a:lnTo>
                    <a:pt x="305" y="56"/>
                  </a:lnTo>
                  <a:lnTo>
                    <a:pt x="360" y="33"/>
                  </a:lnTo>
                  <a:lnTo>
                    <a:pt x="419" y="15"/>
                  </a:lnTo>
                  <a:lnTo>
                    <a:pt x="480" y="5"/>
                  </a:lnTo>
                  <a:lnTo>
                    <a:pt x="544"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sp>
          <p:nvSpPr>
            <p:cNvPr id="31" name="Freeform 241">
              <a:extLst>
                <a:ext uri="{FF2B5EF4-FFF2-40B4-BE49-F238E27FC236}">
                  <a16:creationId xmlns:a16="http://schemas.microsoft.com/office/drawing/2014/main" id="{2D5FB322-19F2-4D65-947E-D2B46BDE3100}"/>
                </a:ext>
              </a:extLst>
            </p:cNvPr>
            <p:cNvSpPr>
              <a:spLocks noEditPoints="1"/>
            </p:cNvSpPr>
            <p:nvPr/>
          </p:nvSpPr>
          <p:spPr bwMode="auto">
            <a:xfrm>
              <a:off x="28830588" y="-1444626"/>
              <a:ext cx="674688" cy="341313"/>
            </a:xfrm>
            <a:custGeom>
              <a:avLst/>
              <a:gdLst>
                <a:gd name="T0" fmla="*/ 161 w 2121"/>
                <a:gd name="T1" fmla="*/ 160 h 1076"/>
                <a:gd name="T2" fmla="*/ 161 w 2121"/>
                <a:gd name="T3" fmla="*/ 916 h 1076"/>
                <a:gd name="T4" fmla="*/ 1960 w 2121"/>
                <a:gd name="T5" fmla="*/ 916 h 1076"/>
                <a:gd name="T6" fmla="*/ 1960 w 2121"/>
                <a:gd name="T7" fmla="*/ 160 h 1076"/>
                <a:gd name="T8" fmla="*/ 161 w 2121"/>
                <a:gd name="T9" fmla="*/ 160 h 1076"/>
                <a:gd name="T10" fmla="*/ 0 w 2121"/>
                <a:gd name="T11" fmla="*/ 0 h 1076"/>
                <a:gd name="T12" fmla="*/ 2121 w 2121"/>
                <a:gd name="T13" fmla="*/ 0 h 1076"/>
                <a:gd name="T14" fmla="*/ 2121 w 2121"/>
                <a:gd name="T15" fmla="*/ 1076 h 1076"/>
                <a:gd name="T16" fmla="*/ 0 w 2121"/>
                <a:gd name="T17" fmla="*/ 1076 h 1076"/>
                <a:gd name="T18" fmla="*/ 0 w 2121"/>
                <a:gd name="T19" fmla="*/ 0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1" h="1076">
                  <a:moveTo>
                    <a:pt x="161" y="160"/>
                  </a:moveTo>
                  <a:lnTo>
                    <a:pt x="161" y="916"/>
                  </a:lnTo>
                  <a:lnTo>
                    <a:pt x="1960" y="916"/>
                  </a:lnTo>
                  <a:lnTo>
                    <a:pt x="1960" y="160"/>
                  </a:lnTo>
                  <a:lnTo>
                    <a:pt x="161" y="160"/>
                  </a:lnTo>
                  <a:close/>
                  <a:moveTo>
                    <a:pt x="0" y="0"/>
                  </a:moveTo>
                  <a:lnTo>
                    <a:pt x="2121" y="0"/>
                  </a:lnTo>
                  <a:lnTo>
                    <a:pt x="2121" y="1076"/>
                  </a:lnTo>
                  <a:lnTo>
                    <a:pt x="0" y="1076"/>
                  </a:lnTo>
                  <a:lnTo>
                    <a:pt x="0"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sp>
          <p:nvSpPr>
            <p:cNvPr id="32" name="Freeform 242">
              <a:extLst>
                <a:ext uri="{FF2B5EF4-FFF2-40B4-BE49-F238E27FC236}">
                  <a16:creationId xmlns:a16="http://schemas.microsoft.com/office/drawing/2014/main" id="{54E3652B-D1DD-43C7-B875-73E197B20B19}"/>
                </a:ext>
              </a:extLst>
            </p:cNvPr>
            <p:cNvSpPr>
              <a:spLocks noEditPoints="1"/>
            </p:cNvSpPr>
            <p:nvPr/>
          </p:nvSpPr>
          <p:spPr bwMode="auto">
            <a:xfrm>
              <a:off x="28563888" y="-1817688"/>
              <a:ext cx="319088" cy="714375"/>
            </a:xfrm>
            <a:custGeom>
              <a:avLst/>
              <a:gdLst>
                <a:gd name="T0" fmla="*/ 455 w 1003"/>
                <a:gd name="T1" fmla="*/ 163 h 2250"/>
                <a:gd name="T2" fmla="*/ 369 w 1003"/>
                <a:gd name="T3" fmla="*/ 187 h 2250"/>
                <a:gd name="T4" fmla="*/ 293 w 1003"/>
                <a:gd name="T5" fmla="*/ 231 h 2250"/>
                <a:gd name="T6" fmla="*/ 232 w 1003"/>
                <a:gd name="T7" fmla="*/ 293 h 2250"/>
                <a:gd name="T8" fmla="*/ 187 w 1003"/>
                <a:gd name="T9" fmla="*/ 369 h 2250"/>
                <a:gd name="T10" fmla="*/ 163 w 1003"/>
                <a:gd name="T11" fmla="*/ 455 h 2250"/>
                <a:gd name="T12" fmla="*/ 163 w 1003"/>
                <a:gd name="T13" fmla="*/ 548 h 2250"/>
                <a:gd name="T14" fmla="*/ 187 w 1003"/>
                <a:gd name="T15" fmla="*/ 634 h 2250"/>
                <a:gd name="T16" fmla="*/ 232 w 1003"/>
                <a:gd name="T17" fmla="*/ 710 h 2250"/>
                <a:gd name="T18" fmla="*/ 293 w 1003"/>
                <a:gd name="T19" fmla="*/ 772 h 2250"/>
                <a:gd name="T20" fmla="*/ 369 w 1003"/>
                <a:gd name="T21" fmla="*/ 816 h 2250"/>
                <a:gd name="T22" fmla="*/ 455 w 1003"/>
                <a:gd name="T23" fmla="*/ 839 h 2250"/>
                <a:gd name="T24" fmla="*/ 582 w 1003"/>
                <a:gd name="T25" fmla="*/ 843 h 2250"/>
                <a:gd name="T26" fmla="*/ 842 w 1003"/>
                <a:gd name="T27" fmla="*/ 2090 h 2250"/>
                <a:gd name="T28" fmla="*/ 839 w 1003"/>
                <a:gd name="T29" fmla="*/ 455 h 2250"/>
                <a:gd name="T30" fmla="*/ 816 w 1003"/>
                <a:gd name="T31" fmla="*/ 369 h 2250"/>
                <a:gd name="T32" fmla="*/ 771 w 1003"/>
                <a:gd name="T33" fmla="*/ 293 h 2250"/>
                <a:gd name="T34" fmla="*/ 710 w 1003"/>
                <a:gd name="T35" fmla="*/ 231 h 2250"/>
                <a:gd name="T36" fmla="*/ 634 w 1003"/>
                <a:gd name="T37" fmla="*/ 187 h 2250"/>
                <a:gd name="T38" fmla="*/ 547 w 1003"/>
                <a:gd name="T39" fmla="*/ 163 h 2250"/>
                <a:gd name="T40" fmla="*/ 502 w 1003"/>
                <a:gd name="T41" fmla="*/ 0 h 2250"/>
                <a:gd name="T42" fmla="*/ 616 w 1003"/>
                <a:gd name="T43" fmla="*/ 13 h 2250"/>
                <a:gd name="T44" fmla="*/ 721 w 1003"/>
                <a:gd name="T45" fmla="*/ 51 h 2250"/>
                <a:gd name="T46" fmla="*/ 815 w 1003"/>
                <a:gd name="T47" fmla="*/ 110 h 2250"/>
                <a:gd name="T48" fmla="*/ 893 w 1003"/>
                <a:gd name="T49" fmla="*/ 188 h 2250"/>
                <a:gd name="T50" fmla="*/ 952 w 1003"/>
                <a:gd name="T51" fmla="*/ 281 h 2250"/>
                <a:gd name="T52" fmla="*/ 989 w 1003"/>
                <a:gd name="T53" fmla="*/ 386 h 2250"/>
                <a:gd name="T54" fmla="*/ 1003 w 1003"/>
                <a:gd name="T55" fmla="*/ 501 h 2250"/>
                <a:gd name="T56" fmla="*/ 421 w 1003"/>
                <a:gd name="T57" fmla="*/ 2250 h 2250"/>
                <a:gd name="T58" fmla="*/ 368 w 1003"/>
                <a:gd name="T59" fmla="*/ 985 h 2250"/>
                <a:gd name="T60" fmla="*/ 266 w 1003"/>
                <a:gd name="T61" fmla="*/ 944 h 2250"/>
                <a:gd name="T62" fmla="*/ 178 w 1003"/>
                <a:gd name="T63" fmla="*/ 884 h 2250"/>
                <a:gd name="T64" fmla="*/ 105 w 1003"/>
                <a:gd name="T65" fmla="*/ 808 h 2250"/>
                <a:gd name="T66" fmla="*/ 48 w 1003"/>
                <a:gd name="T67" fmla="*/ 716 h 2250"/>
                <a:gd name="T68" fmla="*/ 13 w 1003"/>
                <a:gd name="T69" fmla="*/ 613 h 2250"/>
                <a:gd name="T70" fmla="*/ 0 w 1003"/>
                <a:gd name="T71" fmla="*/ 501 h 2250"/>
                <a:gd name="T72" fmla="*/ 13 w 1003"/>
                <a:gd name="T73" fmla="*/ 386 h 2250"/>
                <a:gd name="T74" fmla="*/ 51 w 1003"/>
                <a:gd name="T75" fmla="*/ 281 h 2250"/>
                <a:gd name="T76" fmla="*/ 111 w 1003"/>
                <a:gd name="T77" fmla="*/ 188 h 2250"/>
                <a:gd name="T78" fmla="*/ 187 w 1003"/>
                <a:gd name="T79" fmla="*/ 110 h 2250"/>
                <a:gd name="T80" fmla="*/ 280 w 1003"/>
                <a:gd name="T81" fmla="*/ 51 h 2250"/>
                <a:gd name="T82" fmla="*/ 386 w 1003"/>
                <a:gd name="T83" fmla="*/ 13 h 2250"/>
                <a:gd name="T84" fmla="*/ 502 w 1003"/>
                <a:gd name="T85" fmla="*/ 0 h 2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3" h="2250">
                  <a:moveTo>
                    <a:pt x="502" y="159"/>
                  </a:moveTo>
                  <a:lnTo>
                    <a:pt x="455" y="163"/>
                  </a:lnTo>
                  <a:lnTo>
                    <a:pt x="411" y="172"/>
                  </a:lnTo>
                  <a:lnTo>
                    <a:pt x="369" y="187"/>
                  </a:lnTo>
                  <a:lnTo>
                    <a:pt x="329" y="207"/>
                  </a:lnTo>
                  <a:lnTo>
                    <a:pt x="293" y="231"/>
                  </a:lnTo>
                  <a:lnTo>
                    <a:pt x="261" y="259"/>
                  </a:lnTo>
                  <a:lnTo>
                    <a:pt x="232" y="293"/>
                  </a:lnTo>
                  <a:lnTo>
                    <a:pt x="207" y="329"/>
                  </a:lnTo>
                  <a:lnTo>
                    <a:pt x="187" y="369"/>
                  </a:lnTo>
                  <a:lnTo>
                    <a:pt x="172" y="411"/>
                  </a:lnTo>
                  <a:lnTo>
                    <a:pt x="163" y="455"/>
                  </a:lnTo>
                  <a:lnTo>
                    <a:pt x="161" y="501"/>
                  </a:lnTo>
                  <a:lnTo>
                    <a:pt x="163" y="548"/>
                  </a:lnTo>
                  <a:lnTo>
                    <a:pt x="172" y="592"/>
                  </a:lnTo>
                  <a:lnTo>
                    <a:pt x="187" y="634"/>
                  </a:lnTo>
                  <a:lnTo>
                    <a:pt x="207" y="674"/>
                  </a:lnTo>
                  <a:lnTo>
                    <a:pt x="232" y="710"/>
                  </a:lnTo>
                  <a:lnTo>
                    <a:pt x="261" y="742"/>
                  </a:lnTo>
                  <a:lnTo>
                    <a:pt x="293" y="772"/>
                  </a:lnTo>
                  <a:lnTo>
                    <a:pt x="329" y="796"/>
                  </a:lnTo>
                  <a:lnTo>
                    <a:pt x="369" y="816"/>
                  </a:lnTo>
                  <a:lnTo>
                    <a:pt x="411" y="831"/>
                  </a:lnTo>
                  <a:lnTo>
                    <a:pt x="455" y="839"/>
                  </a:lnTo>
                  <a:lnTo>
                    <a:pt x="502" y="843"/>
                  </a:lnTo>
                  <a:lnTo>
                    <a:pt x="582" y="843"/>
                  </a:lnTo>
                  <a:lnTo>
                    <a:pt x="582" y="2090"/>
                  </a:lnTo>
                  <a:lnTo>
                    <a:pt x="842" y="2090"/>
                  </a:lnTo>
                  <a:lnTo>
                    <a:pt x="842" y="501"/>
                  </a:lnTo>
                  <a:lnTo>
                    <a:pt x="839" y="455"/>
                  </a:lnTo>
                  <a:lnTo>
                    <a:pt x="831" y="411"/>
                  </a:lnTo>
                  <a:lnTo>
                    <a:pt x="816" y="369"/>
                  </a:lnTo>
                  <a:lnTo>
                    <a:pt x="796" y="329"/>
                  </a:lnTo>
                  <a:lnTo>
                    <a:pt x="771" y="293"/>
                  </a:lnTo>
                  <a:lnTo>
                    <a:pt x="742" y="259"/>
                  </a:lnTo>
                  <a:lnTo>
                    <a:pt x="710" y="231"/>
                  </a:lnTo>
                  <a:lnTo>
                    <a:pt x="674" y="207"/>
                  </a:lnTo>
                  <a:lnTo>
                    <a:pt x="634" y="187"/>
                  </a:lnTo>
                  <a:lnTo>
                    <a:pt x="592" y="172"/>
                  </a:lnTo>
                  <a:lnTo>
                    <a:pt x="547" y="163"/>
                  </a:lnTo>
                  <a:lnTo>
                    <a:pt x="502" y="159"/>
                  </a:lnTo>
                  <a:close/>
                  <a:moveTo>
                    <a:pt x="502" y="0"/>
                  </a:moveTo>
                  <a:lnTo>
                    <a:pt x="560" y="3"/>
                  </a:lnTo>
                  <a:lnTo>
                    <a:pt x="616" y="13"/>
                  </a:lnTo>
                  <a:lnTo>
                    <a:pt x="670" y="29"/>
                  </a:lnTo>
                  <a:lnTo>
                    <a:pt x="721" y="51"/>
                  </a:lnTo>
                  <a:lnTo>
                    <a:pt x="770" y="78"/>
                  </a:lnTo>
                  <a:lnTo>
                    <a:pt x="815" y="110"/>
                  </a:lnTo>
                  <a:lnTo>
                    <a:pt x="855" y="146"/>
                  </a:lnTo>
                  <a:lnTo>
                    <a:pt x="893" y="188"/>
                  </a:lnTo>
                  <a:lnTo>
                    <a:pt x="924" y="233"/>
                  </a:lnTo>
                  <a:lnTo>
                    <a:pt x="952" y="281"/>
                  </a:lnTo>
                  <a:lnTo>
                    <a:pt x="973" y="333"/>
                  </a:lnTo>
                  <a:lnTo>
                    <a:pt x="989" y="386"/>
                  </a:lnTo>
                  <a:lnTo>
                    <a:pt x="1000" y="443"/>
                  </a:lnTo>
                  <a:lnTo>
                    <a:pt x="1003" y="501"/>
                  </a:lnTo>
                  <a:lnTo>
                    <a:pt x="1003" y="2250"/>
                  </a:lnTo>
                  <a:lnTo>
                    <a:pt x="421" y="2250"/>
                  </a:lnTo>
                  <a:lnTo>
                    <a:pt x="421" y="996"/>
                  </a:lnTo>
                  <a:lnTo>
                    <a:pt x="368" y="985"/>
                  </a:lnTo>
                  <a:lnTo>
                    <a:pt x="315" y="967"/>
                  </a:lnTo>
                  <a:lnTo>
                    <a:pt x="266" y="944"/>
                  </a:lnTo>
                  <a:lnTo>
                    <a:pt x="221" y="917"/>
                  </a:lnTo>
                  <a:lnTo>
                    <a:pt x="178" y="884"/>
                  </a:lnTo>
                  <a:lnTo>
                    <a:pt x="140" y="847"/>
                  </a:lnTo>
                  <a:lnTo>
                    <a:pt x="105" y="808"/>
                  </a:lnTo>
                  <a:lnTo>
                    <a:pt x="73" y="763"/>
                  </a:lnTo>
                  <a:lnTo>
                    <a:pt x="48" y="716"/>
                  </a:lnTo>
                  <a:lnTo>
                    <a:pt x="28" y="666"/>
                  </a:lnTo>
                  <a:lnTo>
                    <a:pt x="13" y="613"/>
                  </a:lnTo>
                  <a:lnTo>
                    <a:pt x="3" y="559"/>
                  </a:lnTo>
                  <a:lnTo>
                    <a:pt x="0" y="501"/>
                  </a:lnTo>
                  <a:lnTo>
                    <a:pt x="3" y="443"/>
                  </a:lnTo>
                  <a:lnTo>
                    <a:pt x="13" y="386"/>
                  </a:lnTo>
                  <a:lnTo>
                    <a:pt x="29" y="333"/>
                  </a:lnTo>
                  <a:lnTo>
                    <a:pt x="51" y="281"/>
                  </a:lnTo>
                  <a:lnTo>
                    <a:pt x="78" y="233"/>
                  </a:lnTo>
                  <a:lnTo>
                    <a:pt x="111" y="188"/>
                  </a:lnTo>
                  <a:lnTo>
                    <a:pt x="147" y="146"/>
                  </a:lnTo>
                  <a:lnTo>
                    <a:pt x="187" y="110"/>
                  </a:lnTo>
                  <a:lnTo>
                    <a:pt x="233" y="78"/>
                  </a:lnTo>
                  <a:lnTo>
                    <a:pt x="280" y="51"/>
                  </a:lnTo>
                  <a:lnTo>
                    <a:pt x="333" y="29"/>
                  </a:lnTo>
                  <a:lnTo>
                    <a:pt x="386" y="13"/>
                  </a:lnTo>
                  <a:lnTo>
                    <a:pt x="443" y="3"/>
                  </a:lnTo>
                  <a:lnTo>
                    <a:pt x="502"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sp>
          <p:nvSpPr>
            <p:cNvPr id="33" name="Freeform 243">
              <a:extLst>
                <a:ext uri="{FF2B5EF4-FFF2-40B4-BE49-F238E27FC236}">
                  <a16:creationId xmlns:a16="http://schemas.microsoft.com/office/drawing/2014/main" id="{73EA2698-B962-44DF-A4A9-8FC17CEB5118}"/>
                </a:ext>
              </a:extLst>
            </p:cNvPr>
            <p:cNvSpPr>
              <a:spLocks noEditPoints="1"/>
            </p:cNvSpPr>
            <p:nvPr/>
          </p:nvSpPr>
          <p:spPr bwMode="auto">
            <a:xfrm>
              <a:off x="29452888" y="-1817688"/>
              <a:ext cx="319088" cy="714375"/>
            </a:xfrm>
            <a:custGeom>
              <a:avLst/>
              <a:gdLst>
                <a:gd name="T0" fmla="*/ 455 w 1003"/>
                <a:gd name="T1" fmla="*/ 163 h 2250"/>
                <a:gd name="T2" fmla="*/ 369 w 1003"/>
                <a:gd name="T3" fmla="*/ 187 h 2250"/>
                <a:gd name="T4" fmla="*/ 293 w 1003"/>
                <a:gd name="T5" fmla="*/ 231 h 2250"/>
                <a:gd name="T6" fmla="*/ 232 w 1003"/>
                <a:gd name="T7" fmla="*/ 293 h 2250"/>
                <a:gd name="T8" fmla="*/ 187 w 1003"/>
                <a:gd name="T9" fmla="*/ 369 h 2250"/>
                <a:gd name="T10" fmla="*/ 163 w 1003"/>
                <a:gd name="T11" fmla="*/ 455 h 2250"/>
                <a:gd name="T12" fmla="*/ 161 w 1003"/>
                <a:gd name="T13" fmla="*/ 2090 h 2250"/>
                <a:gd name="T14" fmla="*/ 421 w 1003"/>
                <a:gd name="T15" fmla="*/ 843 h 2250"/>
                <a:gd name="T16" fmla="*/ 548 w 1003"/>
                <a:gd name="T17" fmla="*/ 839 h 2250"/>
                <a:gd name="T18" fmla="*/ 634 w 1003"/>
                <a:gd name="T19" fmla="*/ 816 h 2250"/>
                <a:gd name="T20" fmla="*/ 710 w 1003"/>
                <a:gd name="T21" fmla="*/ 772 h 2250"/>
                <a:gd name="T22" fmla="*/ 772 w 1003"/>
                <a:gd name="T23" fmla="*/ 710 h 2250"/>
                <a:gd name="T24" fmla="*/ 816 w 1003"/>
                <a:gd name="T25" fmla="*/ 634 h 2250"/>
                <a:gd name="T26" fmla="*/ 839 w 1003"/>
                <a:gd name="T27" fmla="*/ 548 h 2250"/>
                <a:gd name="T28" fmla="*/ 839 w 1003"/>
                <a:gd name="T29" fmla="*/ 455 h 2250"/>
                <a:gd name="T30" fmla="*/ 816 w 1003"/>
                <a:gd name="T31" fmla="*/ 369 h 2250"/>
                <a:gd name="T32" fmla="*/ 772 w 1003"/>
                <a:gd name="T33" fmla="*/ 293 h 2250"/>
                <a:gd name="T34" fmla="*/ 710 w 1003"/>
                <a:gd name="T35" fmla="*/ 231 h 2250"/>
                <a:gd name="T36" fmla="*/ 634 w 1003"/>
                <a:gd name="T37" fmla="*/ 187 h 2250"/>
                <a:gd name="T38" fmla="*/ 548 w 1003"/>
                <a:gd name="T39" fmla="*/ 163 h 2250"/>
                <a:gd name="T40" fmla="*/ 502 w 1003"/>
                <a:gd name="T41" fmla="*/ 0 h 2250"/>
                <a:gd name="T42" fmla="*/ 617 w 1003"/>
                <a:gd name="T43" fmla="*/ 13 h 2250"/>
                <a:gd name="T44" fmla="*/ 721 w 1003"/>
                <a:gd name="T45" fmla="*/ 51 h 2250"/>
                <a:gd name="T46" fmla="*/ 815 w 1003"/>
                <a:gd name="T47" fmla="*/ 110 h 2250"/>
                <a:gd name="T48" fmla="*/ 893 w 1003"/>
                <a:gd name="T49" fmla="*/ 188 h 2250"/>
                <a:gd name="T50" fmla="*/ 952 w 1003"/>
                <a:gd name="T51" fmla="*/ 281 h 2250"/>
                <a:gd name="T52" fmla="*/ 989 w 1003"/>
                <a:gd name="T53" fmla="*/ 386 h 2250"/>
                <a:gd name="T54" fmla="*/ 1003 w 1003"/>
                <a:gd name="T55" fmla="*/ 501 h 2250"/>
                <a:gd name="T56" fmla="*/ 990 w 1003"/>
                <a:gd name="T57" fmla="*/ 613 h 2250"/>
                <a:gd name="T58" fmla="*/ 954 w 1003"/>
                <a:gd name="T59" fmla="*/ 716 h 2250"/>
                <a:gd name="T60" fmla="*/ 898 w 1003"/>
                <a:gd name="T61" fmla="*/ 808 h 2250"/>
                <a:gd name="T62" fmla="*/ 825 w 1003"/>
                <a:gd name="T63" fmla="*/ 884 h 2250"/>
                <a:gd name="T64" fmla="*/ 737 w 1003"/>
                <a:gd name="T65" fmla="*/ 944 h 2250"/>
                <a:gd name="T66" fmla="*/ 635 w 1003"/>
                <a:gd name="T67" fmla="*/ 985 h 2250"/>
                <a:gd name="T68" fmla="*/ 582 w 1003"/>
                <a:gd name="T69" fmla="*/ 2250 h 2250"/>
                <a:gd name="T70" fmla="*/ 0 w 1003"/>
                <a:gd name="T71" fmla="*/ 501 h 2250"/>
                <a:gd name="T72" fmla="*/ 14 w 1003"/>
                <a:gd name="T73" fmla="*/ 386 h 2250"/>
                <a:gd name="T74" fmla="*/ 51 w 1003"/>
                <a:gd name="T75" fmla="*/ 281 h 2250"/>
                <a:gd name="T76" fmla="*/ 111 w 1003"/>
                <a:gd name="T77" fmla="*/ 188 h 2250"/>
                <a:gd name="T78" fmla="*/ 189 w 1003"/>
                <a:gd name="T79" fmla="*/ 110 h 2250"/>
                <a:gd name="T80" fmla="*/ 282 w 1003"/>
                <a:gd name="T81" fmla="*/ 51 h 2250"/>
                <a:gd name="T82" fmla="*/ 386 w 1003"/>
                <a:gd name="T83" fmla="*/ 13 h 2250"/>
                <a:gd name="T84" fmla="*/ 502 w 1003"/>
                <a:gd name="T85" fmla="*/ 0 h 2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3" h="2250">
                  <a:moveTo>
                    <a:pt x="502" y="159"/>
                  </a:moveTo>
                  <a:lnTo>
                    <a:pt x="455" y="163"/>
                  </a:lnTo>
                  <a:lnTo>
                    <a:pt x="411" y="172"/>
                  </a:lnTo>
                  <a:lnTo>
                    <a:pt x="369" y="187"/>
                  </a:lnTo>
                  <a:lnTo>
                    <a:pt x="329" y="207"/>
                  </a:lnTo>
                  <a:lnTo>
                    <a:pt x="293" y="231"/>
                  </a:lnTo>
                  <a:lnTo>
                    <a:pt x="261" y="259"/>
                  </a:lnTo>
                  <a:lnTo>
                    <a:pt x="232" y="293"/>
                  </a:lnTo>
                  <a:lnTo>
                    <a:pt x="207" y="329"/>
                  </a:lnTo>
                  <a:lnTo>
                    <a:pt x="187" y="369"/>
                  </a:lnTo>
                  <a:lnTo>
                    <a:pt x="172" y="411"/>
                  </a:lnTo>
                  <a:lnTo>
                    <a:pt x="163" y="455"/>
                  </a:lnTo>
                  <a:lnTo>
                    <a:pt x="161" y="501"/>
                  </a:lnTo>
                  <a:lnTo>
                    <a:pt x="161" y="2090"/>
                  </a:lnTo>
                  <a:lnTo>
                    <a:pt x="421" y="2090"/>
                  </a:lnTo>
                  <a:lnTo>
                    <a:pt x="421" y="843"/>
                  </a:lnTo>
                  <a:lnTo>
                    <a:pt x="502" y="843"/>
                  </a:lnTo>
                  <a:lnTo>
                    <a:pt x="548" y="839"/>
                  </a:lnTo>
                  <a:lnTo>
                    <a:pt x="592" y="831"/>
                  </a:lnTo>
                  <a:lnTo>
                    <a:pt x="634" y="816"/>
                  </a:lnTo>
                  <a:lnTo>
                    <a:pt x="674" y="796"/>
                  </a:lnTo>
                  <a:lnTo>
                    <a:pt x="710" y="772"/>
                  </a:lnTo>
                  <a:lnTo>
                    <a:pt x="742" y="742"/>
                  </a:lnTo>
                  <a:lnTo>
                    <a:pt x="772" y="710"/>
                  </a:lnTo>
                  <a:lnTo>
                    <a:pt x="796" y="674"/>
                  </a:lnTo>
                  <a:lnTo>
                    <a:pt x="816" y="634"/>
                  </a:lnTo>
                  <a:lnTo>
                    <a:pt x="831" y="592"/>
                  </a:lnTo>
                  <a:lnTo>
                    <a:pt x="839" y="548"/>
                  </a:lnTo>
                  <a:lnTo>
                    <a:pt x="843" y="501"/>
                  </a:lnTo>
                  <a:lnTo>
                    <a:pt x="839" y="455"/>
                  </a:lnTo>
                  <a:lnTo>
                    <a:pt x="831" y="411"/>
                  </a:lnTo>
                  <a:lnTo>
                    <a:pt x="816" y="369"/>
                  </a:lnTo>
                  <a:lnTo>
                    <a:pt x="796" y="329"/>
                  </a:lnTo>
                  <a:lnTo>
                    <a:pt x="772" y="293"/>
                  </a:lnTo>
                  <a:lnTo>
                    <a:pt x="742" y="259"/>
                  </a:lnTo>
                  <a:lnTo>
                    <a:pt x="710" y="231"/>
                  </a:lnTo>
                  <a:lnTo>
                    <a:pt x="674" y="207"/>
                  </a:lnTo>
                  <a:lnTo>
                    <a:pt x="634" y="187"/>
                  </a:lnTo>
                  <a:lnTo>
                    <a:pt x="592" y="172"/>
                  </a:lnTo>
                  <a:lnTo>
                    <a:pt x="548" y="163"/>
                  </a:lnTo>
                  <a:lnTo>
                    <a:pt x="502" y="159"/>
                  </a:lnTo>
                  <a:close/>
                  <a:moveTo>
                    <a:pt x="502" y="0"/>
                  </a:moveTo>
                  <a:lnTo>
                    <a:pt x="560" y="3"/>
                  </a:lnTo>
                  <a:lnTo>
                    <a:pt x="617" y="13"/>
                  </a:lnTo>
                  <a:lnTo>
                    <a:pt x="670" y="29"/>
                  </a:lnTo>
                  <a:lnTo>
                    <a:pt x="721" y="51"/>
                  </a:lnTo>
                  <a:lnTo>
                    <a:pt x="770" y="78"/>
                  </a:lnTo>
                  <a:lnTo>
                    <a:pt x="815" y="110"/>
                  </a:lnTo>
                  <a:lnTo>
                    <a:pt x="855" y="146"/>
                  </a:lnTo>
                  <a:lnTo>
                    <a:pt x="893" y="188"/>
                  </a:lnTo>
                  <a:lnTo>
                    <a:pt x="924" y="233"/>
                  </a:lnTo>
                  <a:lnTo>
                    <a:pt x="952" y="281"/>
                  </a:lnTo>
                  <a:lnTo>
                    <a:pt x="973" y="333"/>
                  </a:lnTo>
                  <a:lnTo>
                    <a:pt x="989" y="386"/>
                  </a:lnTo>
                  <a:lnTo>
                    <a:pt x="1000" y="443"/>
                  </a:lnTo>
                  <a:lnTo>
                    <a:pt x="1003" y="501"/>
                  </a:lnTo>
                  <a:lnTo>
                    <a:pt x="1000" y="559"/>
                  </a:lnTo>
                  <a:lnTo>
                    <a:pt x="990" y="613"/>
                  </a:lnTo>
                  <a:lnTo>
                    <a:pt x="975" y="666"/>
                  </a:lnTo>
                  <a:lnTo>
                    <a:pt x="954" y="716"/>
                  </a:lnTo>
                  <a:lnTo>
                    <a:pt x="929" y="763"/>
                  </a:lnTo>
                  <a:lnTo>
                    <a:pt x="898" y="808"/>
                  </a:lnTo>
                  <a:lnTo>
                    <a:pt x="863" y="847"/>
                  </a:lnTo>
                  <a:lnTo>
                    <a:pt x="825" y="884"/>
                  </a:lnTo>
                  <a:lnTo>
                    <a:pt x="782" y="917"/>
                  </a:lnTo>
                  <a:lnTo>
                    <a:pt x="737" y="944"/>
                  </a:lnTo>
                  <a:lnTo>
                    <a:pt x="687" y="967"/>
                  </a:lnTo>
                  <a:lnTo>
                    <a:pt x="635" y="985"/>
                  </a:lnTo>
                  <a:lnTo>
                    <a:pt x="582" y="996"/>
                  </a:lnTo>
                  <a:lnTo>
                    <a:pt x="582" y="2250"/>
                  </a:lnTo>
                  <a:lnTo>
                    <a:pt x="0" y="2250"/>
                  </a:lnTo>
                  <a:lnTo>
                    <a:pt x="0" y="501"/>
                  </a:lnTo>
                  <a:lnTo>
                    <a:pt x="4" y="443"/>
                  </a:lnTo>
                  <a:lnTo>
                    <a:pt x="14" y="386"/>
                  </a:lnTo>
                  <a:lnTo>
                    <a:pt x="29" y="333"/>
                  </a:lnTo>
                  <a:lnTo>
                    <a:pt x="51" y="281"/>
                  </a:lnTo>
                  <a:lnTo>
                    <a:pt x="78" y="233"/>
                  </a:lnTo>
                  <a:lnTo>
                    <a:pt x="111" y="188"/>
                  </a:lnTo>
                  <a:lnTo>
                    <a:pt x="147" y="146"/>
                  </a:lnTo>
                  <a:lnTo>
                    <a:pt x="189" y="110"/>
                  </a:lnTo>
                  <a:lnTo>
                    <a:pt x="233" y="78"/>
                  </a:lnTo>
                  <a:lnTo>
                    <a:pt x="282" y="51"/>
                  </a:lnTo>
                  <a:lnTo>
                    <a:pt x="333" y="29"/>
                  </a:lnTo>
                  <a:lnTo>
                    <a:pt x="386" y="13"/>
                  </a:lnTo>
                  <a:lnTo>
                    <a:pt x="443" y="3"/>
                  </a:lnTo>
                  <a:lnTo>
                    <a:pt x="502"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sp>
          <p:nvSpPr>
            <p:cNvPr id="34" name="Freeform 244">
              <a:extLst>
                <a:ext uri="{FF2B5EF4-FFF2-40B4-BE49-F238E27FC236}">
                  <a16:creationId xmlns:a16="http://schemas.microsoft.com/office/drawing/2014/main" id="{6517506C-F445-4E8E-809D-4FF34335674E}"/>
                </a:ext>
              </a:extLst>
            </p:cNvPr>
            <p:cNvSpPr>
              <a:spLocks/>
            </p:cNvSpPr>
            <p:nvPr/>
          </p:nvSpPr>
          <p:spPr bwMode="auto">
            <a:xfrm>
              <a:off x="28830588" y="-1135063"/>
              <a:ext cx="52388" cy="104775"/>
            </a:xfrm>
            <a:custGeom>
              <a:avLst/>
              <a:gdLst>
                <a:gd name="T0" fmla="*/ 81 w 161"/>
                <a:gd name="T1" fmla="*/ 0 h 328"/>
                <a:gd name="T2" fmla="*/ 102 w 161"/>
                <a:gd name="T3" fmla="*/ 4 h 328"/>
                <a:gd name="T4" fmla="*/ 120 w 161"/>
                <a:gd name="T5" fmla="*/ 12 h 328"/>
                <a:gd name="T6" fmla="*/ 137 w 161"/>
                <a:gd name="T7" fmla="*/ 25 h 328"/>
                <a:gd name="T8" fmla="*/ 149 w 161"/>
                <a:gd name="T9" fmla="*/ 40 h 328"/>
                <a:gd name="T10" fmla="*/ 158 w 161"/>
                <a:gd name="T11" fmla="*/ 60 h 328"/>
                <a:gd name="T12" fmla="*/ 161 w 161"/>
                <a:gd name="T13" fmla="*/ 80 h 328"/>
                <a:gd name="T14" fmla="*/ 161 w 161"/>
                <a:gd name="T15" fmla="*/ 248 h 328"/>
                <a:gd name="T16" fmla="*/ 158 w 161"/>
                <a:gd name="T17" fmla="*/ 269 h 328"/>
                <a:gd name="T18" fmla="*/ 149 w 161"/>
                <a:gd name="T19" fmla="*/ 289 h 328"/>
                <a:gd name="T20" fmla="*/ 137 w 161"/>
                <a:gd name="T21" fmla="*/ 304 h 328"/>
                <a:gd name="T22" fmla="*/ 120 w 161"/>
                <a:gd name="T23" fmla="*/ 317 h 328"/>
                <a:gd name="T24" fmla="*/ 102 w 161"/>
                <a:gd name="T25" fmla="*/ 325 h 328"/>
                <a:gd name="T26" fmla="*/ 81 w 161"/>
                <a:gd name="T27" fmla="*/ 328 h 328"/>
                <a:gd name="T28" fmla="*/ 60 w 161"/>
                <a:gd name="T29" fmla="*/ 325 h 328"/>
                <a:gd name="T30" fmla="*/ 40 w 161"/>
                <a:gd name="T31" fmla="*/ 317 h 328"/>
                <a:gd name="T32" fmla="*/ 24 w 161"/>
                <a:gd name="T33" fmla="*/ 304 h 328"/>
                <a:gd name="T34" fmla="*/ 11 w 161"/>
                <a:gd name="T35" fmla="*/ 289 h 328"/>
                <a:gd name="T36" fmla="*/ 3 w 161"/>
                <a:gd name="T37" fmla="*/ 269 h 328"/>
                <a:gd name="T38" fmla="*/ 0 w 161"/>
                <a:gd name="T39" fmla="*/ 248 h 328"/>
                <a:gd name="T40" fmla="*/ 0 w 161"/>
                <a:gd name="T41" fmla="*/ 80 h 328"/>
                <a:gd name="T42" fmla="*/ 3 w 161"/>
                <a:gd name="T43" fmla="*/ 60 h 328"/>
                <a:gd name="T44" fmla="*/ 11 w 161"/>
                <a:gd name="T45" fmla="*/ 40 h 328"/>
                <a:gd name="T46" fmla="*/ 24 w 161"/>
                <a:gd name="T47" fmla="*/ 25 h 328"/>
                <a:gd name="T48" fmla="*/ 40 w 161"/>
                <a:gd name="T49" fmla="*/ 12 h 328"/>
                <a:gd name="T50" fmla="*/ 60 w 161"/>
                <a:gd name="T51" fmla="*/ 4 h 328"/>
                <a:gd name="T52" fmla="*/ 81 w 161"/>
                <a:gd name="T53"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1" h="328">
                  <a:moveTo>
                    <a:pt x="81" y="0"/>
                  </a:moveTo>
                  <a:lnTo>
                    <a:pt x="102" y="4"/>
                  </a:lnTo>
                  <a:lnTo>
                    <a:pt x="120" y="12"/>
                  </a:lnTo>
                  <a:lnTo>
                    <a:pt x="137" y="25"/>
                  </a:lnTo>
                  <a:lnTo>
                    <a:pt x="149" y="40"/>
                  </a:lnTo>
                  <a:lnTo>
                    <a:pt x="158" y="60"/>
                  </a:lnTo>
                  <a:lnTo>
                    <a:pt x="161" y="80"/>
                  </a:lnTo>
                  <a:lnTo>
                    <a:pt x="161" y="248"/>
                  </a:lnTo>
                  <a:lnTo>
                    <a:pt x="158" y="269"/>
                  </a:lnTo>
                  <a:lnTo>
                    <a:pt x="149" y="289"/>
                  </a:lnTo>
                  <a:lnTo>
                    <a:pt x="137" y="304"/>
                  </a:lnTo>
                  <a:lnTo>
                    <a:pt x="120" y="317"/>
                  </a:lnTo>
                  <a:lnTo>
                    <a:pt x="102" y="325"/>
                  </a:lnTo>
                  <a:lnTo>
                    <a:pt x="81" y="328"/>
                  </a:lnTo>
                  <a:lnTo>
                    <a:pt x="60" y="325"/>
                  </a:lnTo>
                  <a:lnTo>
                    <a:pt x="40" y="317"/>
                  </a:lnTo>
                  <a:lnTo>
                    <a:pt x="24" y="304"/>
                  </a:lnTo>
                  <a:lnTo>
                    <a:pt x="11" y="289"/>
                  </a:lnTo>
                  <a:lnTo>
                    <a:pt x="3" y="269"/>
                  </a:lnTo>
                  <a:lnTo>
                    <a:pt x="0" y="248"/>
                  </a:lnTo>
                  <a:lnTo>
                    <a:pt x="0" y="80"/>
                  </a:lnTo>
                  <a:lnTo>
                    <a:pt x="3" y="60"/>
                  </a:lnTo>
                  <a:lnTo>
                    <a:pt x="11" y="40"/>
                  </a:lnTo>
                  <a:lnTo>
                    <a:pt x="24" y="25"/>
                  </a:lnTo>
                  <a:lnTo>
                    <a:pt x="40" y="12"/>
                  </a:lnTo>
                  <a:lnTo>
                    <a:pt x="60" y="4"/>
                  </a:lnTo>
                  <a:lnTo>
                    <a:pt x="81"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sp>
          <p:nvSpPr>
            <p:cNvPr id="35" name="Freeform 245">
              <a:extLst>
                <a:ext uri="{FF2B5EF4-FFF2-40B4-BE49-F238E27FC236}">
                  <a16:creationId xmlns:a16="http://schemas.microsoft.com/office/drawing/2014/main" id="{C2DA5DE4-8179-496F-BD9B-355D3E2B0216}"/>
                </a:ext>
              </a:extLst>
            </p:cNvPr>
            <p:cNvSpPr>
              <a:spLocks/>
            </p:cNvSpPr>
            <p:nvPr/>
          </p:nvSpPr>
          <p:spPr bwMode="auto">
            <a:xfrm>
              <a:off x="29452888" y="-1135063"/>
              <a:ext cx="52388" cy="104775"/>
            </a:xfrm>
            <a:custGeom>
              <a:avLst/>
              <a:gdLst>
                <a:gd name="T0" fmla="*/ 80 w 161"/>
                <a:gd name="T1" fmla="*/ 0 h 328"/>
                <a:gd name="T2" fmla="*/ 101 w 161"/>
                <a:gd name="T3" fmla="*/ 4 h 328"/>
                <a:gd name="T4" fmla="*/ 121 w 161"/>
                <a:gd name="T5" fmla="*/ 12 h 328"/>
                <a:gd name="T6" fmla="*/ 137 w 161"/>
                <a:gd name="T7" fmla="*/ 25 h 328"/>
                <a:gd name="T8" fmla="*/ 149 w 161"/>
                <a:gd name="T9" fmla="*/ 40 h 328"/>
                <a:gd name="T10" fmla="*/ 157 w 161"/>
                <a:gd name="T11" fmla="*/ 60 h 328"/>
                <a:gd name="T12" fmla="*/ 161 w 161"/>
                <a:gd name="T13" fmla="*/ 80 h 328"/>
                <a:gd name="T14" fmla="*/ 161 w 161"/>
                <a:gd name="T15" fmla="*/ 248 h 328"/>
                <a:gd name="T16" fmla="*/ 157 w 161"/>
                <a:gd name="T17" fmla="*/ 269 h 328"/>
                <a:gd name="T18" fmla="*/ 149 w 161"/>
                <a:gd name="T19" fmla="*/ 289 h 328"/>
                <a:gd name="T20" fmla="*/ 137 w 161"/>
                <a:gd name="T21" fmla="*/ 304 h 328"/>
                <a:gd name="T22" fmla="*/ 121 w 161"/>
                <a:gd name="T23" fmla="*/ 317 h 328"/>
                <a:gd name="T24" fmla="*/ 101 w 161"/>
                <a:gd name="T25" fmla="*/ 325 h 328"/>
                <a:gd name="T26" fmla="*/ 80 w 161"/>
                <a:gd name="T27" fmla="*/ 328 h 328"/>
                <a:gd name="T28" fmla="*/ 59 w 161"/>
                <a:gd name="T29" fmla="*/ 325 h 328"/>
                <a:gd name="T30" fmla="*/ 40 w 161"/>
                <a:gd name="T31" fmla="*/ 317 h 328"/>
                <a:gd name="T32" fmla="*/ 23 w 161"/>
                <a:gd name="T33" fmla="*/ 304 h 328"/>
                <a:gd name="T34" fmla="*/ 12 w 161"/>
                <a:gd name="T35" fmla="*/ 289 h 328"/>
                <a:gd name="T36" fmla="*/ 4 w 161"/>
                <a:gd name="T37" fmla="*/ 269 h 328"/>
                <a:gd name="T38" fmla="*/ 0 w 161"/>
                <a:gd name="T39" fmla="*/ 248 h 328"/>
                <a:gd name="T40" fmla="*/ 0 w 161"/>
                <a:gd name="T41" fmla="*/ 80 h 328"/>
                <a:gd name="T42" fmla="*/ 4 w 161"/>
                <a:gd name="T43" fmla="*/ 60 h 328"/>
                <a:gd name="T44" fmla="*/ 12 w 161"/>
                <a:gd name="T45" fmla="*/ 40 h 328"/>
                <a:gd name="T46" fmla="*/ 23 w 161"/>
                <a:gd name="T47" fmla="*/ 25 h 328"/>
                <a:gd name="T48" fmla="*/ 40 w 161"/>
                <a:gd name="T49" fmla="*/ 12 h 328"/>
                <a:gd name="T50" fmla="*/ 59 w 161"/>
                <a:gd name="T51" fmla="*/ 4 h 328"/>
                <a:gd name="T52" fmla="*/ 80 w 161"/>
                <a:gd name="T53"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1" h="328">
                  <a:moveTo>
                    <a:pt x="80" y="0"/>
                  </a:moveTo>
                  <a:lnTo>
                    <a:pt x="101" y="4"/>
                  </a:lnTo>
                  <a:lnTo>
                    <a:pt x="121" y="12"/>
                  </a:lnTo>
                  <a:lnTo>
                    <a:pt x="137" y="25"/>
                  </a:lnTo>
                  <a:lnTo>
                    <a:pt x="149" y="40"/>
                  </a:lnTo>
                  <a:lnTo>
                    <a:pt x="157" y="60"/>
                  </a:lnTo>
                  <a:lnTo>
                    <a:pt x="161" y="80"/>
                  </a:lnTo>
                  <a:lnTo>
                    <a:pt x="161" y="248"/>
                  </a:lnTo>
                  <a:lnTo>
                    <a:pt x="157" y="269"/>
                  </a:lnTo>
                  <a:lnTo>
                    <a:pt x="149" y="289"/>
                  </a:lnTo>
                  <a:lnTo>
                    <a:pt x="137" y="304"/>
                  </a:lnTo>
                  <a:lnTo>
                    <a:pt x="121" y="317"/>
                  </a:lnTo>
                  <a:lnTo>
                    <a:pt x="101" y="325"/>
                  </a:lnTo>
                  <a:lnTo>
                    <a:pt x="80" y="328"/>
                  </a:lnTo>
                  <a:lnTo>
                    <a:pt x="59" y="325"/>
                  </a:lnTo>
                  <a:lnTo>
                    <a:pt x="40" y="317"/>
                  </a:lnTo>
                  <a:lnTo>
                    <a:pt x="23" y="304"/>
                  </a:lnTo>
                  <a:lnTo>
                    <a:pt x="12" y="289"/>
                  </a:lnTo>
                  <a:lnTo>
                    <a:pt x="4" y="269"/>
                  </a:lnTo>
                  <a:lnTo>
                    <a:pt x="0" y="248"/>
                  </a:lnTo>
                  <a:lnTo>
                    <a:pt x="0" y="80"/>
                  </a:lnTo>
                  <a:lnTo>
                    <a:pt x="4" y="60"/>
                  </a:lnTo>
                  <a:lnTo>
                    <a:pt x="12" y="40"/>
                  </a:lnTo>
                  <a:lnTo>
                    <a:pt x="23" y="25"/>
                  </a:lnTo>
                  <a:lnTo>
                    <a:pt x="40" y="12"/>
                  </a:lnTo>
                  <a:lnTo>
                    <a:pt x="59" y="4"/>
                  </a:lnTo>
                  <a:lnTo>
                    <a:pt x="80" y="0"/>
                  </a:lnTo>
                  <a:close/>
                </a:path>
              </a:pathLst>
            </a:custGeom>
            <a:grpFill/>
            <a:ln w="0">
              <a:noFill/>
              <a:prstDash val="solid"/>
              <a:round/>
              <a:headEnd/>
              <a:tailEnd/>
            </a:ln>
          </p:spPr>
          <p:txBody>
            <a:bodyPr vert="horz" wrap="square" lIns="45715" tIns="22857" rIns="45715" bIns="22857" numCol="1" anchor="t" anchorCtr="0" compatLnSpc="1">
              <a:prstTxWarp prst="textNoShape">
                <a:avLst/>
              </a:prstTxWarp>
            </a:bodyPr>
            <a:lstStyle/>
            <a:p>
              <a:endParaRPr lang="es-SV" sz="3999">
                <a:latin typeface="微软雅黑" panose="020B0503020204020204" pitchFamily="34" charset="-122"/>
                <a:ea typeface="微软雅黑" panose="020B0503020204020204" pitchFamily="34" charset="-122"/>
              </a:endParaRPr>
            </a:p>
          </p:txBody>
        </p:sp>
      </p:grpSp>
      <p:sp>
        <p:nvSpPr>
          <p:cNvPr id="44" name="Marcador de texto 4">
            <a:extLst>
              <a:ext uri="{FF2B5EF4-FFF2-40B4-BE49-F238E27FC236}">
                <a16:creationId xmlns:a16="http://schemas.microsoft.com/office/drawing/2014/main" id="{69DF086C-9E34-4BC0-AA6B-FB03EBC3EE89}"/>
              </a:ext>
            </a:extLst>
          </p:cNvPr>
          <p:cNvSpPr txBox="1">
            <a:spLocks/>
          </p:cNvSpPr>
          <p:nvPr/>
        </p:nvSpPr>
        <p:spPr>
          <a:xfrm>
            <a:off x="4512639" y="4961909"/>
            <a:ext cx="6991704" cy="1348067"/>
          </a:xfrm>
          <a:prstGeom prst="rect">
            <a:avLst/>
          </a:prstGeom>
        </p:spPr>
        <p:txBody>
          <a:bodyPr/>
          <a:lstStyle>
            <a:lvl1pPr marL="0" indent="0" algn="l" defTabSz="1812040" rtl="0" eaLnBrk="1" latinLnBrk="0" hangingPunct="1">
              <a:spcBef>
                <a:spcPct val="20000"/>
              </a:spcBef>
              <a:spcAft>
                <a:spcPts val="1199"/>
              </a:spcAft>
              <a:buFont typeface="Arial" pitchFamily="34" charset="0"/>
              <a:buNone/>
              <a:defRPr sz="4000" b="1" kern="1200">
                <a:solidFill>
                  <a:schemeClr val="tx1"/>
                </a:solidFill>
                <a:latin typeface="+mn-lt"/>
                <a:ea typeface="+mn-ea"/>
                <a:cs typeface="+mn-cs"/>
              </a:defRPr>
            </a:lvl1pPr>
            <a:lvl2pPr marL="906009" indent="-362365" algn="l" defTabSz="1812040" rtl="0" eaLnBrk="1" latinLnBrk="0" hangingPunct="1">
              <a:spcBef>
                <a:spcPct val="20000"/>
              </a:spcBef>
              <a:buClr>
                <a:schemeClr val="tx2"/>
              </a:buClr>
              <a:buFont typeface="Arial" pitchFamily="34" charset="0"/>
              <a:buChar char="•"/>
              <a:defRPr sz="4000" kern="1200">
                <a:solidFill>
                  <a:schemeClr val="tx1"/>
                </a:solidFill>
                <a:latin typeface="+mn-lt"/>
                <a:ea typeface="+mn-ea"/>
                <a:cs typeface="+mn-cs"/>
              </a:defRPr>
            </a:lvl2pPr>
            <a:lvl3pPr marL="2265040"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3pPr>
            <a:lvl4pPr marL="3171046"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4pPr>
            <a:lvl5pPr marL="4077068" indent="-453004" algn="l" defTabSz="1812040" rtl="0" eaLnBrk="1" latinLnBrk="0" hangingPunct="1">
              <a:spcBef>
                <a:spcPct val="20000"/>
              </a:spcBef>
              <a:buClr>
                <a:schemeClr val="tx2"/>
              </a:buClr>
              <a:buFont typeface="Arial" pitchFamily="34" charset="0"/>
              <a:buChar char="•"/>
              <a:defRPr sz="3702" kern="1200" baseline="0">
                <a:solidFill>
                  <a:schemeClr val="tx1"/>
                </a:solidFill>
                <a:latin typeface="+mn-lt"/>
                <a:ea typeface="+mn-ea"/>
                <a:cs typeface="+mn-cs"/>
              </a:defRPr>
            </a:lvl5pPr>
            <a:lvl6pPr marL="4983081"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6pPr>
            <a:lvl7pPr marL="588908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7pPr>
            <a:lvl8pPr marL="6795112"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8pPr>
            <a:lvl9pPr marL="770111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9pPr>
          </a:lstStyle>
          <a:p>
            <a:pPr defTabSz="1208049">
              <a:lnSpc>
                <a:spcPct val="120000"/>
              </a:lnSpc>
              <a:spcBef>
                <a:spcPts val="0"/>
              </a:spcBef>
              <a:spcAft>
                <a:spcPts val="0"/>
              </a:spcAft>
            </a:pPr>
            <a:r>
              <a:rPr lang="zh-CN" altLang="en-US" sz="2000" dirty="0">
                <a:solidFill>
                  <a:schemeClr val="bg1"/>
                </a:solidFill>
                <a:latin typeface="微软雅黑" panose="020B0503020204020204" pitchFamily="34" charset="-122"/>
                <a:ea typeface="微软雅黑" panose="020B0503020204020204" pitchFamily="34" charset="-122"/>
                <a:cs typeface="Open Sans Condensed" panose="020B0604020202020204" charset="0"/>
              </a:rPr>
              <a:t>编辑标题</a:t>
            </a:r>
          </a:p>
          <a:p>
            <a:pPr algn="ctr" defTabSz="1208049">
              <a:spcBef>
                <a:spcPts val="0"/>
              </a:spcBef>
              <a:spcAft>
                <a:spcPts val="0"/>
              </a:spcAft>
            </a:pPr>
            <a:endParaRPr lang="id-ID" sz="1200" b="0" dirty="0">
              <a:solidFill>
                <a:schemeClr val="bg1"/>
              </a:solidFill>
              <a:latin typeface="微软雅黑" panose="020B0503020204020204" pitchFamily="34" charset="-122"/>
              <a:ea typeface="微软雅黑" panose="020B0503020204020204" pitchFamily="34" charset="-122"/>
            </a:endParaRPr>
          </a:p>
          <a:p>
            <a:pPr indent="-276737" algn="just" defTabSz="1208049">
              <a:lnSpc>
                <a:spcPct val="150000"/>
              </a:lnSpc>
              <a:spcBef>
                <a:spcPts val="0"/>
              </a:spcBef>
            </a:pPr>
            <a:r>
              <a:rPr lang="zh-CN" altLang="en-US" sz="14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45" name="13 Rectángulo">
            <a:extLst>
              <a:ext uri="{FF2B5EF4-FFF2-40B4-BE49-F238E27FC236}">
                <a16:creationId xmlns:a16="http://schemas.microsoft.com/office/drawing/2014/main" id="{13A9D510-1B5F-4E79-8A8E-D230638D0C13}"/>
              </a:ext>
            </a:extLst>
          </p:cNvPr>
          <p:cNvSpPr/>
          <p:nvPr/>
        </p:nvSpPr>
        <p:spPr>
          <a:xfrm>
            <a:off x="4636584" y="4669512"/>
            <a:ext cx="712226" cy="289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03808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35146CCD-FA53-4156-A01F-CB79A7153DA4}"/>
              </a:ext>
            </a:extLst>
          </p:cNvPr>
          <p:cNvPicPr>
            <a:picLocks noChangeAspect="1"/>
          </p:cNvPicPr>
          <p:nvPr/>
        </p:nvPicPr>
        <p:blipFill rotWithShape="1">
          <a:blip r:embed="rId2">
            <a:extLst>
              <a:ext uri="{28A0092B-C50C-407E-A947-70E740481C1C}">
                <a14:useLocalDpi xmlns:a14="http://schemas.microsoft.com/office/drawing/2010/main" val="0"/>
              </a:ext>
            </a:extLst>
          </a:blip>
          <a:srcRect r="20973"/>
          <a:stretch/>
        </p:blipFill>
        <p:spPr>
          <a:xfrm>
            <a:off x="2489200" y="-11706"/>
            <a:ext cx="9702800" cy="6869706"/>
          </a:xfrm>
          <a:prstGeom prst="rect">
            <a:avLst/>
          </a:prstGeom>
        </p:spPr>
      </p:pic>
      <p:sp>
        <p:nvSpPr>
          <p:cNvPr id="11" name="椭圆 10">
            <a:extLst>
              <a:ext uri="{FF2B5EF4-FFF2-40B4-BE49-F238E27FC236}">
                <a16:creationId xmlns:a16="http://schemas.microsoft.com/office/drawing/2014/main" id="{0609247E-C71B-4F81-ABE4-B4F027FA516F}"/>
              </a:ext>
            </a:extLst>
          </p:cNvPr>
          <p:cNvSpPr/>
          <p:nvPr/>
        </p:nvSpPr>
        <p:spPr>
          <a:xfrm>
            <a:off x="-8138229" y="-3602054"/>
            <a:ext cx="13441749" cy="14320290"/>
          </a:xfrm>
          <a:prstGeom prst="ellipse">
            <a:avLst/>
          </a:prstGeom>
          <a:solidFill>
            <a:srgbClr val="B8282E">
              <a:alpha val="9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94A6EB8E-38AE-47B9-9929-8D2A9AF8BDF7}"/>
              </a:ext>
            </a:extLst>
          </p:cNvPr>
          <p:cNvGrpSpPr/>
          <p:nvPr/>
        </p:nvGrpSpPr>
        <p:grpSpPr>
          <a:xfrm>
            <a:off x="1085077" y="5067041"/>
            <a:ext cx="4028543" cy="400110"/>
            <a:chOff x="5294630" y="4169576"/>
            <a:chExt cx="4028543" cy="400110"/>
          </a:xfrm>
        </p:grpSpPr>
        <p:grpSp>
          <p:nvGrpSpPr>
            <p:cNvPr id="3" name="组合 2">
              <a:extLst>
                <a:ext uri="{FF2B5EF4-FFF2-40B4-BE49-F238E27FC236}">
                  <a16:creationId xmlns:a16="http://schemas.microsoft.com/office/drawing/2014/main" id="{B495FBCA-7C0B-4DF9-A04A-A4E928C09FB4}"/>
                </a:ext>
              </a:extLst>
            </p:cNvPr>
            <p:cNvGrpSpPr/>
            <p:nvPr/>
          </p:nvGrpSpPr>
          <p:grpSpPr>
            <a:xfrm>
              <a:off x="5294630" y="4169576"/>
              <a:ext cx="4028543" cy="400110"/>
              <a:chOff x="3765559" y="3951339"/>
              <a:chExt cx="4028543" cy="400110"/>
            </a:xfrm>
          </p:grpSpPr>
          <p:sp>
            <p:nvSpPr>
              <p:cNvPr id="5" name="文本框 4">
                <a:extLst>
                  <a:ext uri="{FF2B5EF4-FFF2-40B4-BE49-F238E27FC236}">
                    <a16:creationId xmlns:a16="http://schemas.microsoft.com/office/drawing/2014/main" id="{16A33689-425C-4308-B294-3A8E6E7E158F}"/>
                  </a:ext>
                </a:extLst>
              </p:cNvPr>
              <p:cNvSpPr txBox="1"/>
              <p:nvPr/>
            </p:nvSpPr>
            <p:spPr>
              <a:xfrm>
                <a:off x="3765559" y="3951339"/>
                <a:ext cx="1980029"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汇报人：烟大人</a:t>
                </a:r>
              </a:p>
            </p:txBody>
          </p:sp>
          <p:sp>
            <p:nvSpPr>
              <p:cNvPr id="6" name="文本框 5">
                <a:extLst>
                  <a:ext uri="{FF2B5EF4-FFF2-40B4-BE49-F238E27FC236}">
                    <a16:creationId xmlns:a16="http://schemas.microsoft.com/office/drawing/2014/main" id="{42F48455-AE75-4498-A915-4C5E6C6AAEDC}"/>
                  </a:ext>
                </a:extLst>
              </p:cNvPr>
              <p:cNvSpPr txBox="1"/>
              <p:nvPr/>
            </p:nvSpPr>
            <p:spPr>
              <a:xfrm>
                <a:off x="6070553" y="3951339"/>
                <a:ext cx="1723549"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导师：烟大人</a:t>
                </a:r>
              </a:p>
            </p:txBody>
          </p:sp>
        </p:grpSp>
        <p:cxnSp>
          <p:nvCxnSpPr>
            <p:cNvPr id="4" name="直接连接符 3">
              <a:extLst>
                <a:ext uri="{FF2B5EF4-FFF2-40B4-BE49-F238E27FC236}">
                  <a16:creationId xmlns:a16="http://schemas.microsoft.com/office/drawing/2014/main" id="{5576D5D9-999F-443B-BCE1-AAAA21758BF0}"/>
                </a:ext>
              </a:extLst>
            </p:cNvPr>
            <p:cNvCxnSpPr>
              <a:cxnSpLocks/>
            </p:cNvCxnSpPr>
            <p:nvPr/>
          </p:nvCxnSpPr>
          <p:spPr>
            <a:xfrm>
              <a:off x="7458073" y="4257674"/>
              <a:ext cx="0" cy="247650"/>
            </a:xfrm>
            <a:prstGeom prst="line">
              <a:avLst/>
            </a:prstGeom>
            <a:noFill/>
            <a:ln w="19050" cap="flat" cmpd="sng" algn="ctr">
              <a:solidFill>
                <a:srgbClr val="B8282E"/>
              </a:solidFill>
              <a:prstDash val="solid"/>
              <a:miter lim="800000"/>
            </a:ln>
            <a:effectLst/>
          </p:spPr>
        </p:cxnSp>
      </p:grpSp>
      <p:grpSp>
        <p:nvGrpSpPr>
          <p:cNvPr id="7" name="组合 6">
            <a:extLst>
              <a:ext uri="{FF2B5EF4-FFF2-40B4-BE49-F238E27FC236}">
                <a16:creationId xmlns:a16="http://schemas.microsoft.com/office/drawing/2014/main" id="{E34FEC81-50C1-4011-AA06-976EDACF9527}"/>
              </a:ext>
            </a:extLst>
          </p:cNvPr>
          <p:cNvGrpSpPr/>
          <p:nvPr/>
        </p:nvGrpSpPr>
        <p:grpSpPr>
          <a:xfrm>
            <a:off x="1085077" y="2974949"/>
            <a:ext cx="3775393" cy="1606089"/>
            <a:chOff x="1085077" y="2198443"/>
            <a:chExt cx="3775393" cy="1606089"/>
          </a:xfrm>
        </p:grpSpPr>
        <p:sp>
          <p:nvSpPr>
            <p:cNvPr id="8" name="文本框 7">
              <a:extLst>
                <a:ext uri="{FF2B5EF4-FFF2-40B4-BE49-F238E27FC236}">
                  <a16:creationId xmlns:a16="http://schemas.microsoft.com/office/drawing/2014/main" id="{F826EB33-1380-4ACF-BB07-8FBAEC35674D}"/>
                </a:ext>
              </a:extLst>
            </p:cNvPr>
            <p:cNvSpPr txBox="1"/>
            <p:nvPr/>
          </p:nvSpPr>
          <p:spPr>
            <a:xfrm>
              <a:off x="1085077" y="3001427"/>
              <a:ext cx="3775393" cy="803105"/>
            </a:xfrm>
            <a:prstGeom prst="rect">
              <a:avLst/>
            </a:prstGeom>
            <a:noFill/>
          </p:spPr>
          <p:txBody>
            <a:bodyPr wrap="none" rtlCol="0">
              <a:spAutoFit/>
            </a:bodyPr>
            <a:lstStyle/>
            <a:p>
              <a:pPr algn="just">
                <a:lnSpc>
                  <a:spcPct val="125000"/>
                </a:lnSpc>
              </a:pPr>
              <a:r>
                <a:rPr lang="zh-CN" altLang="en-US" sz="4000" b="1" dirty="0">
                  <a:solidFill>
                    <a:srgbClr val="FFFFFF"/>
                  </a:solidFill>
                  <a:latin typeface="微软雅黑" panose="020B0503020204020204" pitchFamily="34" charset="-122"/>
                  <a:ea typeface="微软雅黑" panose="020B0503020204020204" pitchFamily="34" charset="-122"/>
                </a:rPr>
                <a:t>请老师批评指正</a:t>
              </a:r>
            </a:p>
          </p:txBody>
        </p:sp>
        <p:sp>
          <p:nvSpPr>
            <p:cNvPr id="9" name="文本框 8">
              <a:extLst>
                <a:ext uri="{FF2B5EF4-FFF2-40B4-BE49-F238E27FC236}">
                  <a16:creationId xmlns:a16="http://schemas.microsoft.com/office/drawing/2014/main" id="{FF8703FD-8329-41EA-B5DD-303550C90A07}"/>
                </a:ext>
              </a:extLst>
            </p:cNvPr>
            <p:cNvSpPr txBox="1"/>
            <p:nvPr/>
          </p:nvSpPr>
          <p:spPr>
            <a:xfrm>
              <a:off x="1085077" y="2198443"/>
              <a:ext cx="2236510" cy="803105"/>
            </a:xfrm>
            <a:prstGeom prst="rect">
              <a:avLst/>
            </a:prstGeom>
            <a:noFill/>
          </p:spPr>
          <p:txBody>
            <a:bodyPr wrap="none" rtlCol="0">
              <a:spAutoFit/>
            </a:bodyPr>
            <a:lstStyle/>
            <a:p>
              <a:pPr algn="just">
                <a:lnSpc>
                  <a:spcPct val="125000"/>
                </a:lnSpc>
              </a:pPr>
              <a:r>
                <a:rPr lang="zh-CN" altLang="en-US" sz="4000" b="1" dirty="0">
                  <a:solidFill>
                    <a:srgbClr val="FFFFFF"/>
                  </a:solidFill>
                  <a:latin typeface="微软雅黑" panose="020B0503020204020204" pitchFamily="34" charset="-122"/>
                  <a:ea typeface="微软雅黑" panose="020B0503020204020204" pitchFamily="34" charset="-122"/>
                </a:rPr>
                <a:t>汇报完毕</a:t>
              </a:r>
            </a:p>
          </p:txBody>
        </p:sp>
      </p:grpSp>
      <p:cxnSp>
        <p:nvCxnSpPr>
          <p:cNvPr id="10" name="直接连接符 9">
            <a:extLst>
              <a:ext uri="{FF2B5EF4-FFF2-40B4-BE49-F238E27FC236}">
                <a16:creationId xmlns:a16="http://schemas.microsoft.com/office/drawing/2014/main" id="{D8B98DF8-DF33-474D-BBAB-AEB3311E4D84}"/>
              </a:ext>
            </a:extLst>
          </p:cNvPr>
          <p:cNvCxnSpPr>
            <a:cxnSpLocks/>
          </p:cNvCxnSpPr>
          <p:nvPr/>
        </p:nvCxnSpPr>
        <p:spPr>
          <a:xfrm>
            <a:off x="1190487" y="4824039"/>
            <a:ext cx="679450" cy="0"/>
          </a:xfrm>
          <a:prstGeom prst="line">
            <a:avLst/>
          </a:prstGeom>
          <a:noFill/>
          <a:ln w="76200" cap="flat" cmpd="sng" algn="ctr">
            <a:solidFill>
              <a:srgbClr val="FFFFFF"/>
            </a:solidFill>
            <a:prstDash val="solid"/>
            <a:miter lim="800000"/>
          </a:ln>
          <a:effectLst/>
        </p:spPr>
      </p:cxnSp>
      <p:pic>
        <p:nvPicPr>
          <p:cNvPr id="14" name="图片 13">
            <a:extLst>
              <a:ext uri="{FF2B5EF4-FFF2-40B4-BE49-F238E27FC236}">
                <a16:creationId xmlns:a16="http://schemas.microsoft.com/office/drawing/2014/main" id="{DC09FCA9-24CC-49EC-B24A-63D85434C230}"/>
              </a:ext>
            </a:extLst>
          </p:cNvPr>
          <p:cNvPicPr>
            <a:picLocks noChangeAspect="1"/>
          </p:cNvPicPr>
          <p:nvPr/>
        </p:nvPicPr>
        <p:blipFill>
          <a:blip r:embed="rId3"/>
          <a:stretch>
            <a:fillRect/>
          </a:stretch>
        </p:blipFill>
        <p:spPr>
          <a:xfrm>
            <a:off x="877517" y="1324523"/>
            <a:ext cx="3542083" cy="749873"/>
          </a:xfrm>
          <a:prstGeom prst="rect">
            <a:avLst/>
          </a:prstGeom>
        </p:spPr>
      </p:pic>
      <p:grpSp>
        <p:nvGrpSpPr>
          <p:cNvPr id="15" name="组合 14">
            <a:extLst>
              <a:ext uri="{FF2B5EF4-FFF2-40B4-BE49-F238E27FC236}">
                <a16:creationId xmlns:a16="http://schemas.microsoft.com/office/drawing/2014/main" id="{20F03FA5-AE9D-4F83-963C-C032DECE40AB}"/>
              </a:ext>
            </a:extLst>
          </p:cNvPr>
          <p:cNvGrpSpPr/>
          <p:nvPr/>
        </p:nvGrpSpPr>
        <p:grpSpPr>
          <a:xfrm>
            <a:off x="1302999" y="564189"/>
            <a:ext cx="2372401" cy="697199"/>
            <a:chOff x="2954664" y="731911"/>
            <a:chExt cx="4418941" cy="1332639"/>
          </a:xfrm>
        </p:grpSpPr>
        <p:sp>
          <p:nvSpPr>
            <p:cNvPr id="16" name="椭圆 15">
              <a:extLst>
                <a:ext uri="{FF2B5EF4-FFF2-40B4-BE49-F238E27FC236}">
                  <a16:creationId xmlns:a16="http://schemas.microsoft.com/office/drawing/2014/main" id="{46112E2B-05CF-4A3F-8946-FCE47500B9D0}"/>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id="{6295CFB7-8BB7-4361-9F39-01CA5F3196E9}"/>
                </a:ext>
              </a:extLst>
            </p:cNvPr>
            <p:cNvPicPr>
              <a:picLocks noChangeAspect="1"/>
            </p:cNvPicPr>
            <p:nvPr/>
          </p:nvPicPr>
          <p:blipFill rotWithShape="1">
            <a:blip r:embed="rId4">
              <a:extLst>
                <a:ext uri="{28A0092B-C50C-407E-A947-70E740481C1C}">
                  <a14:useLocalDpi xmlns:a14="http://schemas.microsoft.com/office/drawing/2010/main" val="0"/>
                </a:ext>
              </a:extLst>
            </a:blip>
            <a:srcRect l="5735" t="35507" r="3123" b="45061"/>
            <a:stretch/>
          </p:blipFill>
          <p:spPr>
            <a:xfrm>
              <a:off x="2954664" y="731911"/>
              <a:ext cx="4418941" cy="1332639"/>
            </a:xfrm>
            <a:prstGeom prst="rect">
              <a:avLst/>
            </a:prstGeom>
          </p:spPr>
        </p:pic>
      </p:grpSp>
    </p:spTree>
    <p:extLst>
      <p:ext uri="{BB962C8B-B14F-4D97-AF65-F5344CB8AC3E}">
        <p14:creationId xmlns:p14="http://schemas.microsoft.com/office/powerpoint/2010/main" val="14490822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1AB2D2C-30D2-406B-8F42-A275CB743AC2}"/>
              </a:ext>
            </a:extLst>
          </p:cNvPr>
          <p:cNvSpPr txBox="1"/>
          <p:nvPr/>
        </p:nvSpPr>
        <p:spPr>
          <a:xfrm>
            <a:off x="3624810" y="5102629"/>
            <a:ext cx="4942380" cy="651653"/>
          </a:xfrm>
          <a:prstGeom prst="rect">
            <a:avLst/>
          </a:prstGeom>
          <a:noFill/>
        </p:spPr>
        <p:txBody>
          <a:bodyPr wrap="none" rtlCol="0">
            <a:spAutoFit/>
          </a:bodyPr>
          <a:lstStyle/>
          <a:p>
            <a:pPr algn="ctr">
              <a:lnSpc>
                <a:spcPct val="125000"/>
              </a:lnSpc>
            </a:pPr>
            <a:r>
              <a:rPr lang="zh-CN" altLang="en-US" sz="3200" b="1" dirty="0">
                <a:solidFill>
                  <a:srgbClr val="B8282E"/>
                </a:solidFill>
                <a:latin typeface="微软雅黑" panose="020B0503020204020204" pitchFamily="34" charset="-122"/>
                <a:ea typeface="微软雅黑" panose="020B0503020204020204" pitchFamily="34" charset="-122"/>
              </a:rPr>
              <a:t>汇报完毕  请老师批评指正</a:t>
            </a:r>
          </a:p>
        </p:txBody>
      </p:sp>
      <p:grpSp>
        <p:nvGrpSpPr>
          <p:cNvPr id="3" name="组合 2">
            <a:extLst>
              <a:ext uri="{FF2B5EF4-FFF2-40B4-BE49-F238E27FC236}">
                <a16:creationId xmlns:a16="http://schemas.microsoft.com/office/drawing/2014/main" id="{2CAFA080-47DD-4975-88F4-5B4EF9E2F386}"/>
              </a:ext>
            </a:extLst>
          </p:cNvPr>
          <p:cNvGrpSpPr/>
          <p:nvPr/>
        </p:nvGrpSpPr>
        <p:grpSpPr>
          <a:xfrm>
            <a:off x="4107811" y="5913725"/>
            <a:ext cx="3968218" cy="400110"/>
            <a:chOff x="5354955" y="4169576"/>
            <a:chExt cx="3968218" cy="400110"/>
          </a:xfrm>
        </p:grpSpPr>
        <p:grpSp>
          <p:nvGrpSpPr>
            <p:cNvPr id="4" name="组合 3">
              <a:extLst>
                <a:ext uri="{FF2B5EF4-FFF2-40B4-BE49-F238E27FC236}">
                  <a16:creationId xmlns:a16="http://schemas.microsoft.com/office/drawing/2014/main" id="{BD98BAFC-8F6B-486A-B895-864294946C53}"/>
                </a:ext>
              </a:extLst>
            </p:cNvPr>
            <p:cNvGrpSpPr/>
            <p:nvPr/>
          </p:nvGrpSpPr>
          <p:grpSpPr>
            <a:xfrm>
              <a:off x="5354955" y="4169576"/>
              <a:ext cx="3968218" cy="400110"/>
              <a:chOff x="3825884" y="3951339"/>
              <a:chExt cx="3968218" cy="400110"/>
            </a:xfrm>
          </p:grpSpPr>
          <p:sp>
            <p:nvSpPr>
              <p:cNvPr id="6" name="文本框 5">
                <a:extLst>
                  <a:ext uri="{FF2B5EF4-FFF2-40B4-BE49-F238E27FC236}">
                    <a16:creationId xmlns:a16="http://schemas.microsoft.com/office/drawing/2014/main" id="{C5DFF4BF-6B4E-4EBC-B979-1354169CA545}"/>
                  </a:ext>
                </a:extLst>
              </p:cNvPr>
              <p:cNvSpPr txBox="1"/>
              <p:nvPr/>
            </p:nvSpPr>
            <p:spPr>
              <a:xfrm>
                <a:off x="3825884" y="3951339"/>
                <a:ext cx="1980029"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B8282E"/>
                    </a:solidFill>
                    <a:effectLst/>
                    <a:uLnTx/>
                    <a:uFillTx/>
                    <a:latin typeface="微软雅黑" panose="020B0503020204020204" pitchFamily="34" charset="-122"/>
                    <a:ea typeface="微软雅黑" panose="020B0503020204020204" pitchFamily="34" charset="-122"/>
                  </a:rPr>
                  <a:t>汇报人：烟大人</a:t>
                </a:r>
              </a:p>
            </p:txBody>
          </p:sp>
          <p:sp>
            <p:nvSpPr>
              <p:cNvPr id="7" name="文本框 6">
                <a:extLst>
                  <a:ext uri="{FF2B5EF4-FFF2-40B4-BE49-F238E27FC236}">
                    <a16:creationId xmlns:a16="http://schemas.microsoft.com/office/drawing/2014/main" id="{1742DBE1-0E26-497F-8E6D-A01E67311710}"/>
                  </a:ext>
                </a:extLst>
              </p:cNvPr>
              <p:cNvSpPr txBox="1"/>
              <p:nvPr/>
            </p:nvSpPr>
            <p:spPr>
              <a:xfrm>
                <a:off x="6070553" y="3951339"/>
                <a:ext cx="1723549"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B8282E"/>
                    </a:solidFill>
                    <a:effectLst/>
                    <a:uLnTx/>
                    <a:uFillTx/>
                    <a:latin typeface="微软雅黑" panose="020B0503020204020204" pitchFamily="34" charset="-122"/>
                    <a:ea typeface="微软雅黑" panose="020B0503020204020204" pitchFamily="34" charset="-122"/>
                  </a:rPr>
                  <a:t>导师：烟大人</a:t>
                </a:r>
              </a:p>
            </p:txBody>
          </p:sp>
        </p:grpSp>
        <p:cxnSp>
          <p:nvCxnSpPr>
            <p:cNvPr id="5" name="直接连接符 4">
              <a:extLst>
                <a:ext uri="{FF2B5EF4-FFF2-40B4-BE49-F238E27FC236}">
                  <a16:creationId xmlns:a16="http://schemas.microsoft.com/office/drawing/2014/main" id="{8DF6805B-67F2-406D-82D7-4621CB8913C8}"/>
                </a:ext>
              </a:extLst>
            </p:cNvPr>
            <p:cNvCxnSpPr>
              <a:cxnSpLocks/>
            </p:cNvCxnSpPr>
            <p:nvPr/>
          </p:nvCxnSpPr>
          <p:spPr>
            <a:xfrm>
              <a:off x="7458073" y="4257674"/>
              <a:ext cx="0" cy="247650"/>
            </a:xfrm>
            <a:prstGeom prst="line">
              <a:avLst/>
            </a:prstGeom>
            <a:noFill/>
            <a:ln w="19050" cap="flat" cmpd="sng" algn="ctr">
              <a:solidFill>
                <a:srgbClr val="B8282E"/>
              </a:solidFill>
              <a:prstDash val="solid"/>
              <a:miter lim="800000"/>
            </a:ln>
            <a:effectLst/>
          </p:spPr>
        </p:cxnSp>
      </p:grpSp>
      <p:pic>
        <p:nvPicPr>
          <p:cNvPr id="8" name="图片 7">
            <a:extLst>
              <a:ext uri="{FF2B5EF4-FFF2-40B4-BE49-F238E27FC236}">
                <a16:creationId xmlns:a16="http://schemas.microsoft.com/office/drawing/2014/main" id="{82063A4B-91E4-4865-A059-72616C96BF39}"/>
              </a:ext>
            </a:extLst>
          </p:cNvPr>
          <p:cNvPicPr>
            <a:picLocks noChangeAspect="1"/>
          </p:cNvPicPr>
          <p:nvPr/>
        </p:nvPicPr>
        <p:blipFill rotWithShape="1">
          <a:blip r:embed="rId2">
            <a:extLst>
              <a:ext uri="{28A0092B-C50C-407E-A947-70E740481C1C}">
                <a14:useLocalDpi xmlns:a14="http://schemas.microsoft.com/office/drawing/2010/main" val="0"/>
              </a:ext>
            </a:extLst>
          </a:blip>
          <a:srcRect b="19666"/>
          <a:stretch/>
        </p:blipFill>
        <p:spPr>
          <a:xfrm>
            <a:off x="0" y="0"/>
            <a:ext cx="12192000" cy="3749402"/>
          </a:xfrm>
          <a:prstGeom prst="rect">
            <a:avLst/>
          </a:prstGeom>
        </p:spPr>
      </p:pic>
      <p:grpSp>
        <p:nvGrpSpPr>
          <p:cNvPr id="10" name="组合 9">
            <a:extLst>
              <a:ext uri="{FF2B5EF4-FFF2-40B4-BE49-F238E27FC236}">
                <a16:creationId xmlns:a16="http://schemas.microsoft.com/office/drawing/2014/main" id="{421AC85B-9B27-44DE-9F99-09E011F38CE3}"/>
              </a:ext>
            </a:extLst>
          </p:cNvPr>
          <p:cNvGrpSpPr/>
          <p:nvPr/>
        </p:nvGrpSpPr>
        <p:grpSpPr>
          <a:xfrm>
            <a:off x="4909799" y="4167186"/>
            <a:ext cx="2372401" cy="697199"/>
            <a:chOff x="2954664" y="741101"/>
            <a:chExt cx="4418941" cy="1332639"/>
          </a:xfrm>
        </p:grpSpPr>
        <p:sp>
          <p:nvSpPr>
            <p:cNvPr id="11" name="椭圆 10">
              <a:extLst>
                <a:ext uri="{FF2B5EF4-FFF2-40B4-BE49-F238E27FC236}">
                  <a16:creationId xmlns:a16="http://schemas.microsoft.com/office/drawing/2014/main" id="{00B0FF62-DE6E-4FF0-BFFE-3839F5BD3DCD}"/>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2" name="图片 11">
              <a:extLst>
                <a:ext uri="{FF2B5EF4-FFF2-40B4-BE49-F238E27FC236}">
                  <a16:creationId xmlns:a16="http://schemas.microsoft.com/office/drawing/2014/main" id="{4DD37E96-17A4-40E5-8DF0-95697D0EABF1}"/>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41536302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7E6CBDA-5CCF-42B9-96E0-1A73FA5EE51D}"/>
              </a:ext>
            </a:extLst>
          </p:cNvPr>
          <p:cNvPicPr>
            <a:picLocks noChangeAspect="1"/>
          </p:cNvPicPr>
          <p:nvPr/>
        </p:nvPicPr>
        <p:blipFill rotWithShape="1">
          <a:blip r:embed="rId2">
            <a:extLst>
              <a:ext uri="{28A0092B-C50C-407E-A947-70E740481C1C}">
                <a14:useLocalDpi xmlns:a14="http://schemas.microsoft.com/office/drawing/2010/main" val="0"/>
              </a:ext>
            </a:extLst>
          </a:blip>
          <a:srcRect t="8381" b="7018"/>
          <a:stretch/>
        </p:blipFill>
        <p:spPr>
          <a:xfrm>
            <a:off x="0" y="0"/>
            <a:ext cx="12189175" cy="6858000"/>
          </a:xfrm>
          <a:prstGeom prst="rect">
            <a:avLst/>
          </a:prstGeom>
          <a:ln>
            <a:noFill/>
          </a:ln>
          <a:effectLst>
            <a:outerShdw blurRad="292100" dist="139700" dir="2700000" algn="tl" rotWithShape="0">
              <a:srgbClr val="333333">
                <a:alpha val="65000"/>
              </a:srgbClr>
            </a:outerShdw>
          </a:effectLst>
        </p:spPr>
      </p:pic>
      <p:sp>
        <p:nvSpPr>
          <p:cNvPr id="5" name="矩形 4">
            <a:extLst>
              <a:ext uri="{FF2B5EF4-FFF2-40B4-BE49-F238E27FC236}">
                <a16:creationId xmlns:a16="http://schemas.microsoft.com/office/drawing/2014/main" id="{5CE034BB-39D9-4715-8ABA-FF4C145A57F3}"/>
              </a:ext>
            </a:extLst>
          </p:cNvPr>
          <p:cNvSpPr/>
          <p:nvPr/>
        </p:nvSpPr>
        <p:spPr>
          <a:xfrm>
            <a:off x="-1" y="5795"/>
            <a:ext cx="12189175"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2374336-6B06-4900-8B2F-45D91BDA29A2}"/>
              </a:ext>
            </a:extLst>
          </p:cNvPr>
          <p:cNvSpPr txBox="1"/>
          <p:nvPr/>
        </p:nvSpPr>
        <p:spPr>
          <a:xfrm>
            <a:off x="314960" y="2644170"/>
            <a:ext cx="6573520" cy="1569660"/>
          </a:xfrm>
          <a:prstGeom prst="rect">
            <a:avLst/>
          </a:prstGeom>
          <a:noFill/>
        </p:spPr>
        <p:txBody>
          <a:bodyPr wrap="square" rtlCol="0">
            <a:spAutoFit/>
          </a:bodyPr>
          <a:lstStyle/>
          <a:p>
            <a:r>
              <a:rPr lang="zh-CN" altLang="en-US" sz="4800" b="1" dirty="0">
                <a:solidFill>
                  <a:srgbClr val="C00000"/>
                </a:solidFill>
                <a:latin typeface="微软雅黑" panose="020B0503020204020204" pitchFamily="34" charset="-122"/>
                <a:ea typeface="微软雅黑" panose="020B0503020204020204" pitchFamily="34" charset="-122"/>
              </a:rPr>
              <a:t>汇报完毕  </a:t>
            </a:r>
            <a:endParaRPr lang="en-US" altLang="zh-CN" sz="4800" b="1" dirty="0">
              <a:solidFill>
                <a:srgbClr val="C00000"/>
              </a:solidFill>
              <a:latin typeface="微软雅黑" panose="020B0503020204020204" pitchFamily="34" charset="-122"/>
              <a:ea typeface="微软雅黑" panose="020B0503020204020204" pitchFamily="34" charset="-122"/>
            </a:endParaRPr>
          </a:p>
          <a:p>
            <a:r>
              <a:rPr lang="zh-CN" altLang="en-US" sz="4800" b="1" dirty="0">
                <a:solidFill>
                  <a:srgbClr val="C00000"/>
                </a:solidFill>
                <a:latin typeface="微软雅黑" panose="020B0503020204020204" pitchFamily="34" charset="-122"/>
                <a:ea typeface="微软雅黑" panose="020B0503020204020204" pitchFamily="34" charset="-122"/>
              </a:rPr>
              <a:t>请老师批评指正</a:t>
            </a:r>
          </a:p>
        </p:txBody>
      </p:sp>
      <p:grpSp>
        <p:nvGrpSpPr>
          <p:cNvPr id="9" name="组合 8">
            <a:extLst>
              <a:ext uri="{FF2B5EF4-FFF2-40B4-BE49-F238E27FC236}">
                <a16:creationId xmlns:a16="http://schemas.microsoft.com/office/drawing/2014/main" id="{D09AACFE-65FD-4876-AB28-D48674AF043E}"/>
              </a:ext>
            </a:extLst>
          </p:cNvPr>
          <p:cNvGrpSpPr/>
          <p:nvPr/>
        </p:nvGrpSpPr>
        <p:grpSpPr>
          <a:xfrm>
            <a:off x="433921" y="4844690"/>
            <a:ext cx="4869009" cy="524469"/>
            <a:chOff x="3645271" y="3631229"/>
            <a:chExt cx="4869009" cy="524469"/>
          </a:xfrm>
        </p:grpSpPr>
        <p:sp>
          <p:nvSpPr>
            <p:cNvPr id="10" name="矩形: 圆角 9">
              <a:extLst>
                <a:ext uri="{FF2B5EF4-FFF2-40B4-BE49-F238E27FC236}">
                  <a16:creationId xmlns:a16="http://schemas.microsoft.com/office/drawing/2014/main" id="{CF42AFBC-4749-47DA-A925-5E343D40BA21}"/>
                </a:ext>
              </a:extLst>
            </p:cNvPr>
            <p:cNvSpPr/>
            <p:nvPr/>
          </p:nvSpPr>
          <p:spPr>
            <a:xfrm>
              <a:off x="3685651" y="3631229"/>
              <a:ext cx="4788250" cy="52446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DC3C8893-DEC4-4200-9C7F-A7C78987305A}"/>
                </a:ext>
              </a:extLst>
            </p:cNvPr>
            <p:cNvSpPr txBox="1"/>
            <p:nvPr/>
          </p:nvSpPr>
          <p:spPr>
            <a:xfrm>
              <a:off x="3645271" y="3673758"/>
              <a:ext cx="4869009" cy="461665"/>
            </a:xfrm>
            <a:prstGeom prst="rect">
              <a:avLst/>
            </a:prstGeom>
            <a:no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汇报人：烟大人  丨  导师：烟大人</a:t>
              </a:r>
            </a:p>
          </p:txBody>
        </p:sp>
      </p:grpSp>
      <p:pic>
        <p:nvPicPr>
          <p:cNvPr id="12" name="图片占位符 33">
            <a:extLst>
              <a:ext uri="{FF2B5EF4-FFF2-40B4-BE49-F238E27FC236}">
                <a16:creationId xmlns:a16="http://schemas.microsoft.com/office/drawing/2014/main" id="{010EA4BD-F9DC-4A57-A5EF-6CC098F1EF7B}"/>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6309360" y="0"/>
            <a:ext cx="5567680" cy="6852205"/>
          </a:xfrm>
          <a:prstGeom prst="parallelogram">
            <a:avLst>
              <a:gd name="adj" fmla="val 35760"/>
            </a:avLst>
          </a:prstGeom>
          <a:ln w="38100">
            <a:noFill/>
          </a:ln>
        </p:spPr>
      </p:pic>
      <p:cxnSp>
        <p:nvCxnSpPr>
          <p:cNvPr id="13" name="直接连接符 12">
            <a:extLst>
              <a:ext uri="{FF2B5EF4-FFF2-40B4-BE49-F238E27FC236}">
                <a16:creationId xmlns:a16="http://schemas.microsoft.com/office/drawing/2014/main" id="{8A828B68-6763-43D7-A9FD-92318CACBC8A}"/>
              </a:ext>
            </a:extLst>
          </p:cNvPr>
          <p:cNvCxnSpPr>
            <a:cxnSpLocks/>
          </p:cNvCxnSpPr>
          <p:nvPr/>
        </p:nvCxnSpPr>
        <p:spPr>
          <a:xfrm flipH="1">
            <a:off x="7293969" y="0"/>
            <a:ext cx="609205" cy="2166665"/>
          </a:xfrm>
          <a:prstGeom prst="line">
            <a:avLst/>
          </a:prstGeom>
          <a:noFill/>
          <a:ln w="19050" cap="flat" cmpd="sng" algn="ctr">
            <a:solidFill>
              <a:srgbClr val="C00000"/>
            </a:solidFill>
            <a:prstDash val="solid"/>
            <a:miter lim="800000"/>
          </a:ln>
          <a:effectLst/>
        </p:spPr>
      </p:cxnSp>
      <p:cxnSp>
        <p:nvCxnSpPr>
          <p:cNvPr id="14" name="直接连接符 13">
            <a:extLst>
              <a:ext uri="{FF2B5EF4-FFF2-40B4-BE49-F238E27FC236}">
                <a16:creationId xmlns:a16="http://schemas.microsoft.com/office/drawing/2014/main" id="{ACD67ABE-7E83-4B28-B101-41B27E263AA8}"/>
              </a:ext>
            </a:extLst>
          </p:cNvPr>
          <p:cNvCxnSpPr>
            <a:cxnSpLocks/>
          </p:cNvCxnSpPr>
          <p:nvPr/>
        </p:nvCxnSpPr>
        <p:spPr>
          <a:xfrm flipH="1">
            <a:off x="7020401" y="1668195"/>
            <a:ext cx="609205" cy="2166665"/>
          </a:xfrm>
          <a:prstGeom prst="line">
            <a:avLst/>
          </a:prstGeom>
          <a:noFill/>
          <a:ln w="19050" cap="flat" cmpd="sng" algn="ctr">
            <a:solidFill>
              <a:srgbClr val="C00000"/>
            </a:solidFill>
            <a:prstDash val="solid"/>
            <a:miter lim="800000"/>
          </a:ln>
          <a:effectLst/>
        </p:spPr>
      </p:cxnSp>
      <p:cxnSp>
        <p:nvCxnSpPr>
          <p:cNvPr id="15" name="直接连接符 14">
            <a:extLst>
              <a:ext uri="{FF2B5EF4-FFF2-40B4-BE49-F238E27FC236}">
                <a16:creationId xmlns:a16="http://schemas.microsoft.com/office/drawing/2014/main" id="{2B7AB404-D81F-4820-8897-AB9A2099FEA9}"/>
              </a:ext>
            </a:extLst>
          </p:cNvPr>
          <p:cNvCxnSpPr>
            <a:cxnSpLocks/>
          </p:cNvCxnSpPr>
          <p:nvPr/>
        </p:nvCxnSpPr>
        <p:spPr>
          <a:xfrm flipH="1">
            <a:off x="10526708" y="2940260"/>
            <a:ext cx="609205" cy="2166665"/>
          </a:xfrm>
          <a:prstGeom prst="line">
            <a:avLst/>
          </a:prstGeom>
          <a:noFill/>
          <a:ln w="19050" cap="flat" cmpd="sng" algn="ctr">
            <a:solidFill>
              <a:srgbClr val="C00000"/>
            </a:solidFill>
            <a:prstDash val="solid"/>
            <a:miter lim="800000"/>
          </a:ln>
          <a:effectLst/>
        </p:spPr>
      </p:cxnSp>
      <p:cxnSp>
        <p:nvCxnSpPr>
          <p:cNvPr id="16" name="直接连接符 15">
            <a:extLst>
              <a:ext uri="{FF2B5EF4-FFF2-40B4-BE49-F238E27FC236}">
                <a16:creationId xmlns:a16="http://schemas.microsoft.com/office/drawing/2014/main" id="{EE1DA452-09C4-4570-B094-0145AFE930C3}"/>
              </a:ext>
            </a:extLst>
          </p:cNvPr>
          <p:cNvCxnSpPr>
            <a:cxnSpLocks/>
          </p:cNvCxnSpPr>
          <p:nvPr/>
        </p:nvCxnSpPr>
        <p:spPr>
          <a:xfrm flipH="1">
            <a:off x="10221026" y="4691335"/>
            <a:ext cx="609205" cy="2166665"/>
          </a:xfrm>
          <a:prstGeom prst="line">
            <a:avLst/>
          </a:prstGeom>
          <a:noFill/>
          <a:ln w="19050" cap="flat" cmpd="sng" algn="ctr">
            <a:solidFill>
              <a:srgbClr val="C00000"/>
            </a:solidFill>
            <a:prstDash val="solid"/>
            <a:miter lim="800000"/>
          </a:ln>
          <a:effectLst/>
        </p:spPr>
      </p:cxnSp>
      <p:grpSp>
        <p:nvGrpSpPr>
          <p:cNvPr id="17" name="组合 16">
            <a:extLst>
              <a:ext uri="{FF2B5EF4-FFF2-40B4-BE49-F238E27FC236}">
                <a16:creationId xmlns:a16="http://schemas.microsoft.com/office/drawing/2014/main" id="{FF90F197-1BF2-4F71-BA03-550541F996FC}"/>
              </a:ext>
            </a:extLst>
          </p:cNvPr>
          <p:cNvGrpSpPr/>
          <p:nvPr/>
        </p:nvGrpSpPr>
        <p:grpSpPr>
          <a:xfrm>
            <a:off x="433921" y="1488841"/>
            <a:ext cx="2575059" cy="760003"/>
            <a:chOff x="2954664" y="741101"/>
            <a:chExt cx="4418941" cy="1332639"/>
          </a:xfrm>
        </p:grpSpPr>
        <p:sp>
          <p:nvSpPr>
            <p:cNvPr id="18" name="椭圆 17">
              <a:extLst>
                <a:ext uri="{FF2B5EF4-FFF2-40B4-BE49-F238E27FC236}">
                  <a16:creationId xmlns:a16="http://schemas.microsoft.com/office/drawing/2014/main" id="{8DA9D986-9267-4BAB-A8CB-4178F8A32DC5}"/>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id="{A1971907-DCED-4477-9943-324A2670BBDC}"/>
                </a:ext>
              </a:extLst>
            </p:cNvPr>
            <p:cNvPicPr>
              <a:picLocks noChangeAspect="1"/>
            </p:cNvPicPr>
            <p:nvPr/>
          </p:nvPicPr>
          <p:blipFill rotWithShape="1">
            <a:blip r:embed="rId5">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13439709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FA9964D-0B06-4E88-87D2-43DE9D3CF919}"/>
              </a:ext>
            </a:extLst>
          </p:cNvPr>
          <p:cNvPicPr>
            <a:picLocks noChangeAspect="1"/>
          </p:cNvPicPr>
          <p:nvPr/>
        </p:nvPicPr>
        <p:blipFill rotWithShape="1">
          <a:blip r:embed="rId2">
            <a:extLst>
              <a:ext uri="{28A0092B-C50C-407E-A947-70E740481C1C}">
                <a14:useLocalDpi xmlns:a14="http://schemas.microsoft.com/office/drawing/2010/main" val="0"/>
              </a:ext>
            </a:extLst>
          </a:blip>
          <a:srcRect b="20027"/>
          <a:stretch/>
        </p:blipFill>
        <p:spPr>
          <a:xfrm>
            <a:off x="-6" y="3125476"/>
            <a:ext cx="12192001" cy="3732524"/>
          </a:xfrm>
          <a:prstGeom prst="rect">
            <a:avLst/>
          </a:prstGeom>
          <a:ln>
            <a:noFill/>
          </a:ln>
          <a:effectLst>
            <a:outerShdw blurRad="292100" dist="139700" dir="2700000" algn="tl" rotWithShape="0">
              <a:srgbClr val="333333">
                <a:alpha val="65000"/>
              </a:srgbClr>
            </a:outerShdw>
          </a:effectLst>
        </p:spPr>
      </p:pic>
      <p:pic>
        <p:nvPicPr>
          <p:cNvPr id="5" name="图片 4">
            <a:extLst>
              <a:ext uri="{FF2B5EF4-FFF2-40B4-BE49-F238E27FC236}">
                <a16:creationId xmlns:a16="http://schemas.microsoft.com/office/drawing/2014/main" id="{AA7B9FAC-53B3-45D1-8E85-10AB02FBA7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9984" y="0"/>
            <a:ext cx="4912016" cy="3125476"/>
          </a:xfrm>
          <a:prstGeom prst="rect">
            <a:avLst/>
          </a:prstGeom>
          <a:ln>
            <a:noFill/>
          </a:ln>
          <a:effectLst>
            <a:outerShdw blurRad="292100" dist="139700" dir="2700000" algn="tl" rotWithShape="0">
              <a:srgbClr val="333333">
                <a:alpha val="65000"/>
              </a:srgbClr>
            </a:outerShdw>
          </a:effectLst>
        </p:spPr>
      </p:pic>
      <p:pic>
        <p:nvPicPr>
          <p:cNvPr id="6" name="图片 5">
            <a:extLst>
              <a:ext uri="{FF2B5EF4-FFF2-40B4-BE49-F238E27FC236}">
                <a16:creationId xmlns:a16="http://schemas.microsoft.com/office/drawing/2014/main" id="{737D0C50-2155-4698-81B7-CA35D7C59B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2256" y="0"/>
            <a:ext cx="3656062" cy="3125476"/>
          </a:xfrm>
          <a:prstGeom prst="rect">
            <a:avLst/>
          </a:prstGeom>
          <a:ln>
            <a:noFill/>
          </a:ln>
          <a:effectLst>
            <a:outerShdw blurRad="292100" dist="139700" dir="2700000" algn="tl" rotWithShape="0">
              <a:srgbClr val="333333">
                <a:alpha val="65000"/>
              </a:srgbClr>
            </a:outerShdw>
          </a:effectLst>
        </p:spPr>
      </p:pic>
      <p:pic>
        <p:nvPicPr>
          <p:cNvPr id="7" name="图片 6">
            <a:extLst>
              <a:ext uri="{FF2B5EF4-FFF2-40B4-BE49-F238E27FC236}">
                <a16:creationId xmlns:a16="http://schemas.microsoft.com/office/drawing/2014/main" id="{5137C4DA-BFD1-4F02-ABFF-8D2811B1E8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4082257" cy="3125476"/>
          </a:xfrm>
          <a:prstGeom prst="rect">
            <a:avLst/>
          </a:prstGeom>
          <a:ln>
            <a:noFill/>
          </a:ln>
          <a:effectLst>
            <a:outerShdw blurRad="292100" dist="139700" dir="2700000" algn="tl" rotWithShape="0">
              <a:srgbClr val="333333">
                <a:alpha val="65000"/>
              </a:srgbClr>
            </a:outerShdw>
          </a:effectLst>
        </p:spPr>
      </p:pic>
      <p:grpSp>
        <p:nvGrpSpPr>
          <p:cNvPr id="17" name="组合 16">
            <a:extLst>
              <a:ext uri="{FF2B5EF4-FFF2-40B4-BE49-F238E27FC236}">
                <a16:creationId xmlns:a16="http://schemas.microsoft.com/office/drawing/2014/main" id="{FD1F6E0C-B971-4DA2-83CA-207E61D1C798}"/>
              </a:ext>
            </a:extLst>
          </p:cNvPr>
          <p:cNvGrpSpPr/>
          <p:nvPr/>
        </p:nvGrpSpPr>
        <p:grpSpPr>
          <a:xfrm>
            <a:off x="-50514" y="0"/>
            <a:ext cx="12293028" cy="6858000"/>
            <a:chOff x="-50515" y="-1"/>
            <a:chExt cx="12293028" cy="6858000"/>
          </a:xfrm>
        </p:grpSpPr>
        <p:sp>
          <p:nvSpPr>
            <p:cNvPr id="15" name="矩形 14">
              <a:extLst>
                <a:ext uri="{FF2B5EF4-FFF2-40B4-BE49-F238E27FC236}">
                  <a16:creationId xmlns:a16="http://schemas.microsoft.com/office/drawing/2014/main" id="{FE7FDBA2-1B34-4163-8234-1232D871F1A6}"/>
                </a:ext>
              </a:extLst>
            </p:cNvPr>
            <p:cNvSpPr/>
            <p:nvPr/>
          </p:nvSpPr>
          <p:spPr>
            <a:xfrm>
              <a:off x="-50515" y="2587556"/>
              <a:ext cx="12293028" cy="427044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215149"/>
                <a:gd name="connsiteY0" fmla="*/ 2650602 h 6858000"/>
                <a:gd name="connsiteX1" fmla="*/ 12215149 w 12215149"/>
                <a:gd name="connsiteY1" fmla="*/ 0 h 6858000"/>
                <a:gd name="connsiteX2" fmla="*/ 12215149 w 12215149"/>
                <a:gd name="connsiteY2" fmla="*/ 6858000 h 6858000"/>
                <a:gd name="connsiteX3" fmla="*/ 23149 w 12215149"/>
                <a:gd name="connsiteY3" fmla="*/ 6858000 h 6858000"/>
                <a:gd name="connsiteX4" fmla="*/ 0 w 12215149"/>
                <a:gd name="connsiteY4" fmla="*/ 2650602 h 6858000"/>
                <a:gd name="connsiteX0" fmla="*/ 0 w 12226724"/>
                <a:gd name="connsiteY0" fmla="*/ 0 h 4207398"/>
                <a:gd name="connsiteX1" fmla="*/ 12226724 w 12226724"/>
                <a:gd name="connsiteY1" fmla="*/ 1 h 4207398"/>
                <a:gd name="connsiteX2" fmla="*/ 12215149 w 12226724"/>
                <a:gd name="connsiteY2" fmla="*/ 4207398 h 4207398"/>
                <a:gd name="connsiteX3" fmla="*/ 23149 w 12226724"/>
                <a:gd name="connsiteY3" fmla="*/ 4207398 h 4207398"/>
                <a:gd name="connsiteX4" fmla="*/ 0 w 12226724"/>
                <a:gd name="connsiteY4" fmla="*/ 0 h 4207398"/>
                <a:gd name="connsiteX0" fmla="*/ 0 w 12226724"/>
                <a:gd name="connsiteY0" fmla="*/ 0 h 4207398"/>
                <a:gd name="connsiteX1" fmla="*/ 12226724 w 12226724"/>
                <a:gd name="connsiteY1" fmla="*/ 1 h 4207398"/>
                <a:gd name="connsiteX2" fmla="*/ 12215149 w 12226724"/>
                <a:gd name="connsiteY2" fmla="*/ 4207398 h 4207398"/>
                <a:gd name="connsiteX3" fmla="*/ 23149 w 12226724"/>
                <a:gd name="connsiteY3" fmla="*/ 4207398 h 4207398"/>
                <a:gd name="connsiteX4" fmla="*/ 0 w 12226724"/>
                <a:gd name="connsiteY4" fmla="*/ 0 h 4207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6724" h="4207398">
                  <a:moveTo>
                    <a:pt x="0" y="0"/>
                  </a:moveTo>
                  <a:lnTo>
                    <a:pt x="12226724" y="1"/>
                  </a:lnTo>
                  <a:cubicBezTo>
                    <a:pt x="12222866" y="1402467"/>
                    <a:pt x="12219007" y="2804932"/>
                    <a:pt x="12215149" y="4207398"/>
                  </a:cubicBezTo>
                  <a:lnTo>
                    <a:pt x="23149" y="4207398"/>
                  </a:lnTo>
                  <a:lnTo>
                    <a:pt x="0" y="0"/>
                  </a:lnTo>
                  <a:close/>
                </a:path>
              </a:pathLst>
            </a:custGeom>
            <a:gradFill>
              <a:gsLst>
                <a:gs pos="9000">
                  <a:schemeClr val="bg1">
                    <a:alpha val="55000"/>
                  </a:schemeClr>
                </a:gs>
                <a:gs pos="46000">
                  <a:schemeClr val="bg1">
                    <a:alpha val="85000"/>
                  </a:schemeClr>
                </a:gs>
                <a:gs pos="67000">
                  <a:srgbClr val="FFFFFF"/>
                </a:gs>
                <a:gs pos="52000">
                  <a:schemeClr val="bg1"/>
                </a:gs>
                <a:gs pos="87000">
                  <a:schemeClr val="bg1">
                    <a:alpha val="84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6" name="任意多边形: 形状 15">
              <a:extLst>
                <a:ext uri="{FF2B5EF4-FFF2-40B4-BE49-F238E27FC236}">
                  <a16:creationId xmlns:a16="http://schemas.microsoft.com/office/drawing/2014/main" id="{9EC62126-C22A-4915-A361-69E52E6973FE}"/>
                </a:ext>
              </a:extLst>
            </p:cNvPr>
            <p:cNvSpPr/>
            <p:nvPr/>
          </p:nvSpPr>
          <p:spPr>
            <a:xfrm rot="10800000">
              <a:off x="-1" y="-1"/>
              <a:ext cx="12203570" cy="4062881"/>
            </a:xfrm>
            <a:custGeom>
              <a:avLst/>
              <a:gdLst>
                <a:gd name="connsiteX0" fmla="*/ 12192000 w 12192001"/>
                <a:gd name="connsiteY0" fmla="*/ 4062881 h 4062881"/>
                <a:gd name="connsiteX1" fmla="*/ 0 w 12192001"/>
                <a:gd name="connsiteY1" fmla="*/ 4062881 h 4062881"/>
                <a:gd name="connsiteX2" fmla="*/ 0 w 12192001"/>
                <a:gd name="connsiteY2" fmla="*/ 1441627 h 4062881"/>
                <a:gd name="connsiteX3" fmla="*/ 7949 w 12192001"/>
                <a:gd name="connsiteY3" fmla="*/ 1441627 h 4062881"/>
                <a:gd name="connsiteX4" fmla="*/ 6105511 w 12192001"/>
                <a:gd name="connsiteY4" fmla="*/ 0 h 4062881"/>
                <a:gd name="connsiteX5" fmla="*/ 12184078 w 12192001"/>
                <a:gd name="connsiteY5" fmla="*/ 1441627 h 4062881"/>
                <a:gd name="connsiteX6" fmla="*/ 12192000 w 12192001"/>
                <a:gd name="connsiteY6" fmla="*/ 1441627 h 4062881"/>
                <a:gd name="connsiteX7" fmla="*/ 12192000 w 12192001"/>
                <a:gd name="connsiteY7" fmla="*/ 1443506 h 4062881"/>
                <a:gd name="connsiteX8" fmla="*/ 12192001 w 12192001"/>
                <a:gd name="connsiteY8" fmla="*/ 1443506 h 4062881"/>
                <a:gd name="connsiteX9" fmla="*/ 12192000 w 12192001"/>
                <a:gd name="connsiteY9" fmla="*/ 1443506 h 406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1" h="4062881">
                  <a:moveTo>
                    <a:pt x="12192000" y="4062881"/>
                  </a:moveTo>
                  <a:lnTo>
                    <a:pt x="0" y="4062881"/>
                  </a:lnTo>
                  <a:lnTo>
                    <a:pt x="0" y="1441627"/>
                  </a:lnTo>
                  <a:lnTo>
                    <a:pt x="7949" y="1441627"/>
                  </a:lnTo>
                  <a:lnTo>
                    <a:pt x="6105511" y="0"/>
                  </a:lnTo>
                  <a:lnTo>
                    <a:pt x="12184078" y="1441627"/>
                  </a:lnTo>
                  <a:lnTo>
                    <a:pt x="12192000" y="1441627"/>
                  </a:lnTo>
                  <a:lnTo>
                    <a:pt x="12192000" y="1443506"/>
                  </a:lnTo>
                  <a:lnTo>
                    <a:pt x="12192001" y="1443506"/>
                  </a:lnTo>
                  <a:lnTo>
                    <a:pt x="12192000" y="1443506"/>
                  </a:lnTo>
                  <a:close/>
                </a:path>
              </a:pathLst>
            </a:custGeom>
            <a:solidFill>
              <a:srgbClr val="C0000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1" name="组合 10">
            <a:extLst>
              <a:ext uri="{FF2B5EF4-FFF2-40B4-BE49-F238E27FC236}">
                <a16:creationId xmlns:a16="http://schemas.microsoft.com/office/drawing/2014/main" id="{3CE20B3A-0FF7-47E4-B48C-94451CEA9AE0}"/>
              </a:ext>
            </a:extLst>
          </p:cNvPr>
          <p:cNvGrpSpPr/>
          <p:nvPr/>
        </p:nvGrpSpPr>
        <p:grpSpPr>
          <a:xfrm>
            <a:off x="3911294" y="5698294"/>
            <a:ext cx="4334684" cy="524469"/>
            <a:chOff x="3685645" y="3631229"/>
            <a:chExt cx="4788251" cy="524469"/>
          </a:xfrm>
        </p:grpSpPr>
        <p:sp>
          <p:nvSpPr>
            <p:cNvPr id="12" name="矩形: 圆角 11">
              <a:extLst>
                <a:ext uri="{FF2B5EF4-FFF2-40B4-BE49-F238E27FC236}">
                  <a16:creationId xmlns:a16="http://schemas.microsoft.com/office/drawing/2014/main" id="{CCB28AF9-99F7-41DD-89E4-4621897BCC93}"/>
                </a:ext>
              </a:extLst>
            </p:cNvPr>
            <p:cNvSpPr/>
            <p:nvPr/>
          </p:nvSpPr>
          <p:spPr>
            <a:xfrm>
              <a:off x="3685645" y="3631229"/>
              <a:ext cx="4788249" cy="52446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682D3E90-2055-47B5-9FED-D248F4931FF0}"/>
                </a:ext>
              </a:extLst>
            </p:cNvPr>
            <p:cNvSpPr txBox="1"/>
            <p:nvPr/>
          </p:nvSpPr>
          <p:spPr>
            <a:xfrm>
              <a:off x="3685646" y="3668377"/>
              <a:ext cx="4788250"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汇报人：烟大人  丨  导师：烟大人</a:t>
              </a:r>
            </a:p>
          </p:txBody>
        </p:sp>
      </p:grpSp>
      <p:sp>
        <p:nvSpPr>
          <p:cNvPr id="18" name="任意多边形: 形状 17">
            <a:extLst>
              <a:ext uri="{FF2B5EF4-FFF2-40B4-BE49-F238E27FC236}">
                <a16:creationId xmlns:a16="http://schemas.microsoft.com/office/drawing/2014/main" id="{166A5EC1-2293-47C9-AA12-0681979EE99B}"/>
              </a:ext>
            </a:extLst>
          </p:cNvPr>
          <p:cNvSpPr/>
          <p:nvPr/>
        </p:nvSpPr>
        <p:spPr>
          <a:xfrm>
            <a:off x="-657688" y="2329236"/>
            <a:ext cx="13239345" cy="1809343"/>
          </a:xfrm>
          <a:custGeom>
            <a:avLst/>
            <a:gdLst>
              <a:gd name="connsiteX0" fmla="*/ 9728 w 12217941"/>
              <a:gd name="connsiteY0" fmla="*/ 0 h 1605064"/>
              <a:gd name="connsiteX1" fmla="*/ 6108971 w 12217941"/>
              <a:gd name="connsiteY1" fmla="*/ 1498060 h 1605064"/>
              <a:gd name="connsiteX2" fmla="*/ 12208213 w 12217941"/>
              <a:gd name="connsiteY2" fmla="*/ 19456 h 1605064"/>
              <a:gd name="connsiteX3" fmla="*/ 12217941 w 12217941"/>
              <a:gd name="connsiteY3" fmla="*/ 282103 h 1605064"/>
              <a:gd name="connsiteX4" fmla="*/ 6118698 w 12217941"/>
              <a:gd name="connsiteY4" fmla="*/ 1605064 h 1605064"/>
              <a:gd name="connsiteX5" fmla="*/ 0 w 12217941"/>
              <a:gd name="connsiteY5" fmla="*/ 233464 h 1605064"/>
              <a:gd name="connsiteX6" fmla="*/ 9728 w 12217941"/>
              <a:gd name="connsiteY6" fmla="*/ 0 h 1605064"/>
              <a:gd name="connsiteX0" fmla="*/ 0 w 12208213"/>
              <a:gd name="connsiteY0" fmla="*/ 0 h 1605064"/>
              <a:gd name="connsiteX1" fmla="*/ 6099243 w 12208213"/>
              <a:gd name="connsiteY1" fmla="*/ 1498060 h 1605064"/>
              <a:gd name="connsiteX2" fmla="*/ 12198485 w 12208213"/>
              <a:gd name="connsiteY2" fmla="*/ 19456 h 1605064"/>
              <a:gd name="connsiteX3" fmla="*/ 12208213 w 12208213"/>
              <a:gd name="connsiteY3" fmla="*/ 282103 h 1605064"/>
              <a:gd name="connsiteX4" fmla="*/ 6108970 w 12208213"/>
              <a:gd name="connsiteY4" fmla="*/ 1605064 h 1605064"/>
              <a:gd name="connsiteX5" fmla="*/ 0 w 12208213"/>
              <a:gd name="connsiteY5" fmla="*/ 544749 h 1605064"/>
              <a:gd name="connsiteX6" fmla="*/ 0 w 12208213"/>
              <a:gd name="connsiteY6" fmla="*/ 0 h 1605064"/>
              <a:gd name="connsiteX0" fmla="*/ 0 w 12198485"/>
              <a:gd name="connsiteY0" fmla="*/ 0 h 1605064"/>
              <a:gd name="connsiteX1" fmla="*/ 6099243 w 12198485"/>
              <a:gd name="connsiteY1" fmla="*/ 1498060 h 1605064"/>
              <a:gd name="connsiteX2" fmla="*/ 12198485 w 12198485"/>
              <a:gd name="connsiteY2" fmla="*/ 19456 h 1605064"/>
              <a:gd name="connsiteX3" fmla="*/ 12198485 w 12198485"/>
              <a:gd name="connsiteY3" fmla="*/ 603115 h 1605064"/>
              <a:gd name="connsiteX4" fmla="*/ 6108970 w 12198485"/>
              <a:gd name="connsiteY4" fmla="*/ 1605064 h 1605064"/>
              <a:gd name="connsiteX5" fmla="*/ 0 w 12198485"/>
              <a:gd name="connsiteY5" fmla="*/ 544749 h 1605064"/>
              <a:gd name="connsiteX6" fmla="*/ 0 w 12198485"/>
              <a:gd name="connsiteY6" fmla="*/ 0 h 1605064"/>
              <a:gd name="connsiteX0" fmla="*/ 0 w 12198485"/>
              <a:gd name="connsiteY0" fmla="*/ 0 h 1605064"/>
              <a:gd name="connsiteX1" fmla="*/ 6108970 w 12198485"/>
              <a:gd name="connsiteY1" fmla="*/ 1507788 h 1605064"/>
              <a:gd name="connsiteX2" fmla="*/ 12198485 w 12198485"/>
              <a:gd name="connsiteY2" fmla="*/ 19456 h 1605064"/>
              <a:gd name="connsiteX3" fmla="*/ 12198485 w 12198485"/>
              <a:gd name="connsiteY3" fmla="*/ 603115 h 1605064"/>
              <a:gd name="connsiteX4" fmla="*/ 6108970 w 12198485"/>
              <a:gd name="connsiteY4" fmla="*/ 1605064 h 1605064"/>
              <a:gd name="connsiteX5" fmla="*/ 0 w 12198485"/>
              <a:gd name="connsiteY5" fmla="*/ 544749 h 1605064"/>
              <a:gd name="connsiteX6" fmla="*/ 0 w 12198485"/>
              <a:gd name="connsiteY6" fmla="*/ 0 h 1605064"/>
              <a:gd name="connsiteX0" fmla="*/ 632298 w 12830783"/>
              <a:gd name="connsiteY0" fmla="*/ 0 h 1605064"/>
              <a:gd name="connsiteX1" fmla="*/ 6741268 w 12830783"/>
              <a:gd name="connsiteY1" fmla="*/ 1507788 h 1605064"/>
              <a:gd name="connsiteX2" fmla="*/ 12830783 w 12830783"/>
              <a:gd name="connsiteY2" fmla="*/ 19456 h 1605064"/>
              <a:gd name="connsiteX3" fmla="*/ 12830783 w 12830783"/>
              <a:gd name="connsiteY3" fmla="*/ 603115 h 1605064"/>
              <a:gd name="connsiteX4" fmla="*/ 6741268 w 12830783"/>
              <a:gd name="connsiteY4" fmla="*/ 1605064 h 1605064"/>
              <a:gd name="connsiteX5" fmla="*/ 0 w 12830783"/>
              <a:gd name="connsiteY5" fmla="*/ 29183 h 1605064"/>
              <a:gd name="connsiteX6" fmla="*/ 632298 w 12830783"/>
              <a:gd name="connsiteY6" fmla="*/ 0 h 1605064"/>
              <a:gd name="connsiteX0" fmla="*/ 836579 w 12830783"/>
              <a:gd name="connsiteY0" fmla="*/ 0 h 1634247"/>
              <a:gd name="connsiteX1" fmla="*/ 6741268 w 12830783"/>
              <a:gd name="connsiteY1" fmla="*/ 1536971 h 1634247"/>
              <a:gd name="connsiteX2" fmla="*/ 12830783 w 12830783"/>
              <a:gd name="connsiteY2" fmla="*/ 48639 h 1634247"/>
              <a:gd name="connsiteX3" fmla="*/ 12830783 w 12830783"/>
              <a:gd name="connsiteY3" fmla="*/ 632298 h 1634247"/>
              <a:gd name="connsiteX4" fmla="*/ 6741268 w 12830783"/>
              <a:gd name="connsiteY4" fmla="*/ 1634247 h 1634247"/>
              <a:gd name="connsiteX5" fmla="*/ 0 w 12830783"/>
              <a:gd name="connsiteY5" fmla="*/ 58366 h 1634247"/>
              <a:gd name="connsiteX6" fmla="*/ 836579 w 12830783"/>
              <a:gd name="connsiteY6" fmla="*/ 0 h 1634247"/>
              <a:gd name="connsiteX0" fmla="*/ 836579 w 12830783"/>
              <a:gd name="connsiteY0" fmla="*/ 0 h 1702340"/>
              <a:gd name="connsiteX1" fmla="*/ 6741268 w 12830783"/>
              <a:gd name="connsiteY1" fmla="*/ 1536971 h 1702340"/>
              <a:gd name="connsiteX2" fmla="*/ 12830783 w 12830783"/>
              <a:gd name="connsiteY2" fmla="*/ 48639 h 1702340"/>
              <a:gd name="connsiteX3" fmla="*/ 12830783 w 12830783"/>
              <a:gd name="connsiteY3" fmla="*/ 632298 h 1702340"/>
              <a:gd name="connsiteX4" fmla="*/ 6750996 w 12830783"/>
              <a:gd name="connsiteY4" fmla="*/ 1702340 h 1702340"/>
              <a:gd name="connsiteX5" fmla="*/ 0 w 12830783"/>
              <a:gd name="connsiteY5" fmla="*/ 58366 h 1702340"/>
              <a:gd name="connsiteX6" fmla="*/ 836579 w 12830783"/>
              <a:gd name="connsiteY6" fmla="*/ 0 h 1702340"/>
              <a:gd name="connsiteX0" fmla="*/ 836579 w 12830783"/>
              <a:gd name="connsiteY0" fmla="*/ 0 h 1702340"/>
              <a:gd name="connsiteX1" fmla="*/ 6741268 w 12830783"/>
              <a:gd name="connsiteY1" fmla="*/ 1536971 h 1702340"/>
              <a:gd name="connsiteX2" fmla="*/ 12470860 w 12830783"/>
              <a:gd name="connsiteY2" fmla="*/ 19456 h 1702340"/>
              <a:gd name="connsiteX3" fmla="*/ 12830783 w 12830783"/>
              <a:gd name="connsiteY3" fmla="*/ 632298 h 1702340"/>
              <a:gd name="connsiteX4" fmla="*/ 6750996 w 12830783"/>
              <a:gd name="connsiteY4" fmla="*/ 1702340 h 1702340"/>
              <a:gd name="connsiteX5" fmla="*/ 0 w 12830783"/>
              <a:gd name="connsiteY5" fmla="*/ 58366 h 1702340"/>
              <a:gd name="connsiteX6" fmla="*/ 836579 w 12830783"/>
              <a:gd name="connsiteY6" fmla="*/ 0 h 1702340"/>
              <a:gd name="connsiteX0" fmla="*/ 836579 w 13239345"/>
              <a:gd name="connsiteY0" fmla="*/ 0 h 1702340"/>
              <a:gd name="connsiteX1" fmla="*/ 6741268 w 13239345"/>
              <a:gd name="connsiteY1" fmla="*/ 1536971 h 1702340"/>
              <a:gd name="connsiteX2" fmla="*/ 12470860 w 13239345"/>
              <a:gd name="connsiteY2" fmla="*/ 19456 h 1702340"/>
              <a:gd name="connsiteX3" fmla="*/ 13239345 w 13239345"/>
              <a:gd name="connsiteY3" fmla="*/ 107004 h 1702340"/>
              <a:gd name="connsiteX4" fmla="*/ 6750996 w 13239345"/>
              <a:gd name="connsiteY4" fmla="*/ 1702340 h 1702340"/>
              <a:gd name="connsiteX5" fmla="*/ 0 w 13239345"/>
              <a:gd name="connsiteY5" fmla="*/ 58366 h 1702340"/>
              <a:gd name="connsiteX6" fmla="*/ 836579 w 13239345"/>
              <a:gd name="connsiteY6" fmla="*/ 0 h 1702340"/>
              <a:gd name="connsiteX0" fmla="*/ 836579 w 13239345"/>
              <a:gd name="connsiteY0" fmla="*/ 107003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836579 w 13239345"/>
              <a:gd name="connsiteY6" fmla="*/ 107003 h 1809343"/>
              <a:gd name="connsiteX0" fmla="*/ 1342417 w 13239345"/>
              <a:gd name="connsiteY0" fmla="*/ 29182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342417 w 13239345"/>
              <a:gd name="connsiteY6" fmla="*/ 29182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39345" h="1809343">
                <a:moveTo>
                  <a:pt x="1294792" y="607"/>
                </a:moveTo>
                <a:cubicBezTo>
                  <a:pt x="3129334" y="662696"/>
                  <a:pt x="4944826" y="1200960"/>
                  <a:pt x="6741268" y="1643974"/>
                </a:cubicBezTo>
                <a:cubicBezTo>
                  <a:pt x="8617288" y="1162658"/>
                  <a:pt x="10407583" y="681341"/>
                  <a:pt x="12169303" y="0"/>
                </a:cubicBezTo>
                <a:lnTo>
                  <a:pt x="13239345" y="214007"/>
                </a:lnTo>
                <a:cubicBezTo>
                  <a:pt x="11067037" y="802936"/>
                  <a:pt x="8942354" y="1306139"/>
                  <a:pt x="6750996" y="1809343"/>
                </a:cubicBezTo>
                <a:cubicBezTo>
                  <a:pt x="4500664" y="1318502"/>
                  <a:pt x="2250332" y="780035"/>
                  <a:pt x="0" y="165369"/>
                </a:cubicBezTo>
                <a:lnTo>
                  <a:pt x="1294792" y="607"/>
                </a:lnTo>
                <a:close/>
              </a:path>
            </a:pathLst>
          </a:cu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9" name="任意多边形: 形状 18">
            <a:extLst>
              <a:ext uri="{FF2B5EF4-FFF2-40B4-BE49-F238E27FC236}">
                <a16:creationId xmlns:a16="http://schemas.microsoft.com/office/drawing/2014/main" id="{3E398CD9-37A1-40CF-A2BB-46F41AEBE3B0}"/>
              </a:ext>
            </a:extLst>
          </p:cNvPr>
          <p:cNvSpPr/>
          <p:nvPr/>
        </p:nvSpPr>
        <p:spPr>
          <a:xfrm>
            <a:off x="450423" y="2315566"/>
            <a:ext cx="11342509" cy="1691715"/>
          </a:xfrm>
          <a:custGeom>
            <a:avLst/>
            <a:gdLst>
              <a:gd name="connsiteX0" fmla="*/ 9728 w 12217941"/>
              <a:gd name="connsiteY0" fmla="*/ 0 h 1605064"/>
              <a:gd name="connsiteX1" fmla="*/ 6108971 w 12217941"/>
              <a:gd name="connsiteY1" fmla="*/ 1498060 h 1605064"/>
              <a:gd name="connsiteX2" fmla="*/ 12208213 w 12217941"/>
              <a:gd name="connsiteY2" fmla="*/ 19456 h 1605064"/>
              <a:gd name="connsiteX3" fmla="*/ 12217941 w 12217941"/>
              <a:gd name="connsiteY3" fmla="*/ 282103 h 1605064"/>
              <a:gd name="connsiteX4" fmla="*/ 6118698 w 12217941"/>
              <a:gd name="connsiteY4" fmla="*/ 1605064 h 1605064"/>
              <a:gd name="connsiteX5" fmla="*/ 0 w 12217941"/>
              <a:gd name="connsiteY5" fmla="*/ 233464 h 1605064"/>
              <a:gd name="connsiteX6" fmla="*/ 9728 w 12217941"/>
              <a:gd name="connsiteY6" fmla="*/ 0 h 1605064"/>
              <a:gd name="connsiteX0" fmla="*/ 0 w 12208213"/>
              <a:gd name="connsiteY0" fmla="*/ 0 h 1605064"/>
              <a:gd name="connsiteX1" fmla="*/ 6099243 w 12208213"/>
              <a:gd name="connsiteY1" fmla="*/ 1498060 h 1605064"/>
              <a:gd name="connsiteX2" fmla="*/ 12198485 w 12208213"/>
              <a:gd name="connsiteY2" fmla="*/ 19456 h 1605064"/>
              <a:gd name="connsiteX3" fmla="*/ 12208213 w 12208213"/>
              <a:gd name="connsiteY3" fmla="*/ 282103 h 1605064"/>
              <a:gd name="connsiteX4" fmla="*/ 6108970 w 12208213"/>
              <a:gd name="connsiteY4" fmla="*/ 1605064 h 1605064"/>
              <a:gd name="connsiteX5" fmla="*/ 0 w 12208213"/>
              <a:gd name="connsiteY5" fmla="*/ 544749 h 1605064"/>
              <a:gd name="connsiteX6" fmla="*/ 0 w 12208213"/>
              <a:gd name="connsiteY6" fmla="*/ 0 h 1605064"/>
              <a:gd name="connsiteX0" fmla="*/ 0 w 12198485"/>
              <a:gd name="connsiteY0" fmla="*/ 0 h 1605064"/>
              <a:gd name="connsiteX1" fmla="*/ 6099243 w 12198485"/>
              <a:gd name="connsiteY1" fmla="*/ 1498060 h 1605064"/>
              <a:gd name="connsiteX2" fmla="*/ 12198485 w 12198485"/>
              <a:gd name="connsiteY2" fmla="*/ 19456 h 1605064"/>
              <a:gd name="connsiteX3" fmla="*/ 12198485 w 12198485"/>
              <a:gd name="connsiteY3" fmla="*/ 603115 h 1605064"/>
              <a:gd name="connsiteX4" fmla="*/ 6108970 w 12198485"/>
              <a:gd name="connsiteY4" fmla="*/ 1605064 h 1605064"/>
              <a:gd name="connsiteX5" fmla="*/ 0 w 12198485"/>
              <a:gd name="connsiteY5" fmla="*/ 544749 h 1605064"/>
              <a:gd name="connsiteX6" fmla="*/ 0 w 12198485"/>
              <a:gd name="connsiteY6" fmla="*/ 0 h 1605064"/>
              <a:gd name="connsiteX0" fmla="*/ 0 w 12198485"/>
              <a:gd name="connsiteY0" fmla="*/ 0 h 1605064"/>
              <a:gd name="connsiteX1" fmla="*/ 6108970 w 12198485"/>
              <a:gd name="connsiteY1" fmla="*/ 1507788 h 1605064"/>
              <a:gd name="connsiteX2" fmla="*/ 12198485 w 12198485"/>
              <a:gd name="connsiteY2" fmla="*/ 19456 h 1605064"/>
              <a:gd name="connsiteX3" fmla="*/ 12198485 w 12198485"/>
              <a:gd name="connsiteY3" fmla="*/ 603115 h 1605064"/>
              <a:gd name="connsiteX4" fmla="*/ 6108970 w 12198485"/>
              <a:gd name="connsiteY4" fmla="*/ 1605064 h 1605064"/>
              <a:gd name="connsiteX5" fmla="*/ 0 w 12198485"/>
              <a:gd name="connsiteY5" fmla="*/ 544749 h 1605064"/>
              <a:gd name="connsiteX6" fmla="*/ 0 w 12198485"/>
              <a:gd name="connsiteY6" fmla="*/ 0 h 1605064"/>
              <a:gd name="connsiteX0" fmla="*/ 632298 w 12830783"/>
              <a:gd name="connsiteY0" fmla="*/ 0 h 1605064"/>
              <a:gd name="connsiteX1" fmla="*/ 6741268 w 12830783"/>
              <a:gd name="connsiteY1" fmla="*/ 1507788 h 1605064"/>
              <a:gd name="connsiteX2" fmla="*/ 12830783 w 12830783"/>
              <a:gd name="connsiteY2" fmla="*/ 19456 h 1605064"/>
              <a:gd name="connsiteX3" fmla="*/ 12830783 w 12830783"/>
              <a:gd name="connsiteY3" fmla="*/ 603115 h 1605064"/>
              <a:gd name="connsiteX4" fmla="*/ 6741268 w 12830783"/>
              <a:gd name="connsiteY4" fmla="*/ 1605064 h 1605064"/>
              <a:gd name="connsiteX5" fmla="*/ 0 w 12830783"/>
              <a:gd name="connsiteY5" fmla="*/ 29183 h 1605064"/>
              <a:gd name="connsiteX6" fmla="*/ 632298 w 12830783"/>
              <a:gd name="connsiteY6" fmla="*/ 0 h 1605064"/>
              <a:gd name="connsiteX0" fmla="*/ 836579 w 12830783"/>
              <a:gd name="connsiteY0" fmla="*/ 0 h 1634247"/>
              <a:gd name="connsiteX1" fmla="*/ 6741268 w 12830783"/>
              <a:gd name="connsiteY1" fmla="*/ 1536971 h 1634247"/>
              <a:gd name="connsiteX2" fmla="*/ 12830783 w 12830783"/>
              <a:gd name="connsiteY2" fmla="*/ 48639 h 1634247"/>
              <a:gd name="connsiteX3" fmla="*/ 12830783 w 12830783"/>
              <a:gd name="connsiteY3" fmla="*/ 632298 h 1634247"/>
              <a:gd name="connsiteX4" fmla="*/ 6741268 w 12830783"/>
              <a:gd name="connsiteY4" fmla="*/ 1634247 h 1634247"/>
              <a:gd name="connsiteX5" fmla="*/ 0 w 12830783"/>
              <a:gd name="connsiteY5" fmla="*/ 58366 h 1634247"/>
              <a:gd name="connsiteX6" fmla="*/ 836579 w 12830783"/>
              <a:gd name="connsiteY6" fmla="*/ 0 h 1634247"/>
              <a:gd name="connsiteX0" fmla="*/ 836579 w 12830783"/>
              <a:gd name="connsiteY0" fmla="*/ 0 h 1702340"/>
              <a:gd name="connsiteX1" fmla="*/ 6741268 w 12830783"/>
              <a:gd name="connsiteY1" fmla="*/ 1536971 h 1702340"/>
              <a:gd name="connsiteX2" fmla="*/ 12830783 w 12830783"/>
              <a:gd name="connsiteY2" fmla="*/ 48639 h 1702340"/>
              <a:gd name="connsiteX3" fmla="*/ 12830783 w 12830783"/>
              <a:gd name="connsiteY3" fmla="*/ 632298 h 1702340"/>
              <a:gd name="connsiteX4" fmla="*/ 6750996 w 12830783"/>
              <a:gd name="connsiteY4" fmla="*/ 1702340 h 1702340"/>
              <a:gd name="connsiteX5" fmla="*/ 0 w 12830783"/>
              <a:gd name="connsiteY5" fmla="*/ 58366 h 1702340"/>
              <a:gd name="connsiteX6" fmla="*/ 836579 w 12830783"/>
              <a:gd name="connsiteY6" fmla="*/ 0 h 1702340"/>
              <a:gd name="connsiteX0" fmla="*/ 836579 w 12830783"/>
              <a:gd name="connsiteY0" fmla="*/ 0 h 1702340"/>
              <a:gd name="connsiteX1" fmla="*/ 6741268 w 12830783"/>
              <a:gd name="connsiteY1" fmla="*/ 1536971 h 1702340"/>
              <a:gd name="connsiteX2" fmla="*/ 12470860 w 12830783"/>
              <a:gd name="connsiteY2" fmla="*/ 19456 h 1702340"/>
              <a:gd name="connsiteX3" fmla="*/ 12830783 w 12830783"/>
              <a:gd name="connsiteY3" fmla="*/ 632298 h 1702340"/>
              <a:gd name="connsiteX4" fmla="*/ 6750996 w 12830783"/>
              <a:gd name="connsiteY4" fmla="*/ 1702340 h 1702340"/>
              <a:gd name="connsiteX5" fmla="*/ 0 w 12830783"/>
              <a:gd name="connsiteY5" fmla="*/ 58366 h 1702340"/>
              <a:gd name="connsiteX6" fmla="*/ 836579 w 12830783"/>
              <a:gd name="connsiteY6" fmla="*/ 0 h 1702340"/>
              <a:gd name="connsiteX0" fmla="*/ 836579 w 13239345"/>
              <a:gd name="connsiteY0" fmla="*/ 0 h 1702340"/>
              <a:gd name="connsiteX1" fmla="*/ 6741268 w 13239345"/>
              <a:gd name="connsiteY1" fmla="*/ 1536971 h 1702340"/>
              <a:gd name="connsiteX2" fmla="*/ 12470860 w 13239345"/>
              <a:gd name="connsiteY2" fmla="*/ 19456 h 1702340"/>
              <a:gd name="connsiteX3" fmla="*/ 13239345 w 13239345"/>
              <a:gd name="connsiteY3" fmla="*/ 107004 h 1702340"/>
              <a:gd name="connsiteX4" fmla="*/ 6750996 w 13239345"/>
              <a:gd name="connsiteY4" fmla="*/ 1702340 h 1702340"/>
              <a:gd name="connsiteX5" fmla="*/ 0 w 13239345"/>
              <a:gd name="connsiteY5" fmla="*/ 58366 h 1702340"/>
              <a:gd name="connsiteX6" fmla="*/ 836579 w 13239345"/>
              <a:gd name="connsiteY6" fmla="*/ 0 h 1702340"/>
              <a:gd name="connsiteX0" fmla="*/ 836579 w 13239345"/>
              <a:gd name="connsiteY0" fmla="*/ 107003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836579 w 13239345"/>
              <a:gd name="connsiteY6" fmla="*/ 107003 h 1809343"/>
              <a:gd name="connsiteX0" fmla="*/ 1342417 w 13239345"/>
              <a:gd name="connsiteY0" fmla="*/ 29182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342417 w 13239345"/>
              <a:gd name="connsiteY6" fmla="*/ 29182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3239345"/>
              <a:gd name="connsiteY0" fmla="*/ 607 h 1809343"/>
              <a:gd name="connsiteX1" fmla="*/ 6741268 w 13239345"/>
              <a:gd name="connsiteY1" fmla="*/ 1643974 h 1809343"/>
              <a:gd name="connsiteX2" fmla="*/ 12169303 w 13239345"/>
              <a:gd name="connsiteY2" fmla="*/ 0 h 1809343"/>
              <a:gd name="connsiteX3" fmla="*/ 13239345 w 13239345"/>
              <a:gd name="connsiteY3" fmla="*/ 214007 h 1809343"/>
              <a:gd name="connsiteX4" fmla="*/ 6750996 w 13239345"/>
              <a:gd name="connsiteY4" fmla="*/ 1809343 h 1809343"/>
              <a:gd name="connsiteX5" fmla="*/ 0 w 13239345"/>
              <a:gd name="connsiteY5" fmla="*/ 165369 h 1809343"/>
              <a:gd name="connsiteX6" fmla="*/ 1294792 w 13239345"/>
              <a:gd name="connsiteY6" fmla="*/ 607 h 1809343"/>
              <a:gd name="connsiteX0" fmla="*/ 1294792 w 12651516"/>
              <a:gd name="connsiteY0" fmla="*/ 607 h 1809343"/>
              <a:gd name="connsiteX1" fmla="*/ 6741268 w 12651516"/>
              <a:gd name="connsiteY1" fmla="*/ 1643974 h 1809343"/>
              <a:gd name="connsiteX2" fmla="*/ 12169303 w 12651516"/>
              <a:gd name="connsiteY2" fmla="*/ 0 h 1809343"/>
              <a:gd name="connsiteX3" fmla="*/ 12651516 w 12651516"/>
              <a:gd name="connsiteY3" fmla="*/ 83379 h 1809343"/>
              <a:gd name="connsiteX4" fmla="*/ 6750996 w 12651516"/>
              <a:gd name="connsiteY4" fmla="*/ 1809343 h 1809343"/>
              <a:gd name="connsiteX5" fmla="*/ 0 w 12651516"/>
              <a:gd name="connsiteY5" fmla="*/ 165369 h 1809343"/>
              <a:gd name="connsiteX6" fmla="*/ 1294792 w 12651516"/>
              <a:gd name="connsiteY6" fmla="*/ 607 h 1809343"/>
              <a:gd name="connsiteX0" fmla="*/ 1294792 w 12564431"/>
              <a:gd name="connsiteY0" fmla="*/ 607 h 1809343"/>
              <a:gd name="connsiteX1" fmla="*/ 6741268 w 12564431"/>
              <a:gd name="connsiteY1" fmla="*/ 1643974 h 1809343"/>
              <a:gd name="connsiteX2" fmla="*/ 12169303 w 12564431"/>
              <a:gd name="connsiteY2" fmla="*/ 0 h 1809343"/>
              <a:gd name="connsiteX3" fmla="*/ 12564431 w 12564431"/>
              <a:gd name="connsiteY3" fmla="*/ 83379 h 1809343"/>
              <a:gd name="connsiteX4" fmla="*/ 6750996 w 12564431"/>
              <a:gd name="connsiteY4" fmla="*/ 1809343 h 1809343"/>
              <a:gd name="connsiteX5" fmla="*/ 0 w 12564431"/>
              <a:gd name="connsiteY5" fmla="*/ 165369 h 1809343"/>
              <a:gd name="connsiteX6" fmla="*/ 1294792 w 12564431"/>
              <a:gd name="connsiteY6" fmla="*/ 607 h 1809343"/>
              <a:gd name="connsiteX0" fmla="*/ 423935 w 11693574"/>
              <a:gd name="connsiteY0" fmla="*/ 607 h 1809343"/>
              <a:gd name="connsiteX1" fmla="*/ 5870411 w 11693574"/>
              <a:gd name="connsiteY1" fmla="*/ 1643974 h 1809343"/>
              <a:gd name="connsiteX2" fmla="*/ 11298446 w 11693574"/>
              <a:gd name="connsiteY2" fmla="*/ 0 h 1809343"/>
              <a:gd name="connsiteX3" fmla="*/ 11693574 w 11693574"/>
              <a:gd name="connsiteY3" fmla="*/ 83379 h 1809343"/>
              <a:gd name="connsiteX4" fmla="*/ 5880139 w 11693574"/>
              <a:gd name="connsiteY4" fmla="*/ 1809343 h 1809343"/>
              <a:gd name="connsiteX5" fmla="*/ 0 w 11693574"/>
              <a:gd name="connsiteY5" fmla="*/ 45626 h 1809343"/>
              <a:gd name="connsiteX6" fmla="*/ 423935 w 11693574"/>
              <a:gd name="connsiteY6" fmla="*/ 607 h 1809343"/>
              <a:gd name="connsiteX0" fmla="*/ 423935 w 11693574"/>
              <a:gd name="connsiteY0" fmla="*/ 607 h 1733143"/>
              <a:gd name="connsiteX1" fmla="*/ 5870411 w 11693574"/>
              <a:gd name="connsiteY1" fmla="*/ 1643974 h 1733143"/>
              <a:gd name="connsiteX2" fmla="*/ 11298446 w 11693574"/>
              <a:gd name="connsiteY2" fmla="*/ 0 h 1733143"/>
              <a:gd name="connsiteX3" fmla="*/ 11693574 w 11693574"/>
              <a:gd name="connsiteY3" fmla="*/ 83379 h 1733143"/>
              <a:gd name="connsiteX4" fmla="*/ 5880139 w 11693574"/>
              <a:gd name="connsiteY4" fmla="*/ 1733143 h 1733143"/>
              <a:gd name="connsiteX5" fmla="*/ 0 w 11693574"/>
              <a:gd name="connsiteY5" fmla="*/ 45626 h 1733143"/>
              <a:gd name="connsiteX6" fmla="*/ 423935 w 11693574"/>
              <a:gd name="connsiteY6" fmla="*/ 607 h 1733143"/>
              <a:gd name="connsiteX0" fmla="*/ 423935 w 11709902"/>
              <a:gd name="connsiteY0" fmla="*/ 607 h 1733143"/>
              <a:gd name="connsiteX1" fmla="*/ 5870411 w 11709902"/>
              <a:gd name="connsiteY1" fmla="*/ 1643974 h 1733143"/>
              <a:gd name="connsiteX2" fmla="*/ 11298446 w 11709902"/>
              <a:gd name="connsiteY2" fmla="*/ 0 h 1733143"/>
              <a:gd name="connsiteX3" fmla="*/ 11709902 w 11709902"/>
              <a:gd name="connsiteY3" fmla="*/ 83379 h 1733143"/>
              <a:gd name="connsiteX4" fmla="*/ 5880139 w 11709902"/>
              <a:gd name="connsiteY4" fmla="*/ 1733143 h 1733143"/>
              <a:gd name="connsiteX5" fmla="*/ 0 w 11709902"/>
              <a:gd name="connsiteY5" fmla="*/ 45626 h 1733143"/>
              <a:gd name="connsiteX6" fmla="*/ 423935 w 11709902"/>
              <a:gd name="connsiteY6" fmla="*/ 607 h 1733143"/>
              <a:gd name="connsiteX0" fmla="*/ 423935 w 11571109"/>
              <a:gd name="connsiteY0" fmla="*/ 607 h 1733143"/>
              <a:gd name="connsiteX1" fmla="*/ 5870411 w 11571109"/>
              <a:gd name="connsiteY1" fmla="*/ 1643974 h 1733143"/>
              <a:gd name="connsiteX2" fmla="*/ 11298446 w 11571109"/>
              <a:gd name="connsiteY2" fmla="*/ 0 h 1733143"/>
              <a:gd name="connsiteX3" fmla="*/ 11571109 w 11571109"/>
              <a:gd name="connsiteY3" fmla="*/ 116036 h 1733143"/>
              <a:gd name="connsiteX4" fmla="*/ 5880139 w 11571109"/>
              <a:gd name="connsiteY4" fmla="*/ 1733143 h 1733143"/>
              <a:gd name="connsiteX5" fmla="*/ 0 w 11571109"/>
              <a:gd name="connsiteY5" fmla="*/ 45626 h 1733143"/>
              <a:gd name="connsiteX6" fmla="*/ 423935 w 11571109"/>
              <a:gd name="connsiteY6" fmla="*/ 607 h 1733143"/>
              <a:gd name="connsiteX0" fmla="*/ 423935 w 11579274"/>
              <a:gd name="connsiteY0" fmla="*/ 607 h 1733143"/>
              <a:gd name="connsiteX1" fmla="*/ 5870411 w 11579274"/>
              <a:gd name="connsiteY1" fmla="*/ 1643974 h 1733143"/>
              <a:gd name="connsiteX2" fmla="*/ 11298446 w 11579274"/>
              <a:gd name="connsiteY2" fmla="*/ 0 h 1733143"/>
              <a:gd name="connsiteX3" fmla="*/ 11579274 w 11579274"/>
              <a:gd name="connsiteY3" fmla="*/ 116036 h 1733143"/>
              <a:gd name="connsiteX4" fmla="*/ 5880139 w 11579274"/>
              <a:gd name="connsiteY4" fmla="*/ 1733143 h 1733143"/>
              <a:gd name="connsiteX5" fmla="*/ 0 w 11579274"/>
              <a:gd name="connsiteY5" fmla="*/ 45626 h 1733143"/>
              <a:gd name="connsiteX6" fmla="*/ 423935 w 11579274"/>
              <a:gd name="connsiteY6" fmla="*/ 607 h 1733143"/>
              <a:gd name="connsiteX0" fmla="*/ 423935 w 11579274"/>
              <a:gd name="connsiteY0" fmla="*/ 0 h 1732536"/>
              <a:gd name="connsiteX1" fmla="*/ 5870411 w 11579274"/>
              <a:gd name="connsiteY1" fmla="*/ 1643367 h 1732536"/>
              <a:gd name="connsiteX2" fmla="*/ 11233132 w 11579274"/>
              <a:gd name="connsiteY2" fmla="*/ 48379 h 1732536"/>
              <a:gd name="connsiteX3" fmla="*/ 11579274 w 11579274"/>
              <a:gd name="connsiteY3" fmla="*/ 115429 h 1732536"/>
              <a:gd name="connsiteX4" fmla="*/ 5880139 w 11579274"/>
              <a:gd name="connsiteY4" fmla="*/ 1732536 h 1732536"/>
              <a:gd name="connsiteX5" fmla="*/ 0 w 11579274"/>
              <a:gd name="connsiteY5" fmla="*/ 45019 h 1732536"/>
              <a:gd name="connsiteX6" fmla="*/ 423935 w 11579274"/>
              <a:gd name="connsiteY6" fmla="*/ 0 h 1732536"/>
              <a:gd name="connsiteX0" fmla="*/ 423935 w 11579274"/>
              <a:gd name="connsiteY0" fmla="*/ 0 h 1732536"/>
              <a:gd name="connsiteX1" fmla="*/ 5870411 w 11579274"/>
              <a:gd name="connsiteY1" fmla="*/ 1643367 h 1732536"/>
              <a:gd name="connsiteX2" fmla="*/ 11241297 w 11579274"/>
              <a:gd name="connsiteY2" fmla="*/ 32050 h 1732536"/>
              <a:gd name="connsiteX3" fmla="*/ 11579274 w 11579274"/>
              <a:gd name="connsiteY3" fmla="*/ 115429 h 1732536"/>
              <a:gd name="connsiteX4" fmla="*/ 5880139 w 11579274"/>
              <a:gd name="connsiteY4" fmla="*/ 1732536 h 1732536"/>
              <a:gd name="connsiteX5" fmla="*/ 0 w 11579274"/>
              <a:gd name="connsiteY5" fmla="*/ 45019 h 1732536"/>
              <a:gd name="connsiteX6" fmla="*/ 423935 w 11579274"/>
              <a:gd name="connsiteY6" fmla="*/ 0 h 1732536"/>
              <a:gd name="connsiteX0" fmla="*/ 423935 w 11579274"/>
              <a:gd name="connsiteY0" fmla="*/ 0 h 1732536"/>
              <a:gd name="connsiteX1" fmla="*/ 5870411 w 11579274"/>
              <a:gd name="connsiteY1" fmla="*/ 1643367 h 1732536"/>
              <a:gd name="connsiteX2" fmla="*/ 11241297 w 11579274"/>
              <a:gd name="connsiteY2" fmla="*/ 32050 h 1732536"/>
              <a:gd name="connsiteX3" fmla="*/ 11579274 w 11579274"/>
              <a:gd name="connsiteY3" fmla="*/ 115429 h 1732536"/>
              <a:gd name="connsiteX4" fmla="*/ 5880139 w 11579274"/>
              <a:gd name="connsiteY4" fmla="*/ 1732536 h 1732536"/>
              <a:gd name="connsiteX5" fmla="*/ 0 w 11579274"/>
              <a:gd name="connsiteY5" fmla="*/ 45019 h 1732536"/>
              <a:gd name="connsiteX6" fmla="*/ 423935 w 11579274"/>
              <a:gd name="connsiteY6" fmla="*/ 0 h 1732536"/>
              <a:gd name="connsiteX0" fmla="*/ 423935 w 11579274"/>
              <a:gd name="connsiteY0" fmla="*/ 0 h 1732536"/>
              <a:gd name="connsiteX1" fmla="*/ 5870411 w 11579274"/>
              <a:gd name="connsiteY1" fmla="*/ 1643367 h 1732536"/>
              <a:gd name="connsiteX2" fmla="*/ 11224968 w 11579274"/>
              <a:gd name="connsiteY2" fmla="*/ 48379 h 1732536"/>
              <a:gd name="connsiteX3" fmla="*/ 11579274 w 11579274"/>
              <a:gd name="connsiteY3" fmla="*/ 115429 h 1732536"/>
              <a:gd name="connsiteX4" fmla="*/ 5880139 w 11579274"/>
              <a:gd name="connsiteY4" fmla="*/ 1732536 h 1732536"/>
              <a:gd name="connsiteX5" fmla="*/ 0 w 11579274"/>
              <a:gd name="connsiteY5" fmla="*/ 45019 h 1732536"/>
              <a:gd name="connsiteX6" fmla="*/ 423935 w 11579274"/>
              <a:gd name="connsiteY6" fmla="*/ 0 h 1732536"/>
              <a:gd name="connsiteX0" fmla="*/ 219828 w 11375167"/>
              <a:gd name="connsiteY0" fmla="*/ 0 h 1732536"/>
              <a:gd name="connsiteX1" fmla="*/ 5666304 w 11375167"/>
              <a:gd name="connsiteY1" fmla="*/ 1643367 h 1732536"/>
              <a:gd name="connsiteX2" fmla="*/ 11020861 w 11375167"/>
              <a:gd name="connsiteY2" fmla="*/ 48379 h 1732536"/>
              <a:gd name="connsiteX3" fmla="*/ 11375167 w 11375167"/>
              <a:gd name="connsiteY3" fmla="*/ 115429 h 1732536"/>
              <a:gd name="connsiteX4" fmla="*/ 5676032 w 11375167"/>
              <a:gd name="connsiteY4" fmla="*/ 1732536 h 1732536"/>
              <a:gd name="connsiteX5" fmla="*/ 0 w 11375167"/>
              <a:gd name="connsiteY5" fmla="*/ 77676 h 1732536"/>
              <a:gd name="connsiteX6" fmla="*/ 219828 w 11375167"/>
              <a:gd name="connsiteY6" fmla="*/ 0 h 1732536"/>
              <a:gd name="connsiteX0" fmla="*/ 293307 w 11375167"/>
              <a:gd name="connsiteY0" fmla="*/ 0 h 1708044"/>
              <a:gd name="connsiteX1" fmla="*/ 5666304 w 11375167"/>
              <a:gd name="connsiteY1" fmla="*/ 1618875 h 1708044"/>
              <a:gd name="connsiteX2" fmla="*/ 11020861 w 11375167"/>
              <a:gd name="connsiteY2" fmla="*/ 23887 h 1708044"/>
              <a:gd name="connsiteX3" fmla="*/ 11375167 w 11375167"/>
              <a:gd name="connsiteY3" fmla="*/ 90937 h 1708044"/>
              <a:gd name="connsiteX4" fmla="*/ 5676032 w 11375167"/>
              <a:gd name="connsiteY4" fmla="*/ 1708044 h 1708044"/>
              <a:gd name="connsiteX5" fmla="*/ 0 w 11375167"/>
              <a:gd name="connsiteY5" fmla="*/ 53184 h 1708044"/>
              <a:gd name="connsiteX6" fmla="*/ 293307 w 11375167"/>
              <a:gd name="connsiteY6" fmla="*/ 0 h 1708044"/>
              <a:gd name="connsiteX0" fmla="*/ 317800 w 11375167"/>
              <a:gd name="connsiteY0" fmla="*/ 606 h 1684157"/>
              <a:gd name="connsiteX1" fmla="*/ 5666304 w 11375167"/>
              <a:gd name="connsiteY1" fmla="*/ 1594988 h 1684157"/>
              <a:gd name="connsiteX2" fmla="*/ 11020861 w 11375167"/>
              <a:gd name="connsiteY2" fmla="*/ 0 h 1684157"/>
              <a:gd name="connsiteX3" fmla="*/ 11375167 w 11375167"/>
              <a:gd name="connsiteY3" fmla="*/ 67050 h 1684157"/>
              <a:gd name="connsiteX4" fmla="*/ 5676032 w 11375167"/>
              <a:gd name="connsiteY4" fmla="*/ 1684157 h 1684157"/>
              <a:gd name="connsiteX5" fmla="*/ 0 w 11375167"/>
              <a:gd name="connsiteY5" fmla="*/ 29297 h 1684157"/>
              <a:gd name="connsiteX6" fmla="*/ 317800 w 11375167"/>
              <a:gd name="connsiteY6" fmla="*/ 606 h 1684157"/>
              <a:gd name="connsiteX0" fmla="*/ 285142 w 11342509"/>
              <a:gd name="connsiteY0" fmla="*/ 606 h 1684157"/>
              <a:gd name="connsiteX1" fmla="*/ 5633646 w 11342509"/>
              <a:gd name="connsiteY1" fmla="*/ 1594988 h 1684157"/>
              <a:gd name="connsiteX2" fmla="*/ 10988203 w 11342509"/>
              <a:gd name="connsiteY2" fmla="*/ 0 h 1684157"/>
              <a:gd name="connsiteX3" fmla="*/ 11342509 w 11342509"/>
              <a:gd name="connsiteY3" fmla="*/ 67050 h 1684157"/>
              <a:gd name="connsiteX4" fmla="*/ 5643374 w 11342509"/>
              <a:gd name="connsiteY4" fmla="*/ 1684157 h 1684157"/>
              <a:gd name="connsiteX5" fmla="*/ 0 w 11342509"/>
              <a:gd name="connsiteY5" fmla="*/ 29297 h 1684157"/>
              <a:gd name="connsiteX6" fmla="*/ 285142 w 11342509"/>
              <a:gd name="connsiteY6" fmla="*/ 606 h 1684157"/>
              <a:gd name="connsiteX0" fmla="*/ 276977 w 11342509"/>
              <a:gd name="connsiteY0" fmla="*/ 0 h 1691715"/>
              <a:gd name="connsiteX1" fmla="*/ 5633646 w 11342509"/>
              <a:gd name="connsiteY1" fmla="*/ 1602546 h 1691715"/>
              <a:gd name="connsiteX2" fmla="*/ 10988203 w 11342509"/>
              <a:gd name="connsiteY2" fmla="*/ 7558 h 1691715"/>
              <a:gd name="connsiteX3" fmla="*/ 11342509 w 11342509"/>
              <a:gd name="connsiteY3" fmla="*/ 74608 h 1691715"/>
              <a:gd name="connsiteX4" fmla="*/ 5643374 w 11342509"/>
              <a:gd name="connsiteY4" fmla="*/ 1691715 h 1691715"/>
              <a:gd name="connsiteX5" fmla="*/ 0 w 11342509"/>
              <a:gd name="connsiteY5" fmla="*/ 36855 h 1691715"/>
              <a:gd name="connsiteX6" fmla="*/ 276977 w 11342509"/>
              <a:gd name="connsiteY6" fmla="*/ 0 h 169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42509" h="1691715">
                <a:moveTo>
                  <a:pt x="276977" y="0"/>
                </a:moveTo>
                <a:cubicBezTo>
                  <a:pt x="2111519" y="662089"/>
                  <a:pt x="3837204" y="1159532"/>
                  <a:pt x="5633646" y="1602546"/>
                </a:cubicBezTo>
                <a:cubicBezTo>
                  <a:pt x="7509666" y="1121230"/>
                  <a:pt x="9226483" y="688899"/>
                  <a:pt x="10988203" y="7558"/>
                </a:cubicBezTo>
                <a:lnTo>
                  <a:pt x="11342509" y="74608"/>
                </a:lnTo>
                <a:cubicBezTo>
                  <a:pt x="9170201" y="663537"/>
                  <a:pt x="7834732" y="1188511"/>
                  <a:pt x="5643374" y="1691715"/>
                </a:cubicBezTo>
                <a:cubicBezTo>
                  <a:pt x="3393042" y="1200874"/>
                  <a:pt x="2250332" y="651521"/>
                  <a:pt x="0" y="36855"/>
                </a:cubicBezTo>
                <a:lnTo>
                  <a:pt x="276977" y="0"/>
                </a:lnTo>
                <a:close/>
              </a:path>
            </a:pathLst>
          </a:custGeom>
          <a:solidFill>
            <a:srgbClr val="97999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79D3E1C7-DFA9-4CB8-94AB-E6EF60935FCE}"/>
              </a:ext>
            </a:extLst>
          </p:cNvPr>
          <p:cNvSpPr txBox="1"/>
          <p:nvPr/>
        </p:nvSpPr>
        <p:spPr>
          <a:xfrm>
            <a:off x="4250605" y="1001955"/>
            <a:ext cx="3656062" cy="1626407"/>
          </a:xfrm>
          <a:prstGeom prst="rect">
            <a:avLst/>
          </a:prstGeom>
          <a:noFill/>
        </p:spPr>
        <p:txBody>
          <a:bodyPr wrap="square" rtlCol="0">
            <a:spAutoFit/>
          </a:bodyPr>
          <a:lstStyle/>
          <a:p>
            <a:pPr algn="ctr">
              <a:lnSpc>
                <a:spcPct val="130000"/>
              </a:lnSpc>
              <a:defRPr/>
            </a:pPr>
            <a:r>
              <a:rPr lang="zh-CN" altLang="en-US" sz="4000" b="1" spc="130" dirty="0">
                <a:solidFill>
                  <a:srgbClr val="FFFFFF"/>
                </a:solidFill>
                <a:latin typeface="微软雅黑" panose="020B0503020204020204" pitchFamily="34" charset="-122"/>
                <a:ea typeface="微软雅黑" panose="020B0503020204020204" pitchFamily="34" charset="-122"/>
              </a:rPr>
              <a:t>谢谢各位老师</a:t>
            </a:r>
            <a:endParaRPr lang="en-US" altLang="zh-CN" sz="4000" b="1" spc="130" dirty="0">
              <a:solidFill>
                <a:srgbClr val="FFFFFF"/>
              </a:solidFill>
              <a:latin typeface="微软雅黑" panose="020B0503020204020204" pitchFamily="34" charset="-122"/>
              <a:ea typeface="微软雅黑" panose="020B0503020204020204" pitchFamily="34" charset="-122"/>
            </a:endParaRPr>
          </a:p>
          <a:p>
            <a:pPr algn="ctr">
              <a:lnSpc>
                <a:spcPct val="130000"/>
              </a:lnSpc>
              <a:defRPr/>
            </a:pPr>
            <a:r>
              <a:rPr lang="zh-CN" altLang="en-US" sz="4000" b="1" spc="130" dirty="0">
                <a:solidFill>
                  <a:srgbClr val="FFFFFF"/>
                </a:solidFill>
                <a:latin typeface="微软雅黑" panose="020B0503020204020204" pitchFamily="34" charset="-122"/>
                <a:ea typeface="微软雅黑" panose="020B0503020204020204" pitchFamily="34" charset="-122"/>
              </a:rPr>
              <a:t>敬请批评指正</a:t>
            </a:r>
          </a:p>
        </p:txBody>
      </p:sp>
      <p:cxnSp>
        <p:nvCxnSpPr>
          <p:cNvPr id="21" name="直接连接符 20">
            <a:extLst>
              <a:ext uri="{FF2B5EF4-FFF2-40B4-BE49-F238E27FC236}">
                <a16:creationId xmlns:a16="http://schemas.microsoft.com/office/drawing/2014/main" id="{31289470-179E-42A7-990F-AD5EA2BB7A21}"/>
              </a:ext>
            </a:extLst>
          </p:cNvPr>
          <p:cNvCxnSpPr>
            <a:cxnSpLocks/>
          </p:cNvCxnSpPr>
          <p:nvPr/>
        </p:nvCxnSpPr>
        <p:spPr>
          <a:xfrm>
            <a:off x="4454114" y="2757523"/>
            <a:ext cx="3249044" cy="0"/>
          </a:xfrm>
          <a:prstGeom prst="line">
            <a:avLst/>
          </a:prstGeom>
          <a:noFill/>
          <a:ln w="19050" cap="flat" cmpd="sng" algn="ctr">
            <a:gradFill>
              <a:gsLst>
                <a:gs pos="0">
                  <a:srgbClr val="FFFFFF">
                    <a:alpha val="0"/>
                  </a:srgbClr>
                </a:gs>
                <a:gs pos="49400">
                  <a:srgbClr val="FFFFFF"/>
                </a:gs>
                <a:gs pos="100000">
                  <a:srgbClr val="FFFFFF">
                    <a:alpha val="0"/>
                  </a:srgbClr>
                </a:gs>
              </a:gsLst>
              <a:lin ang="0" scaled="0"/>
            </a:gradFill>
            <a:prstDash val="solid"/>
            <a:miter lim="800000"/>
          </a:ln>
          <a:effectLst/>
        </p:spPr>
      </p:cxnSp>
      <p:grpSp>
        <p:nvGrpSpPr>
          <p:cNvPr id="22" name="组合 21">
            <a:extLst>
              <a:ext uri="{FF2B5EF4-FFF2-40B4-BE49-F238E27FC236}">
                <a16:creationId xmlns:a16="http://schemas.microsoft.com/office/drawing/2014/main" id="{807A3AAB-DD79-4FA7-B5B9-2DC60F27C955}"/>
              </a:ext>
            </a:extLst>
          </p:cNvPr>
          <p:cNvGrpSpPr/>
          <p:nvPr/>
        </p:nvGrpSpPr>
        <p:grpSpPr>
          <a:xfrm>
            <a:off x="4892434" y="4560483"/>
            <a:ext cx="2372401" cy="697199"/>
            <a:chOff x="2954664" y="741101"/>
            <a:chExt cx="4418941" cy="1332639"/>
          </a:xfrm>
        </p:grpSpPr>
        <p:sp>
          <p:nvSpPr>
            <p:cNvPr id="23" name="椭圆 22">
              <a:extLst>
                <a:ext uri="{FF2B5EF4-FFF2-40B4-BE49-F238E27FC236}">
                  <a16:creationId xmlns:a16="http://schemas.microsoft.com/office/drawing/2014/main" id="{D4CDF37D-B2CB-4262-A436-A2163B25803C}"/>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A8B0724D-096B-4E05-9A01-21434C68A023}"/>
                </a:ext>
              </a:extLst>
            </p:cNvPr>
            <p:cNvPicPr>
              <a:picLocks noChangeAspect="1"/>
            </p:cNvPicPr>
            <p:nvPr/>
          </p:nvPicPr>
          <p:blipFill rotWithShape="1">
            <a:blip r:embed="rId6">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13779387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946400" y="5575012"/>
            <a:ext cx="1493520"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rPr>
              <a:t>陈泽恒</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8707120" y="5636567"/>
            <a:ext cx="1656080"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rPr>
              <a:t>烟台大学</a:t>
            </a:r>
          </a:p>
        </p:txBody>
      </p:sp>
      <p:pic>
        <p:nvPicPr>
          <p:cNvPr id="6" name="图片 5" descr="图片包含 黑色, 文字&#10;&#10;描述已自动生成">
            <a:extLst>
              <a:ext uri="{FF2B5EF4-FFF2-40B4-BE49-F238E27FC236}">
                <a16:creationId xmlns:a16="http://schemas.microsoft.com/office/drawing/2014/main" id="{50992E3A-6A62-4D0A-888F-71A366E93A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1471547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C7F21CC-6189-4CB3-902F-19F4F3D0B0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1218" y="3670663"/>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BC466E02-2C35-4EDB-B47D-AB978A4FB270}"/>
              </a:ext>
            </a:extLst>
          </p:cNvPr>
          <p:cNvGrpSpPr/>
          <p:nvPr/>
        </p:nvGrpSpPr>
        <p:grpSpPr>
          <a:xfrm>
            <a:off x="-167" y="0"/>
            <a:ext cx="12189176" cy="6858000"/>
            <a:chOff x="3200399" y="128384"/>
            <a:chExt cx="12189176" cy="6858000"/>
          </a:xfrm>
        </p:grpSpPr>
        <p:pic>
          <p:nvPicPr>
            <p:cNvPr id="37" name="图片 36">
              <a:extLst>
                <a:ext uri="{FF2B5EF4-FFF2-40B4-BE49-F238E27FC236}">
                  <a16:creationId xmlns:a16="http://schemas.microsoft.com/office/drawing/2014/main" id="{B0EB4B56-EFDF-4EAF-A8D4-3FF848EB63AA}"/>
                </a:ext>
              </a:extLst>
            </p:cNvPr>
            <p:cNvPicPr>
              <a:picLocks noChangeAspect="1"/>
            </p:cNvPicPr>
            <p:nvPr/>
          </p:nvPicPr>
          <p:blipFill rotWithShape="1">
            <a:blip r:embed="rId2">
              <a:extLst>
                <a:ext uri="{28A0092B-C50C-407E-A947-70E740481C1C}">
                  <a14:useLocalDpi xmlns:a14="http://schemas.microsoft.com/office/drawing/2010/main" val="0"/>
                </a:ext>
              </a:extLst>
            </a:blip>
            <a:srcRect t="8381" b="7018"/>
            <a:stretch/>
          </p:blipFill>
          <p:spPr>
            <a:xfrm>
              <a:off x="3200400" y="128384"/>
              <a:ext cx="12189175" cy="6858000"/>
            </a:xfrm>
            <a:prstGeom prst="rect">
              <a:avLst/>
            </a:prstGeom>
            <a:ln>
              <a:noFill/>
            </a:ln>
            <a:effectLst>
              <a:outerShdw blurRad="292100" dist="139700" dir="2700000" algn="tl" rotWithShape="0">
                <a:srgbClr val="333333">
                  <a:alpha val="65000"/>
                </a:srgbClr>
              </a:outerShdw>
            </a:effectLst>
          </p:spPr>
        </p:pic>
        <p:sp>
          <p:nvSpPr>
            <p:cNvPr id="38" name="矩形 37">
              <a:extLst>
                <a:ext uri="{FF2B5EF4-FFF2-40B4-BE49-F238E27FC236}">
                  <a16:creationId xmlns:a16="http://schemas.microsoft.com/office/drawing/2014/main" id="{B5281AC9-6374-4B08-8F8C-917C91B0103B}"/>
                </a:ext>
              </a:extLst>
            </p:cNvPr>
            <p:cNvSpPr/>
            <p:nvPr/>
          </p:nvSpPr>
          <p:spPr>
            <a:xfrm>
              <a:off x="3200399" y="128384"/>
              <a:ext cx="12189175" cy="6858000"/>
            </a:xfrm>
            <a:prstGeom prst="rect">
              <a:avLst/>
            </a:prstGeom>
            <a:solidFill>
              <a:sysClr val="window" lastClr="FFFFFF">
                <a:alpha val="79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pic>
        <p:nvPicPr>
          <p:cNvPr id="7" name="图片 6">
            <a:extLst>
              <a:ext uri="{FF2B5EF4-FFF2-40B4-BE49-F238E27FC236}">
                <a16:creationId xmlns:a16="http://schemas.microsoft.com/office/drawing/2014/main" id="{9062B120-5AE0-4BE4-8F6C-7B4FE9401C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43500" cy="6858000"/>
          </a:xfrm>
          <a:prstGeom prst="rect">
            <a:avLst/>
          </a:prstGeom>
        </p:spPr>
      </p:pic>
      <p:grpSp>
        <p:nvGrpSpPr>
          <p:cNvPr id="8" name="组合 7">
            <a:extLst>
              <a:ext uri="{FF2B5EF4-FFF2-40B4-BE49-F238E27FC236}">
                <a16:creationId xmlns:a16="http://schemas.microsoft.com/office/drawing/2014/main" id="{B5DEC112-0932-4D29-B1AE-7E5D1EB053E3}"/>
              </a:ext>
            </a:extLst>
          </p:cNvPr>
          <p:cNvGrpSpPr/>
          <p:nvPr/>
        </p:nvGrpSpPr>
        <p:grpSpPr>
          <a:xfrm>
            <a:off x="7092945" y="694068"/>
            <a:ext cx="4143624" cy="5521506"/>
            <a:chOff x="7092945" y="694068"/>
            <a:chExt cx="4143624" cy="5521506"/>
          </a:xfrm>
        </p:grpSpPr>
        <p:sp>
          <p:nvSpPr>
            <p:cNvPr id="9" name="文本框 8">
              <a:extLst>
                <a:ext uri="{FF2B5EF4-FFF2-40B4-BE49-F238E27FC236}">
                  <a16:creationId xmlns:a16="http://schemas.microsoft.com/office/drawing/2014/main" id="{667FBE92-C3A5-498B-9126-02D86EE8E9ED}"/>
                </a:ext>
              </a:extLst>
            </p:cNvPr>
            <p:cNvSpPr txBox="1"/>
            <p:nvPr/>
          </p:nvSpPr>
          <p:spPr>
            <a:xfrm>
              <a:off x="7092945" y="694068"/>
              <a:ext cx="237392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输入标题</a:t>
              </a:r>
            </a:p>
          </p:txBody>
        </p:sp>
        <p:sp>
          <p:nvSpPr>
            <p:cNvPr id="10" name="文本框 9">
              <a:extLst>
                <a:ext uri="{FF2B5EF4-FFF2-40B4-BE49-F238E27FC236}">
                  <a16:creationId xmlns:a16="http://schemas.microsoft.com/office/drawing/2014/main" id="{8EB3E34D-783E-4EB3-AD46-5723FC64E9C0}"/>
                </a:ext>
              </a:extLst>
            </p:cNvPr>
            <p:cNvSpPr txBox="1"/>
            <p:nvPr/>
          </p:nvSpPr>
          <p:spPr>
            <a:xfrm>
              <a:off x="7110530" y="1155733"/>
              <a:ext cx="35633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2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输入本节的主要内容</a:t>
              </a:r>
            </a:p>
          </p:txBody>
        </p:sp>
        <p:sp>
          <p:nvSpPr>
            <p:cNvPr id="15" name="文本框 14">
              <a:extLst>
                <a:ext uri="{FF2B5EF4-FFF2-40B4-BE49-F238E27FC236}">
                  <a16:creationId xmlns:a16="http://schemas.microsoft.com/office/drawing/2014/main" id="{B4BA6086-64BF-42C8-99C3-1D52692EE3DB}"/>
                </a:ext>
              </a:extLst>
            </p:cNvPr>
            <p:cNvSpPr txBox="1"/>
            <p:nvPr/>
          </p:nvSpPr>
          <p:spPr>
            <a:xfrm>
              <a:off x="7109687" y="2257571"/>
              <a:ext cx="237392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输入标题</a:t>
              </a:r>
            </a:p>
          </p:txBody>
        </p:sp>
        <p:sp>
          <p:nvSpPr>
            <p:cNvPr id="16" name="文本框 15">
              <a:extLst>
                <a:ext uri="{FF2B5EF4-FFF2-40B4-BE49-F238E27FC236}">
                  <a16:creationId xmlns:a16="http://schemas.microsoft.com/office/drawing/2014/main" id="{6B0AC5AE-7A4F-47D3-942A-E94E6189AED4}"/>
                </a:ext>
              </a:extLst>
            </p:cNvPr>
            <p:cNvSpPr txBox="1"/>
            <p:nvPr/>
          </p:nvSpPr>
          <p:spPr>
            <a:xfrm>
              <a:off x="7127271" y="2719236"/>
              <a:ext cx="375760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2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输入本节的主要内容</a:t>
              </a:r>
            </a:p>
          </p:txBody>
        </p:sp>
        <p:sp>
          <p:nvSpPr>
            <p:cNvPr id="17" name="文本框 16">
              <a:extLst>
                <a:ext uri="{FF2B5EF4-FFF2-40B4-BE49-F238E27FC236}">
                  <a16:creationId xmlns:a16="http://schemas.microsoft.com/office/drawing/2014/main" id="{4299AA92-61D4-4715-926B-DBB1902E74B4}"/>
                </a:ext>
              </a:extLst>
            </p:cNvPr>
            <p:cNvSpPr txBox="1"/>
            <p:nvPr/>
          </p:nvSpPr>
          <p:spPr>
            <a:xfrm>
              <a:off x="7126429" y="3821074"/>
              <a:ext cx="237392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输入标题</a:t>
              </a:r>
            </a:p>
          </p:txBody>
        </p:sp>
        <p:sp>
          <p:nvSpPr>
            <p:cNvPr id="18" name="文本框 17">
              <a:extLst>
                <a:ext uri="{FF2B5EF4-FFF2-40B4-BE49-F238E27FC236}">
                  <a16:creationId xmlns:a16="http://schemas.microsoft.com/office/drawing/2014/main" id="{136DF495-1F87-4EBC-AB06-208A8B96F9A6}"/>
                </a:ext>
              </a:extLst>
            </p:cNvPr>
            <p:cNvSpPr txBox="1"/>
            <p:nvPr/>
          </p:nvSpPr>
          <p:spPr>
            <a:xfrm>
              <a:off x="7144014" y="4282739"/>
              <a:ext cx="35633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2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输入本节的主要内容</a:t>
              </a:r>
            </a:p>
          </p:txBody>
        </p:sp>
        <p:sp>
          <p:nvSpPr>
            <p:cNvPr id="19" name="文本框 18">
              <a:extLst>
                <a:ext uri="{FF2B5EF4-FFF2-40B4-BE49-F238E27FC236}">
                  <a16:creationId xmlns:a16="http://schemas.microsoft.com/office/drawing/2014/main" id="{61FFD0D5-9015-4B54-8C06-A9CD1DB6CC0A}"/>
                </a:ext>
              </a:extLst>
            </p:cNvPr>
            <p:cNvSpPr txBox="1"/>
            <p:nvPr/>
          </p:nvSpPr>
          <p:spPr>
            <a:xfrm>
              <a:off x="7143171" y="5363311"/>
              <a:ext cx="237392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输入标题</a:t>
              </a:r>
            </a:p>
          </p:txBody>
        </p:sp>
        <p:sp>
          <p:nvSpPr>
            <p:cNvPr id="20" name="文本框 19">
              <a:extLst>
                <a:ext uri="{FF2B5EF4-FFF2-40B4-BE49-F238E27FC236}">
                  <a16:creationId xmlns:a16="http://schemas.microsoft.com/office/drawing/2014/main" id="{FD60AF5A-1DF7-4AFD-850B-B74416D90BFE}"/>
                </a:ext>
              </a:extLst>
            </p:cNvPr>
            <p:cNvSpPr txBox="1"/>
            <p:nvPr/>
          </p:nvSpPr>
          <p:spPr>
            <a:xfrm>
              <a:off x="7160756" y="5846242"/>
              <a:ext cx="35633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20" normalizeH="0" baseline="0" noProof="0" dirty="0">
                  <a:ln>
                    <a:noFill/>
                  </a:ln>
                  <a:solidFill>
                    <a:srgbClr val="F0F0F0">
                      <a:lumMod val="25000"/>
                    </a:srgbClr>
                  </a:solidFill>
                  <a:effectLst/>
                  <a:uLnTx/>
                  <a:uFillTx/>
                  <a:latin typeface="微软雅黑" panose="020B0503020204020204" pitchFamily="34" charset="-122"/>
                  <a:ea typeface="微软雅黑" panose="020B0503020204020204" pitchFamily="34" charset="-122"/>
                </a:rPr>
                <a:t>输入本节的主要内容</a:t>
              </a:r>
            </a:p>
          </p:txBody>
        </p:sp>
        <p:cxnSp>
          <p:nvCxnSpPr>
            <p:cNvPr id="21" name="直接连接符 20">
              <a:extLst>
                <a:ext uri="{FF2B5EF4-FFF2-40B4-BE49-F238E27FC236}">
                  <a16:creationId xmlns:a16="http://schemas.microsoft.com/office/drawing/2014/main" id="{0595F840-F8FD-4E3A-A6C6-C40BA42F8C5D}"/>
                </a:ext>
              </a:extLst>
            </p:cNvPr>
            <p:cNvCxnSpPr/>
            <p:nvPr/>
          </p:nvCxnSpPr>
          <p:spPr>
            <a:xfrm>
              <a:off x="7204798" y="1828800"/>
              <a:ext cx="4031771" cy="0"/>
            </a:xfrm>
            <a:prstGeom prst="line">
              <a:avLst/>
            </a:prstGeom>
            <a:ln w="28575">
              <a:solidFill>
                <a:schemeClr val="accent1">
                  <a:alpha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2702D36B-FAEC-4778-9940-34E6EE9F1018}"/>
                </a:ext>
              </a:extLst>
            </p:cNvPr>
            <p:cNvCxnSpPr/>
            <p:nvPr/>
          </p:nvCxnSpPr>
          <p:spPr>
            <a:xfrm>
              <a:off x="7204798" y="3490554"/>
              <a:ext cx="4031771" cy="0"/>
            </a:xfrm>
            <a:prstGeom prst="line">
              <a:avLst/>
            </a:prstGeom>
            <a:ln w="28575">
              <a:solidFill>
                <a:schemeClr val="accent1">
                  <a:alpha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4702754E-33E4-40D1-AF62-8C78F252345E}"/>
                </a:ext>
              </a:extLst>
            </p:cNvPr>
            <p:cNvCxnSpPr/>
            <p:nvPr/>
          </p:nvCxnSpPr>
          <p:spPr>
            <a:xfrm>
              <a:off x="7204798" y="4994046"/>
              <a:ext cx="4031771" cy="0"/>
            </a:xfrm>
            <a:prstGeom prst="line">
              <a:avLst/>
            </a:prstGeom>
            <a:ln w="28575">
              <a:solidFill>
                <a:schemeClr val="accent1">
                  <a:alpha val="85000"/>
                </a:schemeClr>
              </a:solidFill>
            </a:ln>
          </p:spPr>
          <p:style>
            <a:lnRef idx="1">
              <a:schemeClr val="accent1"/>
            </a:lnRef>
            <a:fillRef idx="0">
              <a:schemeClr val="accent1"/>
            </a:fillRef>
            <a:effectRef idx="0">
              <a:schemeClr val="accent1"/>
            </a:effectRef>
            <a:fontRef idx="minor">
              <a:schemeClr val="tx1"/>
            </a:fontRef>
          </p:style>
        </p:cxnSp>
      </p:grpSp>
      <p:sp>
        <p:nvSpPr>
          <p:cNvPr id="28" name="矩形 27">
            <a:extLst>
              <a:ext uri="{FF2B5EF4-FFF2-40B4-BE49-F238E27FC236}">
                <a16:creationId xmlns:a16="http://schemas.microsoft.com/office/drawing/2014/main" id="{041DF94B-1416-4C51-98E4-09DF1D3CC339}"/>
              </a:ext>
            </a:extLst>
          </p:cNvPr>
          <p:cNvSpPr/>
          <p:nvPr/>
        </p:nvSpPr>
        <p:spPr>
          <a:xfrm rot="2700000">
            <a:off x="6405970" y="837423"/>
            <a:ext cx="569108" cy="5691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62A7D3D5-25B7-41BA-A1B6-3CD13E8599C7}"/>
              </a:ext>
            </a:extLst>
          </p:cNvPr>
          <p:cNvSpPr/>
          <p:nvPr/>
        </p:nvSpPr>
        <p:spPr>
          <a:xfrm rot="2700000">
            <a:off x="6405971" y="2375438"/>
            <a:ext cx="569108" cy="5691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56092ABD-2135-4A5B-91AA-9E806DE76BC6}"/>
              </a:ext>
            </a:extLst>
          </p:cNvPr>
          <p:cNvSpPr/>
          <p:nvPr/>
        </p:nvSpPr>
        <p:spPr>
          <a:xfrm rot="2700000">
            <a:off x="6405971" y="3913454"/>
            <a:ext cx="569108" cy="5691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id="{444A7EAB-6079-4696-BE85-C34D7E9E5B93}"/>
              </a:ext>
            </a:extLst>
          </p:cNvPr>
          <p:cNvSpPr/>
          <p:nvPr/>
        </p:nvSpPr>
        <p:spPr>
          <a:xfrm rot="2700000">
            <a:off x="6405971" y="5451469"/>
            <a:ext cx="569108" cy="5691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40FF5026-6A78-42D8-9DF3-B0D526BEC5C8}"/>
              </a:ext>
            </a:extLst>
          </p:cNvPr>
          <p:cNvSpPr txBox="1"/>
          <p:nvPr/>
        </p:nvSpPr>
        <p:spPr>
          <a:xfrm>
            <a:off x="6391586" y="899467"/>
            <a:ext cx="5978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01</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69FB3AE2-BA69-4A20-867F-F55D4FD3B1AB}"/>
              </a:ext>
            </a:extLst>
          </p:cNvPr>
          <p:cNvSpPr txBox="1"/>
          <p:nvPr/>
        </p:nvSpPr>
        <p:spPr>
          <a:xfrm>
            <a:off x="6391585" y="2447155"/>
            <a:ext cx="5978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02</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id="{F08769F9-3A72-45DE-BFB5-64C243644CD3}"/>
              </a:ext>
            </a:extLst>
          </p:cNvPr>
          <p:cNvSpPr txBox="1"/>
          <p:nvPr/>
        </p:nvSpPr>
        <p:spPr>
          <a:xfrm>
            <a:off x="6391585" y="3984929"/>
            <a:ext cx="5978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03</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a16="http://schemas.microsoft.com/office/drawing/2014/main" id="{374DE273-48EB-4114-990B-E49F7E18C7C8}"/>
              </a:ext>
            </a:extLst>
          </p:cNvPr>
          <p:cNvSpPr txBox="1"/>
          <p:nvPr/>
        </p:nvSpPr>
        <p:spPr>
          <a:xfrm>
            <a:off x="6391585" y="5556701"/>
            <a:ext cx="5978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04</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F37D1E42-9D57-4E8F-A46B-E8AE90F699E4}"/>
              </a:ext>
            </a:extLst>
          </p:cNvPr>
          <p:cNvGrpSpPr/>
          <p:nvPr/>
        </p:nvGrpSpPr>
        <p:grpSpPr>
          <a:xfrm>
            <a:off x="2991" y="2206296"/>
            <a:ext cx="5303519" cy="2394133"/>
            <a:chOff x="2255565" y="1822696"/>
            <a:chExt cx="5303519" cy="2394133"/>
          </a:xfrm>
        </p:grpSpPr>
        <p:sp>
          <p:nvSpPr>
            <p:cNvPr id="24" name="矩形 23">
              <a:extLst>
                <a:ext uri="{FF2B5EF4-FFF2-40B4-BE49-F238E27FC236}">
                  <a16:creationId xmlns:a16="http://schemas.microsoft.com/office/drawing/2014/main" id="{4D618A39-1D92-4297-94E2-089ABE903F00}"/>
                </a:ext>
              </a:extLst>
            </p:cNvPr>
            <p:cNvSpPr/>
            <p:nvPr/>
          </p:nvSpPr>
          <p:spPr>
            <a:xfrm>
              <a:off x="2255565" y="1822696"/>
              <a:ext cx="5143500" cy="2394133"/>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6" name="等腰三角形 35">
              <a:extLst>
                <a:ext uri="{FF2B5EF4-FFF2-40B4-BE49-F238E27FC236}">
                  <a16:creationId xmlns:a16="http://schemas.microsoft.com/office/drawing/2014/main" id="{6365FDA7-BB62-4D6C-8389-09B603F70791}"/>
                </a:ext>
              </a:extLst>
            </p:cNvPr>
            <p:cNvSpPr/>
            <p:nvPr/>
          </p:nvSpPr>
          <p:spPr>
            <a:xfrm rot="5400000">
              <a:off x="7350099" y="2964799"/>
              <a:ext cx="257950" cy="160020"/>
            </a:xfrm>
            <a:prstGeom prst="triangl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id="{3BAEB98D-06BF-4CE8-BA22-9A6FA709DC09}"/>
              </a:ext>
            </a:extLst>
          </p:cNvPr>
          <p:cNvGrpSpPr/>
          <p:nvPr/>
        </p:nvGrpSpPr>
        <p:grpSpPr>
          <a:xfrm>
            <a:off x="1176880" y="2653978"/>
            <a:ext cx="2697753" cy="1869840"/>
            <a:chOff x="1279495" y="2765634"/>
            <a:chExt cx="2425189" cy="1869840"/>
          </a:xfrm>
        </p:grpSpPr>
        <p:sp>
          <p:nvSpPr>
            <p:cNvPr id="26" name="文本框 25">
              <a:extLst>
                <a:ext uri="{FF2B5EF4-FFF2-40B4-BE49-F238E27FC236}">
                  <a16:creationId xmlns:a16="http://schemas.microsoft.com/office/drawing/2014/main" id="{D76DB0FC-A595-4E3B-A053-9899970BC1B3}"/>
                </a:ext>
              </a:extLst>
            </p:cNvPr>
            <p:cNvSpPr txBox="1"/>
            <p:nvPr/>
          </p:nvSpPr>
          <p:spPr>
            <a:xfrm>
              <a:off x="1279495" y="3558256"/>
              <a:ext cx="2425189"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CONTENTS</a:t>
              </a:r>
              <a:endPar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id="{32D15E25-815F-48B5-BD7B-E733C1684858}"/>
                </a:ext>
              </a:extLst>
            </p:cNvPr>
            <p:cNvSpPr txBox="1"/>
            <p:nvPr/>
          </p:nvSpPr>
          <p:spPr>
            <a:xfrm>
              <a:off x="1344094" y="2765634"/>
              <a:ext cx="2136533"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目录</a:t>
              </a:r>
            </a:p>
          </p:txBody>
        </p:sp>
      </p:grpSp>
    </p:spTree>
    <p:extLst>
      <p:ext uri="{BB962C8B-B14F-4D97-AF65-F5344CB8AC3E}">
        <p14:creationId xmlns:p14="http://schemas.microsoft.com/office/powerpoint/2010/main" val="1656592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62CFDF1-43C1-4504-8E89-47B40A86C1AE}"/>
              </a:ext>
            </a:extLst>
          </p:cNvPr>
          <p:cNvPicPr>
            <a:picLocks noChangeAspect="1"/>
          </p:cNvPicPr>
          <p:nvPr/>
        </p:nvPicPr>
        <p:blipFill rotWithShape="1">
          <a:blip r:embed="rId2">
            <a:extLst>
              <a:ext uri="{28A0092B-C50C-407E-A947-70E740481C1C}">
                <a14:useLocalDpi xmlns:a14="http://schemas.microsoft.com/office/drawing/2010/main" val="0"/>
              </a:ext>
            </a:extLst>
          </a:blip>
          <a:srcRect b="19666"/>
          <a:stretch/>
        </p:blipFill>
        <p:spPr>
          <a:xfrm>
            <a:off x="0" y="0"/>
            <a:ext cx="12192000" cy="3749402"/>
          </a:xfrm>
          <a:prstGeom prst="rect">
            <a:avLst/>
          </a:prstGeom>
        </p:spPr>
      </p:pic>
      <p:sp>
        <p:nvSpPr>
          <p:cNvPr id="4" name="矩形 3">
            <a:extLst>
              <a:ext uri="{FF2B5EF4-FFF2-40B4-BE49-F238E27FC236}">
                <a16:creationId xmlns:a16="http://schemas.microsoft.com/office/drawing/2014/main" id="{6DD22D93-B04D-41C0-9848-693CF88A2A12}"/>
              </a:ext>
            </a:extLst>
          </p:cNvPr>
          <p:cNvSpPr/>
          <p:nvPr/>
        </p:nvSpPr>
        <p:spPr>
          <a:xfrm>
            <a:off x="1072054" y="-1"/>
            <a:ext cx="2638098" cy="5318235"/>
          </a:xfrm>
          <a:prstGeom prst="rect">
            <a:avLst/>
          </a:prstGeom>
          <a:solidFill>
            <a:srgbClr val="B9291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A773B718-C01A-435E-969A-82506466F14A}"/>
              </a:ext>
            </a:extLst>
          </p:cNvPr>
          <p:cNvGrpSpPr/>
          <p:nvPr/>
        </p:nvGrpSpPr>
        <p:grpSpPr>
          <a:xfrm>
            <a:off x="1650123" y="3932052"/>
            <a:ext cx="1628038" cy="1148192"/>
            <a:chOff x="1660634" y="3837459"/>
            <a:chExt cx="1628038" cy="1148192"/>
          </a:xfrm>
        </p:grpSpPr>
        <p:sp>
          <p:nvSpPr>
            <p:cNvPr id="6" name="文本框 5">
              <a:extLst>
                <a:ext uri="{FF2B5EF4-FFF2-40B4-BE49-F238E27FC236}">
                  <a16:creationId xmlns:a16="http://schemas.microsoft.com/office/drawing/2014/main" id="{A357BEFA-321B-491A-9D1A-8C9F6E5AD914}"/>
                </a:ext>
              </a:extLst>
            </p:cNvPr>
            <p:cNvSpPr txBox="1"/>
            <p:nvPr/>
          </p:nvSpPr>
          <p:spPr>
            <a:xfrm>
              <a:off x="1660634" y="3837459"/>
              <a:ext cx="1460938" cy="830997"/>
            </a:xfrm>
            <a:prstGeom prst="rect">
              <a:avLst/>
            </a:prstGeom>
            <a:noFill/>
          </p:spPr>
          <p:txBody>
            <a:bodyPr wrap="square" rtlCol="0">
              <a:spAutoFit/>
            </a:bodyPr>
            <a:lstStyle/>
            <a:p>
              <a:pPr algn="dist">
                <a:defRPr/>
              </a:pPr>
              <a:r>
                <a:rPr lang="zh-CN" altLang="en-US" sz="4800" b="1" kern="0" dirty="0">
                  <a:solidFill>
                    <a:srgbClr val="FFFFFF"/>
                  </a:solidFill>
                  <a:latin typeface="微软雅黑" panose="020B0503020204020204" pitchFamily="34" charset="-122"/>
                  <a:ea typeface="微软雅黑" panose="020B0503020204020204" pitchFamily="34" charset="-122"/>
                </a:rPr>
                <a:t>目录</a:t>
              </a:r>
            </a:p>
          </p:txBody>
        </p:sp>
        <p:sp>
          <p:nvSpPr>
            <p:cNvPr id="7" name="文本框 6">
              <a:extLst>
                <a:ext uri="{FF2B5EF4-FFF2-40B4-BE49-F238E27FC236}">
                  <a16:creationId xmlns:a16="http://schemas.microsoft.com/office/drawing/2014/main" id="{8729C986-3A92-46BC-A396-E5D4757CB9CD}"/>
                </a:ext>
              </a:extLst>
            </p:cNvPr>
            <p:cNvSpPr txBox="1"/>
            <p:nvPr/>
          </p:nvSpPr>
          <p:spPr>
            <a:xfrm>
              <a:off x="1722631" y="4585541"/>
              <a:ext cx="1566041" cy="400110"/>
            </a:xfrm>
            <a:prstGeom prst="rect">
              <a:avLst/>
            </a:prstGeom>
            <a:noFill/>
          </p:spPr>
          <p:txBody>
            <a:bodyPr wrap="square" rtlCol="0">
              <a:spAutoFit/>
            </a:bodyPr>
            <a:lstStyle/>
            <a:p>
              <a:pPr>
                <a:defRPr/>
              </a:pPr>
              <a:r>
                <a:rPr lang="en-US" altLang="zh-CN" sz="2000" kern="0" dirty="0">
                  <a:solidFill>
                    <a:srgbClr val="FFFFFF"/>
                  </a:solidFill>
                  <a:latin typeface="微软雅黑" panose="020B0503020204020204" pitchFamily="34" charset="-122"/>
                  <a:ea typeface="微软雅黑" panose="020B0503020204020204" pitchFamily="34" charset="-122"/>
                </a:rPr>
                <a:t>CONTENT</a:t>
              </a:r>
              <a:endParaRPr lang="zh-CN" altLang="en-US" sz="2000" kern="0" dirty="0">
                <a:solidFill>
                  <a:srgbClr val="FFFFFF"/>
                </a:solidFill>
                <a:latin typeface="微软雅黑" panose="020B0503020204020204" pitchFamily="34" charset="-122"/>
                <a:ea typeface="微软雅黑" panose="020B0503020204020204" pitchFamily="34" charset="-122"/>
              </a:endParaRPr>
            </a:p>
          </p:txBody>
        </p:sp>
      </p:grpSp>
      <p:grpSp>
        <p:nvGrpSpPr>
          <p:cNvPr id="8" name="组合 7">
            <a:extLst>
              <a:ext uri="{FF2B5EF4-FFF2-40B4-BE49-F238E27FC236}">
                <a16:creationId xmlns:a16="http://schemas.microsoft.com/office/drawing/2014/main" id="{A44631E9-139D-41E9-B15B-F92AEBAA2274}"/>
              </a:ext>
            </a:extLst>
          </p:cNvPr>
          <p:cNvGrpSpPr/>
          <p:nvPr/>
        </p:nvGrpSpPr>
        <p:grpSpPr>
          <a:xfrm>
            <a:off x="4775631" y="4303344"/>
            <a:ext cx="6851241" cy="2029780"/>
            <a:chOff x="4943474" y="4003240"/>
            <a:chExt cx="6851241" cy="2029780"/>
          </a:xfrm>
        </p:grpSpPr>
        <p:grpSp>
          <p:nvGrpSpPr>
            <p:cNvPr id="9" name="组合 8">
              <a:extLst>
                <a:ext uri="{FF2B5EF4-FFF2-40B4-BE49-F238E27FC236}">
                  <a16:creationId xmlns:a16="http://schemas.microsoft.com/office/drawing/2014/main" id="{5A93AA3E-8B12-48F1-958F-8FAAEB477B1C}"/>
                </a:ext>
              </a:extLst>
            </p:cNvPr>
            <p:cNvGrpSpPr/>
            <p:nvPr/>
          </p:nvGrpSpPr>
          <p:grpSpPr>
            <a:xfrm>
              <a:off x="4943475" y="4003240"/>
              <a:ext cx="2775805" cy="621233"/>
              <a:chOff x="4575794" y="4109079"/>
              <a:chExt cx="2775805" cy="621233"/>
            </a:xfrm>
          </p:grpSpPr>
          <p:sp>
            <p:nvSpPr>
              <p:cNvPr id="25" name="矩形 24">
                <a:extLst>
                  <a:ext uri="{FF2B5EF4-FFF2-40B4-BE49-F238E27FC236}">
                    <a16:creationId xmlns:a16="http://schemas.microsoft.com/office/drawing/2014/main" id="{4F20F97B-6DFD-40CB-9C91-0C405C7AC184}"/>
                  </a:ext>
                </a:extLst>
              </p:cNvPr>
              <p:cNvSpPr/>
              <p:nvPr/>
            </p:nvSpPr>
            <p:spPr>
              <a:xfrm>
                <a:off x="4575794" y="4109079"/>
                <a:ext cx="616804" cy="609600"/>
              </a:xfrm>
              <a:prstGeom prst="rect">
                <a:avLst/>
              </a:prstGeom>
              <a:noFill/>
              <a:ln w="12700" cap="flat" cmpd="sng" algn="ctr">
                <a:noFill/>
                <a:prstDash val="solid"/>
                <a:miter lim="800000"/>
              </a:ln>
              <a:effectLst/>
            </p:spPr>
            <p:txBody>
              <a:bodyPr lIns="0" rIns="0" rtlCol="0" anchor="ctr"/>
              <a:lstStyle/>
              <a:p>
                <a:pPr>
                  <a:defRPr/>
                </a:pPr>
                <a:r>
                  <a:rPr lang="en-US" altLang="zh-CN" sz="3200" b="1" kern="0" dirty="0">
                    <a:solidFill>
                      <a:srgbClr val="B92917"/>
                    </a:solidFill>
                    <a:latin typeface="微软雅黑" panose="020B0503020204020204" pitchFamily="34" charset="-122"/>
                    <a:ea typeface="微软雅黑" panose="020B0503020204020204" pitchFamily="34" charset="-122"/>
                  </a:rPr>
                  <a:t>01    </a:t>
                </a:r>
                <a:endParaRPr lang="zh-CN" altLang="en-US" sz="3200" b="1" kern="0" dirty="0">
                  <a:solidFill>
                    <a:srgbClr val="B92917"/>
                  </a:solidFill>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id="{F68E69D2-C9F7-47F1-BDCB-AD494831FF4C}"/>
                  </a:ext>
                </a:extLst>
              </p:cNvPr>
              <p:cNvSpPr/>
              <p:nvPr/>
            </p:nvSpPr>
            <p:spPr>
              <a:xfrm>
                <a:off x="5192599" y="4120712"/>
                <a:ext cx="2159000" cy="609600"/>
              </a:xfrm>
              <a:prstGeom prst="rect">
                <a:avLst/>
              </a:prstGeom>
              <a:noFill/>
              <a:ln w="12700" cap="flat" cmpd="sng" algn="ctr">
                <a:noFill/>
                <a:prstDash val="solid"/>
                <a:miter lim="800000"/>
              </a:ln>
              <a:effectLst/>
            </p:spPr>
            <p:txBody>
              <a:bodyPr lIns="0" rIns="0" rtlCol="0" anchor="ctr"/>
              <a:lstStyle/>
              <a:p>
                <a:pPr>
                  <a:defRPr/>
                </a:pPr>
                <a:r>
                  <a:rPr lang="zh-CN" altLang="en-US" sz="2800" b="1" kern="0" dirty="0">
                    <a:solidFill>
                      <a:srgbClr val="000000"/>
                    </a:solidFill>
                    <a:latin typeface="微软雅黑" panose="020B0503020204020204" pitchFamily="34" charset="-122"/>
                    <a:ea typeface="微软雅黑" panose="020B0503020204020204" pitchFamily="34" charset="-122"/>
                  </a:rPr>
                  <a:t>研究背景</a:t>
                </a:r>
                <a:r>
                  <a:rPr lang="en-US" altLang="zh-CN" sz="2800" b="1" kern="0" dirty="0">
                    <a:solidFill>
                      <a:srgbClr val="000000"/>
                    </a:solidFill>
                    <a:latin typeface="微软雅黑" panose="020B0503020204020204" pitchFamily="34" charset="-122"/>
                    <a:ea typeface="微软雅黑" panose="020B0503020204020204" pitchFamily="34" charset="-122"/>
                  </a:rPr>
                  <a:t> </a:t>
                </a:r>
                <a:endParaRPr lang="zh-CN" altLang="en-US" sz="2800" b="1" kern="0" dirty="0">
                  <a:solidFill>
                    <a:srgbClr val="000000"/>
                  </a:solidFill>
                  <a:latin typeface="微软雅黑" panose="020B0503020204020204" pitchFamily="34" charset="-122"/>
                  <a:ea typeface="微软雅黑" panose="020B0503020204020204" pitchFamily="34" charset="-122"/>
                </a:endParaRPr>
              </a:p>
            </p:txBody>
          </p:sp>
        </p:grpSp>
        <p:grpSp>
          <p:nvGrpSpPr>
            <p:cNvPr id="10" name="组合 9">
              <a:extLst>
                <a:ext uri="{FF2B5EF4-FFF2-40B4-BE49-F238E27FC236}">
                  <a16:creationId xmlns:a16="http://schemas.microsoft.com/office/drawing/2014/main" id="{36119AF8-ED59-4F21-9D97-DC53F19684D4}"/>
                </a:ext>
              </a:extLst>
            </p:cNvPr>
            <p:cNvGrpSpPr/>
            <p:nvPr/>
          </p:nvGrpSpPr>
          <p:grpSpPr>
            <a:xfrm>
              <a:off x="4943474" y="5407170"/>
              <a:ext cx="3204285" cy="625850"/>
              <a:chOff x="4571999" y="5301984"/>
              <a:chExt cx="3204285" cy="625850"/>
            </a:xfrm>
          </p:grpSpPr>
          <p:sp>
            <p:nvSpPr>
              <p:cNvPr id="23" name="矩形 22">
                <a:extLst>
                  <a:ext uri="{FF2B5EF4-FFF2-40B4-BE49-F238E27FC236}">
                    <a16:creationId xmlns:a16="http://schemas.microsoft.com/office/drawing/2014/main" id="{B92C8729-6D71-4E43-8E29-6A82873A10B2}"/>
                  </a:ext>
                </a:extLst>
              </p:cNvPr>
              <p:cNvSpPr/>
              <p:nvPr/>
            </p:nvSpPr>
            <p:spPr>
              <a:xfrm>
                <a:off x="4571999" y="5318234"/>
                <a:ext cx="616803" cy="609600"/>
              </a:xfrm>
              <a:prstGeom prst="rect">
                <a:avLst/>
              </a:prstGeom>
              <a:noFill/>
              <a:ln w="12700" cap="flat" cmpd="sng" algn="ctr">
                <a:noFill/>
                <a:prstDash val="solid"/>
                <a:miter lim="800000"/>
              </a:ln>
              <a:effectLst/>
            </p:spPr>
            <p:txBody>
              <a:bodyPr lIns="0" rIns="0" rtlCol="0" anchor="ctr"/>
              <a:lstStyle/>
              <a:p>
                <a:r>
                  <a:rPr lang="en-US" altLang="zh-CN" sz="3200" b="1" kern="0" dirty="0">
                    <a:solidFill>
                      <a:srgbClr val="B92917"/>
                    </a:solidFill>
                    <a:latin typeface="微软雅黑" panose="020B0503020204020204" pitchFamily="34" charset="-122"/>
                    <a:ea typeface="微软雅黑" panose="020B0503020204020204" pitchFamily="34" charset="-122"/>
                  </a:rPr>
                  <a:t>03    </a:t>
                </a:r>
                <a:endParaRPr lang="zh-CN" altLang="en-US" sz="3200" b="1" kern="0" dirty="0">
                  <a:solidFill>
                    <a:srgbClr val="B92917"/>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D6C2A4E3-CDBC-4DE1-80EC-5C9863596EBF}"/>
                  </a:ext>
                </a:extLst>
              </p:cNvPr>
              <p:cNvSpPr/>
              <p:nvPr/>
            </p:nvSpPr>
            <p:spPr>
              <a:xfrm>
                <a:off x="5188804" y="5301984"/>
                <a:ext cx="2587480" cy="609600"/>
              </a:xfrm>
              <a:prstGeom prst="rect">
                <a:avLst/>
              </a:prstGeom>
              <a:noFill/>
              <a:ln w="12700" cap="flat" cmpd="sng" algn="ctr">
                <a:noFill/>
                <a:prstDash val="solid"/>
                <a:miter lim="800000"/>
              </a:ln>
              <a:effectLst/>
            </p:spPr>
            <p:txBody>
              <a:bodyPr lIns="0" rIns="0" rtlCol="0" anchor="ctr"/>
              <a:lstStyle/>
              <a:p>
                <a:r>
                  <a:rPr lang="zh-CN" altLang="en-US" sz="2800" b="1" kern="0" dirty="0">
                    <a:solidFill>
                      <a:srgbClr val="000000"/>
                    </a:solidFill>
                    <a:latin typeface="微软雅黑" panose="020B0503020204020204" pitchFamily="34" charset="-122"/>
                    <a:ea typeface="微软雅黑" panose="020B0503020204020204" pitchFamily="34" charset="-122"/>
                  </a:rPr>
                  <a:t>国内外研究现状</a:t>
                </a:r>
              </a:p>
            </p:txBody>
          </p:sp>
        </p:grpSp>
        <p:grpSp>
          <p:nvGrpSpPr>
            <p:cNvPr id="11" name="组合 10">
              <a:extLst>
                <a:ext uri="{FF2B5EF4-FFF2-40B4-BE49-F238E27FC236}">
                  <a16:creationId xmlns:a16="http://schemas.microsoft.com/office/drawing/2014/main" id="{621188D1-B73B-4A5C-B1AC-CF28F438F1EC}"/>
                </a:ext>
              </a:extLst>
            </p:cNvPr>
            <p:cNvGrpSpPr/>
            <p:nvPr/>
          </p:nvGrpSpPr>
          <p:grpSpPr>
            <a:xfrm>
              <a:off x="4943475" y="4722855"/>
              <a:ext cx="2396850" cy="617686"/>
              <a:chOff x="4571659" y="4667709"/>
              <a:chExt cx="2396850" cy="617686"/>
            </a:xfrm>
          </p:grpSpPr>
          <p:sp>
            <p:nvSpPr>
              <p:cNvPr id="21" name="矩形 20">
                <a:extLst>
                  <a:ext uri="{FF2B5EF4-FFF2-40B4-BE49-F238E27FC236}">
                    <a16:creationId xmlns:a16="http://schemas.microsoft.com/office/drawing/2014/main" id="{C7E03ED8-4E11-4BD7-AF29-208CB941925E}"/>
                  </a:ext>
                </a:extLst>
              </p:cNvPr>
              <p:cNvSpPr/>
              <p:nvPr/>
            </p:nvSpPr>
            <p:spPr>
              <a:xfrm>
                <a:off x="4571659" y="4667709"/>
                <a:ext cx="616804" cy="609600"/>
              </a:xfrm>
              <a:prstGeom prst="rect">
                <a:avLst/>
              </a:prstGeom>
              <a:noFill/>
              <a:ln w="12700" cap="flat" cmpd="sng" algn="ctr">
                <a:noFill/>
                <a:prstDash val="solid"/>
                <a:miter lim="800000"/>
              </a:ln>
              <a:effectLst/>
            </p:spPr>
            <p:txBody>
              <a:bodyPr lIns="0" rIns="0" rtlCol="0" anchor="ctr"/>
              <a:lstStyle/>
              <a:p>
                <a:r>
                  <a:rPr lang="en-US" altLang="zh-CN" sz="3200" b="1" kern="0" dirty="0">
                    <a:solidFill>
                      <a:srgbClr val="B92917"/>
                    </a:solidFill>
                    <a:latin typeface="微软雅黑" panose="020B0503020204020204" pitchFamily="34" charset="-122"/>
                    <a:ea typeface="微软雅黑" panose="020B0503020204020204" pitchFamily="34" charset="-122"/>
                  </a:rPr>
                  <a:t>02    </a:t>
                </a:r>
                <a:endParaRPr lang="zh-CN" altLang="en-US" sz="3200" b="1" kern="0" dirty="0">
                  <a:solidFill>
                    <a:srgbClr val="B92917"/>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CDF20CAD-E553-4727-9D0E-76E263902DD1}"/>
                  </a:ext>
                </a:extLst>
              </p:cNvPr>
              <p:cNvSpPr/>
              <p:nvPr/>
            </p:nvSpPr>
            <p:spPr>
              <a:xfrm>
                <a:off x="5192590" y="4675795"/>
                <a:ext cx="1775919" cy="609600"/>
              </a:xfrm>
              <a:prstGeom prst="rect">
                <a:avLst/>
              </a:prstGeom>
              <a:noFill/>
              <a:ln w="12700" cap="flat" cmpd="sng" algn="ctr">
                <a:noFill/>
                <a:prstDash val="solid"/>
                <a:miter lim="800000"/>
              </a:ln>
              <a:effectLst/>
            </p:spPr>
            <p:txBody>
              <a:bodyPr lIns="0" rIns="0" rtlCol="0" anchor="ctr"/>
              <a:lstStyle/>
              <a:p>
                <a:r>
                  <a:rPr lang="zh-CN" altLang="en-US" sz="2800" b="1" kern="0" dirty="0">
                    <a:solidFill>
                      <a:srgbClr val="000000"/>
                    </a:solidFill>
                    <a:latin typeface="微软雅黑" panose="020B0503020204020204" pitchFamily="34" charset="-122"/>
                    <a:ea typeface="微软雅黑" panose="020B0503020204020204" pitchFamily="34" charset="-122"/>
                  </a:rPr>
                  <a:t>研究意义</a:t>
                </a:r>
              </a:p>
            </p:txBody>
          </p:sp>
        </p:grpSp>
        <p:grpSp>
          <p:nvGrpSpPr>
            <p:cNvPr id="12" name="组合 11">
              <a:extLst>
                <a:ext uri="{FF2B5EF4-FFF2-40B4-BE49-F238E27FC236}">
                  <a16:creationId xmlns:a16="http://schemas.microsoft.com/office/drawing/2014/main" id="{21322E78-06E6-4AAA-A444-8894F7F70545}"/>
                </a:ext>
              </a:extLst>
            </p:cNvPr>
            <p:cNvGrpSpPr/>
            <p:nvPr/>
          </p:nvGrpSpPr>
          <p:grpSpPr>
            <a:xfrm>
              <a:off x="8481850" y="4712947"/>
              <a:ext cx="2701650" cy="609983"/>
              <a:chOff x="7247613" y="4678370"/>
              <a:chExt cx="2701650" cy="609983"/>
            </a:xfrm>
          </p:grpSpPr>
          <p:sp>
            <p:nvSpPr>
              <p:cNvPr id="19" name="矩形 18">
                <a:extLst>
                  <a:ext uri="{FF2B5EF4-FFF2-40B4-BE49-F238E27FC236}">
                    <a16:creationId xmlns:a16="http://schemas.microsoft.com/office/drawing/2014/main" id="{AC1F3EE3-FDD6-4124-B238-281367939D92}"/>
                  </a:ext>
                </a:extLst>
              </p:cNvPr>
              <p:cNvSpPr/>
              <p:nvPr/>
            </p:nvSpPr>
            <p:spPr>
              <a:xfrm>
                <a:off x="7247613" y="4678370"/>
                <a:ext cx="603464" cy="609600"/>
              </a:xfrm>
              <a:prstGeom prst="rect">
                <a:avLst/>
              </a:prstGeom>
              <a:noFill/>
              <a:ln w="12700" cap="flat" cmpd="sng" algn="ctr">
                <a:noFill/>
                <a:prstDash val="solid"/>
                <a:miter lim="800000"/>
              </a:ln>
              <a:effectLst/>
            </p:spPr>
            <p:txBody>
              <a:bodyPr lIns="0" rIns="0" rtlCol="0" anchor="ctr"/>
              <a:lstStyle/>
              <a:p>
                <a:r>
                  <a:rPr lang="en-US" altLang="zh-CN" sz="3200" b="1" kern="0" dirty="0">
                    <a:solidFill>
                      <a:srgbClr val="B92917"/>
                    </a:solidFill>
                    <a:latin typeface="微软雅黑" panose="020B0503020204020204" pitchFamily="34" charset="-122"/>
                    <a:ea typeface="微软雅黑" panose="020B0503020204020204" pitchFamily="34" charset="-122"/>
                  </a:rPr>
                  <a:t>05    </a:t>
                </a:r>
                <a:endParaRPr lang="zh-CN" altLang="en-US" sz="3200" b="1" kern="0" dirty="0">
                  <a:solidFill>
                    <a:srgbClr val="B92917"/>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B5C599E3-01B3-444A-A67B-DA790349D7EC}"/>
                  </a:ext>
                </a:extLst>
              </p:cNvPr>
              <p:cNvSpPr/>
              <p:nvPr/>
            </p:nvSpPr>
            <p:spPr>
              <a:xfrm>
                <a:off x="7851077" y="4678753"/>
                <a:ext cx="2098186" cy="609600"/>
              </a:xfrm>
              <a:prstGeom prst="rect">
                <a:avLst/>
              </a:prstGeom>
              <a:noFill/>
              <a:ln w="12700" cap="flat" cmpd="sng" algn="ctr">
                <a:noFill/>
                <a:prstDash val="solid"/>
                <a:miter lim="800000"/>
              </a:ln>
              <a:effectLst/>
            </p:spPr>
            <p:txBody>
              <a:bodyPr lIns="0" rIns="0" rtlCol="0" anchor="ctr"/>
              <a:lstStyle/>
              <a:p>
                <a:r>
                  <a:rPr lang="zh-CN" altLang="en-US" sz="2800" b="1" kern="0" dirty="0">
                    <a:solidFill>
                      <a:srgbClr val="000000"/>
                    </a:solidFill>
                    <a:latin typeface="微软雅黑" panose="020B0503020204020204" pitchFamily="34" charset="-122"/>
                    <a:ea typeface="微软雅黑" panose="020B0503020204020204" pitchFamily="34" charset="-122"/>
                  </a:rPr>
                  <a:t>结果与结论</a:t>
                </a:r>
              </a:p>
            </p:txBody>
          </p:sp>
        </p:grpSp>
        <p:grpSp>
          <p:nvGrpSpPr>
            <p:cNvPr id="13" name="组合 12">
              <a:extLst>
                <a:ext uri="{FF2B5EF4-FFF2-40B4-BE49-F238E27FC236}">
                  <a16:creationId xmlns:a16="http://schemas.microsoft.com/office/drawing/2014/main" id="{16FB4F43-A887-4A92-BAFA-E8B0845C6C03}"/>
                </a:ext>
              </a:extLst>
            </p:cNvPr>
            <p:cNvGrpSpPr/>
            <p:nvPr/>
          </p:nvGrpSpPr>
          <p:grpSpPr>
            <a:xfrm>
              <a:off x="8481850" y="5413895"/>
              <a:ext cx="2751098" cy="617389"/>
              <a:chOff x="7247613" y="5353572"/>
              <a:chExt cx="2751098" cy="617389"/>
            </a:xfrm>
          </p:grpSpPr>
          <p:sp>
            <p:nvSpPr>
              <p:cNvPr id="17" name="矩形 16">
                <a:extLst>
                  <a:ext uri="{FF2B5EF4-FFF2-40B4-BE49-F238E27FC236}">
                    <a16:creationId xmlns:a16="http://schemas.microsoft.com/office/drawing/2014/main" id="{086D0DFF-DC98-42AF-82A2-83170F6F1DD5}"/>
                  </a:ext>
                </a:extLst>
              </p:cNvPr>
              <p:cNvSpPr/>
              <p:nvPr/>
            </p:nvSpPr>
            <p:spPr>
              <a:xfrm>
                <a:off x="7247613" y="5353572"/>
                <a:ext cx="616803" cy="609600"/>
              </a:xfrm>
              <a:prstGeom prst="rect">
                <a:avLst/>
              </a:prstGeom>
              <a:noFill/>
              <a:ln w="12700" cap="flat" cmpd="sng" algn="ctr">
                <a:noFill/>
                <a:prstDash val="solid"/>
                <a:miter lim="800000"/>
              </a:ln>
              <a:effectLst/>
            </p:spPr>
            <p:txBody>
              <a:bodyPr lIns="0" rIns="0" rtlCol="0" anchor="ctr"/>
              <a:lstStyle/>
              <a:p>
                <a:r>
                  <a:rPr lang="en-US" altLang="zh-CN" sz="3200" b="1" kern="0" dirty="0">
                    <a:solidFill>
                      <a:srgbClr val="B92917"/>
                    </a:solidFill>
                    <a:latin typeface="微软雅黑" panose="020B0503020204020204" pitchFamily="34" charset="-122"/>
                    <a:ea typeface="微软雅黑" panose="020B0503020204020204" pitchFamily="34" charset="-122"/>
                  </a:rPr>
                  <a:t>06    </a:t>
                </a:r>
                <a:endParaRPr lang="zh-CN" altLang="en-US" sz="3200" b="1" kern="0" dirty="0">
                  <a:solidFill>
                    <a:srgbClr val="B92917"/>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37FE429E-290C-4409-A77B-445B7C2F707E}"/>
                  </a:ext>
                </a:extLst>
              </p:cNvPr>
              <p:cNvSpPr/>
              <p:nvPr/>
            </p:nvSpPr>
            <p:spPr>
              <a:xfrm>
                <a:off x="7839711" y="5361361"/>
                <a:ext cx="2159000" cy="609600"/>
              </a:xfrm>
              <a:prstGeom prst="rect">
                <a:avLst/>
              </a:prstGeom>
              <a:noFill/>
              <a:ln w="12700" cap="flat" cmpd="sng" algn="ctr">
                <a:noFill/>
                <a:prstDash val="solid"/>
                <a:miter lim="800000"/>
              </a:ln>
              <a:effectLst/>
            </p:spPr>
            <p:txBody>
              <a:bodyPr lIns="0" rIns="0" rtlCol="0" anchor="ctr"/>
              <a:lstStyle/>
              <a:p>
                <a:r>
                  <a:rPr lang="zh-CN" altLang="en-US" sz="2800" b="1" kern="0" dirty="0">
                    <a:solidFill>
                      <a:srgbClr val="000000"/>
                    </a:solidFill>
                    <a:latin typeface="微软雅黑" panose="020B0503020204020204" pitchFamily="34" charset="-122"/>
                    <a:ea typeface="微软雅黑" panose="020B0503020204020204" pitchFamily="34" charset="-122"/>
                  </a:rPr>
                  <a:t>创新与不足</a:t>
                </a:r>
              </a:p>
            </p:txBody>
          </p:sp>
        </p:grpSp>
        <p:grpSp>
          <p:nvGrpSpPr>
            <p:cNvPr id="14" name="组合 13">
              <a:extLst>
                <a:ext uri="{FF2B5EF4-FFF2-40B4-BE49-F238E27FC236}">
                  <a16:creationId xmlns:a16="http://schemas.microsoft.com/office/drawing/2014/main" id="{222138CE-7AD5-4EC4-B1A3-AD585B1BC921}"/>
                </a:ext>
              </a:extLst>
            </p:cNvPr>
            <p:cNvGrpSpPr/>
            <p:nvPr/>
          </p:nvGrpSpPr>
          <p:grpSpPr>
            <a:xfrm>
              <a:off x="8481850" y="4007187"/>
              <a:ext cx="3312865" cy="634985"/>
              <a:chOff x="7236246" y="4087794"/>
              <a:chExt cx="3312865" cy="634985"/>
            </a:xfrm>
          </p:grpSpPr>
          <p:sp>
            <p:nvSpPr>
              <p:cNvPr id="15" name="矩形 14">
                <a:extLst>
                  <a:ext uri="{FF2B5EF4-FFF2-40B4-BE49-F238E27FC236}">
                    <a16:creationId xmlns:a16="http://schemas.microsoft.com/office/drawing/2014/main" id="{DC2E9E47-FB47-4648-A248-42EA345FC7E6}"/>
                  </a:ext>
                </a:extLst>
              </p:cNvPr>
              <p:cNvSpPr/>
              <p:nvPr/>
            </p:nvSpPr>
            <p:spPr>
              <a:xfrm>
                <a:off x="7236246" y="4087794"/>
                <a:ext cx="592098" cy="609600"/>
              </a:xfrm>
              <a:prstGeom prst="rect">
                <a:avLst/>
              </a:prstGeom>
              <a:noFill/>
              <a:ln w="12700" cap="flat" cmpd="sng" algn="ctr">
                <a:noFill/>
                <a:prstDash val="solid"/>
                <a:miter lim="800000"/>
              </a:ln>
              <a:effectLst/>
            </p:spPr>
            <p:txBody>
              <a:bodyPr lIns="0" rIns="0" rtlCol="0" anchor="ctr"/>
              <a:lstStyle/>
              <a:p>
                <a:r>
                  <a:rPr lang="en-US" altLang="zh-CN" sz="3200" b="1" kern="0" dirty="0">
                    <a:solidFill>
                      <a:srgbClr val="B92917"/>
                    </a:solidFill>
                    <a:latin typeface="微软雅黑" panose="020B0503020204020204" pitchFamily="34" charset="-122"/>
                    <a:ea typeface="微软雅黑" panose="020B0503020204020204" pitchFamily="34" charset="-122"/>
                  </a:rPr>
                  <a:t>04    </a:t>
                </a:r>
                <a:endParaRPr lang="zh-CN" altLang="en-US" sz="3200" b="1" kern="0" dirty="0">
                  <a:solidFill>
                    <a:srgbClr val="B92917"/>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D05ABE7B-101A-4DE2-9A7D-F73E82BA58D1}"/>
                  </a:ext>
                </a:extLst>
              </p:cNvPr>
              <p:cNvSpPr/>
              <p:nvPr/>
            </p:nvSpPr>
            <p:spPr>
              <a:xfrm>
                <a:off x="7839710" y="4113179"/>
                <a:ext cx="2709401" cy="609600"/>
              </a:xfrm>
              <a:prstGeom prst="rect">
                <a:avLst/>
              </a:prstGeom>
              <a:noFill/>
              <a:ln w="12700" cap="flat" cmpd="sng" algn="ctr">
                <a:noFill/>
                <a:prstDash val="solid"/>
                <a:miter lim="800000"/>
              </a:ln>
              <a:effectLst/>
            </p:spPr>
            <p:txBody>
              <a:bodyPr lIns="0" rIns="0" rtlCol="0" anchor="ctr"/>
              <a:lstStyle/>
              <a:p>
                <a:r>
                  <a:rPr lang="zh-CN" altLang="en-US" sz="2800" b="1" kern="0" dirty="0">
                    <a:solidFill>
                      <a:srgbClr val="000000"/>
                    </a:solidFill>
                    <a:latin typeface="微软雅黑" panose="020B0503020204020204" pitchFamily="34" charset="-122"/>
                    <a:ea typeface="微软雅黑" panose="020B0503020204020204" pitchFamily="34" charset="-122"/>
                  </a:rPr>
                  <a:t>研究思路</a:t>
                </a:r>
              </a:p>
            </p:txBody>
          </p:sp>
        </p:grpSp>
      </p:grpSp>
      <p:cxnSp>
        <p:nvCxnSpPr>
          <p:cNvPr id="28" name="直接连接符 27">
            <a:extLst>
              <a:ext uri="{FF2B5EF4-FFF2-40B4-BE49-F238E27FC236}">
                <a16:creationId xmlns:a16="http://schemas.microsoft.com/office/drawing/2014/main" id="{02BC5F01-DDB3-4BF6-B9F3-3E56AE064054}"/>
              </a:ext>
            </a:extLst>
          </p:cNvPr>
          <p:cNvCxnSpPr>
            <a:cxnSpLocks/>
          </p:cNvCxnSpPr>
          <p:nvPr/>
        </p:nvCxnSpPr>
        <p:spPr>
          <a:xfrm>
            <a:off x="1458880" y="4091233"/>
            <a:ext cx="0" cy="885170"/>
          </a:xfrm>
          <a:prstGeom prst="line">
            <a:avLst/>
          </a:prstGeom>
          <a:noFill/>
          <a:ln w="76200" cap="flat" cmpd="sng" algn="ctr">
            <a:solidFill>
              <a:srgbClr val="979997"/>
            </a:solidFill>
            <a:prstDash val="solid"/>
            <a:miter lim="800000"/>
          </a:ln>
          <a:effectLst/>
        </p:spPr>
      </p:cxnSp>
      <p:cxnSp>
        <p:nvCxnSpPr>
          <p:cNvPr id="27" name="直接连接符 26">
            <a:extLst>
              <a:ext uri="{FF2B5EF4-FFF2-40B4-BE49-F238E27FC236}">
                <a16:creationId xmlns:a16="http://schemas.microsoft.com/office/drawing/2014/main" id="{5827ED69-F482-42E8-BDA8-6C7165EF8997}"/>
              </a:ext>
            </a:extLst>
          </p:cNvPr>
          <p:cNvCxnSpPr>
            <a:cxnSpLocks/>
          </p:cNvCxnSpPr>
          <p:nvPr/>
        </p:nvCxnSpPr>
        <p:spPr>
          <a:xfrm>
            <a:off x="1452559" y="0"/>
            <a:ext cx="0" cy="4091233"/>
          </a:xfrm>
          <a:prstGeom prst="line">
            <a:avLst/>
          </a:prstGeom>
          <a:noFill/>
          <a:ln w="6350" cap="flat" cmpd="sng" algn="ctr">
            <a:solidFill>
              <a:srgbClr val="979997"/>
            </a:solidFill>
            <a:prstDash val="solid"/>
            <a:miter lim="800000"/>
          </a:ln>
          <a:effectLst/>
        </p:spPr>
      </p:cxnSp>
      <p:grpSp>
        <p:nvGrpSpPr>
          <p:cNvPr id="30" name="组合 29">
            <a:extLst>
              <a:ext uri="{FF2B5EF4-FFF2-40B4-BE49-F238E27FC236}">
                <a16:creationId xmlns:a16="http://schemas.microsoft.com/office/drawing/2014/main" id="{6CD31304-DCE0-4960-A612-42059BCE095C}"/>
              </a:ext>
            </a:extLst>
          </p:cNvPr>
          <p:cNvGrpSpPr/>
          <p:nvPr/>
        </p:nvGrpSpPr>
        <p:grpSpPr>
          <a:xfrm>
            <a:off x="1072054" y="628984"/>
            <a:ext cx="2388115" cy="718885"/>
            <a:chOff x="2954666" y="751352"/>
            <a:chExt cx="4418941" cy="1332639"/>
          </a:xfrm>
        </p:grpSpPr>
        <p:sp>
          <p:nvSpPr>
            <p:cNvPr id="31" name="椭圆 30">
              <a:extLst>
                <a:ext uri="{FF2B5EF4-FFF2-40B4-BE49-F238E27FC236}">
                  <a16:creationId xmlns:a16="http://schemas.microsoft.com/office/drawing/2014/main" id="{3DFC2BB4-6581-45CA-B73A-6808E4D9364B}"/>
                </a:ext>
              </a:extLst>
            </p:cNvPr>
            <p:cNvSpPr/>
            <p:nvPr/>
          </p:nvSpPr>
          <p:spPr>
            <a:xfrm>
              <a:off x="3198741" y="906115"/>
              <a:ext cx="1012923" cy="1023115"/>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32" name="图片 31">
              <a:extLst>
                <a:ext uri="{FF2B5EF4-FFF2-40B4-BE49-F238E27FC236}">
                  <a16:creationId xmlns:a16="http://schemas.microsoft.com/office/drawing/2014/main" id="{386311AF-9B33-4270-B4F5-CF03BCFB4342}"/>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6" y="751352"/>
              <a:ext cx="4418941" cy="1332639"/>
            </a:xfrm>
            <a:prstGeom prst="rect">
              <a:avLst/>
            </a:prstGeom>
          </p:spPr>
        </p:pic>
      </p:grpSp>
    </p:spTree>
    <p:extLst>
      <p:ext uri="{BB962C8B-B14F-4D97-AF65-F5344CB8AC3E}">
        <p14:creationId xmlns:p14="http://schemas.microsoft.com/office/powerpoint/2010/main" val="39201944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D382445-F641-4FD3-BCCB-8812AB1EACB2}"/>
              </a:ext>
            </a:extLst>
          </p:cNvPr>
          <p:cNvPicPr>
            <a:picLocks noChangeAspect="1"/>
          </p:cNvPicPr>
          <p:nvPr/>
        </p:nvPicPr>
        <p:blipFill rotWithShape="1">
          <a:blip r:embed="rId2">
            <a:extLst>
              <a:ext uri="{28A0092B-C50C-407E-A947-70E740481C1C}">
                <a14:useLocalDpi xmlns:a14="http://schemas.microsoft.com/office/drawing/2010/main" val="0"/>
              </a:ext>
            </a:extLst>
          </a:blip>
          <a:srcRect t="8381" b="7018"/>
          <a:stretch/>
        </p:blipFill>
        <p:spPr>
          <a:xfrm>
            <a:off x="0" y="0"/>
            <a:ext cx="12189175" cy="6858000"/>
          </a:xfrm>
          <a:prstGeom prst="rect">
            <a:avLst/>
          </a:prstGeom>
          <a:ln>
            <a:noFill/>
          </a:ln>
          <a:effectLst>
            <a:outerShdw blurRad="292100" dist="139700" dir="2700000" algn="tl" rotWithShape="0">
              <a:srgbClr val="333333">
                <a:alpha val="65000"/>
              </a:srgbClr>
            </a:outerShdw>
          </a:effectLst>
        </p:spPr>
      </p:pic>
      <p:sp>
        <p:nvSpPr>
          <p:cNvPr id="3" name="矩形 2">
            <a:extLst>
              <a:ext uri="{FF2B5EF4-FFF2-40B4-BE49-F238E27FC236}">
                <a16:creationId xmlns:a16="http://schemas.microsoft.com/office/drawing/2014/main" id="{F5E95130-8209-453E-9662-EA4A574C5BF0}"/>
              </a:ext>
            </a:extLst>
          </p:cNvPr>
          <p:cNvSpPr/>
          <p:nvPr/>
        </p:nvSpPr>
        <p:spPr>
          <a:xfrm>
            <a:off x="2825" y="0"/>
            <a:ext cx="12189175"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平行四边形 3">
            <a:extLst>
              <a:ext uri="{FF2B5EF4-FFF2-40B4-BE49-F238E27FC236}">
                <a16:creationId xmlns:a16="http://schemas.microsoft.com/office/drawing/2014/main" id="{C6A558B1-A9D1-453B-90AD-7C8F468F3FAB}"/>
              </a:ext>
            </a:extLst>
          </p:cNvPr>
          <p:cNvSpPr/>
          <p:nvPr/>
        </p:nvSpPr>
        <p:spPr>
          <a:xfrm>
            <a:off x="6413720" y="0"/>
            <a:ext cx="5016553" cy="6858000"/>
          </a:xfrm>
          <a:prstGeom prst="parallelogram">
            <a:avLst>
              <a:gd name="adj" fmla="val 39420"/>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51B95ED5-2D9B-4922-9D5D-7AE4B9F81B8C}"/>
              </a:ext>
            </a:extLst>
          </p:cNvPr>
          <p:cNvSpPr/>
          <p:nvPr/>
        </p:nvSpPr>
        <p:spPr>
          <a:xfrm>
            <a:off x="4536796" y="1005580"/>
            <a:ext cx="3652520" cy="889593"/>
          </a:xfrm>
          <a:prstGeom prst="rect">
            <a:avLst/>
          </a:prstGeom>
          <a:solidFill>
            <a:srgbClr val="B8282E"/>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目录 </a:t>
            </a:r>
            <a:r>
              <a:rPr kumimoji="0" lang="en-US" altLang="zh-CN"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CONTENTS</a:t>
            </a:r>
            <a:endParaRPr kumimoji="0" lang="zh-CN" altLang="en-US" sz="40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 name="文本占位符 1">
            <a:extLst>
              <a:ext uri="{FF2B5EF4-FFF2-40B4-BE49-F238E27FC236}">
                <a16:creationId xmlns:a16="http://schemas.microsoft.com/office/drawing/2014/main" id="{62BF2807-3012-46CD-A437-7F82D18A939E}"/>
              </a:ext>
            </a:extLst>
          </p:cNvPr>
          <p:cNvSpPr txBox="1">
            <a:spLocks/>
          </p:cNvSpPr>
          <p:nvPr/>
        </p:nvSpPr>
        <p:spPr>
          <a:xfrm>
            <a:off x="660400" y="2451595"/>
            <a:ext cx="5943599"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3200" b="1" dirty="0">
                <a:solidFill>
                  <a:srgbClr val="000000">
                    <a:lumMod val="85000"/>
                    <a:lumOff val="15000"/>
                  </a:srgbClr>
                </a:solidFill>
                <a:latin typeface="微软雅黑" panose="020B0503020204020204" pitchFamily="34" charset="-122"/>
                <a:ea typeface="微软雅黑" panose="020B0503020204020204" pitchFamily="34" charset="-122"/>
              </a:rPr>
              <a:t>01</a:t>
            </a:r>
            <a:r>
              <a:rPr lang="zh-CN" altLang="en-US" sz="3200" b="1" dirty="0">
                <a:solidFill>
                  <a:srgbClr val="000000">
                    <a:lumMod val="85000"/>
                    <a:lumOff val="15000"/>
                  </a:srgbClr>
                </a:solidFill>
                <a:latin typeface="微软雅黑" panose="020B0503020204020204" pitchFamily="34" charset="-122"/>
                <a:ea typeface="微软雅黑" panose="020B0503020204020204" pitchFamily="34" charset="-122"/>
              </a:rPr>
              <a:t>、论文背景  </a:t>
            </a:r>
            <a:r>
              <a:rPr lang="en-US" altLang="zh-CN" sz="2400" dirty="0">
                <a:solidFill>
                  <a:srgbClr val="FFFFFF">
                    <a:lumMod val="65000"/>
                  </a:srgbClr>
                </a:solidFill>
                <a:latin typeface="微软雅黑" panose="020B0503020204020204" pitchFamily="34" charset="-122"/>
                <a:ea typeface="微软雅黑" panose="020B0503020204020204" pitchFamily="34" charset="-122"/>
              </a:rPr>
              <a:t>Paper Background</a:t>
            </a:r>
            <a:endParaRPr lang="zh-CN" altLang="en-US" sz="3200" dirty="0">
              <a:solidFill>
                <a:srgbClr val="FFFFFF">
                  <a:lumMod val="65000"/>
                </a:srgbClr>
              </a:solidFill>
              <a:latin typeface="微软雅黑" panose="020B0503020204020204" pitchFamily="34" charset="-122"/>
              <a:ea typeface="微软雅黑" panose="020B0503020204020204" pitchFamily="34" charset="-122"/>
            </a:endParaRPr>
          </a:p>
        </p:txBody>
      </p:sp>
      <p:sp>
        <p:nvSpPr>
          <p:cNvPr id="7" name="文本占位符 2">
            <a:extLst>
              <a:ext uri="{FF2B5EF4-FFF2-40B4-BE49-F238E27FC236}">
                <a16:creationId xmlns:a16="http://schemas.microsoft.com/office/drawing/2014/main" id="{F418797D-F881-4402-989A-01C21EFFDBCF}"/>
              </a:ext>
            </a:extLst>
          </p:cNvPr>
          <p:cNvSpPr txBox="1">
            <a:spLocks/>
          </p:cNvSpPr>
          <p:nvPr/>
        </p:nvSpPr>
        <p:spPr>
          <a:xfrm>
            <a:off x="660400" y="3497619"/>
            <a:ext cx="6451600"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3200" b="1" dirty="0">
                <a:solidFill>
                  <a:srgbClr val="000000">
                    <a:lumMod val="85000"/>
                    <a:lumOff val="15000"/>
                  </a:srgbClr>
                </a:solidFill>
                <a:latin typeface="微软雅黑" panose="020B0503020204020204" pitchFamily="34" charset="-122"/>
                <a:ea typeface="微软雅黑" panose="020B0503020204020204" pitchFamily="34" charset="-122"/>
              </a:rPr>
              <a:t>02</a:t>
            </a:r>
            <a:r>
              <a:rPr lang="zh-CN" altLang="en-US" sz="3200" b="1" dirty="0">
                <a:solidFill>
                  <a:srgbClr val="000000">
                    <a:lumMod val="85000"/>
                    <a:lumOff val="15000"/>
                  </a:srgbClr>
                </a:solidFill>
                <a:latin typeface="微软雅黑" panose="020B0503020204020204" pitchFamily="34" charset="-122"/>
                <a:ea typeface="微软雅黑" panose="020B0503020204020204" pitchFamily="34" charset="-122"/>
              </a:rPr>
              <a:t>、理论框架  </a:t>
            </a:r>
            <a:r>
              <a:rPr lang="en-US" altLang="zh-CN" sz="2400" dirty="0">
                <a:solidFill>
                  <a:srgbClr val="FFFFFF">
                    <a:lumMod val="65000"/>
                  </a:srgbClr>
                </a:solidFill>
                <a:latin typeface="微软雅黑" panose="020B0503020204020204" pitchFamily="34" charset="-122"/>
                <a:ea typeface="微软雅黑" panose="020B0503020204020204" pitchFamily="34" charset="-122"/>
              </a:rPr>
              <a:t>Theoretical Framework</a:t>
            </a:r>
            <a:endParaRPr lang="zh-CN" altLang="en-US" sz="3200" dirty="0">
              <a:solidFill>
                <a:srgbClr val="FFFFFF">
                  <a:lumMod val="65000"/>
                </a:srgbClr>
              </a:solidFill>
              <a:latin typeface="微软雅黑" panose="020B0503020204020204" pitchFamily="34" charset="-122"/>
              <a:ea typeface="微软雅黑" panose="020B0503020204020204" pitchFamily="34" charset="-122"/>
            </a:endParaRPr>
          </a:p>
        </p:txBody>
      </p:sp>
      <p:sp>
        <p:nvSpPr>
          <p:cNvPr id="8" name="文本占位符 3">
            <a:extLst>
              <a:ext uri="{FF2B5EF4-FFF2-40B4-BE49-F238E27FC236}">
                <a16:creationId xmlns:a16="http://schemas.microsoft.com/office/drawing/2014/main" id="{E7189129-7116-4B63-B57C-2728E46C37C3}"/>
              </a:ext>
            </a:extLst>
          </p:cNvPr>
          <p:cNvSpPr txBox="1">
            <a:spLocks/>
          </p:cNvSpPr>
          <p:nvPr/>
        </p:nvSpPr>
        <p:spPr>
          <a:xfrm>
            <a:off x="660401" y="4543643"/>
            <a:ext cx="5943598"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3200" b="1" dirty="0">
                <a:solidFill>
                  <a:srgbClr val="000000">
                    <a:lumMod val="85000"/>
                    <a:lumOff val="15000"/>
                  </a:srgbClr>
                </a:solidFill>
                <a:latin typeface="微软雅黑" panose="020B0503020204020204" pitchFamily="34" charset="-122"/>
                <a:ea typeface="微软雅黑" panose="020B0503020204020204" pitchFamily="34" charset="-122"/>
              </a:rPr>
              <a:t>03</a:t>
            </a:r>
            <a:r>
              <a:rPr lang="zh-CN" altLang="en-US" sz="3200" b="1" dirty="0">
                <a:solidFill>
                  <a:srgbClr val="000000">
                    <a:lumMod val="85000"/>
                    <a:lumOff val="15000"/>
                  </a:srgbClr>
                </a:solidFill>
                <a:latin typeface="微软雅黑" panose="020B0503020204020204" pitchFamily="34" charset="-122"/>
                <a:ea typeface="微软雅黑" panose="020B0503020204020204" pitchFamily="34" charset="-122"/>
              </a:rPr>
              <a:t>、研究过程  </a:t>
            </a:r>
            <a:r>
              <a:rPr lang="en-US" altLang="zh-CN" sz="2400" dirty="0">
                <a:solidFill>
                  <a:srgbClr val="FFFFFF">
                    <a:lumMod val="65000"/>
                  </a:srgbClr>
                </a:solidFill>
                <a:latin typeface="微软雅黑" panose="020B0503020204020204" pitchFamily="34" charset="-122"/>
                <a:ea typeface="微软雅黑" panose="020B0503020204020204" pitchFamily="34" charset="-122"/>
              </a:rPr>
              <a:t>Research Process</a:t>
            </a:r>
            <a:endParaRPr lang="zh-CN" altLang="en-US" sz="3200" dirty="0">
              <a:solidFill>
                <a:srgbClr val="FFFFFF">
                  <a:lumMod val="65000"/>
                </a:srgbClr>
              </a:solidFill>
              <a:latin typeface="微软雅黑" panose="020B0503020204020204" pitchFamily="34" charset="-122"/>
              <a:ea typeface="微软雅黑" panose="020B0503020204020204" pitchFamily="34" charset="-122"/>
            </a:endParaRPr>
          </a:p>
        </p:txBody>
      </p:sp>
      <p:sp>
        <p:nvSpPr>
          <p:cNvPr id="9" name="文本占位符 4">
            <a:extLst>
              <a:ext uri="{FF2B5EF4-FFF2-40B4-BE49-F238E27FC236}">
                <a16:creationId xmlns:a16="http://schemas.microsoft.com/office/drawing/2014/main" id="{915A9C9E-4BE7-4422-B2A6-0D33D5BE6BE6}"/>
              </a:ext>
            </a:extLst>
          </p:cNvPr>
          <p:cNvSpPr txBox="1">
            <a:spLocks/>
          </p:cNvSpPr>
          <p:nvPr/>
        </p:nvSpPr>
        <p:spPr>
          <a:xfrm>
            <a:off x="660401" y="5589667"/>
            <a:ext cx="5750494"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3200" b="1" dirty="0">
                <a:solidFill>
                  <a:srgbClr val="000000">
                    <a:lumMod val="85000"/>
                    <a:lumOff val="15000"/>
                  </a:srgbClr>
                </a:solidFill>
                <a:latin typeface="微软雅黑" panose="020B0503020204020204" pitchFamily="34" charset="-122"/>
                <a:ea typeface="微软雅黑" panose="020B0503020204020204" pitchFamily="34" charset="-122"/>
              </a:rPr>
              <a:t>04</a:t>
            </a:r>
            <a:r>
              <a:rPr lang="zh-CN" altLang="en-US" sz="3200" b="1" dirty="0">
                <a:solidFill>
                  <a:srgbClr val="000000">
                    <a:lumMod val="85000"/>
                    <a:lumOff val="15000"/>
                  </a:srgbClr>
                </a:solidFill>
                <a:latin typeface="微软雅黑" panose="020B0503020204020204" pitchFamily="34" charset="-122"/>
                <a:ea typeface="微软雅黑" panose="020B0503020204020204" pitchFamily="34" charset="-122"/>
              </a:rPr>
              <a:t>、论文结论  </a:t>
            </a:r>
            <a:r>
              <a:rPr lang="en-US" altLang="zh-CN" sz="2400" dirty="0">
                <a:solidFill>
                  <a:srgbClr val="FFFFFF">
                    <a:lumMod val="65000"/>
                  </a:srgbClr>
                </a:solidFill>
                <a:latin typeface="微软雅黑" panose="020B0503020204020204" pitchFamily="34" charset="-122"/>
                <a:ea typeface="微软雅黑" panose="020B0503020204020204" pitchFamily="34" charset="-122"/>
              </a:rPr>
              <a:t>Paper Conclusion</a:t>
            </a:r>
            <a:endParaRPr lang="zh-CN" altLang="en-US" sz="3200" dirty="0">
              <a:solidFill>
                <a:srgbClr val="FFFFFF">
                  <a:lumMod val="65000"/>
                </a:srgbClr>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AD5F18C3-4F1E-4AB3-B97F-99CCB16287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7537" y="0"/>
            <a:ext cx="5374463" cy="6858000"/>
          </a:xfrm>
          <a:custGeom>
            <a:avLst/>
            <a:gdLst>
              <a:gd name="connsiteX0" fmla="*/ 1981014 w 5397122"/>
              <a:gd name="connsiteY0" fmla="*/ 0 h 6858000"/>
              <a:gd name="connsiteX1" fmla="*/ 5397122 w 5397122"/>
              <a:gd name="connsiteY1" fmla="*/ 0 h 6858000"/>
              <a:gd name="connsiteX2" fmla="*/ 3416108 w 5397122"/>
              <a:gd name="connsiteY2" fmla="*/ 6858000 h 6858000"/>
              <a:gd name="connsiteX3" fmla="*/ 0 w 539712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97122" h="6858000">
                <a:moveTo>
                  <a:pt x="1981014" y="0"/>
                </a:moveTo>
                <a:lnTo>
                  <a:pt x="5397122" y="0"/>
                </a:lnTo>
                <a:lnTo>
                  <a:pt x="3416108" y="6858000"/>
                </a:lnTo>
                <a:lnTo>
                  <a:pt x="0" y="6858000"/>
                </a:lnTo>
                <a:close/>
              </a:path>
            </a:pathLst>
          </a:custGeom>
        </p:spPr>
      </p:pic>
      <p:grpSp>
        <p:nvGrpSpPr>
          <p:cNvPr id="12" name="组合 11">
            <a:extLst>
              <a:ext uri="{FF2B5EF4-FFF2-40B4-BE49-F238E27FC236}">
                <a16:creationId xmlns:a16="http://schemas.microsoft.com/office/drawing/2014/main" id="{278F268F-92D0-4163-BE82-E632A50E42F0}"/>
              </a:ext>
            </a:extLst>
          </p:cNvPr>
          <p:cNvGrpSpPr/>
          <p:nvPr/>
        </p:nvGrpSpPr>
        <p:grpSpPr>
          <a:xfrm>
            <a:off x="660400" y="560783"/>
            <a:ext cx="2998006" cy="889593"/>
            <a:chOff x="2954664" y="741101"/>
            <a:chExt cx="4418941" cy="1332639"/>
          </a:xfrm>
        </p:grpSpPr>
        <p:sp>
          <p:nvSpPr>
            <p:cNvPr id="13" name="椭圆 12">
              <a:extLst>
                <a:ext uri="{FF2B5EF4-FFF2-40B4-BE49-F238E27FC236}">
                  <a16:creationId xmlns:a16="http://schemas.microsoft.com/office/drawing/2014/main" id="{A7B8A662-03A7-46EC-A76A-FF11DBB2C857}"/>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6EAB6D53-5E66-4D22-9109-2FB8CEB1D1F9}"/>
                </a:ext>
              </a:extLst>
            </p:cNvPr>
            <p:cNvPicPr>
              <a:picLocks noChangeAspect="1"/>
            </p:cNvPicPr>
            <p:nvPr/>
          </p:nvPicPr>
          <p:blipFill rotWithShape="1">
            <a:blip r:embed="rId4">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29939939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450C7EDD-025B-4068-91BF-6A5281115880}"/>
              </a:ext>
            </a:extLst>
          </p:cNvPr>
          <p:cNvGrpSpPr/>
          <p:nvPr/>
        </p:nvGrpSpPr>
        <p:grpSpPr>
          <a:xfrm>
            <a:off x="4224246" y="2236232"/>
            <a:ext cx="7446940" cy="3483705"/>
            <a:chOff x="4052774" y="1687148"/>
            <a:chExt cx="7446940" cy="3483705"/>
          </a:xfrm>
        </p:grpSpPr>
        <p:sp>
          <p:nvSpPr>
            <p:cNvPr id="7" name="文本占位符 1">
              <a:extLst>
                <a:ext uri="{FF2B5EF4-FFF2-40B4-BE49-F238E27FC236}">
                  <a16:creationId xmlns:a16="http://schemas.microsoft.com/office/drawing/2014/main" id="{ACC7341C-A8BA-44BF-B297-7B3F1A2D83D7}"/>
                </a:ext>
              </a:extLst>
            </p:cNvPr>
            <p:cNvSpPr txBox="1">
              <a:spLocks/>
            </p:cNvSpPr>
            <p:nvPr/>
          </p:nvSpPr>
          <p:spPr>
            <a:xfrm>
              <a:off x="4803372" y="1687148"/>
              <a:ext cx="1979020"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论文背景</a:t>
              </a:r>
              <a:endParaRPr kumimoji="0" lang="zh-CN" altLang="en-US" sz="2800" b="1"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endParaRPr>
            </a:p>
          </p:txBody>
        </p:sp>
        <p:cxnSp>
          <p:nvCxnSpPr>
            <p:cNvPr id="8" name="直接连接符 7">
              <a:extLst>
                <a:ext uri="{FF2B5EF4-FFF2-40B4-BE49-F238E27FC236}">
                  <a16:creationId xmlns:a16="http://schemas.microsoft.com/office/drawing/2014/main" id="{66BC5A8B-2948-431B-9CFE-667E245B4C4B}"/>
                </a:ext>
              </a:extLst>
            </p:cNvPr>
            <p:cNvCxnSpPr>
              <a:cxnSpLocks/>
            </p:cNvCxnSpPr>
            <p:nvPr/>
          </p:nvCxnSpPr>
          <p:spPr>
            <a:xfrm>
              <a:off x="4052774" y="2560100"/>
              <a:ext cx="3384000" cy="0"/>
            </a:xfrm>
            <a:prstGeom prst="line">
              <a:avLst/>
            </a:prstGeom>
            <a:noFill/>
            <a:ln w="6350" cap="flat" cmpd="sng" algn="ctr">
              <a:solidFill>
                <a:srgbClr val="FFFFFF">
                  <a:lumMod val="85000"/>
                </a:srgbClr>
              </a:solidFill>
              <a:prstDash val="solid"/>
              <a:miter lim="800000"/>
            </a:ln>
            <a:effectLst/>
          </p:spPr>
        </p:cxnSp>
        <p:sp>
          <p:nvSpPr>
            <p:cNvPr id="9" name="矩形 8">
              <a:extLst>
                <a:ext uri="{FF2B5EF4-FFF2-40B4-BE49-F238E27FC236}">
                  <a16:creationId xmlns:a16="http://schemas.microsoft.com/office/drawing/2014/main" id="{30CC3327-1296-4B51-AE72-5ADE2B8A70EE}"/>
                </a:ext>
              </a:extLst>
            </p:cNvPr>
            <p:cNvSpPr/>
            <p:nvPr/>
          </p:nvSpPr>
          <p:spPr>
            <a:xfrm>
              <a:off x="4052775" y="1716775"/>
              <a:ext cx="701040" cy="646032"/>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01</a:t>
              </a: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C4114393-1057-4CE5-8D1B-B5405AA504C3}"/>
                </a:ext>
              </a:extLst>
            </p:cNvPr>
            <p:cNvSpPr txBox="1"/>
            <p:nvPr/>
          </p:nvSpPr>
          <p:spPr>
            <a:xfrm>
              <a:off x="4835896" y="2073168"/>
              <a:ext cx="2055371"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rPr>
                <a:t>Paper Background</a:t>
              </a:r>
              <a:endParaRPr kumimoji="0" lang="zh-CN" altLang="en-US" sz="16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1" name="文本占位符 1">
              <a:extLst>
                <a:ext uri="{FF2B5EF4-FFF2-40B4-BE49-F238E27FC236}">
                  <a16:creationId xmlns:a16="http://schemas.microsoft.com/office/drawing/2014/main" id="{B7F64AD7-2164-4E09-80DA-9EA46DC9EC04}"/>
                </a:ext>
              </a:extLst>
            </p:cNvPr>
            <p:cNvSpPr txBox="1">
              <a:spLocks/>
            </p:cNvSpPr>
            <p:nvPr/>
          </p:nvSpPr>
          <p:spPr>
            <a:xfrm>
              <a:off x="8849166" y="1687148"/>
              <a:ext cx="1979020"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理论框架</a:t>
              </a:r>
              <a:endParaRPr kumimoji="0" lang="zh-CN" altLang="en-US" sz="2800" b="1"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endParaRPr>
            </a:p>
          </p:txBody>
        </p:sp>
        <p:cxnSp>
          <p:nvCxnSpPr>
            <p:cNvPr id="12" name="直接连接符 11">
              <a:extLst>
                <a:ext uri="{FF2B5EF4-FFF2-40B4-BE49-F238E27FC236}">
                  <a16:creationId xmlns:a16="http://schemas.microsoft.com/office/drawing/2014/main" id="{56734F56-5279-42E2-B9A9-A51925E36609}"/>
                </a:ext>
              </a:extLst>
            </p:cNvPr>
            <p:cNvCxnSpPr>
              <a:cxnSpLocks/>
            </p:cNvCxnSpPr>
            <p:nvPr/>
          </p:nvCxnSpPr>
          <p:spPr>
            <a:xfrm>
              <a:off x="8098568" y="2560100"/>
              <a:ext cx="3384000" cy="0"/>
            </a:xfrm>
            <a:prstGeom prst="line">
              <a:avLst/>
            </a:prstGeom>
            <a:noFill/>
            <a:ln w="6350" cap="flat" cmpd="sng" algn="ctr">
              <a:solidFill>
                <a:srgbClr val="FFFFFF">
                  <a:lumMod val="85000"/>
                </a:srgbClr>
              </a:solidFill>
              <a:prstDash val="solid"/>
              <a:miter lim="800000"/>
            </a:ln>
            <a:effectLst/>
          </p:spPr>
        </p:cxnSp>
        <p:sp>
          <p:nvSpPr>
            <p:cNvPr id="13" name="矩形 12">
              <a:extLst>
                <a:ext uri="{FF2B5EF4-FFF2-40B4-BE49-F238E27FC236}">
                  <a16:creationId xmlns:a16="http://schemas.microsoft.com/office/drawing/2014/main" id="{9844EF37-DB9F-4D49-9F58-2E9DDBDC01C8}"/>
                </a:ext>
              </a:extLst>
            </p:cNvPr>
            <p:cNvSpPr/>
            <p:nvPr/>
          </p:nvSpPr>
          <p:spPr>
            <a:xfrm>
              <a:off x="8098569" y="1716775"/>
              <a:ext cx="701040" cy="646032"/>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02</a:t>
              </a: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B1CC1288-3F27-4090-B495-65A34FE86CD5}"/>
                </a:ext>
              </a:extLst>
            </p:cNvPr>
            <p:cNvSpPr txBox="1"/>
            <p:nvPr/>
          </p:nvSpPr>
          <p:spPr>
            <a:xfrm>
              <a:off x="8881690" y="2073168"/>
              <a:ext cx="2427268"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rPr>
                <a:t>Theoretical Framework</a:t>
              </a:r>
              <a:endParaRPr kumimoji="0" lang="zh-CN" altLang="en-US" sz="16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5" name="文本占位符 1">
              <a:extLst>
                <a:ext uri="{FF2B5EF4-FFF2-40B4-BE49-F238E27FC236}">
                  <a16:creationId xmlns:a16="http://schemas.microsoft.com/office/drawing/2014/main" id="{9D2C9551-4577-4755-9EC4-D0F8E56664BB}"/>
                </a:ext>
              </a:extLst>
            </p:cNvPr>
            <p:cNvSpPr txBox="1">
              <a:spLocks/>
            </p:cNvSpPr>
            <p:nvPr/>
          </p:nvSpPr>
          <p:spPr>
            <a:xfrm>
              <a:off x="4803372" y="3041911"/>
              <a:ext cx="1979020"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研究过程</a:t>
              </a:r>
              <a:endParaRPr kumimoji="0" lang="zh-CN" altLang="en-US" sz="2800" b="1"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endParaRPr>
            </a:p>
          </p:txBody>
        </p:sp>
        <p:cxnSp>
          <p:nvCxnSpPr>
            <p:cNvPr id="16" name="直接连接符 15">
              <a:extLst>
                <a:ext uri="{FF2B5EF4-FFF2-40B4-BE49-F238E27FC236}">
                  <a16:creationId xmlns:a16="http://schemas.microsoft.com/office/drawing/2014/main" id="{C7F43811-D27F-43C8-97AE-E5A955F18438}"/>
                </a:ext>
              </a:extLst>
            </p:cNvPr>
            <p:cNvCxnSpPr>
              <a:cxnSpLocks/>
            </p:cNvCxnSpPr>
            <p:nvPr/>
          </p:nvCxnSpPr>
          <p:spPr>
            <a:xfrm>
              <a:off x="4052774" y="3914863"/>
              <a:ext cx="3384000" cy="0"/>
            </a:xfrm>
            <a:prstGeom prst="line">
              <a:avLst/>
            </a:prstGeom>
            <a:noFill/>
            <a:ln w="6350" cap="flat" cmpd="sng" algn="ctr">
              <a:solidFill>
                <a:srgbClr val="FFFFFF">
                  <a:lumMod val="85000"/>
                </a:srgbClr>
              </a:solidFill>
              <a:prstDash val="solid"/>
              <a:miter lim="800000"/>
            </a:ln>
            <a:effectLst/>
          </p:spPr>
        </p:cxnSp>
        <p:sp>
          <p:nvSpPr>
            <p:cNvPr id="17" name="矩形 16">
              <a:extLst>
                <a:ext uri="{FF2B5EF4-FFF2-40B4-BE49-F238E27FC236}">
                  <a16:creationId xmlns:a16="http://schemas.microsoft.com/office/drawing/2014/main" id="{1DFD07EE-A8F3-4B62-A338-B6F0C4A5A2C4}"/>
                </a:ext>
              </a:extLst>
            </p:cNvPr>
            <p:cNvSpPr/>
            <p:nvPr/>
          </p:nvSpPr>
          <p:spPr>
            <a:xfrm>
              <a:off x="4052775" y="3071538"/>
              <a:ext cx="701040" cy="646032"/>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03</a:t>
              </a: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1248C004-651F-4A5F-B5A3-400B8D7AE417}"/>
                </a:ext>
              </a:extLst>
            </p:cNvPr>
            <p:cNvSpPr txBox="1"/>
            <p:nvPr/>
          </p:nvSpPr>
          <p:spPr>
            <a:xfrm>
              <a:off x="4835896" y="3427931"/>
              <a:ext cx="1941557"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rPr>
                <a:t>Research Process</a:t>
              </a:r>
              <a:endParaRPr kumimoji="0" lang="zh-CN" altLang="en-US" sz="16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9" name="文本占位符 1">
              <a:extLst>
                <a:ext uri="{FF2B5EF4-FFF2-40B4-BE49-F238E27FC236}">
                  <a16:creationId xmlns:a16="http://schemas.microsoft.com/office/drawing/2014/main" id="{1ED25D80-7CB3-421D-9362-03912EB5C191}"/>
                </a:ext>
              </a:extLst>
            </p:cNvPr>
            <p:cNvSpPr txBox="1">
              <a:spLocks/>
            </p:cNvSpPr>
            <p:nvPr/>
          </p:nvSpPr>
          <p:spPr>
            <a:xfrm>
              <a:off x="8849166" y="3041911"/>
              <a:ext cx="1979020"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论文结论</a:t>
              </a:r>
              <a:endParaRPr kumimoji="0" lang="zh-CN" altLang="en-US" sz="2800" b="1"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endParaRPr>
            </a:p>
          </p:txBody>
        </p:sp>
        <p:cxnSp>
          <p:nvCxnSpPr>
            <p:cNvPr id="20" name="直接连接符 19">
              <a:extLst>
                <a:ext uri="{FF2B5EF4-FFF2-40B4-BE49-F238E27FC236}">
                  <a16:creationId xmlns:a16="http://schemas.microsoft.com/office/drawing/2014/main" id="{09CA4A65-F9A2-4F73-8419-AF892EF0E7BB}"/>
                </a:ext>
              </a:extLst>
            </p:cNvPr>
            <p:cNvCxnSpPr>
              <a:cxnSpLocks/>
            </p:cNvCxnSpPr>
            <p:nvPr/>
          </p:nvCxnSpPr>
          <p:spPr>
            <a:xfrm>
              <a:off x="8098568" y="3914863"/>
              <a:ext cx="3384000" cy="0"/>
            </a:xfrm>
            <a:prstGeom prst="line">
              <a:avLst/>
            </a:prstGeom>
            <a:noFill/>
            <a:ln w="6350" cap="flat" cmpd="sng" algn="ctr">
              <a:solidFill>
                <a:srgbClr val="FFFFFF">
                  <a:lumMod val="85000"/>
                </a:srgbClr>
              </a:solidFill>
              <a:prstDash val="solid"/>
              <a:miter lim="800000"/>
            </a:ln>
            <a:effectLst/>
          </p:spPr>
        </p:cxnSp>
        <p:sp>
          <p:nvSpPr>
            <p:cNvPr id="21" name="矩形 20">
              <a:extLst>
                <a:ext uri="{FF2B5EF4-FFF2-40B4-BE49-F238E27FC236}">
                  <a16:creationId xmlns:a16="http://schemas.microsoft.com/office/drawing/2014/main" id="{FCC481AA-AB63-4DFA-9C79-BB537B52C866}"/>
                </a:ext>
              </a:extLst>
            </p:cNvPr>
            <p:cNvSpPr/>
            <p:nvPr/>
          </p:nvSpPr>
          <p:spPr>
            <a:xfrm>
              <a:off x="8098569" y="3071538"/>
              <a:ext cx="701040" cy="646032"/>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04</a:t>
              </a: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9FA4D6C3-9752-4DD0-83A6-2B22294E3C80}"/>
                </a:ext>
              </a:extLst>
            </p:cNvPr>
            <p:cNvSpPr txBox="1"/>
            <p:nvPr/>
          </p:nvSpPr>
          <p:spPr>
            <a:xfrm>
              <a:off x="8881690" y="3427931"/>
              <a:ext cx="1949573"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rPr>
                <a:t>Paper Conclusion</a:t>
              </a:r>
              <a:endParaRPr kumimoji="0" lang="zh-CN" altLang="en-US" sz="16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3" name="文本占位符 1">
              <a:extLst>
                <a:ext uri="{FF2B5EF4-FFF2-40B4-BE49-F238E27FC236}">
                  <a16:creationId xmlns:a16="http://schemas.microsoft.com/office/drawing/2014/main" id="{796CC878-FD23-4032-9A43-109D675AF31C}"/>
                </a:ext>
              </a:extLst>
            </p:cNvPr>
            <p:cNvSpPr txBox="1">
              <a:spLocks/>
            </p:cNvSpPr>
            <p:nvPr/>
          </p:nvSpPr>
          <p:spPr>
            <a:xfrm>
              <a:off x="4803372" y="4297901"/>
              <a:ext cx="1979020"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问题与建议</a:t>
              </a:r>
              <a:endParaRPr kumimoji="0" lang="zh-CN" altLang="en-US" sz="2800" b="1"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endParaRPr>
            </a:p>
          </p:txBody>
        </p:sp>
        <p:cxnSp>
          <p:nvCxnSpPr>
            <p:cNvPr id="24" name="直接连接符 23">
              <a:extLst>
                <a:ext uri="{FF2B5EF4-FFF2-40B4-BE49-F238E27FC236}">
                  <a16:creationId xmlns:a16="http://schemas.microsoft.com/office/drawing/2014/main" id="{DC85EDCC-845A-46C7-8DFB-03A25B2039A1}"/>
                </a:ext>
              </a:extLst>
            </p:cNvPr>
            <p:cNvCxnSpPr>
              <a:cxnSpLocks/>
            </p:cNvCxnSpPr>
            <p:nvPr/>
          </p:nvCxnSpPr>
          <p:spPr>
            <a:xfrm>
              <a:off x="4052774" y="5170853"/>
              <a:ext cx="3384000" cy="0"/>
            </a:xfrm>
            <a:prstGeom prst="line">
              <a:avLst/>
            </a:prstGeom>
            <a:noFill/>
            <a:ln w="6350" cap="flat" cmpd="sng" algn="ctr">
              <a:solidFill>
                <a:srgbClr val="FFFFFF">
                  <a:lumMod val="85000"/>
                </a:srgbClr>
              </a:solidFill>
              <a:prstDash val="solid"/>
              <a:miter lim="800000"/>
            </a:ln>
            <a:effectLst/>
          </p:spPr>
        </p:cxnSp>
        <p:sp>
          <p:nvSpPr>
            <p:cNvPr id="25" name="矩形 24">
              <a:extLst>
                <a:ext uri="{FF2B5EF4-FFF2-40B4-BE49-F238E27FC236}">
                  <a16:creationId xmlns:a16="http://schemas.microsoft.com/office/drawing/2014/main" id="{59E96A3B-5323-46E9-A68A-D9A37974D57A}"/>
                </a:ext>
              </a:extLst>
            </p:cNvPr>
            <p:cNvSpPr/>
            <p:nvPr/>
          </p:nvSpPr>
          <p:spPr>
            <a:xfrm>
              <a:off x="4052775" y="4327528"/>
              <a:ext cx="701040" cy="646032"/>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05</a:t>
              </a: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id="{B211CE10-3D4C-40A3-AB02-F6CB80A47494}"/>
                </a:ext>
              </a:extLst>
            </p:cNvPr>
            <p:cNvSpPr txBox="1"/>
            <p:nvPr/>
          </p:nvSpPr>
          <p:spPr>
            <a:xfrm>
              <a:off x="4835896" y="4683921"/>
              <a:ext cx="2887329"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rPr>
                <a:t>Questions and suggestions</a:t>
              </a:r>
              <a:endParaRPr kumimoji="0" lang="zh-CN" altLang="en-US" sz="16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7" name="文本占位符 1">
              <a:extLst>
                <a:ext uri="{FF2B5EF4-FFF2-40B4-BE49-F238E27FC236}">
                  <a16:creationId xmlns:a16="http://schemas.microsoft.com/office/drawing/2014/main" id="{B018ADB7-D065-4AE9-813A-9A552BFD7C16}"/>
                </a:ext>
              </a:extLst>
            </p:cNvPr>
            <p:cNvSpPr txBox="1">
              <a:spLocks/>
            </p:cNvSpPr>
            <p:nvPr/>
          </p:nvSpPr>
          <p:spPr>
            <a:xfrm>
              <a:off x="8849166" y="4297901"/>
              <a:ext cx="1979020"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论文局限</a:t>
              </a:r>
              <a:endParaRPr kumimoji="0" lang="zh-CN" altLang="en-US" sz="2800" b="1"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endParaRPr>
            </a:p>
          </p:txBody>
        </p:sp>
        <p:cxnSp>
          <p:nvCxnSpPr>
            <p:cNvPr id="28" name="直接连接符 27">
              <a:extLst>
                <a:ext uri="{FF2B5EF4-FFF2-40B4-BE49-F238E27FC236}">
                  <a16:creationId xmlns:a16="http://schemas.microsoft.com/office/drawing/2014/main" id="{305DFBD6-30A2-4BA7-9EAB-536F662B1147}"/>
                </a:ext>
              </a:extLst>
            </p:cNvPr>
            <p:cNvCxnSpPr>
              <a:cxnSpLocks/>
            </p:cNvCxnSpPr>
            <p:nvPr/>
          </p:nvCxnSpPr>
          <p:spPr>
            <a:xfrm>
              <a:off x="8098568" y="5170853"/>
              <a:ext cx="3384000" cy="0"/>
            </a:xfrm>
            <a:prstGeom prst="line">
              <a:avLst/>
            </a:prstGeom>
            <a:noFill/>
            <a:ln w="6350" cap="flat" cmpd="sng" algn="ctr">
              <a:solidFill>
                <a:srgbClr val="FFFFFF">
                  <a:lumMod val="85000"/>
                </a:srgbClr>
              </a:solidFill>
              <a:prstDash val="solid"/>
              <a:miter lim="800000"/>
            </a:ln>
            <a:effectLst/>
          </p:spPr>
        </p:cxnSp>
        <p:sp>
          <p:nvSpPr>
            <p:cNvPr id="29" name="矩形 28">
              <a:extLst>
                <a:ext uri="{FF2B5EF4-FFF2-40B4-BE49-F238E27FC236}">
                  <a16:creationId xmlns:a16="http://schemas.microsoft.com/office/drawing/2014/main" id="{EF5D82C6-3478-46F3-809C-F41A643FCBC0}"/>
                </a:ext>
              </a:extLst>
            </p:cNvPr>
            <p:cNvSpPr/>
            <p:nvPr/>
          </p:nvSpPr>
          <p:spPr>
            <a:xfrm>
              <a:off x="8098569" y="4327528"/>
              <a:ext cx="701040" cy="646032"/>
            </a:xfrm>
            <a:prstGeom prst="rect">
              <a:avLst/>
            </a:prstGeom>
            <a:solidFill>
              <a:srgbClr val="B828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06</a:t>
              </a: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DA233367-7154-4FD9-AC26-359605871325}"/>
                </a:ext>
              </a:extLst>
            </p:cNvPr>
            <p:cNvSpPr txBox="1"/>
            <p:nvPr/>
          </p:nvSpPr>
          <p:spPr>
            <a:xfrm>
              <a:off x="8881690" y="4683921"/>
              <a:ext cx="2618024"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rPr>
                <a:t>Limitations of the paper</a:t>
              </a:r>
              <a:endParaRPr kumimoji="0" lang="zh-CN" altLang="en-US" sz="16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grpSp>
      <p:grpSp>
        <p:nvGrpSpPr>
          <p:cNvPr id="41" name="组合 40">
            <a:extLst>
              <a:ext uri="{FF2B5EF4-FFF2-40B4-BE49-F238E27FC236}">
                <a16:creationId xmlns:a16="http://schemas.microsoft.com/office/drawing/2014/main" id="{355C84FE-129A-416E-9139-7D67BAF348BD}"/>
              </a:ext>
            </a:extLst>
          </p:cNvPr>
          <p:cNvGrpSpPr/>
          <p:nvPr/>
        </p:nvGrpSpPr>
        <p:grpSpPr>
          <a:xfrm>
            <a:off x="-3429000" y="0"/>
            <a:ext cx="6858000" cy="6858000"/>
            <a:chOff x="-165017" y="-64073"/>
            <a:chExt cx="6858000" cy="6858000"/>
          </a:xfrm>
        </p:grpSpPr>
        <p:sp>
          <p:nvSpPr>
            <p:cNvPr id="5" name="椭圆 4">
              <a:extLst>
                <a:ext uri="{FF2B5EF4-FFF2-40B4-BE49-F238E27FC236}">
                  <a16:creationId xmlns:a16="http://schemas.microsoft.com/office/drawing/2014/main" id="{F898CD2C-AAE0-4323-B692-F09533FC131E}"/>
                </a:ext>
              </a:extLst>
            </p:cNvPr>
            <p:cNvSpPr/>
            <p:nvPr/>
          </p:nvSpPr>
          <p:spPr>
            <a:xfrm>
              <a:off x="-165017" y="-64073"/>
              <a:ext cx="6858000" cy="6858000"/>
            </a:xfrm>
            <a:prstGeom prst="ellipse">
              <a:avLst/>
            </a:prstGeom>
            <a:blipFill>
              <a:blip r:embed="rId2"/>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7" name="椭圆 36">
              <a:extLst>
                <a:ext uri="{FF2B5EF4-FFF2-40B4-BE49-F238E27FC236}">
                  <a16:creationId xmlns:a16="http://schemas.microsoft.com/office/drawing/2014/main" id="{4672171F-E93F-4ED9-8FDF-ADCC817BEDC2}"/>
                </a:ext>
              </a:extLst>
            </p:cNvPr>
            <p:cNvSpPr/>
            <p:nvPr/>
          </p:nvSpPr>
          <p:spPr>
            <a:xfrm>
              <a:off x="-165017" y="-64073"/>
              <a:ext cx="6858000" cy="6858000"/>
            </a:xfrm>
            <a:prstGeom prst="ellipse">
              <a:avLst/>
            </a:prstGeom>
            <a:solidFill>
              <a:srgbClr val="B8282E">
                <a:alpha val="9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31" name="组合 30">
            <a:extLst>
              <a:ext uri="{FF2B5EF4-FFF2-40B4-BE49-F238E27FC236}">
                <a16:creationId xmlns:a16="http://schemas.microsoft.com/office/drawing/2014/main" id="{EC423FC8-3270-40F1-8AF2-E16C8E4754DE}"/>
              </a:ext>
            </a:extLst>
          </p:cNvPr>
          <p:cNvGrpSpPr/>
          <p:nvPr/>
        </p:nvGrpSpPr>
        <p:grpSpPr>
          <a:xfrm>
            <a:off x="520814" y="2561843"/>
            <a:ext cx="2680270" cy="1745809"/>
            <a:chOff x="305691" y="2584058"/>
            <a:chExt cx="2680270" cy="1745809"/>
          </a:xfrm>
        </p:grpSpPr>
        <p:sp>
          <p:nvSpPr>
            <p:cNvPr id="32" name="矩形 31">
              <a:extLst>
                <a:ext uri="{FF2B5EF4-FFF2-40B4-BE49-F238E27FC236}">
                  <a16:creationId xmlns:a16="http://schemas.microsoft.com/office/drawing/2014/main" id="{CC0F3014-6900-45BA-8BFC-17A21DBB3B91}"/>
                </a:ext>
              </a:extLst>
            </p:cNvPr>
            <p:cNvSpPr/>
            <p:nvPr/>
          </p:nvSpPr>
          <p:spPr>
            <a:xfrm>
              <a:off x="305691" y="2584058"/>
              <a:ext cx="2680270" cy="889593"/>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目录</a:t>
              </a:r>
              <a:r>
                <a:rPr kumimoji="0" lang="zh-CN" altLang="en-US" sz="8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p:txBody>
        </p:sp>
        <p:sp>
          <p:nvSpPr>
            <p:cNvPr id="33" name="矩形 32">
              <a:extLst>
                <a:ext uri="{FF2B5EF4-FFF2-40B4-BE49-F238E27FC236}">
                  <a16:creationId xmlns:a16="http://schemas.microsoft.com/office/drawing/2014/main" id="{26D047F8-2883-4380-BB7C-4545AF6C74A2}"/>
                </a:ext>
              </a:extLst>
            </p:cNvPr>
            <p:cNvSpPr/>
            <p:nvPr/>
          </p:nvSpPr>
          <p:spPr>
            <a:xfrm>
              <a:off x="440779" y="3440274"/>
              <a:ext cx="2297391" cy="889593"/>
            </a:xfrm>
            <a:prstGeom prst="rect">
              <a:avLst/>
            </a:prstGeom>
            <a:noFill/>
            <a:ln w="1270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lumMod val="85000"/>
                    </a:srgbClr>
                  </a:solidFill>
                  <a:effectLst/>
                  <a:uLnTx/>
                  <a:uFillTx/>
                  <a:latin typeface="微软雅黑" panose="020B0503020204020204" pitchFamily="34" charset="-122"/>
                  <a:ea typeface="微软雅黑" panose="020B0503020204020204" pitchFamily="34" charset="-122"/>
                </a:rPr>
                <a:t>CONTENTS</a:t>
              </a:r>
              <a:endParaRPr kumimoji="0" lang="zh-CN" altLang="en-US" sz="3200" b="1" i="0" u="none" strike="noStrike" kern="0" cap="none" spc="0" normalizeH="0" baseline="0" noProof="0" dirty="0">
                <a:ln>
                  <a:noFill/>
                </a:ln>
                <a:solidFill>
                  <a:srgbClr val="FFFFFF">
                    <a:lumMod val="85000"/>
                  </a:srgbClr>
                </a:solidFill>
                <a:effectLst/>
                <a:uLnTx/>
                <a:uFillTx/>
                <a:latin typeface="微软雅黑" panose="020B0503020204020204" pitchFamily="34" charset="-122"/>
                <a:ea typeface="微软雅黑" panose="020B0503020204020204" pitchFamily="34" charset="-122"/>
              </a:endParaRPr>
            </a:p>
          </p:txBody>
        </p:sp>
      </p:grpSp>
      <p:grpSp>
        <p:nvGrpSpPr>
          <p:cNvPr id="38" name="组合 37">
            <a:extLst>
              <a:ext uri="{FF2B5EF4-FFF2-40B4-BE49-F238E27FC236}">
                <a16:creationId xmlns:a16="http://schemas.microsoft.com/office/drawing/2014/main" id="{61B4DFEC-BD3A-4B79-A64E-5A54EC0AEF96}"/>
              </a:ext>
            </a:extLst>
          </p:cNvPr>
          <p:cNvGrpSpPr/>
          <p:nvPr/>
        </p:nvGrpSpPr>
        <p:grpSpPr>
          <a:xfrm>
            <a:off x="8086800" y="631297"/>
            <a:ext cx="2804720" cy="833356"/>
            <a:chOff x="2954664" y="741101"/>
            <a:chExt cx="4418941" cy="1332639"/>
          </a:xfrm>
        </p:grpSpPr>
        <p:sp>
          <p:nvSpPr>
            <p:cNvPr id="39" name="椭圆 38">
              <a:extLst>
                <a:ext uri="{FF2B5EF4-FFF2-40B4-BE49-F238E27FC236}">
                  <a16:creationId xmlns:a16="http://schemas.microsoft.com/office/drawing/2014/main" id="{DE79C2B5-FD6F-4913-9C7D-A3EBD13A7408}"/>
                </a:ext>
              </a:extLst>
            </p:cNvPr>
            <p:cNvSpPr/>
            <p:nvPr/>
          </p:nvSpPr>
          <p:spPr>
            <a:xfrm>
              <a:off x="3172117" y="867231"/>
              <a:ext cx="1039548" cy="1062000"/>
            </a:xfrm>
            <a:prstGeom prst="ellipse">
              <a:avLst/>
            </a:prstGeom>
            <a:solidFill>
              <a:schemeClr val="bg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微软雅黑" panose="020B0503020204020204" pitchFamily="34" charset="-122"/>
                <a:ea typeface="微软雅黑" panose="020B0503020204020204" pitchFamily="34" charset="-122"/>
              </a:endParaRPr>
            </a:p>
          </p:txBody>
        </p:sp>
        <p:pic>
          <p:nvPicPr>
            <p:cNvPr id="40" name="图片 39">
              <a:extLst>
                <a:ext uri="{FF2B5EF4-FFF2-40B4-BE49-F238E27FC236}">
                  <a16:creationId xmlns:a16="http://schemas.microsoft.com/office/drawing/2014/main" id="{AD86C21A-990A-4C70-8ABF-07358662AB8C}"/>
                </a:ext>
              </a:extLst>
            </p:cNvPr>
            <p:cNvPicPr>
              <a:picLocks noChangeAspect="1"/>
            </p:cNvPicPr>
            <p:nvPr/>
          </p:nvPicPr>
          <p:blipFill rotWithShape="1">
            <a:blip r:embed="rId3">
              <a:extLst>
                <a:ext uri="{28A0092B-C50C-407E-A947-70E740481C1C}">
                  <a14:useLocalDpi xmlns:a14="http://schemas.microsoft.com/office/drawing/2010/main" val="0"/>
                </a:ext>
              </a:extLst>
            </a:blip>
            <a:srcRect l="5735" t="35507" r="3123" b="45061"/>
            <a:stretch/>
          </p:blipFill>
          <p:spPr>
            <a:xfrm>
              <a:off x="2954664" y="741101"/>
              <a:ext cx="4418941" cy="1332639"/>
            </a:xfrm>
            <a:prstGeom prst="rect">
              <a:avLst/>
            </a:prstGeom>
          </p:spPr>
        </p:pic>
      </p:grpSp>
    </p:spTree>
    <p:extLst>
      <p:ext uri="{BB962C8B-B14F-4D97-AF65-F5344CB8AC3E}">
        <p14:creationId xmlns:p14="http://schemas.microsoft.com/office/powerpoint/2010/main" val="19769554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ISLIDE.VECTOR" val="2391605e-c1ec-4f33-ac73-081b407e3325"/>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80000"/>
          </a:schemeClr>
        </a:solidFill>
        <a:ln w="12700" cap="flat" cmpd="sng" algn="ctr">
          <a:noFill/>
          <a:prstDash val="solid"/>
          <a:miter lim="800000"/>
        </a:ln>
        <a:effectLst/>
      </a:spPr>
      <a:bodyPr wrap="square" rtlCol="0" anchor="ctr">
        <a:noAutofit/>
      </a:bodyPr>
      <a:lstStyle>
        <a:defPPr algn="ctr">
          <a:lnSpc>
            <a:spcPct val="120000"/>
          </a:lnSpc>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母校模板5">
      <a:dk1>
        <a:srgbClr val="000000"/>
      </a:dk1>
      <a:lt1>
        <a:srgbClr val="FFFFFF"/>
      </a:lt1>
      <a:dk2>
        <a:srgbClr val="768395"/>
      </a:dk2>
      <a:lt2>
        <a:srgbClr val="F0F0F0"/>
      </a:lt2>
      <a:accent1>
        <a:srgbClr val="B92917"/>
      </a:accent1>
      <a:accent2>
        <a:srgbClr val="DA1D1C"/>
      </a:accent2>
      <a:accent3>
        <a:srgbClr val="FF2800"/>
      </a:accent3>
      <a:accent4>
        <a:srgbClr val="FF4F1E"/>
      </a:accent4>
      <a:accent5>
        <a:srgbClr val="979997"/>
      </a:accent5>
      <a:accent6>
        <a:srgbClr val="AD0000"/>
      </a:accent6>
      <a:hlink>
        <a:srgbClr val="4472C4"/>
      </a:hlink>
      <a:folHlink>
        <a:srgbClr val="BFBFBF"/>
      </a:folHlink>
    </a:clrScheme>
    <a:fontScheme name="母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5">
      <a:majorFont>
        <a:latin typeface="Segoe UI"/>
        <a:ea typeface="微软雅黑"/>
        <a:cs typeface=""/>
      </a:majorFont>
      <a:minorFont>
        <a:latin typeface="Segoe UI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母校模板5">
    <a:dk1>
      <a:srgbClr val="000000"/>
    </a:dk1>
    <a:lt1>
      <a:srgbClr val="FFFFFF"/>
    </a:lt1>
    <a:dk2>
      <a:srgbClr val="768395"/>
    </a:dk2>
    <a:lt2>
      <a:srgbClr val="F0F0F0"/>
    </a:lt2>
    <a:accent1>
      <a:srgbClr val="B92917"/>
    </a:accent1>
    <a:accent2>
      <a:srgbClr val="DA1D1C"/>
    </a:accent2>
    <a:accent3>
      <a:srgbClr val="FF2800"/>
    </a:accent3>
    <a:accent4>
      <a:srgbClr val="FF4F1E"/>
    </a:accent4>
    <a:accent5>
      <a:srgbClr val="979997"/>
    </a:accent5>
    <a:accent6>
      <a:srgbClr val="AD0000"/>
    </a:accent6>
    <a:hlink>
      <a:srgbClr val="4472C4"/>
    </a:hlink>
    <a:folHlink>
      <a:srgbClr val="BFBFBF"/>
    </a:folHlink>
  </a:clrScheme>
  <a:fontScheme name="母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765</TotalTime>
  <Words>3109</Words>
  <Application>Microsoft Office PowerPoint</Application>
  <PresentationFormat>宽屏</PresentationFormat>
  <Paragraphs>603</Paragraphs>
  <Slides>59</Slides>
  <Notes>0</Notes>
  <HiddenSlides>0</HiddenSlides>
  <MMClips>0</MMClips>
  <ScaleCrop>false</ScaleCrop>
  <HeadingPairs>
    <vt:vector size="6" baseType="variant">
      <vt:variant>
        <vt:lpstr>已用的字体</vt:lpstr>
      </vt:variant>
      <vt:variant>
        <vt:i4>12</vt:i4>
      </vt:variant>
      <vt:variant>
        <vt:lpstr>主题</vt:lpstr>
      </vt:variant>
      <vt:variant>
        <vt:i4>5</vt:i4>
      </vt:variant>
      <vt:variant>
        <vt:lpstr>幻灯片标题</vt:lpstr>
      </vt:variant>
      <vt:variant>
        <vt:i4>59</vt:i4>
      </vt:variant>
    </vt:vector>
  </HeadingPairs>
  <TitlesOfParts>
    <vt:vector size="76" baseType="lpstr">
      <vt:lpstr>思源黑体 CN Bold</vt:lpstr>
      <vt:lpstr>Segoe UI Light</vt:lpstr>
      <vt:lpstr>Century Gothic</vt:lpstr>
      <vt:lpstr>微软雅黑</vt:lpstr>
      <vt:lpstr>Calibri Light</vt:lpstr>
      <vt:lpstr>Calibri</vt:lpstr>
      <vt:lpstr>Segoe UI</vt:lpstr>
      <vt:lpstr>等线</vt:lpstr>
      <vt:lpstr>Arial</vt:lpstr>
      <vt:lpstr>Microsoft YaHei Light</vt:lpstr>
      <vt:lpstr>等线 Light</vt:lpstr>
      <vt:lpstr>思源黑体</vt:lpstr>
      <vt:lpstr>Office 主题​​</vt:lpstr>
      <vt:lpstr>1_Office 主题​​</vt:lpstr>
      <vt:lpstr>2_Office 主题​​</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 泽恒</dc:creator>
  <cp:lastModifiedBy>Yunxuan Liu (Chinasoft International)</cp:lastModifiedBy>
  <cp:revision>311</cp:revision>
  <dcterms:created xsi:type="dcterms:W3CDTF">2019-03-29T14:16:36Z</dcterms:created>
  <dcterms:modified xsi:type="dcterms:W3CDTF">2019-04-16T03:26:21Z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2019-04-16T03:26:06.4078558Z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ee5db44a-2321-450a-b301-06006af1a17a</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