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3" ContentType="audio/m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97" r:id="rId2"/>
    <p:sldId id="279" r:id="rId3"/>
    <p:sldId id="287" r:id="rId4"/>
    <p:sldId id="259" r:id="rId5"/>
    <p:sldId id="276" r:id="rId6"/>
    <p:sldId id="262" r:id="rId7"/>
    <p:sldId id="263" r:id="rId8"/>
    <p:sldId id="298" r:id="rId9"/>
    <p:sldId id="285" r:id="rId10"/>
    <p:sldId id="264" r:id="rId11"/>
    <p:sldId id="269" r:id="rId12"/>
    <p:sldId id="299" r:id="rId13"/>
    <p:sldId id="281" r:id="rId14"/>
    <p:sldId id="304" r:id="rId15"/>
    <p:sldId id="305" r:id="rId16"/>
    <p:sldId id="283" r:id="rId17"/>
    <p:sldId id="280" r:id="rId18"/>
    <p:sldId id="300" r:id="rId19"/>
    <p:sldId id="271" r:id="rId20"/>
    <p:sldId id="302" r:id="rId21"/>
    <p:sldId id="307" r:id="rId22"/>
    <p:sldId id="303" r:id="rId23"/>
    <p:sldId id="306" r:id="rId24"/>
  </p:sldIdLst>
  <p:sldSz cx="12192000" cy="6858000"/>
  <p:notesSz cx="6858000" cy="9144000"/>
  <p:custDataLst>
    <p:tags r:id="rId2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1552"/>
    <a:srgbClr val="D9C8CD"/>
    <a:srgbClr val="E85F5A"/>
    <a:srgbClr val="2C2E2C"/>
    <a:srgbClr val="BC0C0F"/>
    <a:srgbClr val="897EBB"/>
    <a:srgbClr val="1D1D1D"/>
    <a:srgbClr val="CE539E"/>
    <a:srgbClr val="F5BA3D"/>
    <a:srgbClr val="B3A2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09" autoAdjust="0"/>
    <p:restoredTop sz="94660"/>
  </p:normalViewPr>
  <p:slideViewPr>
    <p:cSldViewPr snapToGrid="0">
      <p:cViewPr varScale="1">
        <p:scale>
          <a:sx n="110" d="100"/>
          <a:sy n="110" d="100"/>
        </p:scale>
        <p:origin x="138" y="114"/>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a:outerShdw blurRad="50800" dist="38100" dir="5400000" algn="t" rotWithShape="0">
                  <a:prstClr val="black">
                    <a:alpha val="40000"/>
                  </a:prstClr>
                </a:outerShdw>
              </a:effectLst>
            </c:spPr>
            <c:extLst>
              <c:ext xmlns:c16="http://schemas.microsoft.com/office/drawing/2014/chart" uri="{C3380CC4-5D6E-409C-BE32-E72D297353CC}">
                <c16:uniqueId val="{00000001-1B33-4A3A-B5C6-76BB69AB554D}"/>
              </c:ext>
            </c:extLst>
          </c:dPt>
          <c:dPt>
            <c:idx val="1"/>
            <c:bubble3D val="0"/>
            <c:spPr>
              <a:solidFill>
                <a:schemeClr val="bg1">
                  <a:alpha val="44000"/>
                </a:schemeClr>
              </a:solidFill>
              <a:ln w="19050">
                <a:noFill/>
              </a:ln>
              <a:effectLst/>
            </c:spPr>
            <c:extLst>
              <c:ext xmlns:c16="http://schemas.microsoft.com/office/drawing/2014/chart" uri="{C3380CC4-5D6E-409C-BE32-E72D297353CC}">
                <c16:uniqueId val="{00000003-1B33-4A3A-B5C6-76BB69AB554D}"/>
              </c:ext>
            </c:extLst>
          </c:dPt>
          <c:cat>
            <c:strRef>
              <c:f>Sheet1!$A$2:$A$3</c:f>
              <c:strCache>
                <c:ptCount val="2"/>
                <c:pt idx="0">
                  <c:v>实占百分比</c:v>
                </c:pt>
                <c:pt idx="1">
                  <c:v>余下</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1B33-4A3A-B5C6-76BB69AB554D}"/>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a:outerShdw blurRad="50800" dist="38100" dir="5400000" algn="t" rotWithShape="0">
                  <a:prstClr val="black">
                    <a:alpha val="40000"/>
                  </a:prstClr>
                </a:outerShdw>
              </a:effectLst>
            </c:spPr>
            <c:extLst>
              <c:ext xmlns:c16="http://schemas.microsoft.com/office/drawing/2014/chart" uri="{C3380CC4-5D6E-409C-BE32-E72D297353CC}">
                <c16:uniqueId val="{00000001-EDDB-4660-B2E4-BB3CA76BCE00}"/>
              </c:ext>
            </c:extLst>
          </c:dPt>
          <c:dPt>
            <c:idx val="1"/>
            <c:bubble3D val="0"/>
            <c:spPr>
              <a:solidFill>
                <a:schemeClr val="bg1">
                  <a:alpha val="44000"/>
                </a:schemeClr>
              </a:solidFill>
              <a:ln w="19050">
                <a:noFill/>
              </a:ln>
              <a:effectLst/>
            </c:spPr>
            <c:extLst>
              <c:ext xmlns:c16="http://schemas.microsoft.com/office/drawing/2014/chart" uri="{C3380CC4-5D6E-409C-BE32-E72D297353CC}">
                <c16:uniqueId val="{00000003-EDDB-4660-B2E4-BB3CA76BCE00}"/>
              </c:ext>
            </c:extLst>
          </c:dPt>
          <c:cat>
            <c:strRef>
              <c:f>Sheet1!$A$2:$A$3</c:f>
              <c:strCache>
                <c:ptCount val="2"/>
                <c:pt idx="0">
                  <c:v>实占百分比</c:v>
                </c:pt>
                <c:pt idx="1">
                  <c:v>余下</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EDDB-4660-B2E4-BB3CA76BCE00}"/>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49992065112657"/>
          <c:y val="3.6113255067636185E-2"/>
          <c:w val="0.59100015869774691"/>
          <c:h val="0.88650119835885766"/>
        </c:manualLayout>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a:outerShdw blurRad="50800" dist="38100" dir="5400000" algn="t" rotWithShape="0">
                  <a:prstClr val="black">
                    <a:alpha val="40000"/>
                  </a:prstClr>
                </a:outerShdw>
              </a:effectLst>
            </c:spPr>
            <c:extLst>
              <c:ext xmlns:c16="http://schemas.microsoft.com/office/drawing/2014/chart" uri="{C3380CC4-5D6E-409C-BE32-E72D297353CC}">
                <c16:uniqueId val="{00000001-8121-4F4C-AA0B-8F09E50818E8}"/>
              </c:ext>
            </c:extLst>
          </c:dPt>
          <c:dPt>
            <c:idx val="1"/>
            <c:bubble3D val="0"/>
            <c:spPr>
              <a:solidFill>
                <a:schemeClr val="bg1">
                  <a:alpha val="44000"/>
                </a:schemeClr>
              </a:solidFill>
              <a:ln w="19050">
                <a:noFill/>
              </a:ln>
              <a:effectLst/>
            </c:spPr>
            <c:extLst>
              <c:ext xmlns:c16="http://schemas.microsoft.com/office/drawing/2014/chart" uri="{C3380CC4-5D6E-409C-BE32-E72D297353CC}">
                <c16:uniqueId val="{00000003-8121-4F4C-AA0B-8F09E50818E8}"/>
              </c:ext>
            </c:extLst>
          </c:dPt>
          <c:cat>
            <c:strRef>
              <c:f>Sheet1!$A$2:$A$3</c:f>
              <c:strCache>
                <c:ptCount val="2"/>
                <c:pt idx="0">
                  <c:v>实占百分比</c:v>
                </c:pt>
                <c:pt idx="1">
                  <c:v>余下</c:v>
                </c:pt>
              </c:strCache>
            </c:strRef>
          </c:cat>
          <c:val>
            <c:numRef>
              <c:f>Sheet1!$B$2:$B$3</c:f>
              <c:numCache>
                <c:formatCode>General</c:formatCode>
                <c:ptCount val="2"/>
                <c:pt idx="0">
                  <c:v>45</c:v>
                </c:pt>
                <c:pt idx="1">
                  <c:v>55</c:v>
                </c:pt>
              </c:numCache>
            </c:numRef>
          </c:val>
          <c:extLst>
            <c:ext xmlns:c16="http://schemas.microsoft.com/office/drawing/2014/chart" uri="{C3380CC4-5D6E-409C-BE32-E72D297353CC}">
              <c16:uniqueId val="{00000004-8121-4F4C-AA0B-8F09E50818E8}"/>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21902D-B0D4-4CEC-8657-82252C828B22}" type="datetimeFigureOut">
              <a:rPr lang="zh-CN" altLang="en-US" smtClean="0"/>
              <a:t>2019/2/15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9716F1-B912-41CF-A929-6492DCA02199}" type="slidenum">
              <a:rPr lang="zh-CN" altLang="en-US" smtClean="0"/>
              <a:t>‹#›</a:t>
            </a:fld>
            <a:endParaRPr lang="zh-CN" altLang="en-US"/>
          </a:p>
        </p:txBody>
      </p:sp>
    </p:spTree>
    <p:extLst>
      <p:ext uri="{BB962C8B-B14F-4D97-AF65-F5344CB8AC3E}">
        <p14:creationId xmlns:p14="http://schemas.microsoft.com/office/powerpoint/2010/main" val="2164883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1</a:t>
            </a:fld>
            <a:endParaRPr lang="zh-CN" altLang="en-US"/>
          </a:p>
        </p:txBody>
      </p:sp>
    </p:spTree>
    <p:extLst>
      <p:ext uri="{BB962C8B-B14F-4D97-AF65-F5344CB8AC3E}">
        <p14:creationId xmlns:p14="http://schemas.microsoft.com/office/powerpoint/2010/main" val="1610529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10</a:t>
            </a:fld>
            <a:endParaRPr lang="zh-CN" altLang="en-US"/>
          </a:p>
        </p:txBody>
      </p:sp>
    </p:spTree>
    <p:extLst>
      <p:ext uri="{BB962C8B-B14F-4D97-AF65-F5344CB8AC3E}">
        <p14:creationId xmlns:p14="http://schemas.microsoft.com/office/powerpoint/2010/main" val="4056248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11</a:t>
            </a:fld>
            <a:endParaRPr lang="zh-CN" altLang="en-US"/>
          </a:p>
        </p:txBody>
      </p:sp>
    </p:spTree>
    <p:extLst>
      <p:ext uri="{BB962C8B-B14F-4D97-AF65-F5344CB8AC3E}">
        <p14:creationId xmlns:p14="http://schemas.microsoft.com/office/powerpoint/2010/main" val="10112669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12</a:t>
            </a:fld>
            <a:endParaRPr lang="zh-CN" altLang="en-US"/>
          </a:p>
        </p:txBody>
      </p:sp>
    </p:spTree>
    <p:extLst>
      <p:ext uri="{BB962C8B-B14F-4D97-AF65-F5344CB8AC3E}">
        <p14:creationId xmlns:p14="http://schemas.microsoft.com/office/powerpoint/2010/main" val="896991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13</a:t>
            </a:fld>
            <a:endParaRPr lang="zh-CN" altLang="en-US"/>
          </a:p>
        </p:txBody>
      </p:sp>
    </p:spTree>
    <p:extLst>
      <p:ext uri="{BB962C8B-B14F-4D97-AF65-F5344CB8AC3E}">
        <p14:creationId xmlns:p14="http://schemas.microsoft.com/office/powerpoint/2010/main" val="1860544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14</a:t>
            </a:fld>
            <a:endParaRPr lang="zh-CN" altLang="en-US"/>
          </a:p>
        </p:txBody>
      </p:sp>
    </p:spTree>
    <p:extLst>
      <p:ext uri="{BB962C8B-B14F-4D97-AF65-F5344CB8AC3E}">
        <p14:creationId xmlns:p14="http://schemas.microsoft.com/office/powerpoint/2010/main" val="27553865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15</a:t>
            </a:fld>
            <a:endParaRPr lang="zh-CN" altLang="en-US"/>
          </a:p>
        </p:txBody>
      </p:sp>
    </p:spTree>
    <p:extLst>
      <p:ext uri="{BB962C8B-B14F-4D97-AF65-F5344CB8AC3E}">
        <p14:creationId xmlns:p14="http://schemas.microsoft.com/office/powerpoint/2010/main" val="2685444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16</a:t>
            </a:fld>
            <a:endParaRPr lang="zh-CN" altLang="en-US"/>
          </a:p>
        </p:txBody>
      </p:sp>
    </p:spTree>
    <p:extLst>
      <p:ext uri="{BB962C8B-B14F-4D97-AF65-F5344CB8AC3E}">
        <p14:creationId xmlns:p14="http://schemas.microsoft.com/office/powerpoint/2010/main" val="1376795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17</a:t>
            </a:fld>
            <a:endParaRPr lang="zh-CN" altLang="en-US"/>
          </a:p>
        </p:txBody>
      </p:sp>
    </p:spTree>
    <p:extLst>
      <p:ext uri="{BB962C8B-B14F-4D97-AF65-F5344CB8AC3E}">
        <p14:creationId xmlns:p14="http://schemas.microsoft.com/office/powerpoint/2010/main" val="28398172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18</a:t>
            </a:fld>
            <a:endParaRPr lang="zh-CN" altLang="en-US"/>
          </a:p>
        </p:txBody>
      </p:sp>
    </p:spTree>
    <p:extLst>
      <p:ext uri="{BB962C8B-B14F-4D97-AF65-F5344CB8AC3E}">
        <p14:creationId xmlns:p14="http://schemas.microsoft.com/office/powerpoint/2010/main" val="35237224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19</a:t>
            </a:fld>
            <a:endParaRPr lang="zh-CN" altLang="en-US"/>
          </a:p>
        </p:txBody>
      </p:sp>
    </p:spTree>
    <p:extLst>
      <p:ext uri="{BB962C8B-B14F-4D97-AF65-F5344CB8AC3E}">
        <p14:creationId xmlns:p14="http://schemas.microsoft.com/office/powerpoint/2010/main" val="1276907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2</a:t>
            </a:fld>
            <a:endParaRPr lang="zh-CN" altLang="en-US"/>
          </a:p>
        </p:txBody>
      </p:sp>
    </p:spTree>
    <p:extLst>
      <p:ext uri="{BB962C8B-B14F-4D97-AF65-F5344CB8AC3E}">
        <p14:creationId xmlns:p14="http://schemas.microsoft.com/office/powerpoint/2010/main" val="3854325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20</a:t>
            </a:fld>
            <a:endParaRPr lang="zh-CN" altLang="en-US"/>
          </a:p>
        </p:txBody>
      </p:sp>
    </p:spTree>
    <p:extLst>
      <p:ext uri="{BB962C8B-B14F-4D97-AF65-F5344CB8AC3E}">
        <p14:creationId xmlns:p14="http://schemas.microsoft.com/office/powerpoint/2010/main" val="4199126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21</a:t>
            </a:fld>
            <a:endParaRPr lang="zh-CN" altLang="en-US"/>
          </a:p>
        </p:txBody>
      </p:sp>
    </p:spTree>
    <p:extLst>
      <p:ext uri="{BB962C8B-B14F-4D97-AF65-F5344CB8AC3E}">
        <p14:creationId xmlns:p14="http://schemas.microsoft.com/office/powerpoint/2010/main" val="2746100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22</a:t>
            </a:fld>
            <a:endParaRPr lang="zh-CN" altLang="en-US"/>
          </a:p>
        </p:txBody>
      </p:sp>
    </p:spTree>
    <p:extLst>
      <p:ext uri="{BB962C8B-B14F-4D97-AF65-F5344CB8AC3E}">
        <p14:creationId xmlns:p14="http://schemas.microsoft.com/office/powerpoint/2010/main" val="965656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23</a:t>
            </a:fld>
            <a:endParaRPr lang="zh-CN" altLang="en-US"/>
          </a:p>
        </p:txBody>
      </p:sp>
    </p:spTree>
    <p:extLst>
      <p:ext uri="{BB962C8B-B14F-4D97-AF65-F5344CB8AC3E}">
        <p14:creationId xmlns:p14="http://schemas.microsoft.com/office/powerpoint/2010/main" val="1162469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3</a:t>
            </a:fld>
            <a:endParaRPr lang="zh-CN" altLang="en-US"/>
          </a:p>
        </p:txBody>
      </p:sp>
    </p:spTree>
    <p:extLst>
      <p:ext uri="{BB962C8B-B14F-4D97-AF65-F5344CB8AC3E}">
        <p14:creationId xmlns:p14="http://schemas.microsoft.com/office/powerpoint/2010/main" val="1610871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4</a:t>
            </a:fld>
            <a:endParaRPr lang="zh-CN" altLang="en-US"/>
          </a:p>
        </p:txBody>
      </p:sp>
    </p:spTree>
    <p:extLst>
      <p:ext uri="{BB962C8B-B14F-4D97-AF65-F5344CB8AC3E}">
        <p14:creationId xmlns:p14="http://schemas.microsoft.com/office/powerpoint/2010/main" val="1962922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5</a:t>
            </a:fld>
            <a:endParaRPr lang="zh-CN" altLang="en-US"/>
          </a:p>
        </p:txBody>
      </p:sp>
    </p:spTree>
    <p:extLst>
      <p:ext uri="{BB962C8B-B14F-4D97-AF65-F5344CB8AC3E}">
        <p14:creationId xmlns:p14="http://schemas.microsoft.com/office/powerpoint/2010/main" val="3914269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6</a:t>
            </a:fld>
            <a:endParaRPr lang="zh-CN" altLang="en-US"/>
          </a:p>
        </p:txBody>
      </p:sp>
    </p:spTree>
    <p:extLst>
      <p:ext uri="{BB962C8B-B14F-4D97-AF65-F5344CB8AC3E}">
        <p14:creationId xmlns:p14="http://schemas.microsoft.com/office/powerpoint/2010/main" val="3820102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7</a:t>
            </a:fld>
            <a:endParaRPr lang="zh-CN" altLang="en-US"/>
          </a:p>
        </p:txBody>
      </p:sp>
    </p:spTree>
    <p:extLst>
      <p:ext uri="{BB962C8B-B14F-4D97-AF65-F5344CB8AC3E}">
        <p14:creationId xmlns:p14="http://schemas.microsoft.com/office/powerpoint/2010/main" val="432719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8</a:t>
            </a:fld>
            <a:endParaRPr lang="zh-CN" altLang="en-US"/>
          </a:p>
        </p:txBody>
      </p:sp>
    </p:spTree>
    <p:extLst>
      <p:ext uri="{BB962C8B-B14F-4D97-AF65-F5344CB8AC3E}">
        <p14:creationId xmlns:p14="http://schemas.microsoft.com/office/powerpoint/2010/main" val="4110086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9716F1-B912-41CF-A929-6492DCA02199}" type="slidenum">
              <a:rPr lang="zh-CN" altLang="en-US" smtClean="0"/>
              <a:t>9</a:t>
            </a:fld>
            <a:endParaRPr lang="zh-CN" altLang="en-US"/>
          </a:p>
        </p:txBody>
      </p:sp>
    </p:spTree>
    <p:extLst>
      <p:ext uri="{BB962C8B-B14F-4D97-AF65-F5344CB8AC3E}">
        <p14:creationId xmlns:p14="http://schemas.microsoft.com/office/powerpoint/2010/main" val="2410870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感谢您下载夕小觉平台上提供的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作品，为了您和夕小觉以及原创作者的利益，请勿复制、传播、销售，否则将承担法律责任！夕小觉将对作品进行维权，按照传播下载次数进行十倍的索取赔偿！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oleObject" Target="../embeddings/oleObject1.bin"/><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653FB922-CFDA-4276-A283-00A1826236A9}"/>
              </a:ext>
            </a:extLst>
          </p:cNvPr>
          <p:cNvSpPr/>
          <p:nvPr/>
        </p:nvSpPr>
        <p:spPr>
          <a:xfrm>
            <a:off x="4702629" y="522514"/>
            <a:ext cx="3091543" cy="5080000"/>
          </a:xfrm>
          <a:prstGeom prst="rect">
            <a:avLst/>
          </a:prstGeom>
          <a:noFill/>
          <a:ln w="57150">
            <a:solidFill>
              <a:srgbClr val="BC0C0F"/>
            </a:solidFill>
          </a:ln>
          <a:effectLst>
            <a:outerShdw dir="5400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8B5B664C-FBE9-4D9A-8FE2-1EACA1F6C218}"/>
              </a:ext>
            </a:extLst>
          </p:cNvPr>
          <p:cNvPicPr>
            <a:picLocks noChangeAspect="1"/>
          </p:cNvPicPr>
          <p:nvPr/>
        </p:nvPicPr>
        <p:blipFill rotWithShape="1">
          <a:blip r:embed="rId5">
            <a:extLst>
              <a:ext uri="{28A0092B-C50C-407E-A947-70E740481C1C}">
                <a14:useLocalDpi xmlns:a14="http://schemas.microsoft.com/office/drawing/2010/main" val="0"/>
              </a:ext>
            </a:extLst>
          </a:blip>
          <a:srcRect t="9626" b="19171"/>
          <a:stretch/>
        </p:blipFill>
        <p:spPr>
          <a:xfrm>
            <a:off x="0" y="10"/>
            <a:ext cx="12191980" cy="6857990"/>
          </a:xfrm>
          <a:prstGeom prst="rect">
            <a:avLst/>
          </a:prstGeom>
        </p:spPr>
      </p:pic>
      <p:sp>
        <p:nvSpPr>
          <p:cNvPr id="8" name="文本框 7">
            <a:extLst>
              <a:ext uri="{FF2B5EF4-FFF2-40B4-BE49-F238E27FC236}">
                <a16:creationId xmlns:a16="http://schemas.microsoft.com/office/drawing/2014/main" id="{216D0EB0-E168-47B2-8994-50DDD446C015}"/>
              </a:ext>
            </a:extLst>
          </p:cNvPr>
          <p:cNvSpPr txBox="1"/>
          <p:nvPr/>
        </p:nvSpPr>
        <p:spPr>
          <a:xfrm>
            <a:off x="5370287" y="674915"/>
            <a:ext cx="1146628" cy="4154984"/>
          </a:xfrm>
          <a:prstGeom prst="rect">
            <a:avLst/>
          </a:prstGeom>
          <a:noFill/>
        </p:spPr>
        <p:txBody>
          <a:bodyPr wrap="square" rtlCol="0">
            <a:spAutoFit/>
          </a:bodyPr>
          <a:lstStyle/>
          <a:p>
            <a:r>
              <a:rPr lang="zh-CN" altLang="en-US" sz="6600" dirty="0">
                <a:solidFill>
                  <a:srgbClr val="E85F5A"/>
                </a:solidFill>
                <a:latin typeface="柳公权柳体" panose="02000000000000000000" pitchFamily="2" charset="-122"/>
                <a:ea typeface="柳公权柳体" panose="02000000000000000000" pitchFamily="2" charset="-122"/>
              </a:rPr>
              <a:t>年终汇报</a:t>
            </a:r>
          </a:p>
        </p:txBody>
      </p:sp>
      <p:sp>
        <p:nvSpPr>
          <p:cNvPr id="9" name="椭圆 8">
            <a:extLst>
              <a:ext uri="{FF2B5EF4-FFF2-40B4-BE49-F238E27FC236}">
                <a16:creationId xmlns:a16="http://schemas.microsoft.com/office/drawing/2014/main" id="{4B8F7203-6396-432C-868E-DB0C72B85F44}"/>
              </a:ext>
            </a:extLst>
          </p:cNvPr>
          <p:cNvSpPr/>
          <p:nvPr/>
        </p:nvSpPr>
        <p:spPr>
          <a:xfrm>
            <a:off x="6705602" y="2752407"/>
            <a:ext cx="522515" cy="522515"/>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47F4B45D-E212-4223-B410-5FD903AE8B57}"/>
              </a:ext>
            </a:extLst>
          </p:cNvPr>
          <p:cNvSpPr/>
          <p:nvPr/>
        </p:nvSpPr>
        <p:spPr>
          <a:xfrm>
            <a:off x="6705602" y="3337575"/>
            <a:ext cx="522515" cy="522515"/>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B5B5B857-D574-4D4B-8062-D3E52550574B}"/>
              </a:ext>
            </a:extLst>
          </p:cNvPr>
          <p:cNvSpPr/>
          <p:nvPr/>
        </p:nvSpPr>
        <p:spPr>
          <a:xfrm>
            <a:off x="6705602" y="3906989"/>
            <a:ext cx="522515" cy="522515"/>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E8A645A1-402F-4B60-9C9D-E5C3265A2B7E}"/>
              </a:ext>
            </a:extLst>
          </p:cNvPr>
          <p:cNvSpPr/>
          <p:nvPr/>
        </p:nvSpPr>
        <p:spPr>
          <a:xfrm>
            <a:off x="6705602" y="4498717"/>
            <a:ext cx="522515" cy="522515"/>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B1E8D95C-6240-419A-A782-800C25BFE6A6}"/>
              </a:ext>
            </a:extLst>
          </p:cNvPr>
          <p:cNvSpPr txBox="1"/>
          <p:nvPr/>
        </p:nvSpPr>
        <p:spPr>
          <a:xfrm>
            <a:off x="6792690" y="2790632"/>
            <a:ext cx="522515" cy="523220"/>
          </a:xfrm>
          <a:prstGeom prst="rect">
            <a:avLst/>
          </a:prstGeom>
          <a:noFill/>
        </p:spPr>
        <p:txBody>
          <a:bodyPr wrap="square" rtlCol="0">
            <a:spAutoFit/>
          </a:bodyPr>
          <a:lstStyle/>
          <a:p>
            <a:r>
              <a:rPr lang="en-US" altLang="zh-CN" sz="2800" dirty="0">
                <a:solidFill>
                  <a:schemeClr val="bg1"/>
                </a:solidFill>
              </a:rPr>
              <a:t>2</a:t>
            </a:r>
            <a:endParaRPr lang="zh-CN" altLang="en-US" sz="2800" dirty="0">
              <a:solidFill>
                <a:schemeClr val="bg1"/>
              </a:solidFill>
            </a:endParaRPr>
          </a:p>
        </p:txBody>
      </p:sp>
      <p:sp>
        <p:nvSpPr>
          <p:cNvPr id="14" name="文本框 13">
            <a:extLst>
              <a:ext uri="{FF2B5EF4-FFF2-40B4-BE49-F238E27FC236}">
                <a16:creationId xmlns:a16="http://schemas.microsoft.com/office/drawing/2014/main" id="{4ACB4856-1476-4DBE-BC56-73FB5FBD474F}"/>
              </a:ext>
            </a:extLst>
          </p:cNvPr>
          <p:cNvSpPr txBox="1"/>
          <p:nvPr/>
        </p:nvSpPr>
        <p:spPr>
          <a:xfrm>
            <a:off x="6792690" y="3360751"/>
            <a:ext cx="522515" cy="523220"/>
          </a:xfrm>
          <a:prstGeom prst="rect">
            <a:avLst/>
          </a:prstGeom>
          <a:noFill/>
        </p:spPr>
        <p:txBody>
          <a:bodyPr wrap="square" rtlCol="0">
            <a:spAutoFit/>
          </a:bodyPr>
          <a:lstStyle/>
          <a:p>
            <a:r>
              <a:rPr lang="en-US" altLang="zh-CN" sz="2800" dirty="0">
                <a:solidFill>
                  <a:schemeClr val="bg1"/>
                </a:solidFill>
              </a:rPr>
              <a:t>0</a:t>
            </a:r>
            <a:endParaRPr lang="zh-CN" altLang="en-US" sz="2800" dirty="0">
              <a:solidFill>
                <a:schemeClr val="bg1"/>
              </a:solidFill>
            </a:endParaRPr>
          </a:p>
        </p:txBody>
      </p:sp>
      <p:sp>
        <p:nvSpPr>
          <p:cNvPr id="15" name="文本框 14">
            <a:extLst>
              <a:ext uri="{FF2B5EF4-FFF2-40B4-BE49-F238E27FC236}">
                <a16:creationId xmlns:a16="http://schemas.microsoft.com/office/drawing/2014/main" id="{F42639C5-57DB-4B4B-B56B-0B727EBB3174}"/>
              </a:ext>
            </a:extLst>
          </p:cNvPr>
          <p:cNvSpPr txBox="1"/>
          <p:nvPr/>
        </p:nvSpPr>
        <p:spPr>
          <a:xfrm>
            <a:off x="6792690" y="3929303"/>
            <a:ext cx="522515" cy="523220"/>
          </a:xfrm>
          <a:prstGeom prst="rect">
            <a:avLst/>
          </a:prstGeom>
          <a:noFill/>
        </p:spPr>
        <p:txBody>
          <a:bodyPr wrap="square" rtlCol="0">
            <a:spAutoFit/>
          </a:bodyPr>
          <a:lstStyle/>
          <a:p>
            <a:r>
              <a:rPr lang="en-US" altLang="zh-CN" sz="2800" dirty="0">
                <a:solidFill>
                  <a:schemeClr val="bg1"/>
                </a:solidFill>
              </a:rPr>
              <a:t>1</a:t>
            </a:r>
            <a:endParaRPr lang="zh-CN" altLang="en-US" sz="2800" dirty="0">
              <a:solidFill>
                <a:schemeClr val="bg1"/>
              </a:solidFill>
            </a:endParaRPr>
          </a:p>
        </p:txBody>
      </p:sp>
      <p:sp>
        <p:nvSpPr>
          <p:cNvPr id="16" name="文本框 15">
            <a:extLst>
              <a:ext uri="{FF2B5EF4-FFF2-40B4-BE49-F238E27FC236}">
                <a16:creationId xmlns:a16="http://schemas.microsoft.com/office/drawing/2014/main" id="{224633E3-F0AD-49EF-A5E3-48A091FE9270}"/>
              </a:ext>
            </a:extLst>
          </p:cNvPr>
          <p:cNvSpPr txBox="1"/>
          <p:nvPr/>
        </p:nvSpPr>
        <p:spPr>
          <a:xfrm>
            <a:off x="6792689" y="4504292"/>
            <a:ext cx="522515" cy="523220"/>
          </a:xfrm>
          <a:prstGeom prst="rect">
            <a:avLst/>
          </a:prstGeom>
          <a:noFill/>
        </p:spPr>
        <p:txBody>
          <a:bodyPr wrap="square" rtlCol="0">
            <a:spAutoFit/>
          </a:bodyPr>
          <a:lstStyle/>
          <a:p>
            <a:r>
              <a:rPr lang="en-US" altLang="zh-CN" sz="2800" dirty="0">
                <a:solidFill>
                  <a:schemeClr val="bg1"/>
                </a:solidFill>
              </a:rPr>
              <a:t>X</a:t>
            </a:r>
            <a:endParaRPr lang="zh-CN" altLang="en-US" sz="2800" dirty="0">
              <a:solidFill>
                <a:schemeClr val="bg1"/>
              </a:solidFill>
            </a:endParaRPr>
          </a:p>
        </p:txBody>
      </p:sp>
      <p:pic>
        <p:nvPicPr>
          <p:cNvPr id="17" name="天時 - 问—记《古剑》少恭★改">
            <a:hlinkClick r:id="" action="ppaction://media"/>
            <a:extLst>
              <a:ext uri="{FF2B5EF4-FFF2-40B4-BE49-F238E27FC236}">
                <a16:creationId xmlns:a16="http://schemas.microsoft.com/office/drawing/2014/main" id="{E7A82417-3417-4234-951E-B0A5335434C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794172" y="6116411"/>
            <a:ext cx="438150" cy="438150"/>
          </a:xfrm>
          <a:prstGeom prst="rect">
            <a:avLst/>
          </a:prstGeom>
        </p:spPr>
      </p:pic>
    </p:spTree>
    <p:extLst>
      <p:ext uri="{BB962C8B-B14F-4D97-AF65-F5344CB8AC3E}">
        <p14:creationId xmlns:p14="http://schemas.microsoft.com/office/powerpoint/2010/main" val="42754885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remove" display="0">
                  <p:stCondLst>
                    <p:cond delay="indefinite"/>
                  </p:stCondLst>
                  <p:endCondLst>
                    <p:cond evt="onStopAudio" delay="0">
                      <p:tgtEl>
                        <p:sldTgt/>
                      </p:tgtEl>
                    </p:cond>
                  </p:endCondLst>
                </p:cTn>
                <p:tgtEl>
                  <p:spTgt spid="17"/>
                </p:tgtEl>
              </p:cMediaNode>
            </p:audio>
          </p:childTnLst>
        </p:cTn>
      </p:par>
    </p:tnLst>
    <p:bldLst>
      <p:bldP spid="8" grpId="0"/>
      <p:bldP spid="9" grpId="0" animBg="1"/>
      <p:bldP spid="10" grpId="0" animBg="1"/>
      <p:bldP spid="11" grpId="0" animBg="1"/>
      <p:bldP spid="12" grpId="0" animBg="1"/>
      <p:bldP spid="13" grpId="0"/>
      <p:bldP spid="14"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5">
            <a:extLst>
              <a:ext uri="{FF2B5EF4-FFF2-40B4-BE49-F238E27FC236}">
                <a16:creationId xmlns:a16="http://schemas.microsoft.com/office/drawing/2014/main" id="{2A11B8C3-10AA-4EB6-AF49-13445326A6E8}"/>
              </a:ext>
            </a:extLst>
          </p:cNvPr>
          <p:cNvSpPr/>
          <p:nvPr/>
        </p:nvSpPr>
        <p:spPr>
          <a:xfrm>
            <a:off x="5102225" y="1833075"/>
            <a:ext cx="3146425" cy="1992312"/>
          </a:xfrm>
          <a:prstGeom prst="rect">
            <a:avLst/>
          </a:prstGeom>
          <a:solidFill>
            <a:srgbClr val="E85F5A"/>
          </a:solidFill>
          <a:ln w="12700" cap="flat" cmpd="sng" algn="ctr">
            <a:noFill/>
            <a:prstDash val="solid"/>
            <a:miter lim="800000"/>
          </a:ln>
          <a:effectLst/>
        </p:spPr>
        <p:txBody>
          <a:bodyPr anchor="ctr"/>
          <a:lstStyle/>
          <a:p>
            <a:pPr algn="ctr" defTabSz="914340" eaLnBrk="1" fontAlgn="auto" hangingPunct="1">
              <a:spcBef>
                <a:spcPts val="0"/>
              </a:spcBef>
              <a:spcAft>
                <a:spcPts val="0"/>
              </a:spcAft>
              <a:defRPr/>
            </a:pPr>
            <a:endParaRPr lang="id-ID" kern="0">
              <a:solidFill>
                <a:srgbClr val="FFFFFF"/>
              </a:solidFill>
              <a:latin typeface="Roboto light"/>
              <a:ea typeface="+mn-ea"/>
            </a:endParaRPr>
          </a:p>
        </p:txBody>
      </p:sp>
      <p:sp>
        <p:nvSpPr>
          <p:cNvPr id="41" name="Rectangle 6">
            <a:extLst>
              <a:ext uri="{FF2B5EF4-FFF2-40B4-BE49-F238E27FC236}">
                <a16:creationId xmlns:a16="http://schemas.microsoft.com/office/drawing/2014/main" id="{3073BBBD-0E72-453A-A4A8-8E2C9C78BF76}"/>
              </a:ext>
            </a:extLst>
          </p:cNvPr>
          <p:cNvSpPr/>
          <p:nvPr/>
        </p:nvSpPr>
        <p:spPr>
          <a:xfrm>
            <a:off x="8285162" y="1833075"/>
            <a:ext cx="3144838" cy="1992312"/>
          </a:xfrm>
          <a:prstGeom prst="rect">
            <a:avLst/>
          </a:prstGeom>
          <a:solidFill>
            <a:srgbClr val="2C2E2C"/>
          </a:solidFill>
          <a:ln w="12700" cap="flat" cmpd="sng" algn="ctr">
            <a:noFill/>
            <a:prstDash val="solid"/>
            <a:miter lim="800000"/>
          </a:ln>
          <a:effectLst/>
        </p:spPr>
        <p:txBody>
          <a:bodyPr anchor="ctr"/>
          <a:lstStyle/>
          <a:p>
            <a:pPr algn="ctr" defTabSz="914340" eaLnBrk="1" fontAlgn="auto" hangingPunct="1">
              <a:spcBef>
                <a:spcPts val="0"/>
              </a:spcBef>
              <a:spcAft>
                <a:spcPts val="0"/>
              </a:spcAft>
              <a:defRPr/>
            </a:pPr>
            <a:endParaRPr lang="id-ID" kern="0">
              <a:solidFill>
                <a:srgbClr val="FFFFFF"/>
              </a:solidFill>
              <a:latin typeface="Roboto light"/>
              <a:ea typeface="+mn-ea"/>
            </a:endParaRPr>
          </a:p>
        </p:txBody>
      </p:sp>
      <p:sp>
        <p:nvSpPr>
          <p:cNvPr id="42" name="Oval 22">
            <a:extLst>
              <a:ext uri="{FF2B5EF4-FFF2-40B4-BE49-F238E27FC236}">
                <a16:creationId xmlns:a16="http://schemas.microsoft.com/office/drawing/2014/main" id="{33C4830E-FA30-4E44-9147-0A2946CCA3E6}"/>
              </a:ext>
            </a:extLst>
          </p:cNvPr>
          <p:cNvSpPr/>
          <p:nvPr/>
        </p:nvSpPr>
        <p:spPr>
          <a:xfrm>
            <a:off x="5351462" y="4212736"/>
            <a:ext cx="585788" cy="585788"/>
          </a:xfrm>
          <a:prstGeom prst="ellipse">
            <a:avLst/>
          </a:prstGeom>
          <a:solidFill>
            <a:srgbClr val="2C2E2C"/>
          </a:solidFill>
          <a:ln w="12700" cap="flat" cmpd="sng" algn="ctr">
            <a:noFill/>
            <a:prstDash val="solid"/>
            <a:miter lim="800000"/>
          </a:ln>
          <a:effectLst/>
        </p:spPr>
        <p:txBody>
          <a:bodyPr anchor="ctr"/>
          <a:lstStyle/>
          <a:p>
            <a:pPr algn="ctr" defTabSz="914340" eaLnBrk="1" fontAlgn="auto" hangingPunct="1">
              <a:spcBef>
                <a:spcPts val="0"/>
              </a:spcBef>
              <a:spcAft>
                <a:spcPts val="0"/>
              </a:spcAft>
              <a:defRPr/>
            </a:pPr>
            <a:endParaRPr lang="en-US" sz="1600" kern="0" dirty="0">
              <a:solidFill>
                <a:srgbClr val="FFFFFF"/>
              </a:solidFill>
              <a:latin typeface="FontAwesome" pitchFamily="2" charset="0"/>
              <a:ea typeface="+mn-ea"/>
            </a:endParaRPr>
          </a:p>
        </p:txBody>
      </p:sp>
      <p:sp>
        <p:nvSpPr>
          <p:cNvPr id="43" name="Oval 25">
            <a:extLst>
              <a:ext uri="{FF2B5EF4-FFF2-40B4-BE49-F238E27FC236}">
                <a16:creationId xmlns:a16="http://schemas.microsoft.com/office/drawing/2014/main" id="{8177A881-017E-48BF-9283-D88B8C74F650}"/>
              </a:ext>
            </a:extLst>
          </p:cNvPr>
          <p:cNvSpPr/>
          <p:nvPr/>
        </p:nvSpPr>
        <p:spPr>
          <a:xfrm>
            <a:off x="5351462" y="5038236"/>
            <a:ext cx="585788" cy="585788"/>
          </a:xfrm>
          <a:prstGeom prst="ellipse">
            <a:avLst/>
          </a:prstGeom>
          <a:solidFill>
            <a:schemeClr val="bg1">
              <a:lumMod val="75000"/>
            </a:schemeClr>
          </a:solidFill>
          <a:ln w="12700" cap="flat" cmpd="sng" algn="ctr">
            <a:noFill/>
            <a:prstDash val="solid"/>
            <a:miter lim="800000"/>
          </a:ln>
          <a:effectLst/>
        </p:spPr>
        <p:txBody>
          <a:bodyPr anchor="ctr"/>
          <a:lstStyle/>
          <a:p>
            <a:pPr algn="ctr" defTabSz="914340" eaLnBrk="1" fontAlgn="auto" hangingPunct="1">
              <a:spcBef>
                <a:spcPts val="0"/>
              </a:spcBef>
              <a:spcAft>
                <a:spcPts val="0"/>
              </a:spcAft>
              <a:defRPr/>
            </a:pPr>
            <a:endParaRPr lang="en-US" sz="1600" kern="0" dirty="0">
              <a:solidFill>
                <a:srgbClr val="FFFFFF"/>
              </a:solidFill>
              <a:latin typeface="Roboto light"/>
              <a:ea typeface="+mn-ea"/>
            </a:endParaRPr>
          </a:p>
        </p:txBody>
      </p:sp>
      <p:sp>
        <p:nvSpPr>
          <p:cNvPr id="44" name="Freeform 304">
            <a:extLst>
              <a:ext uri="{FF2B5EF4-FFF2-40B4-BE49-F238E27FC236}">
                <a16:creationId xmlns:a16="http://schemas.microsoft.com/office/drawing/2014/main" id="{7F18EA1A-ECEA-4F80-ACE4-D0D51B8617EA}"/>
              </a:ext>
            </a:extLst>
          </p:cNvPr>
          <p:cNvSpPr>
            <a:spLocks/>
          </p:cNvSpPr>
          <p:nvPr/>
        </p:nvSpPr>
        <p:spPr bwMode="auto">
          <a:xfrm>
            <a:off x="5507037" y="5187461"/>
            <a:ext cx="285750" cy="285750"/>
          </a:xfrm>
          <a:custGeom>
            <a:avLst/>
            <a:gdLst>
              <a:gd name="T0" fmla="*/ 2147483647 w 297"/>
              <a:gd name="T1" fmla="*/ 2147483647 h 297"/>
              <a:gd name="T2" fmla="*/ 2147483647 w 297"/>
              <a:gd name="T3" fmla="*/ 2147483647 h 297"/>
              <a:gd name="T4" fmla="*/ 2147483647 w 297"/>
              <a:gd name="T5" fmla="*/ 2147483647 h 297"/>
              <a:gd name="T6" fmla="*/ 2147483647 w 297"/>
              <a:gd name="T7" fmla="*/ 2147483647 h 297"/>
              <a:gd name="T8" fmla="*/ 2147483647 w 297"/>
              <a:gd name="T9" fmla="*/ 2147483647 h 297"/>
              <a:gd name="T10" fmla="*/ 2147483647 w 297"/>
              <a:gd name="T11" fmla="*/ 2147483647 h 297"/>
              <a:gd name="T12" fmla="*/ 2147483647 w 297"/>
              <a:gd name="T13" fmla="*/ 2147483647 h 297"/>
              <a:gd name="T14" fmla="*/ 2147483647 w 297"/>
              <a:gd name="T15" fmla="*/ 2147483647 h 297"/>
              <a:gd name="T16" fmla="*/ 2147483647 w 297"/>
              <a:gd name="T17" fmla="*/ 2147483647 h 297"/>
              <a:gd name="T18" fmla="*/ 2147483647 w 297"/>
              <a:gd name="T19" fmla="*/ 2147483647 h 297"/>
              <a:gd name="T20" fmla="*/ 2147483647 w 297"/>
              <a:gd name="T21" fmla="*/ 2147483647 h 297"/>
              <a:gd name="T22" fmla="*/ 2147483647 w 297"/>
              <a:gd name="T23" fmla="*/ 2147483647 h 297"/>
              <a:gd name="T24" fmla="*/ 2147483647 w 297"/>
              <a:gd name="T25" fmla="*/ 2147483647 h 297"/>
              <a:gd name="T26" fmla="*/ 2147483647 w 297"/>
              <a:gd name="T27" fmla="*/ 2147483647 h 297"/>
              <a:gd name="T28" fmla="*/ 2147483647 w 297"/>
              <a:gd name="T29" fmla="*/ 2147483647 h 297"/>
              <a:gd name="T30" fmla="*/ 2147483647 w 297"/>
              <a:gd name="T31" fmla="*/ 2147483647 h 297"/>
              <a:gd name="T32" fmla="*/ 2147483647 w 297"/>
              <a:gd name="T33" fmla="*/ 2147483647 h 297"/>
              <a:gd name="T34" fmla="*/ 2147483647 w 297"/>
              <a:gd name="T35" fmla="*/ 2147483647 h 297"/>
              <a:gd name="T36" fmla="*/ 2147483647 w 297"/>
              <a:gd name="T37" fmla="*/ 2147483647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451">
            <a:extLst>
              <a:ext uri="{FF2B5EF4-FFF2-40B4-BE49-F238E27FC236}">
                <a16:creationId xmlns:a16="http://schemas.microsoft.com/office/drawing/2014/main" id="{09EBB114-4E89-4165-8C04-004A74F5135E}"/>
              </a:ext>
            </a:extLst>
          </p:cNvPr>
          <p:cNvSpPr>
            <a:spLocks noEditPoints="1"/>
          </p:cNvSpPr>
          <p:nvPr/>
        </p:nvSpPr>
        <p:spPr bwMode="auto">
          <a:xfrm>
            <a:off x="5507037" y="4363549"/>
            <a:ext cx="274638" cy="276225"/>
          </a:xfrm>
          <a:custGeom>
            <a:avLst/>
            <a:gdLst>
              <a:gd name="T0" fmla="*/ 2147483647 w 287"/>
              <a:gd name="T1" fmla="*/ 2147483647 h 288"/>
              <a:gd name="T2" fmla="*/ 2147483647 w 287"/>
              <a:gd name="T3" fmla="*/ 2147483647 h 288"/>
              <a:gd name="T4" fmla="*/ 2147483647 w 287"/>
              <a:gd name="T5" fmla="*/ 2147483647 h 288"/>
              <a:gd name="T6" fmla="*/ 2147483647 w 287"/>
              <a:gd name="T7" fmla="*/ 2147483647 h 288"/>
              <a:gd name="T8" fmla="*/ 2147483647 w 287"/>
              <a:gd name="T9" fmla="*/ 0 h 288"/>
              <a:gd name="T10" fmla="*/ 2147483647 w 287"/>
              <a:gd name="T11" fmla="*/ 2147483647 h 288"/>
              <a:gd name="T12" fmla="*/ 2147483647 w 287"/>
              <a:gd name="T13" fmla="*/ 2147483647 h 288"/>
              <a:gd name="T14" fmla="*/ 2147483647 w 287"/>
              <a:gd name="T15" fmla="*/ 2147483647 h 288"/>
              <a:gd name="T16" fmla="*/ 2147483647 w 287"/>
              <a:gd name="T17" fmla="*/ 2147483647 h 288"/>
              <a:gd name="T18" fmla="*/ 0 w 287"/>
              <a:gd name="T19" fmla="*/ 2147483647 h 288"/>
              <a:gd name="T20" fmla="*/ 2147483647 w 287"/>
              <a:gd name="T21" fmla="*/ 2147483647 h 288"/>
              <a:gd name="T22" fmla="*/ 2147483647 w 287"/>
              <a:gd name="T23" fmla="*/ 2147483647 h 288"/>
              <a:gd name="T24" fmla="*/ 2147483647 w 287"/>
              <a:gd name="T25" fmla="*/ 2147483647 h 288"/>
              <a:gd name="T26" fmla="*/ 2147483647 w 287"/>
              <a:gd name="T27" fmla="*/ 2147483647 h 288"/>
              <a:gd name="T28" fmla="*/ 2147483647 w 287"/>
              <a:gd name="T29" fmla="*/ 2147483647 h 288"/>
              <a:gd name="T30" fmla="*/ 2147483647 w 287"/>
              <a:gd name="T31" fmla="*/ 2147483647 h 288"/>
              <a:gd name="T32" fmla="*/ 2147483647 w 287"/>
              <a:gd name="T33" fmla="*/ 2147483647 h 288"/>
              <a:gd name="T34" fmla="*/ 2147483647 w 287"/>
              <a:gd name="T35" fmla="*/ 2147483647 h 288"/>
              <a:gd name="T36" fmla="*/ 2147483647 w 287"/>
              <a:gd name="T37" fmla="*/ 2147483647 h 288"/>
              <a:gd name="T38" fmla="*/ 2147483647 w 287"/>
              <a:gd name="T39" fmla="*/ 2147483647 h 288"/>
              <a:gd name="T40" fmla="*/ 2147483647 w 287"/>
              <a:gd name="T41" fmla="*/ 2147483647 h 288"/>
              <a:gd name="T42" fmla="*/ 2147483647 w 287"/>
              <a:gd name="T43" fmla="*/ 2147483647 h 28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7" h="288">
                <a:moveTo>
                  <a:pt x="283" y="234"/>
                </a:moveTo>
                <a:cubicBezTo>
                  <a:pt x="247" y="208"/>
                  <a:pt x="247" y="208"/>
                  <a:pt x="247" y="208"/>
                </a:cubicBezTo>
                <a:cubicBezTo>
                  <a:pt x="136" y="96"/>
                  <a:pt x="136" y="96"/>
                  <a:pt x="136" y="96"/>
                </a:cubicBezTo>
                <a:cubicBezTo>
                  <a:pt x="140" y="89"/>
                  <a:pt x="142" y="81"/>
                  <a:pt x="142" y="74"/>
                </a:cubicBezTo>
                <a:cubicBezTo>
                  <a:pt x="142" y="37"/>
                  <a:pt x="106" y="0"/>
                  <a:pt x="68" y="0"/>
                </a:cubicBezTo>
                <a:cubicBezTo>
                  <a:pt x="68" y="0"/>
                  <a:pt x="64" y="5"/>
                  <a:pt x="61" y="7"/>
                </a:cubicBezTo>
                <a:cubicBezTo>
                  <a:pt x="92" y="37"/>
                  <a:pt x="89" y="32"/>
                  <a:pt x="89" y="51"/>
                </a:cubicBezTo>
                <a:cubicBezTo>
                  <a:pt x="89" y="66"/>
                  <a:pt x="65" y="90"/>
                  <a:pt x="50" y="90"/>
                </a:cubicBezTo>
                <a:cubicBezTo>
                  <a:pt x="31" y="90"/>
                  <a:pt x="37" y="93"/>
                  <a:pt x="6" y="62"/>
                </a:cubicBezTo>
                <a:cubicBezTo>
                  <a:pt x="4" y="65"/>
                  <a:pt x="0" y="69"/>
                  <a:pt x="0" y="69"/>
                </a:cubicBezTo>
                <a:cubicBezTo>
                  <a:pt x="0" y="107"/>
                  <a:pt x="36" y="143"/>
                  <a:pt x="74" y="143"/>
                </a:cubicBezTo>
                <a:cubicBezTo>
                  <a:pt x="80" y="143"/>
                  <a:pt x="88" y="141"/>
                  <a:pt x="95" y="137"/>
                </a:cubicBezTo>
                <a:cubicBezTo>
                  <a:pt x="207" y="249"/>
                  <a:pt x="207" y="249"/>
                  <a:pt x="207" y="249"/>
                </a:cubicBezTo>
                <a:cubicBezTo>
                  <a:pt x="233" y="284"/>
                  <a:pt x="233" y="284"/>
                  <a:pt x="233" y="284"/>
                </a:cubicBezTo>
                <a:cubicBezTo>
                  <a:pt x="247" y="288"/>
                  <a:pt x="247" y="288"/>
                  <a:pt x="247" y="288"/>
                </a:cubicBezTo>
                <a:cubicBezTo>
                  <a:pt x="287" y="249"/>
                  <a:pt x="287" y="249"/>
                  <a:pt x="287" y="249"/>
                </a:cubicBezTo>
                <a:lnTo>
                  <a:pt x="283" y="234"/>
                </a:lnTo>
                <a:close/>
                <a:moveTo>
                  <a:pt x="244" y="261"/>
                </a:moveTo>
                <a:cubicBezTo>
                  <a:pt x="234" y="261"/>
                  <a:pt x="227" y="254"/>
                  <a:pt x="227" y="244"/>
                </a:cubicBezTo>
                <a:cubicBezTo>
                  <a:pt x="227" y="235"/>
                  <a:pt x="234" y="228"/>
                  <a:pt x="244" y="228"/>
                </a:cubicBezTo>
                <a:cubicBezTo>
                  <a:pt x="253" y="228"/>
                  <a:pt x="260" y="235"/>
                  <a:pt x="260" y="244"/>
                </a:cubicBezTo>
                <a:cubicBezTo>
                  <a:pt x="260" y="254"/>
                  <a:pt x="253" y="261"/>
                  <a:pt x="244" y="2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TextBox 13">
            <a:extLst>
              <a:ext uri="{FF2B5EF4-FFF2-40B4-BE49-F238E27FC236}">
                <a16:creationId xmlns:a16="http://schemas.microsoft.com/office/drawing/2014/main" id="{E871FBCA-F79A-4CCF-975D-9FBC71F06C13}"/>
              </a:ext>
            </a:extLst>
          </p:cNvPr>
          <p:cNvSpPr txBox="1">
            <a:spLocks noChangeArrowheads="1"/>
          </p:cNvSpPr>
          <p:nvPr/>
        </p:nvSpPr>
        <p:spPr bwMode="auto">
          <a:xfrm>
            <a:off x="5507037" y="2141050"/>
            <a:ext cx="23368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chemeClr val="bg1"/>
                </a:solidFill>
                <a:latin typeface="KaiTi" panose="02010609060101010101" pitchFamily="49" charset="-122"/>
                <a:ea typeface="KaiTi" panose="02010609060101010101" pitchFamily="49" charset="-122"/>
                <a:sym typeface="Arial" panose="020B0604020202020204" pitchFamily="34" charset="0"/>
              </a:rPr>
              <a:t>单击编辑标题</a:t>
            </a:r>
            <a:endParaRPr lang="en-US" altLang="zh-CN" sz="1600" b="1" dirty="0">
              <a:solidFill>
                <a:schemeClr val="bg1"/>
              </a:solidFill>
              <a:latin typeface="KaiTi" panose="02010609060101010101" pitchFamily="49" charset="-122"/>
              <a:ea typeface="KaiTi" panose="02010609060101010101" pitchFamily="49" charset="-122"/>
              <a:sym typeface="Arial" panose="020B0604020202020204" pitchFamily="34" charset="0"/>
            </a:endParaRPr>
          </a:p>
        </p:txBody>
      </p:sp>
      <p:sp>
        <p:nvSpPr>
          <p:cNvPr id="47" name="TextBox 13">
            <a:extLst>
              <a:ext uri="{FF2B5EF4-FFF2-40B4-BE49-F238E27FC236}">
                <a16:creationId xmlns:a16="http://schemas.microsoft.com/office/drawing/2014/main" id="{6CF38800-B1E7-49F1-97C4-D96D38F2967B}"/>
              </a:ext>
            </a:extLst>
          </p:cNvPr>
          <p:cNvSpPr txBox="1">
            <a:spLocks noChangeArrowheads="1"/>
          </p:cNvSpPr>
          <p:nvPr/>
        </p:nvSpPr>
        <p:spPr bwMode="auto">
          <a:xfrm>
            <a:off x="8651875" y="2141050"/>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chemeClr val="bg1"/>
                </a:solidFill>
                <a:latin typeface="KaiTi" panose="02010609060101010101" pitchFamily="49" charset="-122"/>
                <a:ea typeface="KaiTi" panose="02010609060101010101" pitchFamily="49" charset="-122"/>
                <a:sym typeface="Arial" panose="020B0604020202020204" pitchFamily="34" charset="0"/>
              </a:rPr>
              <a:t>单击编辑标题</a:t>
            </a:r>
            <a:endParaRPr lang="en-US" altLang="zh-CN" sz="1600" b="1" dirty="0">
              <a:solidFill>
                <a:schemeClr val="bg1"/>
              </a:solidFill>
              <a:latin typeface="KaiTi" panose="02010609060101010101" pitchFamily="49" charset="-122"/>
              <a:ea typeface="KaiTi" panose="02010609060101010101" pitchFamily="49" charset="-122"/>
              <a:sym typeface="Arial" panose="020B0604020202020204" pitchFamily="34" charset="0"/>
            </a:endParaRPr>
          </a:p>
        </p:txBody>
      </p:sp>
      <p:sp>
        <p:nvSpPr>
          <p:cNvPr id="48" name="TextBox 13">
            <a:extLst>
              <a:ext uri="{FF2B5EF4-FFF2-40B4-BE49-F238E27FC236}">
                <a16:creationId xmlns:a16="http://schemas.microsoft.com/office/drawing/2014/main" id="{F4E4AA26-B9C1-4800-9B6D-27925759522E}"/>
              </a:ext>
            </a:extLst>
          </p:cNvPr>
          <p:cNvSpPr txBox="1">
            <a:spLocks noChangeArrowheads="1"/>
          </p:cNvSpPr>
          <p:nvPr/>
        </p:nvSpPr>
        <p:spPr bwMode="auto">
          <a:xfrm>
            <a:off x="6092825" y="4284174"/>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a:extLst>
              <a:ext uri="{FF2B5EF4-FFF2-40B4-BE49-F238E27FC236}">
                <a16:creationId xmlns:a16="http://schemas.microsoft.com/office/drawing/2014/main" id="{494B848E-99BF-4D36-8C86-EB1C1DB6F63A}"/>
              </a:ext>
            </a:extLst>
          </p:cNvPr>
          <p:cNvSpPr txBox="1">
            <a:spLocks noChangeArrowheads="1"/>
          </p:cNvSpPr>
          <p:nvPr/>
        </p:nvSpPr>
        <p:spPr bwMode="auto">
          <a:xfrm>
            <a:off x="6096000" y="4569924"/>
            <a:ext cx="2333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a:extLst>
              <a:ext uri="{FF2B5EF4-FFF2-40B4-BE49-F238E27FC236}">
                <a16:creationId xmlns:a16="http://schemas.microsoft.com/office/drawing/2014/main" id="{9A36C941-0D0D-41D3-AE8C-CF079B886F4F}"/>
              </a:ext>
            </a:extLst>
          </p:cNvPr>
          <p:cNvSpPr txBox="1">
            <a:spLocks noChangeArrowheads="1"/>
          </p:cNvSpPr>
          <p:nvPr/>
        </p:nvSpPr>
        <p:spPr bwMode="auto">
          <a:xfrm>
            <a:off x="6092825" y="5112849"/>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3">
            <a:extLst>
              <a:ext uri="{FF2B5EF4-FFF2-40B4-BE49-F238E27FC236}">
                <a16:creationId xmlns:a16="http://schemas.microsoft.com/office/drawing/2014/main" id="{65297F8B-56E3-4EA1-BCFE-541F2D422DD8}"/>
              </a:ext>
            </a:extLst>
          </p:cNvPr>
          <p:cNvSpPr txBox="1">
            <a:spLocks noChangeArrowheads="1"/>
          </p:cNvSpPr>
          <p:nvPr/>
        </p:nvSpPr>
        <p:spPr bwMode="auto">
          <a:xfrm>
            <a:off x="6096000" y="5398599"/>
            <a:ext cx="23336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a:extLst>
              <a:ext uri="{FF2B5EF4-FFF2-40B4-BE49-F238E27FC236}">
                <a16:creationId xmlns:a16="http://schemas.microsoft.com/office/drawing/2014/main" id="{E0FA40AD-59B8-45C4-A4EC-420FFCF78DA9}"/>
              </a:ext>
            </a:extLst>
          </p:cNvPr>
          <p:cNvSpPr/>
          <p:nvPr/>
        </p:nvSpPr>
        <p:spPr>
          <a:xfrm>
            <a:off x="5138736" y="2471547"/>
            <a:ext cx="3146426" cy="923330"/>
          </a:xfrm>
          <a:prstGeom prst="rect">
            <a:avLst/>
          </a:prstGeom>
        </p:spPr>
        <p:txBody>
          <a:bodyPr wrap="square">
            <a:spAutoFit/>
          </a:bodyPr>
          <a:lstStyle/>
          <a:p>
            <a:pPr algn="ctr">
              <a:lnSpc>
                <a:spcPct val="150000"/>
              </a:lnSpc>
            </a:pPr>
            <a:r>
              <a:rPr lang="zh-CN" altLang="en-US" dirty="0">
                <a:solidFill>
                  <a:schemeClr val="bg1"/>
                </a:solidFill>
                <a:latin typeface="KaiTi" panose="02010609060101010101" pitchFamily="49" charset="-122"/>
                <a:ea typeface="KaiTi" panose="02010609060101010101" pitchFamily="49" charset="-122"/>
              </a:rPr>
              <a:t>单击此处添加文本单击此处添加文本单击此处添加</a:t>
            </a:r>
          </a:p>
        </p:txBody>
      </p:sp>
      <p:sp>
        <p:nvSpPr>
          <p:cNvPr id="54" name="矩形 53">
            <a:extLst>
              <a:ext uri="{FF2B5EF4-FFF2-40B4-BE49-F238E27FC236}">
                <a16:creationId xmlns:a16="http://schemas.microsoft.com/office/drawing/2014/main" id="{497F3175-4764-44FA-A20F-BD7FC217AF05}"/>
              </a:ext>
            </a:extLst>
          </p:cNvPr>
          <p:cNvSpPr/>
          <p:nvPr/>
        </p:nvSpPr>
        <p:spPr>
          <a:xfrm>
            <a:off x="8283574" y="2491391"/>
            <a:ext cx="3146426" cy="923330"/>
          </a:xfrm>
          <a:prstGeom prst="rect">
            <a:avLst/>
          </a:prstGeom>
        </p:spPr>
        <p:txBody>
          <a:bodyPr wrap="square">
            <a:spAutoFit/>
          </a:bodyPr>
          <a:lstStyle/>
          <a:p>
            <a:pPr algn="ctr">
              <a:lnSpc>
                <a:spcPct val="150000"/>
              </a:lnSpc>
            </a:pPr>
            <a:r>
              <a:rPr lang="zh-CN" altLang="en-US" dirty="0">
                <a:solidFill>
                  <a:schemeClr val="bg1"/>
                </a:solidFill>
                <a:latin typeface="KaiTi" panose="02010609060101010101" pitchFamily="49" charset="-122"/>
                <a:ea typeface="KaiTi" panose="02010609060101010101" pitchFamily="49" charset="-122"/>
              </a:rPr>
              <a:t>单击此处添加文本单击此处添加文本单击此处添加</a:t>
            </a:r>
          </a:p>
        </p:txBody>
      </p:sp>
      <p:sp>
        <p:nvSpPr>
          <p:cNvPr id="55" name="Oval 22">
            <a:extLst>
              <a:ext uri="{FF2B5EF4-FFF2-40B4-BE49-F238E27FC236}">
                <a16:creationId xmlns:a16="http://schemas.microsoft.com/office/drawing/2014/main" id="{70634005-0959-4D12-ABF7-3551754A6DC9}"/>
              </a:ext>
            </a:extLst>
          </p:cNvPr>
          <p:cNvSpPr/>
          <p:nvPr/>
        </p:nvSpPr>
        <p:spPr>
          <a:xfrm>
            <a:off x="8689975" y="4133362"/>
            <a:ext cx="585788" cy="585788"/>
          </a:xfrm>
          <a:prstGeom prst="ellipse">
            <a:avLst/>
          </a:prstGeom>
          <a:solidFill>
            <a:srgbClr val="2C2E2C"/>
          </a:solidFill>
          <a:ln w="12700" cap="flat" cmpd="sng" algn="ctr">
            <a:noFill/>
            <a:prstDash val="solid"/>
            <a:miter lim="800000"/>
          </a:ln>
          <a:effectLst/>
        </p:spPr>
        <p:txBody>
          <a:bodyPr anchor="ctr"/>
          <a:lstStyle/>
          <a:p>
            <a:pPr algn="ctr" defTabSz="914340" eaLnBrk="1" fontAlgn="auto" hangingPunct="1">
              <a:spcBef>
                <a:spcPts val="0"/>
              </a:spcBef>
              <a:spcAft>
                <a:spcPts val="0"/>
              </a:spcAft>
              <a:defRPr/>
            </a:pPr>
            <a:endParaRPr lang="en-US" sz="1600" kern="0" dirty="0">
              <a:solidFill>
                <a:srgbClr val="FFFFFF"/>
              </a:solidFill>
              <a:latin typeface="FontAwesome" pitchFamily="2" charset="0"/>
              <a:ea typeface="+mn-ea"/>
            </a:endParaRPr>
          </a:p>
        </p:txBody>
      </p:sp>
      <p:sp>
        <p:nvSpPr>
          <p:cNvPr id="56" name="Oval 25">
            <a:extLst>
              <a:ext uri="{FF2B5EF4-FFF2-40B4-BE49-F238E27FC236}">
                <a16:creationId xmlns:a16="http://schemas.microsoft.com/office/drawing/2014/main" id="{A661C377-441C-48E8-BFED-B670879493DC}"/>
              </a:ext>
            </a:extLst>
          </p:cNvPr>
          <p:cNvSpPr/>
          <p:nvPr/>
        </p:nvSpPr>
        <p:spPr>
          <a:xfrm>
            <a:off x="8689975" y="4958862"/>
            <a:ext cx="585788" cy="585788"/>
          </a:xfrm>
          <a:prstGeom prst="ellipse">
            <a:avLst/>
          </a:prstGeom>
          <a:solidFill>
            <a:schemeClr val="bg1">
              <a:lumMod val="75000"/>
            </a:schemeClr>
          </a:solidFill>
          <a:ln w="12700" cap="flat" cmpd="sng" algn="ctr">
            <a:noFill/>
            <a:prstDash val="solid"/>
            <a:miter lim="800000"/>
          </a:ln>
          <a:effectLst/>
        </p:spPr>
        <p:txBody>
          <a:bodyPr anchor="ctr"/>
          <a:lstStyle/>
          <a:p>
            <a:pPr algn="ctr" defTabSz="914340" eaLnBrk="1" fontAlgn="auto" hangingPunct="1">
              <a:spcBef>
                <a:spcPts val="0"/>
              </a:spcBef>
              <a:spcAft>
                <a:spcPts val="0"/>
              </a:spcAft>
              <a:defRPr/>
            </a:pPr>
            <a:endParaRPr lang="en-US" sz="1600" kern="0" dirty="0">
              <a:solidFill>
                <a:srgbClr val="FFFFFF"/>
              </a:solidFill>
              <a:latin typeface="Roboto light"/>
              <a:ea typeface="+mn-ea"/>
            </a:endParaRPr>
          </a:p>
        </p:txBody>
      </p:sp>
      <p:sp>
        <p:nvSpPr>
          <p:cNvPr id="57" name="Freeform 304">
            <a:extLst>
              <a:ext uri="{FF2B5EF4-FFF2-40B4-BE49-F238E27FC236}">
                <a16:creationId xmlns:a16="http://schemas.microsoft.com/office/drawing/2014/main" id="{A91539EA-3AF0-489A-96F7-5DFFD9134BFB}"/>
              </a:ext>
            </a:extLst>
          </p:cNvPr>
          <p:cNvSpPr>
            <a:spLocks/>
          </p:cNvSpPr>
          <p:nvPr/>
        </p:nvSpPr>
        <p:spPr bwMode="auto">
          <a:xfrm>
            <a:off x="8845550" y="5108087"/>
            <a:ext cx="285750" cy="285750"/>
          </a:xfrm>
          <a:custGeom>
            <a:avLst/>
            <a:gdLst>
              <a:gd name="T0" fmla="*/ 2147483647 w 297"/>
              <a:gd name="T1" fmla="*/ 2147483647 h 297"/>
              <a:gd name="T2" fmla="*/ 2147483647 w 297"/>
              <a:gd name="T3" fmla="*/ 2147483647 h 297"/>
              <a:gd name="T4" fmla="*/ 2147483647 w 297"/>
              <a:gd name="T5" fmla="*/ 2147483647 h 297"/>
              <a:gd name="T6" fmla="*/ 2147483647 w 297"/>
              <a:gd name="T7" fmla="*/ 2147483647 h 297"/>
              <a:gd name="T8" fmla="*/ 2147483647 w 297"/>
              <a:gd name="T9" fmla="*/ 2147483647 h 297"/>
              <a:gd name="T10" fmla="*/ 2147483647 w 297"/>
              <a:gd name="T11" fmla="*/ 2147483647 h 297"/>
              <a:gd name="T12" fmla="*/ 2147483647 w 297"/>
              <a:gd name="T13" fmla="*/ 2147483647 h 297"/>
              <a:gd name="T14" fmla="*/ 2147483647 w 297"/>
              <a:gd name="T15" fmla="*/ 2147483647 h 297"/>
              <a:gd name="T16" fmla="*/ 2147483647 w 297"/>
              <a:gd name="T17" fmla="*/ 2147483647 h 297"/>
              <a:gd name="T18" fmla="*/ 2147483647 w 297"/>
              <a:gd name="T19" fmla="*/ 2147483647 h 297"/>
              <a:gd name="T20" fmla="*/ 2147483647 w 297"/>
              <a:gd name="T21" fmla="*/ 2147483647 h 297"/>
              <a:gd name="T22" fmla="*/ 2147483647 w 297"/>
              <a:gd name="T23" fmla="*/ 2147483647 h 297"/>
              <a:gd name="T24" fmla="*/ 2147483647 w 297"/>
              <a:gd name="T25" fmla="*/ 2147483647 h 297"/>
              <a:gd name="T26" fmla="*/ 2147483647 w 297"/>
              <a:gd name="T27" fmla="*/ 2147483647 h 297"/>
              <a:gd name="T28" fmla="*/ 2147483647 w 297"/>
              <a:gd name="T29" fmla="*/ 2147483647 h 297"/>
              <a:gd name="T30" fmla="*/ 2147483647 w 297"/>
              <a:gd name="T31" fmla="*/ 2147483647 h 297"/>
              <a:gd name="T32" fmla="*/ 2147483647 w 297"/>
              <a:gd name="T33" fmla="*/ 2147483647 h 297"/>
              <a:gd name="T34" fmla="*/ 2147483647 w 297"/>
              <a:gd name="T35" fmla="*/ 2147483647 h 297"/>
              <a:gd name="T36" fmla="*/ 2147483647 w 297"/>
              <a:gd name="T37" fmla="*/ 2147483647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451">
            <a:extLst>
              <a:ext uri="{FF2B5EF4-FFF2-40B4-BE49-F238E27FC236}">
                <a16:creationId xmlns:a16="http://schemas.microsoft.com/office/drawing/2014/main" id="{79FD5366-D7DD-4816-8D6F-7C581364FE4D}"/>
              </a:ext>
            </a:extLst>
          </p:cNvPr>
          <p:cNvSpPr>
            <a:spLocks noEditPoints="1"/>
          </p:cNvSpPr>
          <p:nvPr/>
        </p:nvSpPr>
        <p:spPr bwMode="auto">
          <a:xfrm>
            <a:off x="8845550" y="4284175"/>
            <a:ext cx="274638" cy="276225"/>
          </a:xfrm>
          <a:custGeom>
            <a:avLst/>
            <a:gdLst>
              <a:gd name="T0" fmla="*/ 2147483647 w 287"/>
              <a:gd name="T1" fmla="*/ 2147483647 h 288"/>
              <a:gd name="T2" fmla="*/ 2147483647 w 287"/>
              <a:gd name="T3" fmla="*/ 2147483647 h 288"/>
              <a:gd name="T4" fmla="*/ 2147483647 w 287"/>
              <a:gd name="T5" fmla="*/ 2147483647 h 288"/>
              <a:gd name="T6" fmla="*/ 2147483647 w 287"/>
              <a:gd name="T7" fmla="*/ 2147483647 h 288"/>
              <a:gd name="T8" fmla="*/ 2147483647 w 287"/>
              <a:gd name="T9" fmla="*/ 0 h 288"/>
              <a:gd name="T10" fmla="*/ 2147483647 w 287"/>
              <a:gd name="T11" fmla="*/ 2147483647 h 288"/>
              <a:gd name="T12" fmla="*/ 2147483647 w 287"/>
              <a:gd name="T13" fmla="*/ 2147483647 h 288"/>
              <a:gd name="T14" fmla="*/ 2147483647 w 287"/>
              <a:gd name="T15" fmla="*/ 2147483647 h 288"/>
              <a:gd name="T16" fmla="*/ 2147483647 w 287"/>
              <a:gd name="T17" fmla="*/ 2147483647 h 288"/>
              <a:gd name="T18" fmla="*/ 0 w 287"/>
              <a:gd name="T19" fmla="*/ 2147483647 h 288"/>
              <a:gd name="T20" fmla="*/ 2147483647 w 287"/>
              <a:gd name="T21" fmla="*/ 2147483647 h 288"/>
              <a:gd name="T22" fmla="*/ 2147483647 w 287"/>
              <a:gd name="T23" fmla="*/ 2147483647 h 288"/>
              <a:gd name="T24" fmla="*/ 2147483647 w 287"/>
              <a:gd name="T25" fmla="*/ 2147483647 h 288"/>
              <a:gd name="T26" fmla="*/ 2147483647 w 287"/>
              <a:gd name="T27" fmla="*/ 2147483647 h 288"/>
              <a:gd name="T28" fmla="*/ 2147483647 w 287"/>
              <a:gd name="T29" fmla="*/ 2147483647 h 288"/>
              <a:gd name="T30" fmla="*/ 2147483647 w 287"/>
              <a:gd name="T31" fmla="*/ 2147483647 h 288"/>
              <a:gd name="T32" fmla="*/ 2147483647 w 287"/>
              <a:gd name="T33" fmla="*/ 2147483647 h 288"/>
              <a:gd name="T34" fmla="*/ 2147483647 w 287"/>
              <a:gd name="T35" fmla="*/ 2147483647 h 288"/>
              <a:gd name="T36" fmla="*/ 2147483647 w 287"/>
              <a:gd name="T37" fmla="*/ 2147483647 h 288"/>
              <a:gd name="T38" fmla="*/ 2147483647 w 287"/>
              <a:gd name="T39" fmla="*/ 2147483647 h 288"/>
              <a:gd name="T40" fmla="*/ 2147483647 w 287"/>
              <a:gd name="T41" fmla="*/ 2147483647 h 288"/>
              <a:gd name="T42" fmla="*/ 2147483647 w 287"/>
              <a:gd name="T43" fmla="*/ 2147483647 h 28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7" h="288">
                <a:moveTo>
                  <a:pt x="283" y="234"/>
                </a:moveTo>
                <a:cubicBezTo>
                  <a:pt x="247" y="208"/>
                  <a:pt x="247" y="208"/>
                  <a:pt x="247" y="208"/>
                </a:cubicBezTo>
                <a:cubicBezTo>
                  <a:pt x="136" y="96"/>
                  <a:pt x="136" y="96"/>
                  <a:pt x="136" y="96"/>
                </a:cubicBezTo>
                <a:cubicBezTo>
                  <a:pt x="140" y="89"/>
                  <a:pt x="142" y="81"/>
                  <a:pt x="142" y="74"/>
                </a:cubicBezTo>
                <a:cubicBezTo>
                  <a:pt x="142" y="37"/>
                  <a:pt x="106" y="0"/>
                  <a:pt x="68" y="0"/>
                </a:cubicBezTo>
                <a:cubicBezTo>
                  <a:pt x="68" y="0"/>
                  <a:pt x="64" y="5"/>
                  <a:pt x="61" y="7"/>
                </a:cubicBezTo>
                <a:cubicBezTo>
                  <a:pt x="92" y="37"/>
                  <a:pt x="89" y="32"/>
                  <a:pt x="89" y="51"/>
                </a:cubicBezTo>
                <a:cubicBezTo>
                  <a:pt x="89" y="66"/>
                  <a:pt x="65" y="90"/>
                  <a:pt x="50" y="90"/>
                </a:cubicBezTo>
                <a:cubicBezTo>
                  <a:pt x="31" y="90"/>
                  <a:pt x="37" y="93"/>
                  <a:pt x="6" y="62"/>
                </a:cubicBezTo>
                <a:cubicBezTo>
                  <a:pt x="4" y="65"/>
                  <a:pt x="0" y="69"/>
                  <a:pt x="0" y="69"/>
                </a:cubicBezTo>
                <a:cubicBezTo>
                  <a:pt x="0" y="107"/>
                  <a:pt x="36" y="143"/>
                  <a:pt x="74" y="143"/>
                </a:cubicBezTo>
                <a:cubicBezTo>
                  <a:pt x="80" y="143"/>
                  <a:pt x="88" y="141"/>
                  <a:pt x="95" y="137"/>
                </a:cubicBezTo>
                <a:cubicBezTo>
                  <a:pt x="207" y="249"/>
                  <a:pt x="207" y="249"/>
                  <a:pt x="207" y="249"/>
                </a:cubicBezTo>
                <a:cubicBezTo>
                  <a:pt x="233" y="284"/>
                  <a:pt x="233" y="284"/>
                  <a:pt x="233" y="284"/>
                </a:cubicBezTo>
                <a:cubicBezTo>
                  <a:pt x="247" y="288"/>
                  <a:pt x="247" y="288"/>
                  <a:pt x="247" y="288"/>
                </a:cubicBezTo>
                <a:cubicBezTo>
                  <a:pt x="287" y="249"/>
                  <a:pt x="287" y="249"/>
                  <a:pt x="287" y="249"/>
                </a:cubicBezTo>
                <a:lnTo>
                  <a:pt x="283" y="234"/>
                </a:lnTo>
                <a:close/>
                <a:moveTo>
                  <a:pt x="244" y="261"/>
                </a:moveTo>
                <a:cubicBezTo>
                  <a:pt x="234" y="261"/>
                  <a:pt x="227" y="254"/>
                  <a:pt x="227" y="244"/>
                </a:cubicBezTo>
                <a:cubicBezTo>
                  <a:pt x="227" y="235"/>
                  <a:pt x="234" y="228"/>
                  <a:pt x="244" y="228"/>
                </a:cubicBezTo>
                <a:cubicBezTo>
                  <a:pt x="253" y="228"/>
                  <a:pt x="260" y="235"/>
                  <a:pt x="260" y="244"/>
                </a:cubicBezTo>
                <a:cubicBezTo>
                  <a:pt x="260" y="254"/>
                  <a:pt x="253" y="261"/>
                  <a:pt x="244" y="2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TextBox 13">
            <a:extLst>
              <a:ext uri="{FF2B5EF4-FFF2-40B4-BE49-F238E27FC236}">
                <a16:creationId xmlns:a16="http://schemas.microsoft.com/office/drawing/2014/main" id="{A529FBAF-B2EC-4426-952E-50D31EE735F5}"/>
              </a:ext>
            </a:extLst>
          </p:cNvPr>
          <p:cNvSpPr txBox="1">
            <a:spLocks noChangeArrowheads="1"/>
          </p:cNvSpPr>
          <p:nvPr/>
        </p:nvSpPr>
        <p:spPr bwMode="auto">
          <a:xfrm>
            <a:off x="9431338" y="4204800"/>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13">
            <a:extLst>
              <a:ext uri="{FF2B5EF4-FFF2-40B4-BE49-F238E27FC236}">
                <a16:creationId xmlns:a16="http://schemas.microsoft.com/office/drawing/2014/main" id="{94AD2B84-62D0-4061-83FE-F433CF0131B5}"/>
              </a:ext>
            </a:extLst>
          </p:cNvPr>
          <p:cNvSpPr txBox="1">
            <a:spLocks noChangeArrowheads="1"/>
          </p:cNvSpPr>
          <p:nvPr/>
        </p:nvSpPr>
        <p:spPr bwMode="auto">
          <a:xfrm>
            <a:off x="9434513" y="4490550"/>
            <a:ext cx="2333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13">
            <a:extLst>
              <a:ext uri="{FF2B5EF4-FFF2-40B4-BE49-F238E27FC236}">
                <a16:creationId xmlns:a16="http://schemas.microsoft.com/office/drawing/2014/main" id="{9863AB29-28F2-4CE6-9542-77E403844A11}"/>
              </a:ext>
            </a:extLst>
          </p:cNvPr>
          <p:cNvSpPr txBox="1">
            <a:spLocks noChangeArrowheads="1"/>
          </p:cNvSpPr>
          <p:nvPr/>
        </p:nvSpPr>
        <p:spPr bwMode="auto">
          <a:xfrm>
            <a:off x="9431338" y="5033475"/>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13">
            <a:extLst>
              <a:ext uri="{FF2B5EF4-FFF2-40B4-BE49-F238E27FC236}">
                <a16:creationId xmlns:a16="http://schemas.microsoft.com/office/drawing/2014/main" id="{6EE57E48-AA15-466B-8073-D86FA2541019}"/>
              </a:ext>
            </a:extLst>
          </p:cNvPr>
          <p:cNvSpPr txBox="1">
            <a:spLocks noChangeArrowheads="1"/>
          </p:cNvSpPr>
          <p:nvPr/>
        </p:nvSpPr>
        <p:spPr bwMode="auto">
          <a:xfrm>
            <a:off x="9434513" y="5319225"/>
            <a:ext cx="23336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445469"/>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a:extLst>
              <a:ext uri="{FF2B5EF4-FFF2-40B4-BE49-F238E27FC236}">
                <a16:creationId xmlns:a16="http://schemas.microsoft.com/office/drawing/2014/main" id="{311EC955-FDB9-46EF-8B9F-A922147C747A}"/>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工作完成情况</a:t>
            </a:r>
          </a:p>
        </p:txBody>
      </p:sp>
      <p:sp>
        <p:nvSpPr>
          <p:cNvPr id="31" name="矩形 30">
            <a:extLst>
              <a:ext uri="{FF2B5EF4-FFF2-40B4-BE49-F238E27FC236}">
                <a16:creationId xmlns:a16="http://schemas.microsoft.com/office/drawing/2014/main" id="{FE00D02A-D66A-42E0-B4FF-0F9411879B4D}"/>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32" name="图片 31">
            <a:extLst>
              <a:ext uri="{FF2B5EF4-FFF2-40B4-BE49-F238E27FC236}">
                <a16:creationId xmlns:a16="http://schemas.microsoft.com/office/drawing/2014/main" id="{6CD7050B-2AE4-48F0-8AFD-43E4C0DC40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pic>
        <p:nvPicPr>
          <p:cNvPr id="3" name="图片 2">
            <a:extLst>
              <a:ext uri="{FF2B5EF4-FFF2-40B4-BE49-F238E27FC236}">
                <a16:creationId xmlns:a16="http://schemas.microsoft.com/office/drawing/2014/main" id="{F0AAC6A6-28C7-4429-A2BD-9BE612662D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3198" y="1833075"/>
            <a:ext cx="5041752" cy="3891572"/>
          </a:xfrm>
          <a:prstGeom prst="rect">
            <a:avLst/>
          </a:prstGeom>
        </p:spPr>
      </p:pic>
    </p:spTree>
    <p:extLst>
      <p:ext uri="{BB962C8B-B14F-4D97-AF65-F5344CB8AC3E}">
        <p14:creationId xmlns:p14="http://schemas.microsoft.com/office/powerpoint/2010/main" val="38968879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500"/>
                                        <p:tgtEl>
                                          <p:spTgt spid="5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500"/>
                                        <p:tgtEl>
                                          <p:spTgt spid="5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500"/>
                                        <p:tgtEl>
                                          <p:spTgt spid="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500"/>
                                        <p:tgtEl>
                                          <p:spTgt spid="6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p:bldP spid="47" grpId="0"/>
      <p:bldP spid="48" grpId="0"/>
      <p:bldP spid="49" grpId="0"/>
      <p:bldP spid="50" grpId="0"/>
      <p:bldP spid="51" grpId="0"/>
      <p:bldP spid="53" grpId="0"/>
      <p:bldP spid="54" grpId="0"/>
      <p:bldP spid="55" grpId="0" animBg="1"/>
      <p:bldP spid="56" grpId="0" animBg="1"/>
      <p:bldP spid="57" grpId="0" animBg="1"/>
      <p:bldP spid="58" grpId="0" animBg="1"/>
      <p:bldP spid="59" grpId="0"/>
      <p:bldP spid="60" grpId="0"/>
      <p:bldP spid="61"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a:extLst>
              <a:ext uri="{FF2B5EF4-FFF2-40B4-BE49-F238E27FC236}">
                <a16:creationId xmlns:a16="http://schemas.microsoft.com/office/drawing/2014/main" id="{1656D3A0-5200-4596-A293-F6025E3EA0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359" y="1042441"/>
            <a:ext cx="3809641" cy="3204339"/>
          </a:xfrm>
          <a:prstGeom prst="rect">
            <a:avLst/>
          </a:prstGeom>
        </p:spPr>
      </p:pic>
      <p:pic>
        <p:nvPicPr>
          <p:cNvPr id="42" name="图片 41">
            <a:extLst>
              <a:ext uri="{FF2B5EF4-FFF2-40B4-BE49-F238E27FC236}">
                <a16:creationId xmlns:a16="http://schemas.microsoft.com/office/drawing/2014/main" id="{BD2D8560-F6F9-4F94-B79F-FF305F43C7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4109" y="1042441"/>
            <a:ext cx="3809641" cy="3204339"/>
          </a:xfrm>
          <a:prstGeom prst="rect">
            <a:avLst/>
          </a:prstGeom>
        </p:spPr>
      </p:pic>
      <p:pic>
        <p:nvPicPr>
          <p:cNvPr id="36" name="图片 35">
            <a:extLst>
              <a:ext uri="{FF2B5EF4-FFF2-40B4-BE49-F238E27FC236}">
                <a16:creationId xmlns:a16="http://schemas.microsoft.com/office/drawing/2014/main" id="{7C31B4CB-F550-400F-AB8D-D8158BA742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474" y="1115149"/>
            <a:ext cx="3590531" cy="3020042"/>
          </a:xfrm>
          <a:prstGeom prst="rect">
            <a:avLst/>
          </a:prstGeom>
        </p:spPr>
      </p:pic>
      <p:grpSp>
        <p:nvGrpSpPr>
          <p:cNvPr id="2" name="组合 1">
            <a:extLst>
              <a:ext uri="{FF2B5EF4-FFF2-40B4-BE49-F238E27FC236}">
                <a16:creationId xmlns:a16="http://schemas.microsoft.com/office/drawing/2014/main" id="{C4931E3C-7493-4B20-93A9-9D88152436F1}"/>
              </a:ext>
            </a:extLst>
          </p:cNvPr>
          <p:cNvGrpSpPr/>
          <p:nvPr/>
        </p:nvGrpSpPr>
        <p:grpSpPr>
          <a:xfrm>
            <a:off x="259846" y="1489153"/>
            <a:ext cx="3692554" cy="2461700"/>
            <a:chOff x="2372436" y="4160494"/>
            <a:chExt cx="3692554" cy="2461700"/>
          </a:xfrm>
        </p:grpSpPr>
        <p:graphicFrame>
          <p:nvGraphicFramePr>
            <p:cNvPr id="4" name="图表 3">
              <a:extLst>
                <a:ext uri="{FF2B5EF4-FFF2-40B4-BE49-F238E27FC236}">
                  <a16:creationId xmlns:a16="http://schemas.microsoft.com/office/drawing/2014/main" id="{031E973A-4FE3-4289-B626-6C764E1CF3A7}"/>
                </a:ext>
              </a:extLst>
            </p:cNvPr>
            <p:cNvGraphicFramePr/>
            <p:nvPr>
              <p:extLst>
                <p:ext uri="{D42A27DB-BD31-4B8C-83A1-F6EECF244321}">
                  <p14:modId xmlns:p14="http://schemas.microsoft.com/office/powerpoint/2010/main" val="983802786"/>
                </p:ext>
              </p:extLst>
            </p:nvPr>
          </p:nvGraphicFramePr>
          <p:xfrm>
            <a:off x="2372436" y="4160494"/>
            <a:ext cx="3692554" cy="2461700"/>
          </p:xfrm>
          <a:graphic>
            <a:graphicData uri="http://schemas.openxmlformats.org/drawingml/2006/chart">
              <c:chart xmlns:c="http://schemas.openxmlformats.org/drawingml/2006/chart" xmlns:r="http://schemas.openxmlformats.org/officeDocument/2006/relationships" r:id="rId5"/>
            </a:graphicData>
          </a:graphic>
        </p:graphicFrame>
        <p:sp>
          <p:nvSpPr>
            <p:cNvPr id="5" name="椭圆 4">
              <a:extLst>
                <a:ext uri="{FF2B5EF4-FFF2-40B4-BE49-F238E27FC236}">
                  <a16:creationId xmlns:a16="http://schemas.microsoft.com/office/drawing/2014/main" id="{596BF8F5-3756-4CAB-8182-E0086DDEA781}"/>
                </a:ext>
              </a:extLst>
            </p:cNvPr>
            <p:cNvSpPr/>
            <p:nvPr/>
          </p:nvSpPr>
          <p:spPr>
            <a:xfrm>
              <a:off x="3415707" y="4588338"/>
              <a:ext cx="1606013" cy="1606013"/>
            </a:xfrm>
            <a:prstGeom prst="ellipse">
              <a:avLst/>
            </a:prstGeom>
            <a:solidFill>
              <a:srgbClr val="E85F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6" name="文本框 5">
              <a:extLst>
                <a:ext uri="{FF2B5EF4-FFF2-40B4-BE49-F238E27FC236}">
                  <a16:creationId xmlns:a16="http://schemas.microsoft.com/office/drawing/2014/main" id="{B71B3F77-2049-4C92-94C7-5439AC1A28B0}"/>
                </a:ext>
              </a:extLst>
            </p:cNvPr>
            <p:cNvSpPr txBox="1"/>
            <p:nvPr/>
          </p:nvSpPr>
          <p:spPr>
            <a:xfrm>
              <a:off x="3663112" y="4929679"/>
              <a:ext cx="1111202" cy="923330"/>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5400" dirty="0">
                  <a:solidFill>
                    <a:schemeClr val="bg1"/>
                  </a:solidFill>
                  <a:latin typeface="Impact" panose="020B0806030902050204" pitchFamily="34" charset="0"/>
                  <a:ea typeface="微软雅黑 Light" panose="020B0502040204020203" pitchFamily="34" charset="-122"/>
                </a:rPr>
                <a:t>75</a:t>
              </a:r>
              <a:r>
                <a:rPr lang="en-US" altLang="zh-CN" sz="3200" dirty="0">
                  <a:solidFill>
                    <a:schemeClr val="bg1"/>
                  </a:solidFill>
                  <a:latin typeface="Impact" panose="020B0806030902050204" pitchFamily="34" charset="0"/>
                  <a:ea typeface="微软雅黑 Light" panose="020B0502040204020203" pitchFamily="34" charset="-122"/>
                </a:rPr>
                <a:t>%</a:t>
              </a:r>
              <a:endParaRPr lang="zh-CN" altLang="en-US" sz="3200" dirty="0">
                <a:solidFill>
                  <a:schemeClr val="bg1"/>
                </a:solidFill>
                <a:latin typeface="Impact" panose="020B0806030902050204" pitchFamily="34" charset="0"/>
                <a:ea typeface="微软雅黑 Light" panose="020B0502040204020203" pitchFamily="34" charset="-122"/>
              </a:endParaRPr>
            </a:p>
          </p:txBody>
        </p:sp>
      </p:grpSp>
      <p:grpSp>
        <p:nvGrpSpPr>
          <p:cNvPr id="14" name="组合 13">
            <a:extLst>
              <a:ext uri="{FF2B5EF4-FFF2-40B4-BE49-F238E27FC236}">
                <a16:creationId xmlns:a16="http://schemas.microsoft.com/office/drawing/2014/main" id="{DA9928DE-EFA3-496C-B01C-733D68171ECC}"/>
              </a:ext>
            </a:extLst>
          </p:cNvPr>
          <p:cNvGrpSpPr/>
          <p:nvPr/>
        </p:nvGrpSpPr>
        <p:grpSpPr>
          <a:xfrm>
            <a:off x="4241207" y="1577764"/>
            <a:ext cx="3692554" cy="2461700"/>
            <a:chOff x="6122149" y="4500902"/>
            <a:chExt cx="3692554" cy="2461700"/>
          </a:xfrm>
        </p:grpSpPr>
        <p:graphicFrame>
          <p:nvGraphicFramePr>
            <p:cNvPr id="15" name="图表 14">
              <a:extLst>
                <a:ext uri="{FF2B5EF4-FFF2-40B4-BE49-F238E27FC236}">
                  <a16:creationId xmlns:a16="http://schemas.microsoft.com/office/drawing/2014/main" id="{AA6274FC-691A-476B-9668-06138CE4C418}"/>
                </a:ext>
              </a:extLst>
            </p:cNvPr>
            <p:cNvGraphicFramePr/>
            <p:nvPr>
              <p:extLst>
                <p:ext uri="{D42A27DB-BD31-4B8C-83A1-F6EECF244321}">
                  <p14:modId xmlns:p14="http://schemas.microsoft.com/office/powerpoint/2010/main" val="4262447931"/>
                </p:ext>
              </p:extLst>
            </p:nvPr>
          </p:nvGraphicFramePr>
          <p:xfrm>
            <a:off x="6122149" y="4500902"/>
            <a:ext cx="3692554" cy="2461700"/>
          </p:xfrm>
          <a:graphic>
            <a:graphicData uri="http://schemas.openxmlformats.org/drawingml/2006/chart">
              <c:chart xmlns:c="http://schemas.openxmlformats.org/drawingml/2006/chart" xmlns:r="http://schemas.openxmlformats.org/officeDocument/2006/relationships" r:id="rId6"/>
            </a:graphicData>
          </a:graphic>
        </p:graphicFrame>
        <p:sp>
          <p:nvSpPr>
            <p:cNvPr id="16" name="椭圆 15">
              <a:extLst>
                <a:ext uri="{FF2B5EF4-FFF2-40B4-BE49-F238E27FC236}">
                  <a16:creationId xmlns:a16="http://schemas.microsoft.com/office/drawing/2014/main" id="{C7264724-453B-4617-A37E-73E09970A5DC}"/>
                </a:ext>
              </a:extLst>
            </p:cNvPr>
            <p:cNvSpPr/>
            <p:nvPr/>
          </p:nvSpPr>
          <p:spPr>
            <a:xfrm>
              <a:off x="7165420" y="4928746"/>
              <a:ext cx="1606013" cy="1606013"/>
            </a:xfrm>
            <a:prstGeom prst="ellipse">
              <a:avLst/>
            </a:prstGeom>
            <a:solidFill>
              <a:srgbClr val="E85F5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dirty="0"/>
            </a:p>
          </p:txBody>
        </p:sp>
        <p:sp>
          <p:nvSpPr>
            <p:cNvPr id="17" name="文本框 16">
              <a:extLst>
                <a:ext uri="{FF2B5EF4-FFF2-40B4-BE49-F238E27FC236}">
                  <a16:creationId xmlns:a16="http://schemas.microsoft.com/office/drawing/2014/main" id="{65AED06E-9644-4D8C-890A-D68DF139956D}"/>
                </a:ext>
              </a:extLst>
            </p:cNvPr>
            <p:cNvSpPr txBox="1"/>
            <p:nvPr/>
          </p:nvSpPr>
          <p:spPr>
            <a:xfrm>
              <a:off x="7360728" y="5270087"/>
              <a:ext cx="1215397" cy="923330"/>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5400" dirty="0">
                  <a:solidFill>
                    <a:schemeClr val="bg1"/>
                  </a:solidFill>
                  <a:latin typeface="Impact" panose="020B0806030902050204" pitchFamily="34" charset="0"/>
                  <a:ea typeface="微软雅黑 Light" panose="020B0502040204020203" pitchFamily="34" charset="-122"/>
                </a:rPr>
                <a:t>60</a:t>
              </a:r>
              <a:r>
                <a:rPr lang="en-US" altLang="zh-CN" sz="3200" dirty="0">
                  <a:solidFill>
                    <a:schemeClr val="bg1"/>
                  </a:solidFill>
                  <a:latin typeface="Impact" panose="020B0806030902050204" pitchFamily="34" charset="0"/>
                  <a:ea typeface="微软雅黑 Light" panose="020B0502040204020203" pitchFamily="34" charset="-122"/>
                </a:rPr>
                <a:t>%</a:t>
              </a:r>
              <a:endParaRPr lang="zh-CN" altLang="en-US" sz="3200" dirty="0">
                <a:solidFill>
                  <a:schemeClr val="bg1"/>
                </a:solidFill>
                <a:latin typeface="Impact" panose="020B0806030902050204" pitchFamily="34" charset="0"/>
                <a:ea typeface="微软雅黑 Light" panose="020B0502040204020203" pitchFamily="34" charset="-122"/>
              </a:endParaRPr>
            </a:p>
          </p:txBody>
        </p:sp>
      </p:grpSp>
      <p:grpSp>
        <p:nvGrpSpPr>
          <p:cNvPr id="20" name="组合 19">
            <a:extLst>
              <a:ext uri="{FF2B5EF4-FFF2-40B4-BE49-F238E27FC236}">
                <a16:creationId xmlns:a16="http://schemas.microsoft.com/office/drawing/2014/main" id="{AB8C78D5-0D67-4CC1-AD2C-5C0ABE8E4B5B}"/>
              </a:ext>
            </a:extLst>
          </p:cNvPr>
          <p:cNvGrpSpPr/>
          <p:nvPr/>
        </p:nvGrpSpPr>
        <p:grpSpPr>
          <a:xfrm>
            <a:off x="8460580" y="1549308"/>
            <a:ext cx="3692554" cy="2461700"/>
            <a:chOff x="8936182" y="4962500"/>
            <a:chExt cx="3692554" cy="2461700"/>
          </a:xfrm>
        </p:grpSpPr>
        <p:graphicFrame>
          <p:nvGraphicFramePr>
            <p:cNvPr id="22" name="图表 21">
              <a:extLst>
                <a:ext uri="{FF2B5EF4-FFF2-40B4-BE49-F238E27FC236}">
                  <a16:creationId xmlns:a16="http://schemas.microsoft.com/office/drawing/2014/main" id="{B9211489-5137-447B-B4B2-2441C4A2B9AE}"/>
                </a:ext>
              </a:extLst>
            </p:cNvPr>
            <p:cNvGraphicFramePr/>
            <p:nvPr>
              <p:extLst>
                <p:ext uri="{D42A27DB-BD31-4B8C-83A1-F6EECF244321}">
                  <p14:modId xmlns:p14="http://schemas.microsoft.com/office/powerpoint/2010/main" val="1999744412"/>
                </p:ext>
              </p:extLst>
            </p:nvPr>
          </p:nvGraphicFramePr>
          <p:xfrm>
            <a:off x="8936182" y="4962500"/>
            <a:ext cx="3692554" cy="2461700"/>
          </p:xfrm>
          <a:graphic>
            <a:graphicData uri="http://schemas.openxmlformats.org/drawingml/2006/chart">
              <c:chart xmlns:c="http://schemas.openxmlformats.org/drawingml/2006/chart" xmlns:r="http://schemas.openxmlformats.org/officeDocument/2006/relationships" r:id="rId7"/>
            </a:graphicData>
          </a:graphic>
        </p:graphicFrame>
        <p:sp>
          <p:nvSpPr>
            <p:cNvPr id="23" name="椭圆 22">
              <a:extLst>
                <a:ext uri="{FF2B5EF4-FFF2-40B4-BE49-F238E27FC236}">
                  <a16:creationId xmlns:a16="http://schemas.microsoft.com/office/drawing/2014/main" id="{52A705C0-1DBC-4219-981D-49054888FEA0}"/>
                </a:ext>
              </a:extLst>
            </p:cNvPr>
            <p:cNvSpPr/>
            <p:nvPr/>
          </p:nvSpPr>
          <p:spPr>
            <a:xfrm>
              <a:off x="9979453" y="5390344"/>
              <a:ext cx="1606013" cy="1606013"/>
            </a:xfrm>
            <a:prstGeom prst="ellipse">
              <a:avLst/>
            </a:prstGeom>
            <a:solidFill>
              <a:srgbClr val="E85F5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dirty="0"/>
            </a:p>
          </p:txBody>
        </p:sp>
        <p:sp>
          <p:nvSpPr>
            <p:cNvPr id="24" name="文本框 23">
              <a:extLst>
                <a:ext uri="{FF2B5EF4-FFF2-40B4-BE49-F238E27FC236}">
                  <a16:creationId xmlns:a16="http://schemas.microsoft.com/office/drawing/2014/main" id="{B7F04069-B06B-45BB-AEE6-F1B566EEC1EE}"/>
                </a:ext>
              </a:extLst>
            </p:cNvPr>
            <p:cNvSpPr txBox="1"/>
            <p:nvPr/>
          </p:nvSpPr>
          <p:spPr>
            <a:xfrm>
              <a:off x="10189188" y="5731685"/>
              <a:ext cx="1186543" cy="923330"/>
            </a:xfrm>
            <a:prstGeom prst="rect">
              <a:avLst/>
            </a:prstGeom>
            <a:noFill/>
          </p:spPr>
          <p:txBody>
            <a:bodyPr wrap="none" rtlCol="0">
              <a:spAutoFit/>
            </a:bodyPr>
            <a:lstStyle/>
            <a:p>
              <a:pPr algn="ctr"/>
              <a:r>
                <a:rPr lang="en-US" altLang="zh-CN" sz="5400" dirty="0">
                  <a:solidFill>
                    <a:schemeClr val="bg1"/>
                  </a:solidFill>
                  <a:effectLst>
                    <a:outerShdw blurRad="50800" dist="38100" dir="2700000" algn="tl" rotWithShape="0">
                      <a:prstClr val="black">
                        <a:alpha val="40000"/>
                      </a:prstClr>
                    </a:outerShdw>
                  </a:effectLst>
                  <a:latin typeface="Impact" panose="020B0806030902050204" pitchFamily="34" charset="0"/>
                  <a:ea typeface="微软雅黑 Light" panose="020B0502040204020203" pitchFamily="34" charset="-122"/>
                </a:rPr>
                <a:t>45</a:t>
              </a:r>
              <a:r>
                <a:rPr lang="en-US" altLang="zh-CN" sz="3200" dirty="0">
                  <a:solidFill>
                    <a:schemeClr val="bg1"/>
                  </a:solidFill>
                  <a:effectLst>
                    <a:outerShdw blurRad="50800" dist="38100" dir="2700000" algn="tl" rotWithShape="0">
                      <a:prstClr val="black">
                        <a:alpha val="40000"/>
                      </a:prstClr>
                    </a:outerShdw>
                  </a:effectLst>
                  <a:latin typeface="Impact" panose="020B0806030902050204" pitchFamily="34" charset="0"/>
                  <a:ea typeface="微软雅黑 Light" panose="020B0502040204020203" pitchFamily="34" charset="-122"/>
                </a:rPr>
                <a:t>%</a:t>
              </a:r>
              <a:endParaRPr lang="zh-CN" altLang="en-US" sz="3200" dirty="0">
                <a:solidFill>
                  <a:schemeClr val="bg1"/>
                </a:solidFill>
                <a:effectLst>
                  <a:outerShdw blurRad="50800" dist="38100" dir="2700000" algn="tl" rotWithShape="0">
                    <a:prstClr val="black">
                      <a:alpha val="40000"/>
                    </a:prstClr>
                  </a:outerShdw>
                </a:effectLst>
                <a:latin typeface="Impact" panose="020B0806030902050204" pitchFamily="34" charset="0"/>
                <a:ea typeface="微软雅黑 Light" panose="020B0502040204020203" pitchFamily="34" charset="-122"/>
              </a:endParaRPr>
            </a:p>
          </p:txBody>
        </p:sp>
      </p:grpSp>
      <p:sp>
        <p:nvSpPr>
          <p:cNvPr id="26" name="文本框 25">
            <a:extLst>
              <a:ext uri="{FF2B5EF4-FFF2-40B4-BE49-F238E27FC236}">
                <a16:creationId xmlns:a16="http://schemas.microsoft.com/office/drawing/2014/main" id="{019ED1E9-E32F-49B4-8E5A-7C21428D2BA9}"/>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工作完成情况</a:t>
            </a:r>
          </a:p>
        </p:txBody>
      </p:sp>
      <p:sp>
        <p:nvSpPr>
          <p:cNvPr id="30" name="矩形 29">
            <a:extLst>
              <a:ext uri="{FF2B5EF4-FFF2-40B4-BE49-F238E27FC236}">
                <a16:creationId xmlns:a16="http://schemas.microsoft.com/office/drawing/2014/main" id="{6D0030AA-6C58-4F33-84CE-923260EA7FD2}"/>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31" name="图片 30">
            <a:extLst>
              <a:ext uri="{FF2B5EF4-FFF2-40B4-BE49-F238E27FC236}">
                <a16:creationId xmlns:a16="http://schemas.microsoft.com/office/drawing/2014/main" id="{749E5303-C0FE-479C-A95E-76FA267BA13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sp>
        <p:nvSpPr>
          <p:cNvPr id="32" name="矩形: 圆角 31">
            <a:extLst>
              <a:ext uri="{FF2B5EF4-FFF2-40B4-BE49-F238E27FC236}">
                <a16:creationId xmlns:a16="http://schemas.microsoft.com/office/drawing/2014/main" id="{2151A5B6-0285-408F-83CF-A9A97106CD65}"/>
              </a:ext>
            </a:extLst>
          </p:cNvPr>
          <p:cNvSpPr/>
          <p:nvPr/>
        </p:nvSpPr>
        <p:spPr>
          <a:xfrm>
            <a:off x="1363718" y="4476532"/>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164E9EB8-1A33-4071-A109-645B63DEF60F}"/>
              </a:ext>
            </a:extLst>
          </p:cNvPr>
          <p:cNvSpPr txBox="1"/>
          <p:nvPr/>
        </p:nvSpPr>
        <p:spPr>
          <a:xfrm>
            <a:off x="613944" y="4476532"/>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37" name="矩形: 圆角 36">
            <a:extLst>
              <a:ext uri="{FF2B5EF4-FFF2-40B4-BE49-F238E27FC236}">
                <a16:creationId xmlns:a16="http://schemas.microsoft.com/office/drawing/2014/main" id="{72F5EF33-6E4D-4F7C-8AEC-B4CD09B10EE8}"/>
              </a:ext>
            </a:extLst>
          </p:cNvPr>
          <p:cNvSpPr/>
          <p:nvPr/>
        </p:nvSpPr>
        <p:spPr>
          <a:xfrm>
            <a:off x="5311604" y="4476532"/>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A056BE63-CA32-4A5F-9C13-3D8487E3DD4D}"/>
              </a:ext>
            </a:extLst>
          </p:cNvPr>
          <p:cNvSpPr txBox="1"/>
          <p:nvPr/>
        </p:nvSpPr>
        <p:spPr>
          <a:xfrm>
            <a:off x="4561830" y="4476532"/>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39" name="矩形: 圆角 38">
            <a:extLst>
              <a:ext uri="{FF2B5EF4-FFF2-40B4-BE49-F238E27FC236}">
                <a16:creationId xmlns:a16="http://schemas.microsoft.com/office/drawing/2014/main" id="{097F58BC-96AC-4B85-A91B-9BA9E2BDD8FD}"/>
              </a:ext>
            </a:extLst>
          </p:cNvPr>
          <p:cNvSpPr/>
          <p:nvPr/>
        </p:nvSpPr>
        <p:spPr>
          <a:xfrm>
            <a:off x="9131780" y="4390384"/>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A585AECE-42F0-4243-B10F-83E4196F77D6}"/>
              </a:ext>
            </a:extLst>
          </p:cNvPr>
          <p:cNvSpPr txBox="1"/>
          <p:nvPr/>
        </p:nvSpPr>
        <p:spPr>
          <a:xfrm>
            <a:off x="8382006" y="4390384"/>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Tree>
    <p:extLst>
      <p:ext uri="{BB962C8B-B14F-4D97-AF65-F5344CB8AC3E}">
        <p14:creationId xmlns:p14="http://schemas.microsoft.com/office/powerpoint/2010/main" val="3838305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7" grpId="0" animBg="1"/>
      <p:bldP spid="38" grpId="0"/>
      <p:bldP spid="39" grpId="0" animBg="1"/>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9892B95C-A920-48D2-A709-6C6BE6A2BCBE}"/>
              </a:ext>
            </a:extLst>
          </p:cNvPr>
          <p:cNvCxnSpPr>
            <a:cxnSpLocks/>
          </p:cNvCxnSpPr>
          <p:nvPr/>
        </p:nvCxnSpPr>
        <p:spPr>
          <a:xfrm>
            <a:off x="5454501" y="2184086"/>
            <a:ext cx="5048250" cy="0"/>
          </a:xfrm>
          <a:prstGeom prst="line">
            <a:avLst/>
          </a:prstGeom>
          <a:ln w="38100">
            <a:solidFill>
              <a:srgbClr val="BC0C0F"/>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3E7091C-D7EC-4465-B04C-403DAD7DF63E}"/>
              </a:ext>
            </a:extLst>
          </p:cNvPr>
          <p:cNvCxnSpPr>
            <a:cxnSpLocks/>
          </p:cNvCxnSpPr>
          <p:nvPr/>
        </p:nvCxnSpPr>
        <p:spPr>
          <a:xfrm>
            <a:off x="5454501" y="4146236"/>
            <a:ext cx="5048250" cy="0"/>
          </a:xfrm>
          <a:prstGeom prst="line">
            <a:avLst/>
          </a:prstGeom>
          <a:ln w="38100">
            <a:solidFill>
              <a:srgbClr val="BC0C0F"/>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9EE123F0-73A3-42DD-935B-A8E97E0ECD47}"/>
              </a:ext>
            </a:extLst>
          </p:cNvPr>
          <p:cNvSpPr txBox="1"/>
          <p:nvPr/>
        </p:nvSpPr>
        <p:spPr>
          <a:xfrm>
            <a:off x="5901616" y="2395237"/>
            <a:ext cx="5391150" cy="830997"/>
          </a:xfrm>
          <a:prstGeom prst="rect">
            <a:avLst/>
          </a:prstGeom>
          <a:noFill/>
        </p:spPr>
        <p:txBody>
          <a:bodyPr wrap="square" rtlCol="0">
            <a:spAutoFit/>
          </a:bodyPr>
          <a:lstStyle/>
          <a:p>
            <a:r>
              <a:rPr lang="zh-CN" altLang="en-US" sz="4800" dirty="0">
                <a:solidFill>
                  <a:srgbClr val="BC0C0F"/>
                </a:solidFill>
                <a:latin typeface="柳公权柳体" panose="02000000000000000000" pitchFamily="2" charset="-122"/>
                <a:ea typeface="柳公权柳体" panose="02000000000000000000" pitchFamily="2" charset="-122"/>
              </a:rPr>
              <a:t>工作不足地方</a:t>
            </a:r>
          </a:p>
        </p:txBody>
      </p:sp>
      <p:sp>
        <p:nvSpPr>
          <p:cNvPr id="12" name="矩形 11">
            <a:extLst>
              <a:ext uri="{FF2B5EF4-FFF2-40B4-BE49-F238E27FC236}">
                <a16:creationId xmlns:a16="http://schemas.microsoft.com/office/drawing/2014/main" id="{CBF02DF5-DD11-449E-843E-C2F9D022BFD1}"/>
              </a:ext>
            </a:extLst>
          </p:cNvPr>
          <p:cNvSpPr/>
          <p:nvPr/>
        </p:nvSpPr>
        <p:spPr>
          <a:xfrm>
            <a:off x="5886778" y="3226234"/>
            <a:ext cx="4029635" cy="1815882"/>
          </a:xfrm>
          <a:prstGeom prst="rect">
            <a:avLst/>
          </a:prstGeom>
          <a:ln>
            <a:noFill/>
          </a:ln>
        </p:spPr>
        <p:txBody>
          <a:bodyPr wrap="square">
            <a:spAutoFit/>
          </a:bodyPr>
          <a:lstStyle/>
          <a:p>
            <a:r>
              <a:rPr lang="zh-CN" altLang="en-US" sz="1600" dirty="0">
                <a:solidFill>
                  <a:schemeClr val="bg1">
                    <a:lumMod val="50000"/>
                  </a:schemeClr>
                </a:solidFill>
              </a:rPr>
              <a:t>Click add textClick add textClick add textClick add text Click add textClick add textClick add textClick add text</a:t>
            </a:r>
          </a:p>
          <a:p>
            <a:endParaRPr lang="zh-CN" altLang="en-US" sz="1600" dirty="0">
              <a:solidFill>
                <a:schemeClr val="bg1">
                  <a:lumMod val="50000"/>
                </a:schemeClr>
              </a:solidFill>
            </a:endParaRPr>
          </a:p>
          <a:p>
            <a:endParaRPr lang="zh-CN" altLang="en-US" sz="1600" dirty="0"/>
          </a:p>
          <a:p>
            <a:endParaRPr lang="zh-CN" altLang="en-US" sz="1600" dirty="0"/>
          </a:p>
          <a:p>
            <a:endParaRPr lang="zh-CN" altLang="en-US" sz="1600" dirty="0"/>
          </a:p>
        </p:txBody>
      </p:sp>
      <p:pic>
        <p:nvPicPr>
          <p:cNvPr id="13" name="图片 12">
            <a:extLst>
              <a:ext uri="{FF2B5EF4-FFF2-40B4-BE49-F238E27FC236}">
                <a16:creationId xmlns:a16="http://schemas.microsoft.com/office/drawing/2014/main" id="{BECDDA5C-8FF5-4886-8466-B39314784A44}"/>
              </a:ext>
            </a:extLst>
          </p:cNvPr>
          <p:cNvPicPr>
            <a:picLocks noChangeAspect="1"/>
          </p:cNvPicPr>
          <p:nvPr/>
        </p:nvPicPr>
        <p:blipFill>
          <a:blip r:embed="rId3">
            <a:duotone>
              <a:schemeClr val="accent2">
                <a:shade val="45000"/>
                <a:satMod val="135000"/>
              </a:schemeClr>
              <a:prstClr val="white"/>
            </a:duotone>
          </a:blip>
          <a:stretch>
            <a:fillRect/>
          </a:stretch>
        </p:blipFill>
        <p:spPr>
          <a:xfrm flipH="1">
            <a:off x="9572571" y="1283238"/>
            <a:ext cx="687684" cy="896979"/>
          </a:xfrm>
          <a:prstGeom prst="rect">
            <a:avLst/>
          </a:prstGeom>
        </p:spPr>
      </p:pic>
      <p:pic>
        <p:nvPicPr>
          <p:cNvPr id="3" name="图片 2">
            <a:extLst>
              <a:ext uri="{FF2B5EF4-FFF2-40B4-BE49-F238E27FC236}">
                <a16:creationId xmlns:a16="http://schemas.microsoft.com/office/drawing/2014/main" id="{A8780522-7BDB-4216-B8E2-910ECE2F8C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73402"/>
            <a:ext cx="6510052" cy="3737429"/>
          </a:xfrm>
          <a:prstGeom prst="rect">
            <a:avLst/>
          </a:prstGeom>
        </p:spPr>
      </p:pic>
    </p:spTree>
    <p:extLst>
      <p:ext uri="{BB962C8B-B14F-4D97-AF65-F5344CB8AC3E}">
        <p14:creationId xmlns:p14="http://schemas.microsoft.com/office/powerpoint/2010/main" val="4063611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80">
                                          <p:stCondLst>
                                            <p:cond delay="0"/>
                                          </p:stCondLst>
                                        </p:cTn>
                                        <p:tgtEl>
                                          <p:spTgt spid="13"/>
                                        </p:tgtEl>
                                      </p:cBhvr>
                                    </p:animEffect>
                                    <p:anim calcmode="lin" valueType="num">
                                      <p:cBhvr>
                                        <p:cTn id="2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3" dur="26">
                                          <p:stCondLst>
                                            <p:cond delay="650"/>
                                          </p:stCondLst>
                                        </p:cTn>
                                        <p:tgtEl>
                                          <p:spTgt spid="13"/>
                                        </p:tgtEl>
                                      </p:cBhvr>
                                      <p:to x="100000" y="60000"/>
                                    </p:animScale>
                                    <p:animScale>
                                      <p:cBhvr>
                                        <p:cTn id="34" dur="166" decel="50000">
                                          <p:stCondLst>
                                            <p:cond delay="676"/>
                                          </p:stCondLst>
                                        </p:cTn>
                                        <p:tgtEl>
                                          <p:spTgt spid="13"/>
                                        </p:tgtEl>
                                      </p:cBhvr>
                                      <p:to x="100000" y="100000"/>
                                    </p:animScale>
                                    <p:animScale>
                                      <p:cBhvr>
                                        <p:cTn id="35" dur="26">
                                          <p:stCondLst>
                                            <p:cond delay="1312"/>
                                          </p:stCondLst>
                                        </p:cTn>
                                        <p:tgtEl>
                                          <p:spTgt spid="13"/>
                                        </p:tgtEl>
                                      </p:cBhvr>
                                      <p:to x="100000" y="80000"/>
                                    </p:animScale>
                                    <p:animScale>
                                      <p:cBhvr>
                                        <p:cTn id="36" dur="166" decel="50000">
                                          <p:stCondLst>
                                            <p:cond delay="1338"/>
                                          </p:stCondLst>
                                        </p:cTn>
                                        <p:tgtEl>
                                          <p:spTgt spid="13"/>
                                        </p:tgtEl>
                                      </p:cBhvr>
                                      <p:to x="100000" y="100000"/>
                                    </p:animScale>
                                    <p:animScale>
                                      <p:cBhvr>
                                        <p:cTn id="37" dur="26">
                                          <p:stCondLst>
                                            <p:cond delay="1642"/>
                                          </p:stCondLst>
                                        </p:cTn>
                                        <p:tgtEl>
                                          <p:spTgt spid="13"/>
                                        </p:tgtEl>
                                      </p:cBhvr>
                                      <p:to x="100000" y="90000"/>
                                    </p:animScale>
                                    <p:animScale>
                                      <p:cBhvr>
                                        <p:cTn id="38" dur="166" decel="50000">
                                          <p:stCondLst>
                                            <p:cond delay="1668"/>
                                          </p:stCondLst>
                                        </p:cTn>
                                        <p:tgtEl>
                                          <p:spTgt spid="13"/>
                                        </p:tgtEl>
                                      </p:cBhvr>
                                      <p:to x="100000" y="100000"/>
                                    </p:animScale>
                                    <p:animScale>
                                      <p:cBhvr>
                                        <p:cTn id="39" dur="26">
                                          <p:stCondLst>
                                            <p:cond delay="1808"/>
                                          </p:stCondLst>
                                        </p:cTn>
                                        <p:tgtEl>
                                          <p:spTgt spid="13"/>
                                        </p:tgtEl>
                                      </p:cBhvr>
                                      <p:to x="100000" y="95000"/>
                                    </p:animScale>
                                    <p:animScale>
                                      <p:cBhvr>
                                        <p:cTn id="40" dur="166" decel="50000">
                                          <p:stCondLst>
                                            <p:cond delay="1834"/>
                                          </p:stCondLst>
                                        </p:cTn>
                                        <p:tgtEl>
                                          <p:spTgt spid="13"/>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down)">
                                      <p:cBhvr>
                                        <p:cTn id="4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id="{3724F114-63F7-468B-815E-85692555BBE5}"/>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工作完成情况</a:t>
            </a:r>
          </a:p>
        </p:txBody>
      </p:sp>
      <p:sp>
        <p:nvSpPr>
          <p:cNvPr id="24" name="矩形 23">
            <a:extLst>
              <a:ext uri="{FF2B5EF4-FFF2-40B4-BE49-F238E27FC236}">
                <a16:creationId xmlns:a16="http://schemas.microsoft.com/office/drawing/2014/main" id="{85A3A83E-8E8E-4C7D-A84C-45135571B696}"/>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25" name="图片 24">
            <a:extLst>
              <a:ext uri="{FF2B5EF4-FFF2-40B4-BE49-F238E27FC236}">
                <a16:creationId xmlns:a16="http://schemas.microsoft.com/office/drawing/2014/main" id="{03F1C3E5-3666-4913-A0E3-03944B47A1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graphicFrame>
        <p:nvGraphicFramePr>
          <p:cNvPr id="26" name="图表 13">
            <a:extLst>
              <a:ext uri="{FF2B5EF4-FFF2-40B4-BE49-F238E27FC236}">
                <a16:creationId xmlns:a16="http://schemas.microsoft.com/office/drawing/2014/main" id="{166A6CD9-F342-4624-9C41-B59BEE5E53EC}"/>
              </a:ext>
            </a:extLst>
          </p:cNvPr>
          <p:cNvGraphicFramePr>
            <a:graphicFrameLocks/>
          </p:cNvGraphicFramePr>
          <p:nvPr>
            <p:extLst>
              <p:ext uri="{D42A27DB-BD31-4B8C-83A1-F6EECF244321}">
                <p14:modId xmlns:p14="http://schemas.microsoft.com/office/powerpoint/2010/main" val="4135344105"/>
              </p:ext>
            </p:extLst>
          </p:nvPr>
        </p:nvGraphicFramePr>
        <p:xfrm>
          <a:off x="908266" y="1572262"/>
          <a:ext cx="5753908" cy="3843111"/>
        </p:xfrm>
        <a:graphic>
          <a:graphicData uri="http://schemas.openxmlformats.org/presentationml/2006/ole">
            <mc:AlternateContent xmlns:mc="http://schemas.openxmlformats.org/markup-compatibility/2006">
              <mc:Choice xmlns:v="urn:schemas-microsoft-com:vml" Requires="v">
                <p:oleObj spid="_x0000_s1037" r:id="rId5" imgW="6968332" imgH="3987130" progId="Excel.Chart.8">
                  <p:embed/>
                </p:oleObj>
              </mc:Choice>
              <mc:Fallback>
                <p:oleObj r:id="rId5" imgW="6968332" imgH="3987130" progId="Excel.Chart.8">
                  <p:embed/>
                  <p:pic>
                    <p:nvPicPr>
                      <p:cNvPr id="5" name="图表 13">
                        <a:extLst>
                          <a:ext uri="{FF2B5EF4-FFF2-40B4-BE49-F238E27FC236}">
                            <a16:creationId xmlns:a16="http://schemas.microsoft.com/office/drawing/2014/main" id="{5A75AB07-573B-4E7D-A56D-90A378DD4CEC}"/>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8266" y="1572262"/>
                        <a:ext cx="5753908" cy="3843111"/>
                      </a:xfrm>
                      <a:prstGeom prst="rect">
                        <a:avLst/>
                      </a:prstGeom>
                      <a:noFill/>
                      <a:ln>
                        <a:noFill/>
                      </a:ln>
                    </p:spPr>
                  </p:pic>
                </p:oleObj>
              </mc:Fallback>
            </mc:AlternateContent>
          </a:graphicData>
        </a:graphic>
      </p:graphicFrame>
      <p:pic>
        <p:nvPicPr>
          <p:cNvPr id="27" name="图片 26">
            <a:extLst>
              <a:ext uri="{FF2B5EF4-FFF2-40B4-BE49-F238E27FC236}">
                <a16:creationId xmlns:a16="http://schemas.microsoft.com/office/drawing/2014/main" id="{B34D44A6-CB67-4E70-9F8E-15CFB3C32D2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4173" t="43962" r="34811" b="41375"/>
          <a:stretch/>
        </p:blipFill>
        <p:spPr>
          <a:xfrm>
            <a:off x="7555949" y="1952354"/>
            <a:ext cx="957943" cy="1005569"/>
          </a:xfrm>
          <a:prstGeom prst="rect">
            <a:avLst/>
          </a:prstGeom>
        </p:spPr>
      </p:pic>
      <p:sp>
        <p:nvSpPr>
          <p:cNvPr id="28" name="矩形: 圆角 27">
            <a:extLst>
              <a:ext uri="{FF2B5EF4-FFF2-40B4-BE49-F238E27FC236}">
                <a16:creationId xmlns:a16="http://schemas.microsoft.com/office/drawing/2014/main" id="{17E8C0F0-7753-406E-B3B8-9DA2DEF83385}"/>
              </a:ext>
            </a:extLst>
          </p:cNvPr>
          <p:cNvSpPr/>
          <p:nvPr/>
        </p:nvSpPr>
        <p:spPr>
          <a:xfrm>
            <a:off x="9288678" y="1952354"/>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67294BFE-5648-465D-8CE3-8C660F6B80A6}"/>
              </a:ext>
            </a:extLst>
          </p:cNvPr>
          <p:cNvSpPr txBox="1"/>
          <p:nvPr/>
        </p:nvSpPr>
        <p:spPr>
          <a:xfrm>
            <a:off x="8513892" y="1952354"/>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pic>
        <p:nvPicPr>
          <p:cNvPr id="30" name="图片 29">
            <a:extLst>
              <a:ext uri="{FF2B5EF4-FFF2-40B4-BE49-F238E27FC236}">
                <a16:creationId xmlns:a16="http://schemas.microsoft.com/office/drawing/2014/main" id="{E0F9F154-421E-4177-9246-179A8EF3A308}"/>
              </a:ext>
            </a:extLst>
          </p:cNvPr>
          <p:cNvPicPr>
            <a:picLocks noChangeAspect="1"/>
          </p:cNvPicPr>
          <p:nvPr/>
        </p:nvPicPr>
        <p:blipFill rotWithShape="1">
          <a:blip r:embed="rId7" cstate="print">
            <a:duotone>
              <a:prstClr val="black"/>
              <a:schemeClr val="accent4">
                <a:tint val="45000"/>
                <a:satMod val="400000"/>
              </a:schemeClr>
            </a:duotone>
            <a:extLst>
              <a:ext uri="{28A0092B-C50C-407E-A947-70E740481C1C}">
                <a14:useLocalDpi xmlns:a14="http://schemas.microsoft.com/office/drawing/2010/main" val="0"/>
              </a:ext>
            </a:extLst>
          </a:blip>
          <a:srcRect l="54173" t="43962" r="34811" b="41375"/>
          <a:stretch/>
        </p:blipFill>
        <p:spPr>
          <a:xfrm>
            <a:off x="7555949" y="4084367"/>
            <a:ext cx="957943" cy="1005569"/>
          </a:xfrm>
          <a:prstGeom prst="rect">
            <a:avLst/>
          </a:prstGeom>
        </p:spPr>
      </p:pic>
      <p:sp>
        <p:nvSpPr>
          <p:cNvPr id="31" name="矩形: 圆角 30">
            <a:extLst>
              <a:ext uri="{FF2B5EF4-FFF2-40B4-BE49-F238E27FC236}">
                <a16:creationId xmlns:a16="http://schemas.microsoft.com/office/drawing/2014/main" id="{9FA9B5AF-52B3-4E17-89C8-56576630A8F0}"/>
              </a:ext>
            </a:extLst>
          </p:cNvPr>
          <p:cNvSpPr/>
          <p:nvPr/>
        </p:nvSpPr>
        <p:spPr>
          <a:xfrm>
            <a:off x="9288678" y="4281897"/>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D37030A9-1BB7-4B5A-B7C4-FE31066054DF}"/>
              </a:ext>
            </a:extLst>
          </p:cNvPr>
          <p:cNvSpPr txBox="1"/>
          <p:nvPr/>
        </p:nvSpPr>
        <p:spPr>
          <a:xfrm>
            <a:off x="8513892" y="4281897"/>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spTree>
    <p:extLst>
      <p:ext uri="{BB962C8B-B14F-4D97-AF65-F5344CB8AC3E}">
        <p14:creationId xmlns:p14="http://schemas.microsoft.com/office/powerpoint/2010/main" val="15814304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1" grpId="0" animBg="1"/>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id="{3724F114-63F7-468B-815E-85692555BBE5}"/>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工作完成情况</a:t>
            </a:r>
          </a:p>
        </p:txBody>
      </p:sp>
      <p:sp>
        <p:nvSpPr>
          <p:cNvPr id="24" name="矩形 23">
            <a:extLst>
              <a:ext uri="{FF2B5EF4-FFF2-40B4-BE49-F238E27FC236}">
                <a16:creationId xmlns:a16="http://schemas.microsoft.com/office/drawing/2014/main" id="{85A3A83E-8E8E-4C7D-A84C-45135571B696}"/>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25" name="图片 24">
            <a:extLst>
              <a:ext uri="{FF2B5EF4-FFF2-40B4-BE49-F238E27FC236}">
                <a16:creationId xmlns:a16="http://schemas.microsoft.com/office/drawing/2014/main" id="{03F1C3E5-3666-4913-A0E3-03944B47A1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sp>
        <p:nvSpPr>
          <p:cNvPr id="2" name="矩形 1">
            <a:extLst>
              <a:ext uri="{FF2B5EF4-FFF2-40B4-BE49-F238E27FC236}">
                <a16:creationId xmlns:a16="http://schemas.microsoft.com/office/drawing/2014/main" id="{9126553D-F8B6-4303-B316-A268FE60D1C4}"/>
              </a:ext>
            </a:extLst>
          </p:cNvPr>
          <p:cNvSpPr/>
          <p:nvPr/>
        </p:nvSpPr>
        <p:spPr>
          <a:xfrm>
            <a:off x="987466" y="1625600"/>
            <a:ext cx="8141351" cy="4325257"/>
          </a:xfrm>
          <a:prstGeom prst="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04DAABE8-82C2-4121-89E5-CF04473018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9665" y="-152098"/>
            <a:ext cx="9069131" cy="6858000"/>
          </a:xfrm>
          <a:prstGeom prst="rect">
            <a:avLst/>
          </a:prstGeom>
        </p:spPr>
      </p:pic>
      <p:sp>
        <p:nvSpPr>
          <p:cNvPr id="5" name="矩形 4">
            <a:extLst>
              <a:ext uri="{FF2B5EF4-FFF2-40B4-BE49-F238E27FC236}">
                <a16:creationId xmlns:a16="http://schemas.microsoft.com/office/drawing/2014/main" id="{14FCFDC7-5FE9-4E90-B621-56535ACE585C}"/>
              </a:ext>
            </a:extLst>
          </p:cNvPr>
          <p:cNvSpPr/>
          <p:nvPr/>
        </p:nvSpPr>
        <p:spPr>
          <a:xfrm>
            <a:off x="1243419" y="2689566"/>
            <a:ext cx="3952696" cy="3416320"/>
          </a:xfrm>
          <a:prstGeom prst="rect">
            <a:avLst/>
          </a:prstGeom>
        </p:spPr>
        <p:txBody>
          <a:bodyPr wrap="square">
            <a:spAutoFit/>
          </a:bodyPr>
          <a:lstStyle/>
          <a:p>
            <a:pPr>
              <a:lnSpc>
                <a:spcPct val="150000"/>
              </a:lnSpc>
            </a:pPr>
            <a:r>
              <a:rPr lang="zh-CN" altLang="en-US" dirty="0">
                <a:solidFill>
                  <a:schemeClr val="bg1"/>
                </a:solidFill>
                <a:latin typeface="KaiTi" panose="02010609060101010101" pitchFamily="49" charset="-122"/>
                <a:ea typeface="KaiTi" panose="02010609060101010101" pitchFamily="49" charset="-122"/>
              </a:rPr>
              <a:t>单击此处添加文本单击此处添加文本单击此处添加单击此处添加文本单击此处添加文本单击此处添加单击此处添加文本单击此处添加文本单击此处添加单击此处添加文本单击此处添加文本单击此处添加</a:t>
            </a:r>
          </a:p>
          <a:p>
            <a:pPr>
              <a:lnSpc>
                <a:spcPct val="150000"/>
              </a:lnSpc>
            </a:pPr>
            <a:endParaRPr lang="zh-CN" altLang="en-US" dirty="0">
              <a:solidFill>
                <a:schemeClr val="bg1"/>
              </a:solidFill>
              <a:latin typeface="KaiTi" panose="02010609060101010101" pitchFamily="49" charset="-122"/>
              <a:ea typeface="KaiTi" panose="02010609060101010101" pitchFamily="49" charset="-122"/>
            </a:endParaRPr>
          </a:p>
          <a:p>
            <a:pPr>
              <a:lnSpc>
                <a:spcPct val="150000"/>
              </a:lnSpc>
            </a:pPr>
            <a:endParaRPr lang="zh-CN" altLang="en-US" dirty="0">
              <a:solidFill>
                <a:schemeClr val="bg1"/>
              </a:solidFill>
              <a:latin typeface="KaiTi" panose="02010609060101010101" pitchFamily="49" charset="-122"/>
              <a:ea typeface="KaiTi" panose="02010609060101010101" pitchFamily="49" charset="-122"/>
            </a:endParaRPr>
          </a:p>
        </p:txBody>
      </p:sp>
      <p:sp>
        <p:nvSpPr>
          <p:cNvPr id="6" name="文本框 5">
            <a:extLst>
              <a:ext uri="{FF2B5EF4-FFF2-40B4-BE49-F238E27FC236}">
                <a16:creationId xmlns:a16="http://schemas.microsoft.com/office/drawing/2014/main" id="{D92FF31F-9B3D-4929-8D24-46EA6F71DFC8}"/>
              </a:ext>
            </a:extLst>
          </p:cNvPr>
          <p:cNvSpPr txBox="1"/>
          <p:nvPr/>
        </p:nvSpPr>
        <p:spPr>
          <a:xfrm>
            <a:off x="1272636" y="2011317"/>
            <a:ext cx="3614057" cy="523220"/>
          </a:xfrm>
          <a:prstGeom prst="rect">
            <a:avLst/>
          </a:prstGeom>
          <a:noFill/>
        </p:spPr>
        <p:txBody>
          <a:bodyPr wrap="square" rtlCol="0">
            <a:spAutoFit/>
          </a:bodyPr>
          <a:lstStyle/>
          <a:p>
            <a:r>
              <a:rPr lang="zh-CN" altLang="en-US" sz="2800" b="1" dirty="0">
                <a:solidFill>
                  <a:schemeClr val="bg1">
                    <a:lumMod val="75000"/>
                  </a:schemeClr>
                </a:solidFill>
                <a:latin typeface="KaiTi" panose="02010609060101010101" pitchFamily="49" charset="-122"/>
                <a:ea typeface="KaiTi" panose="02010609060101010101" pitchFamily="49" charset="-122"/>
              </a:rPr>
              <a:t>单击此处添加标题</a:t>
            </a:r>
            <a:endParaRPr lang="zh-CN" altLang="en-US" sz="2800" b="1" dirty="0">
              <a:solidFill>
                <a:schemeClr val="bg1">
                  <a:lumMod val="75000"/>
                </a:schemeClr>
              </a:solidFill>
            </a:endParaRPr>
          </a:p>
        </p:txBody>
      </p:sp>
      <p:sp>
        <p:nvSpPr>
          <p:cNvPr id="7" name="矩形 6">
            <a:extLst>
              <a:ext uri="{FF2B5EF4-FFF2-40B4-BE49-F238E27FC236}">
                <a16:creationId xmlns:a16="http://schemas.microsoft.com/office/drawing/2014/main" id="{E7387834-07B3-496B-B8EA-F4B1656C7076}"/>
              </a:ext>
            </a:extLst>
          </p:cNvPr>
          <p:cNvSpPr/>
          <p:nvPr/>
        </p:nvSpPr>
        <p:spPr>
          <a:xfrm>
            <a:off x="1422400" y="2534537"/>
            <a:ext cx="2075542" cy="123614"/>
          </a:xfrm>
          <a:prstGeom prst="rect">
            <a:avLst/>
          </a:prstGeom>
          <a:solidFill>
            <a:schemeClr val="bg1">
              <a:lumMod val="50000"/>
            </a:schemeClr>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71396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id="{3724F114-63F7-468B-815E-85692555BBE5}"/>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工作完成情况</a:t>
            </a:r>
          </a:p>
        </p:txBody>
      </p:sp>
      <p:sp>
        <p:nvSpPr>
          <p:cNvPr id="24" name="矩形 23">
            <a:extLst>
              <a:ext uri="{FF2B5EF4-FFF2-40B4-BE49-F238E27FC236}">
                <a16:creationId xmlns:a16="http://schemas.microsoft.com/office/drawing/2014/main" id="{85A3A83E-8E8E-4C7D-A84C-45135571B696}"/>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25" name="图片 24">
            <a:extLst>
              <a:ext uri="{FF2B5EF4-FFF2-40B4-BE49-F238E27FC236}">
                <a16:creationId xmlns:a16="http://schemas.microsoft.com/office/drawing/2014/main" id="{03F1C3E5-3666-4913-A0E3-03944B47A1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pic>
        <p:nvPicPr>
          <p:cNvPr id="3" name="图片 2">
            <a:extLst>
              <a:ext uri="{FF2B5EF4-FFF2-40B4-BE49-F238E27FC236}">
                <a16:creationId xmlns:a16="http://schemas.microsoft.com/office/drawing/2014/main" id="{FEF9615E-DA53-4044-96CA-8CC7AD2A1C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55080" y="1219200"/>
            <a:ext cx="5772999" cy="5109029"/>
          </a:xfrm>
          <a:prstGeom prst="rect">
            <a:avLst/>
          </a:prstGeom>
        </p:spPr>
      </p:pic>
      <p:sp>
        <p:nvSpPr>
          <p:cNvPr id="7" name="矩形: 圆角 6">
            <a:extLst>
              <a:ext uri="{FF2B5EF4-FFF2-40B4-BE49-F238E27FC236}">
                <a16:creationId xmlns:a16="http://schemas.microsoft.com/office/drawing/2014/main" id="{1118E140-B3E7-4FFD-AA6F-B5ED034C9DBB}"/>
              </a:ext>
            </a:extLst>
          </p:cNvPr>
          <p:cNvSpPr/>
          <p:nvPr/>
        </p:nvSpPr>
        <p:spPr>
          <a:xfrm>
            <a:off x="1435012" y="1731757"/>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99CF831-6D67-443B-8134-ABF6D1B34496}"/>
              </a:ext>
            </a:extLst>
          </p:cNvPr>
          <p:cNvSpPr txBox="1"/>
          <p:nvPr/>
        </p:nvSpPr>
        <p:spPr>
          <a:xfrm>
            <a:off x="685238" y="1731757"/>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9" name="矩形: 圆角 8">
            <a:extLst>
              <a:ext uri="{FF2B5EF4-FFF2-40B4-BE49-F238E27FC236}">
                <a16:creationId xmlns:a16="http://schemas.microsoft.com/office/drawing/2014/main" id="{91F941D9-7556-4EE8-8A00-9A1B90A9EFE4}"/>
              </a:ext>
            </a:extLst>
          </p:cNvPr>
          <p:cNvSpPr/>
          <p:nvPr/>
        </p:nvSpPr>
        <p:spPr>
          <a:xfrm>
            <a:off x="1647995" y="4149026"/>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66B2AE9-02B1-4F71-A7A8-07D768F81807}"/>
              </a:ext>
            </a:extLst>
          </p:cNvPr>
          <p:cNvSpPr txBox="1"/>
          <p:nvPr/>
        </p:nvSpPr>
        <p:spPr>
          <a:xfrm>
            <a:off x="898221" y="4149026"/>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11" name="矩形: 圆角 10">
            <a:extLst>
              <a:ext uri="{FF2B5EF4-FFF2-40B4-BE49-F238E27FC236}">
                <a16:creationId xmlns:a16="http://schemas.microsoft.com/office/drawing/2014/main" id="{4F8A1693-2B8F-4FDC-9A2B-B94274492AEE}"/>
              </a:ext>
            </a:extLst>
          </p:cNvPr>
          <p:cNvSpPr/>
          <p:nvPr/>
        </p:nvSpPr>
        <p:spPr>
          <a:xfrm>
            <a:off x="9764870" y="1783806"/>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FDC739D-AC6D-4833-ADDB-8D21F2B24D67}"/>
              </a:ext>
            </a:extLst>
          </p:cNvPr>
          <p:cNvSpPr txBox="1"/>
          <p:nvPr/>
        </p:nvSpPr>
        <p:spPr>
          <a:xfrm>
            <a:off x="9015096" y="1783806"/>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13" name="矩形: 圆角 12">
            <a:extLst>
              <a:ext uri="{FF2B5EF4-FFF2-40B4-BE49-F238E27FC236}">
                <a16:creationId xmlns:a16="http://schemas.microsoft.com/office/drawing/2014/main" id="{1D01AD87-0F1C-4964-BC43-D2FF04B93360}"/>
              </a:ext>
            </a:extLst>
          </p:cNvPr>
          <p:cNvSpPr/>
          <p:nvPr/>
        </p:nvSpPr>
        <p:spPr>
          <a:xfrm>
            <a:off x="9722007" y="3959177"/>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A53A7B28-FC33-4091-B79D-7812B7C922A0}"/>
              </a:ext>
            </a:extLst>
          </p:cNvPr>
          <p:cNvSpPr txBox="1"/>
          <p:nvPr/>
        </p:nvSpPr>
        <p:spPr>
          <a:xfrm>
            <a:off x="8972233" y="3959177"/>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Tree>
    <p:extLst>
      <p:ext uri="{BB962C8B-B14F-4D97-AF65-F5344CB8AC3E}">
        <p14:creationId xmlns:p14="http://schemas.microsoft.com/office/powerpoint/2010/main" val="545058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3" grpId="0" animBg="1"/>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89D5754-EB32-443A-B44E-7A7262DB15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9582" y="-24295"/>
            <a:ext cx="6858000" cy="6858000"/>
          </a:xfrm>
          <a:prstGeom prst="rect">
            <a:avLst/>
          </a:prstGeom>
        </p:spPr>
      </p:pic>
      <p:pic>
        <p:nvPicPr>
          <p:cNvPr id="10" name="图片 9">
            <a:extLst>
              <a:ext uri="{FF2B5EF4-FFF2-40B4-BE49-F238E27FC236}">
                <a16:creationId xmlns:a16="http://schemas.microsoft.com/office/drawing/2014/main" id="{D08DFEB9-9129-4F0A-888C-1C9023F1E4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flipV="1">
            <a:off x="975197" y="1556470"/>
            <a:ext cx="778998" cy="791217"/>
          </a:xfrm>
          <a:prstGeom prst="rect">
            <a:avLst/>
          </a:prstGeom>
        </p:spPr>
      </p:pic>
      <p:sp>
        <p:nvSpPr>
          <p:cNvPr id="20" name="文本框 19">
            <a:extLst>
              <a:ext uri="{FF2B5EF4-FFF2-40B4-BE49-F238E27FC236}">
                <a16:creationId xmlns:a16="http://schemas.microsoft.com/office/drawing/2014/main" id="{23C9FA00-0FC2-405A-BB19-C1539248B5F8}"/>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工作完成情况</a:t>
            </a:r>
          </a:p>
        </p:txBody>
      </p:sp>
      <p:sp>
        <p:nvSpPr>
          <p:cNvPr id="21" name="矩形 20">
            <a:extLst>
              <a:ext uri="{FF2B5EF4-FFF2-40B4-BE49-F238E27FC236}">
                <a16:creationId xmlns:a16="http://schemas.microsoft.com/office/drawing/2014/main" id="{2B96AAB5-FE87-4B93-BEC2-B4EC0BA20305}"/>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22" name="图片 21">
            <a:extLst>
              <a:ext uri="{FF2B5EF4-FFF2-40B4-BE49-F238E27FC236}">
                <a16:creationId xmlns:a16="http://schemas.microsoft.com/office/drawing/2014/main" id="{A497651A-1C74-46E0-9C50-AFE9919AFB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sp>
        <p:nvSpPr>
          <p:cNvPr id="23" name="文本框 22">
            <a:extLst>
              <a:ext uri="{FF2B5EF4-FFF2-40B4-BE49-F238E27FC236}">
                <a16:creationId xmlns:a16="http://schemas.microsoft.com/office/drawing/2014/main" id="{507C46E9-4B91-4297-98E4-6AEFD881FAA5}"/>
              </a:ext>
            </a:extLst>
          </p:cNvPr>
          <p:cNvSpPr txBox="1"/>
          <p:nvPr/>
        </p:nvSpPr>
        <p:spPr>
          <a:xfrm>
            <a:off x="2050590" y="1490413"/>
            <a:ext cx="5758096" cy="969496"/>
          </a:xfrm>
          <a:prstGeom prst="rect">
            <a:avLst/>
          </a:prstGeom>
          <a:noFill/>
        </p:spPr>
        <p:txBody>
          <a:bodyPr wrap="square" rtlCol="0">
            <a:spAutoFit/>
          </a:bodyPr>
          <a:lstStyle/>
          <a:p>
            <a:pPr>
              <a:lnSpc>
                <a:spcPct val="150000"/>
              </a:lnSpc>
            </a:pPr>
            <a:r>
              <a:rPr lang="zh-CN" altLang="en-US" sz="2000" b="1" dirty="0">
                <a:solidFill>
                  <a:srgbClr val="AE1552"/>
                </a:solidFill>
                <a:latin typeface="KaiTi" panose="02010609060101010101" pitchFamily="49" charset="-122"/>
                <a:ea typeface="KaiTi" panose="02010609060101010101" pitchFamily="49" charset="-122"/>
              </a:rPr>
              <a:t>添加标题</a:t>
            </a:r>
            <a:endParaRPr lang="en-US" altLang="zh-CN" sz="2000" b="1" dirty="0">
              <a:solidFill>
                <a:srgbClr val="AE1552"/>
              </a:solidFill>
              <a:latin typeface="KaiTi" panose="02010609060101010101" pitchFamily="49" charset="-122"/>
              <a:ea typeface="KaiTi" panose="02010609060101010101" pitchFamily="49" charset="-122"/>
            </a:endParaRPr>
          </a:p>
          <a:p>
            <a:pPr>
              <a:lnSpc>
                <a:spcPct val="150000"/>
              </a:lnSpc>
            </a:pPr>
            <a:r>
              <a:rPr lang="zh-CN" altLang="en-US" dirty="0">
                <a:solidFill>
                  <a:schemeClr val="bg1">
                    <a:lumMod val="75000"/>
                  </a:schemeClr>
                </a:solidFill>
                <a:latin typeface="KaiTi" panose="02010609060101010101" pitchFamily="49" charset="-122"/>
                <a:ea typeface="KaiTi" panose="02010609060101010101" pitchFamily="49" charset="-122"/>
              </a:rPr>
              <a:t>单击此处添加文本单击此处添加文本单击此处添加</a:t>
            </a:r>
          </a:p>
        </p:txBody>
      </p:sp>
      <p:pic>
        <p:nvPicPr>
          <p:cNvPr id="24" name="图片 23">
            <a:extLst>
              <a:ext uri="{FF2B5EF4-FFF2-40B4-BE49-F238E27FC236}">
                <a16:creationId xmlns:a16="http://schemas.microsoft.com/office/drawing/2014/main" id="{EF910F8D-128D-4B2C-84A7-3B57DF4F8D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flipV="1">
            <a:off x="993575" y="2943268"/>
            <a:ext cx="778998" cy="791217"/>
          </a:xfrm>
          <a:prstGeom prst="rect">
            <a:avLst/>
          </a:prstGeom>
        </p:spPr>
      </p:pic>
      <p:sp>
        <p:nvSpPr>
          <p:cNvPr id="25" name="文本框 24">
            <a:extLst>
              <a:ext uri="{FF2B5EF4-FFF2-40B4-BE49-F238E27FC236}">
                <a16:creationId xmlns:a16="http://schemas.microsoft.com/office/drawing/2014/main" id="{92AA62FB-7501-4D8F-A1BA-0B8217427EBF}"/>
              </a:ext>
            </a:extLst>
          </p:cNvPr>
          <p:cNvSpPr txBox="1"/>
          <p:nvPr/>
        </p:nvSpPr>
        <p:spPr>
          <a:xfrm>
            <a:off x="2068968" y="2877211"/>
            <a:ext cx="5758096" cy="969496"/>
          </a:xfrm>
          <a:prstGeom prst="rect">
            <a:avLst/>
          </a:prstGeom>
          <a:noFill/>
        </p:spPr>
        <p:txBody>
          <a:bodyPr wrap="square" rtlCol="0">
            <a:spAutoFit/>
          </a:bodyPr>
          <a:lstStyle/>
          <a:p>
            <a:pPr>
              <a:lnSpc>
                <a:spcPct val="150000"/>
              </a:lnSpc>
            </a:pPr>
            <a:r>
              <a:rPr lang="zh-CN" altLang="en-US" sz="2000" b="1" dirty="0">
                <a:solidFill>
                  <a:srgbClr val="AE1552"/>
                </a:solidFill>
                <a:latin typeface="KaiTi" panose="02010609060101010101" pitchFamily="49" charset="-122"/>
                <a:ea typeface="KaiTi" panose="02010609060101010101" pitchFamily="49" charset="-122"/>
              </a:rPr>
              <a:t>添加标题</a:t>
            </a:r>
            <a:endParaRPr lang="en-US" altLang="zh-CN" sz="2000" b="1" dirty="0">
              <a:solidFill>
                <a:srgbClr val="AE1552"/>
              </a:solidFill>
              <a:latin typeface="KaiTi" panose="02010609060101010101" pitchFamily="49" charset="-122"/>
              <a:ea typeface="KaiTi" panose="02010609060101010101" pitchFamily="49" charset="-122"/>
            </a:endParaRPr>
          </a:p>
          <a:p>
            <a:pPr>
              <a:lnSpc>
                <a:spcPct val="150000"/>
              </a:lnSpc>
            </a:pPr>
            <a:r>
              <a:rPr lang="zh-CN" altLang="en-US" dirty="0">
                <a:solidFill>
                  <a:schemeClr val="bg1">
                    <a:lumMod val="75000"/>
                  </a:schemeClr>
                </a:solidFill>
                <a:latin typeface="KaiTi" panose="02010609060101010101" pitchFamily="49" charset="-122"/>
                <a:ea typeface="KaiTi" panose="02010609060101010101" pitchFamily="49" charset="-122"/>
              </a:rPr>
              <a:t>单击此处添加文本单击此处添加文本单击此处添加</a:t>
            </a:r>
          </a:p>
        </p:txBody>
      </p:sp>
      <p:pic>
        <p:nvPicPr>
          <p:cNvPr id="26" name="图片 25">
            <a:extLst>
              <a:ext uri="{FF2B5EF4-FFF2-40B4-BE49-F238E27FC236}">
                <a16:creationId xmlns:a16="http://schemas.microsoft.com/office/drawing/2014/main" id="{B9D9A8A8-7DAD-48CF-A46B-BBA84F571B1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flipV="1">
            <a:off x="993575" y="4330066"/>
            <a:ext cx="778998" cy="791217"/>
          </a:xfrm>
          <a:prstGeom prst="rect">
            <a:avLst/>
          </a:prstGeom>
        </p:spPr>
      </p:pic>
      <p:sp>
        <p:nvSpPr>
          <p:cNvPr id="27" name="文本框 26">
            <a:extLst>
              <a:ext uri="{FF2B5EF4-FFF2-40B4-BE49-F238E27FC236}">
                <a16:creationId xmlns:a16="http://schemas.microsoft.com/office/drawing/2014/main" id="{66665C11-7C73-4927-98DC-03D073C3D00A}"/>
              </a:ext>
            </a:extLst>
          </p:cNvPr>
          <p:cNvSpPr txBox="1"/>
          <p:nvPr/>
        </p:nvSpPr>
        <p:spPr>
          <a:xfrm>
            <a:off x="2068968" y="4264009"/>
            <a:ext cx="5758096" cy="969496"/>
          </a:xfrm>
          <a:prstGeom prst="rect">
            <a:avLst/>
          </a:prstGeom>
          <a:noFill/>
        </p:spPr>
        <p:txBody>
          <a:bodyPr wrap="square" rtlCol="0">
            <a:spAutoFit/>
          </a:bodyPr>
          <a:lstStyle/>
          <a:p>
            <a:pPr>
              <a:lnSpc>
                <a:spcPct val="150000"/>
              </a:lnSpc>
            </a:pPr>
            <a:r>
              <a:rPr lang="zh-CN" altLang="en-US" sz="2000" b="1" dirty="0">
                <a:solidFill>
                  <a:srgbClr val="AE1552"/>
                </a:solidFill>
                <a:latin typeface="KaiTi" panose="02010609060101010101" pitchFamily="49" charset="-122"/>
                <a:ea typeface="KaiTi" panose="02010609060101010101" pitchFamily="49" charset="-122"/>
              </a:rPr>
              <a:t>添加标题</a:t>
            </a:r>
            <a:endParaRPr lang="en-US" altLang="zh-CN" sz="2000" b="1" dirty="0">
              <a:solidFill>
                <a:srgbClr val="AE1552"/>
              </a:solidFill>
              <a:latin typeface="KaiTi" panose="02010609060101010101" pitchFamily="49" charset="-122"/>
              <a:ea typeface="KaiTi" panose="02010609060101010101" pitchFamily="49" charset="-122"/>
            </a:endParaRPr>
          </a:p>
          <a:p>
            <a:pPr>
              <a:lnSpc>
                <a:spcPct val="150000"/>
              </a:lnSpc>
            </a:pPr>
            <a:r>
              <a:rPr lang="zh-CN" altLang="en-US" dirty="0">
                <a:solidFill>
                  <a:schemeClr val="bg1">
                    <a:lumMod val="75000"/>
                  </a:schemeClr>
                </a:solidFill>
                <a:latin typeface="KaiTi" panose="02010609060101010101" pitchFamily="49" charset="-122"/>
                <a:ea typeface="KaiTi" panose="02010609060101010101" pitchFamily="49" charset="-122"/>
              </a:rPr>
              <a:t>单击此处添加文本单击此处添加文本单击此处添加</a:t>
            </a:r>
          </a:p>
        </p:txBody>
      </p:sp>
    </p:spTree>
    <p:extLst>
      <p:ext uri="{BB962C8B-B14F-4D97-AF65-F5344CB8AC3E}">
        <p14:creationId xmlns:p14="http://schemas.microsoft.com/office/powerpoint/2010/main" val="34136743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AEF1D5DE-D8C8-46AD-8352-F80C177BDCA4}"/>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工作完成情况</a:t>
            </a:r>
          </a:p>
        </p:txBody>
      </p:sp>
      <p:sp>
        <p:nvSpPr>
          <p:cNvPr id="18" name="矩形 17">
            <a:extLst>
              <a:ext uri="{FF2B5EF4-FFF2-40B4-BE49-F238E27FC236}">
                <a16:creationId xmlns:a16="http://schemas.microsoft.com/office/drawing/2014/main" id="{D0015479-7F5D-4428-963E-6253DFBF8201}"/>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19" name="图片 18">
            <a:extLst>
              <a:ext uri="{FF2B5EF4-FFF2-40B4-BE49-F238E27FC236}">
                <a16:creationId xmlns:a16="http://schemas.microsoft.com/office/drawing/2014/main" id="{ECD19333-A715-4466-AA68-A4049288BE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sp>
        <p:nvSpPr>
          <p:cNvPr id="21" name="矩形: 圆角 20">
            <a:extLst>
              <a:ext uri="{FF2B5EF4-FFF2-40B4-BE49-F238E27FC236}">
                <a16:creationId xmlns:a16="http://schemas.microsoft.com/office/drawing/2014/main" id="{68B29E6D-C60F-42B9-B7CB-7817B18AD468}"/>
              </a:ext>
            </a:extLst>
          </p:cNvPr>
          <p:cNvSpPr/>
          <p:nvPr/>
        </p:nvSpPr>
        <p:spPr>
          <a:xfrm>
            <a:off x="4775829" y="1820657"/>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8A5FA41F-554C-4E15-8470-1329CA3A2699}"/>
              </a:ext>
            </a:extLst>
          </p:cNvPr>
          <p:cNvSpPr txBox="1"/>
          <p:nvPr/>
        </p:nvSpPr>
        <p:spPr>
          <a:xfrm>
            <a:off x="4026055" y="1820657"/>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23" name="矩形: 圆角 22">
            <a:extLst>
              <a:ext uri="{FF2B5EF4-FFF2-40B4-BE49-F238E27FC236}">
                <a16:creationId xmlns:a16="http://schemas.microsoft.com/office/drawing/2014/main" id="{817860EA-005F-4145-8F67-DE1DB1C4FE75}"/>
              </a:ext>
            </a:extLst>
          </p:cNvPr>
          <p:cNvSpPr/>
          <p:nvPr/>
        </p:nvSpPr>
        <p:spPr>
          <a:xfrm>
            <a:off x="4775829" y="4048077"/>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BD5C9670-1ADC-4E42-9B71-5E9B442843CD}"/>
              </a:ext>
            </a:extLst>
          </p:cNvPr>
          <p:cNvSpPr txBox="1"/>
          <p:nvPr/>
        </p:nvSpPr>
        <p:spPr>
          <a:xfrm>
            <a:off x="4026055" y="4048077"/>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25" name="矩形: 圆角 24">
            <a:extLst>
              <a:ext uri="{FF2B5EF4-FFF2-40B4-BE49-F238E27FC236}">
                <a16:creationId xmlns:a16="http://schemas.microsoft.com/office/drawing/2014/main" id="{59037627-D077-4F10-8BD7-C22365063D3C}"/>
              </a:ext>
            </a:extLst>
          </p:cNvPr>
          <p:cNvSpPr/>
          <p:nvPr/>
        </p:nvSpPr>
        <p:spPr>
          <a:xfrm>
            <a:off x="8724187" y="1827659"/>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86139FA4-3DE5-4324-8BFF-6FA1CE84EEEA}"/>
              </a:ext>
            </a:extLst>
          </p:cNvPr>
          <p:cNvSpPr txBox="1"/>
          <p:nvPr/>
        </p:nvSpPr>
        <p:spPr>
          <a:xfrm>
            <a:off x="7974413" y="1827659"/>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27" name="矩形: 圆角 26">
            <a:extLst>
              <a:ext uri="{FF2B5EF4-FFF2-40B4-BE49-F238E27FC236}">
                <a16:creationId xmlns:a16="http://schemas.microsoft.com/office/drawing/2014/main" id="{99011CA5-A7F9-46E7-800F-084EB7A54641}"/>
              </a:ext>
            </a:extLst>
          </p:cNvPr>
          <p:cNvSpPr/>
          <p:nvPr/>
        </p:nvSpPr>
        <p:spPr>
          <a:xfrm>
            <a:off x="8681324" y="4003030"/>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FC439200-085A-4C36-857B-B2C4E49CEAA2}"/>
              </a:ext>
            </a:extLst>
          </p:cNvPr>
          <p:cNvSpPr txBox="1"/>
          <p:nvPr/>
        </p:nvSpPr>
        <p:spPr>
          <a:xfrm>
            <a:off x="7931550" y="4003030"/>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pic>
        <p:nvPicPr>
          <p:cNvPr id="3" name="图片 2">
            <a:extLst>
              <a:ext uri="{FF2B5EF4-FFF2-40B4-BE49-F238E27FC236}">
                <a16:creationId xmlns:a16="http://schemas.microsoft.com/office/drawing/2014/main" id="{ECB15A97-E0AC-4412-A05C-725DEE363D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103" y="711176"/>
            <a:ext cx="7200000" cy="6107936"/>
          </a:xfrm>
          <a:prstGeom prst="rect">
            <a:avLst/>
          </a:prstGeom>
        </p:spPr>
      </p:pic>
    </p:spTree>
    <p:extLst>
      <p:ext uri="{BB962C8B-B14F-4D97-AF65-F5344CB8AC3E}">
        <p14:creationId xmlns:p14="http://schemas.microsoft.com/office/powerpoint/2010/main" val="3812872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animBg="1"/>
      <p:bldP spid="24" grpId="0"/>
      <p:bldP spid="25" grpId="0" animBg="1"/>
      <p:bldP spid="26" grpId="0"/>
      <p:bldP spid="27" grpId="0" animBg="1"/>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9892B95C-A920-48D2-A709-6C6BE6A2BCBE}"/>
              </a:ext>
            </a:extLst>
          </p:cNvPr>
          <p:cNvCxnSpPr>
            <a:cxnSpLocks/>
          </p:cNvCxnSpPr>
          <p:nvPr/>
        </p:nvCxnSpPr>
        <p:spPr>
          <a:xfrm>
            <a:off x="5454501" y="2184086"/>
            <a:ext cx="5048250" cy="0"/>
          </a:xfrm>
          <a:prstGeom prst="line">
            <a:avLst/>
          </a:prstGeom>
          <a:ln w="38100">
            <a:solidFill>
              <a:srgbClr val="BC0C0F"/>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3E7091C-D7EC-4465-B04C-403DAD7DF63E}"/>
              </a:ext>
            </a:extLst>
          </p:cNvPr>
          <p:cNvCxnSpPr>
            <a:cxnSpLocks/>
          </p:cNvCxnSpPr>
          <p:nvPr/>
        </p:nvCxnSpPr>
        <p:spPr>
          <a:xfrm>
            <a:off x="5454501" y="4146236"/>
            <a:ext cx="5048250" cy="0"/>
          </a:xfrm>
          <a:prstGeom prst="line">
            <a:avLst/>
          </a:prstGeom>
          <a:ln w="38100">
            <a:solidFill>
              <a:srgbClr val="BC0C0F"/>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9EE123F0-73A3-42DD-935B-A8E97E0ECD47}"/>
              </a:ext>
            </a:extLst>
          </p:cNvPr>
          <p:cNvSpPr txBox="1"/>
          <p:nvPr/>
        </p:nvSpPr>
        <p:spPr>
          <a:xfrm>
            <a:off x="5901616" y="2395237"/>
            <a:ext cx="5391150" cy="830997"/>
          </a:xfrm>
          <a:prstGeom prst="rect">
            <a:avLst/>
          </a:prstGeom>
          <a:noFill/>
        </p:spPr>
        <p:txBody>
          <a:bodyPr wrap="square" rtlCol="0">
            <a:spAutoFit/>
          </a:bodyPr>
          <a:lstStyle/>
          <a:p>
            <a:r>
              <a:rPr lang="zh-CN" altLang="en-US" sz="4800" dirty="0">
                <a:solidFill>
                  <a:srgbClr val="BC0C0F"/>
                </a:solidFill>
                <a:latin typeface="柳公权柳体" panose="02000000000000000000" pitchFamily="2" charset="-122"/>
                <a:ea typeface="柳公权柳体" panose="02000000000000000000" pitchFamily="2" charset="-122"/>
              </a:rPr>
              <a:t>明年工作计划</a:t>
            </a:r>
          </a:p>
        </p:txBody>
      </p:sp>
      <p:sp>
        <p:nvSpPr>
          <p:cNvPr id="12" name="矩形 11">
            <a:extLst>
              <a:ext uri="{FF2B5EF4-FFF2-40B4-BE49-F238E27FC236}">
                <a16:creationId xmlns:a16="http://schemas.microsoft.com/office/drawing/2014/main" id="{CBF02DF5-DD11-449E-843E-C2F9D022BFD1}"/>
              </a:ext>
            </a:extLst>
          </p:cNvPr>
          <p:cNvSpPr/>
          <p:nvPr/>
        </p:nvSpPr>
        <p:spPr>
          <a:xfrm>
            <a:off x="5886778" y="3226234"/>
            <a:ext cx="4029635" cy="1815882"/>
          </a:xfrm>
          <a:prstGeom prst="rect">
            <a:avLst/>
          </a:prstGeom>
          <a:ln>
            <a:noFill/>
          </a:ln>
        </p:spPr>
        <p:txBody>
          <a:bodyPr wrap="square">
            <a:spAutoFit/>
          </a:bodyPr>
          <a:lstStyle/>
          <a:p>
            <a:r>
              <a:rPr lang="zh-CN" altLang="en-US" sz="1600" dirty="0">
                <a:solidFill>
                  <a:schemeClr val="bg1">
                    <a:lumMod val="50000"/>
                  </a:schemeClr>
                </a:solidFill>
              </a:rPr>
              <a:t>Click add textClick add textClick add textClick add text Click add textClick add textClick add textClick add text</a:t>
            </a:r>
          </a:p>
          <a:p>
            <a:endParaRPr lang="zh-CN" altLang="en-US" sz="1600" dirty="0">
              <a:solidFill>
                <a:schemeClr val="bg1">
                  <a:lumMod val="50000"/>
                </a:schemeClr>
              </a:solidFill>
            </a:endParaRPr>
          </a:p>
          <a:p>
            <a:endParaRPr lang="zh-CN" altLang="en-US" sz="1600" dirty="0"/>
          </a:p>
          <a:p>
            <a:endParaRPr lang="zh-CN" altLang="en-US" sz="1600" dirty="0"/>
          </a:p>
          <a:p>
            <a:endParaRPr lang="zh-CN" altLang="en-US" sz="1600" dirty="0"/>
          </a:p>
        </p:txBody>
      </p:sp>
      <p:pic>
        <p:nvPicPr>
          <p:cNvPr id="13" name="图片 12">
            <a:extLst>
              <a:ext uri="{FF2B5EF4-FFF2-40B4-BE49-F238E27FC236}">
                <a16:creationId xmlns:a16="http://schemas.microsoft.com/office/drawing/2014/main" id="{BECDDA5C-8FF5-4886-8466-B39314784A44}"/>
              </a:ext>
            </a:extLst>
          </p:cNvPr>
          <p:cNvPicPr>
            <a:picLocks noChangeAspect="1"/>
          </p:cNvPicPr>
          <p:nvPr/>
        </p:nvPicPr>
        <p:blipFill>
          <a:blip r:embed="rId3">
            <a:duotone>
              <a:schemeClr val="accent2">
                <a:shade val="45000"/>
                <a:satMod val="135000"/>
              </a:schemeClr>
              <a:prstClr val="white"/>
            </a:duotone>
          </a:blip>
          <a:stretch>
            <a:fillRect/>
          </a:stretch>
        </p:blipFill>
        <p:spPr>
          <a:xfrm flipH="1">
            <a:off x="9572571" y="1283238"/>
            <a:ext cx="687684" cy="896979"/>
          </a:xfrm>
          <a:prstGeom prst="rect">
            <a:avLst/>
          </a:prstGeom>
        </p:spPr>
      </p:pic>
      <p:pic>
        <p:nvPicPr>
          <p:cNvPr id="3" name="图片 2">
            <a:extLst>
              <a:ext uri="{FF2B5EF4-FFF2-40B4-BE49-F238E27FC236}">
                <a16:creationId xmlns:a16="http://schemas.microsoft.com/office/drawing/2014/main" id="{A8780522-7BDB-4216-B8E2-910ECE2F8C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73402"/>
            <a:ext cx="6510052" cy="3737429"/>
          </a:xfrm>
          <a:prstGeom prst="rect">
            <a:avLst/>
          </a:prstGeom>
        </p:spPr>
      </p:pic>
    </p:spTree>
    <p:extLst>
      <p:ext uri="{BB962C8B-B14F-4D97-AF65-F5344CB8AC3E}">
        <p14:creationId xmlns:p14="http://schemas.microsoft.com/office/powerpoint/2010/main" val="526843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80">
                                          <p:stCondLst>
                                            <p:cond delay="0"/>
                                          </p:stCondLst>
                                        </p:cTn>
                                        <p:tgtEl>
                                          <p:spTgt spid="13"/>
                                        </p:tgtEl>
                                      </p:cBhvr>
                                    </p:animEffect>
                                    <p:anim calcmode="lin" valueType="num">
                                      <p:cBhvr>
                                        <p:cTn id="2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3" dur="26">
                                          <p:stCondLst>
                                            <p:cond delay="650"/>
                                          </p:stCondLst>
                                        </p:cTn>
                                        <p:tgtEl>
                                          <p:spTgt spid="13"/>
                                        </p:tgtEl>
                                      </p:cBhvr>
                                      <p:to x="100000" y="60000"/>
                                    </p:animScale>
                                    <p:animScale>
                                      <p:cBhvr>
                                        <p:cTn id="34" dur="166" decel="50000">
                                          <p:stCondLst>
                                            <p:cond delay="676"/>
                                          </p:stCondLst>
                                        </p:cTn>
                                        <p:tgtEl>
                                          <p:spTgt spid="13"/>
                                        </p:tgtEl>
                                      </p:cBhvr>
                                      <p:to x="100000" y="100000"/>
                                    </p:animScale>
                                    <p:animScale>
                                      <p:cBhvr>
                                        <p:cTn id="35" dur="26">
                                          <p:stCondLst>
                                            <p:cond delay="1312"/>
                                          </p:stCondLst>
                                        </p:cTn>
                                        <p:tgtEl>
                                          <p:spTgt spid="13"/>
                                        </p:tgtEl>
                                      </p:cBhvr>
                                      <p:to x="100000" y="80000"/>
                                    </p:animScale>
                                    <p:animScale>
                                      <p:cBhvr>
                                        <p:cTn id="36" dur="166" decel="50000">
                                          <p:stCondLst>
                                            <p:cond delay="1338"/>
                                          </p:stCondLst>
                                        </p:cTn>
                                        <p:tgtEl>
                                          <p:spTgt spid="13"/>
                                        </p:tgtEl>
                                      </p:cBhvr>
                                      <p:to x="100000" y="100000"/>
                                    </p:animScale>
                                    <p:animScale>
                                      <p:cBhvr>
                                        <p:cTn id="37" dur="26">
                                          <p:stCondLst>
                                            <p:cond delay="1642"/>
                                          </p:stCondLst>
                                        </p:cTn>
                                        <p:tgtEl>
                                          <p:spTgt spid="13"/>
                                        </p:tgtEl>
                                      </p:cBhvr>
                                      <p:to x="100000" y="90000"/>
                                    </p:animScale>
                                    <p:animScale>
                                      <p:cBhvr>
                                        <p:cTn id="38" dur="166" decel="50000">
                                          <p:stCondLst>
                                            <p:cond delay="1668"/>
                                          </p:stCondLst>
                                        </p:cTn>
                                        <p:tgtEl>
                                          <p:spTgt spid="13"/>
                                        </p:tgtEl>
                                      </p:cBhvr>
                                      <p:to x="100000" y="100000"/>
                                    </p:animScale>
                                    <p:animScale>
                                      <p:cBhvr>
                                        <p:cTn id="39" dur="26">
                                          <p:stCondLst>
                                            <p:cond delay="1808"/>
                                          </p:stCondLst>
                                        </p:cTn>
                                        <p:tgtEl>
                                          <p:spTgt spid="13"/>
                                        </p:tgtEl>
                                      </p:cBhvr>
                                      <p:to x="100000" y="95000"/>
                                    </p:animScale>
                                    <p:animScale>
                                      <p:cBhvr>
                                        <p:cTn id="40" dur="166" decel="50000">
                                          <p:stCondLst>
                                            <p:cond delay="1834"/>
                                          </p:stCondLst>
                                        </p:cTn>
                                        <p:tgtEl>
                                          <p:spTgt spid="13"/>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down)">
                                      <p:cBhvr>
                                        <p:cTn id="4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1D56BAF-D891-45C2-A92C-5518FE6EBB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6678" y="-810014"/>
            <a:ext cx="7645322" cy="5996331"/>
          </a:xfrm>
          <a:prstGeom prst="rect">
            <a:avLst/>
          </a:prstGeom>
        </p:spPr>
      </p:pic>
      <p:sp>
        <p:nvSpPr>
          <p:cNvPr id="18" name="文本框 17">
            <a:extLst>
              <a:ext uri="{FF2B5EF4-FFF2-40B4-BE49-F238E27FC236}">
                <a16:creationId xmlns:a16="http://schemas.microsoft.com/office/drawing/2014/main" id="{10DBA697-13FE-41ED-B6CF-CB3B3EF97BAD}"/>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明年工作计划</a:t>
            </a:r>
          </a:p>
        </p:txBody>
      </p:sp>
      <p:sp>
        <p:nvSpPr>
          <p:cNvPr id="21" name="矩形 20">
            <a:extLst>
              <a:ext uri="{FF2B5EF4-FFF2-40B4-BE49-F238E27FC236}">
                <a16:creationId xmlns:a16="http://schemas.microsoft.com/office/drawing/2014/main" id="{F7198CE2-A9B3-497C-960F-9D390E3E3A7C}"/>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22" name="图片 21">
            <a:extLst>
              <a:ext uri="{FF2B5EF4-FFF2-40B4-BE49-F238E27FC236}">
                <a16:creationId xmlns:a16="http://schemas.microsoft.com/office/drawing/2014/main" id="{69A37215-754C-414A-BB20-C0DE53C5F3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pic>
        <p:nvPicPr>
          <p:cNvPr id="29" name="图片 28">
            <a:extLst>
              <a:ext uri="{FF2B5EF4-FFF2-40B4-BE49-F238E27FC236}">
                <a16:creationId xmlns:a16="http://schemas.microsoft.com/office/drawing/2014/main" id="{49EAE6EE-BA38-446F-9752-FBC3FA643E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flipV="1">
            <a:off x="792969" y="1888484"/>
            <a:ext cx="778998" cy="791217"/>
          </a:xfrm>
          <a:prstGeom prst="rect">
            <a:avLst/>
          </a:prstGeom>
        </p:spPr>
      </p:pic>
      <p:sp>
        <p:nvSpPr>
          <p:cNvPr id="30" name="文本框 29">
            <a:extLst>
              <a:ext uri="{FF2B5EF4-FFF2-40B4-BE49-F238E27FC236}">
                <a16:creationId xmlns:a16="http://schemas.microsoft.com/office/drawing/2014/main" id="{D1BB387A-72E7-4D99-AED0-9B643C7B5D35}"/>
              </a:ext>
            </a:extLst>
          </p:cNvPr>
          <p:cNvSpPr txBox="1"/>
          <p:nvPr/>
        </p:nvSpPr>
        <p:spPr>
          <a:xfrm>
            <a:off x="1868362" y="1822427"/>
            <a:ext cx="5758096" cy="969496"/>
          </a:xfrm>
          <a:prstGeom prst="rect">
            <a:avLst/>
          </a:prstGeom>
          <a:noFill/>
        </p:spPr>
        <p:txBody>
          <a:bodyPr wrap="square" rtlCol="0">
            <a:spAutoFit/>
          </a:bodyPr>
          <a:lstStyle/>
          <a:p>
            <a:pPr>
              <a:lnSpc>
                <a:spcPct val="150000"/>
              </a:lnSpc>
            </a:pPr>
            <a:r>
              <a:rPr lang="zh-CN" altLang="en-US" sz="2000" b="1" dirty="0">
                <a:solidFill>
                  <a:srgbClr val="AE1552"/>
                </a:solidFill>
                <a:latin typeface="KaiTi" panose="02010609060101010101" pitchFamily="49" charset="-122"/>
                <a:ea typeface="KaiTi" panose="02010609060101010101" pitchFamily="49" charset="-122"/>
              </a:rPr>
              <a:t>添加标题</a:t>
            </a:r>
            <a:endParaRPr lang="en-US" altLang="zh-CN" sz="2000" b="1" dirty="0">
              <a:solidFill>
                <a:srgbClr val="AE1552"/>
              </a:solidFill>
              <a:latin typeface="KaiTi" panose="02010609060101010101" pitchFamily="49" charset="-122"/>
              <a:ea typeface="KaiTi" panose="02010609060101010101" pitchFamily="49" charset="-122"/>
            </a:endParaRPr>
          </a:p>
          <a:p>
            <a:pPr>
              <a:lnSpc>
                <a:spcPct val="150000"/>
              </a:lnSpc>
            </a:pPr>
            <a:r>
              <a:rPr lang="zh-CN" altLang="en-US" dirty="0">
                <a:solidFill>
                  <a:schemeClr val="bg1">
                    <a:lumMod val="75000"/>
                  </a:schemeClr>
                </a:solidFill>
                <a:latin typeface="KaiTi" panose="02010609060101010101" pitchFamily="49" charset="-122"/>
                <a:ea typeface="KaiTi" panose="02010609060101010101" pitchFamily="49" charset="-122"/>
              </a:rPr>
              <a:t>单击此处添加文本单击此处添加文本单击此处添加</a:t>
            </a:r>
          </a:p>
        </p:txBody>
      </p:sp>
      <p:pic>
        <p:nvPicPr>
          <p:cNvPr id="31" name="图片 30">
            <a:extLst>
              <a:ext uri="{FF2B5EF4-FFF2-40B4-BE49-F238E27FC236}">
                <a16:creationId xmlns:a16="http://schemas.microsoft.com/office/drawing/2014/main" id="{2F838BC7-4340-435F-A920-3AEE70F028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flipV="1">
            <a:off x="811347" y="3275282"/>
            <a:ext cx="778998" cy="791217"/>
          </a:xfrm>
          <a:prstGeom prst="rect">
            <a:avLst/>
          </a:prstGeom>
        </p:spPr>
      </p:pic>
      <p:sp>
        <p:nvSpPr>
          <p:cNvPr id="32" name="文本框 31">
            <a:extLst>
              <a:ext uri="{FF2B5EF4-FFF2-40B4-BE49-F238E27FC236}">
                <a16:creationId xmlns:a16="http://schemas.microsoft.com/office/drawing/2014/main" id="{EFED63CF-C65E-4A3D-BE99-39070EDC9269}"/>
              </a:ext>
            </a:extLst>
          </p:cNvPr>
          <p:cNvSpPr txBox="1"/>
          <p:nvPr/>
        </p:nvSpPr>
        <p:spPr>
          <a:xfrm>
            <a:off x="1886740" y="3209225"/>
            <a:ext cx="5758096" cy="969496"/>
          </a:xfrm>
          <a:prstGeom prst="rect">
            <a:avLst/>
          </a:prstGeom>
          <a:noFill/>
        </p:spPr>
        <p:txBody>
          <a:bodyPr wrap="square" rtlCol="0">
            <a:spAutoFit/>
          </a:bodyPr>
          <a:lstStyle/>
          <a:p>
            <a:pPr>
              <a:lnSpc>
                <a:spcPct val="150000"/>
              </a:lnSpc>
            </a:pPr>
            <a:r>
              <a:rPr lang="zh-CN" altLang="en-US" sz="2000" b="1" dirty="0">
                <a:solidFill>
                  <a:srgbClr val="AE1552"/>
                </a:solidFill>
                <a:latin typeface="KaiTi" panose="02010609060101010101" pitchFamily="49" charset="-122"/>
                <a:ea typeface="KaiTi" panose="02010609060101010101" pitchFamily="49" charset="-122"/>
              </a:rPr>
              <a:t>添加标题</a:t>
            </a:r>
            <a:endParaRPr lang="en-US" altLang="zh-CN" sz="2000" b="1" dirty="0">
              <a:solidFill>
                <a:srgbClr val="AE1552"/>
              </a:solidFill>
              <a:latin typeface="KaiTi" panose="02010609060101010101" pitchFamily="49" charset="-122"/>
              <a:ea typeface="KaiTi" panose="02010609060101010101" pitchFamily="49" charset="-122"/>
            </a:endParaRPr>
          </a:p>
          <a:p>
            <a:pPr>
              <a:lnSpc>
                <a:spcPct val="150000"/>
              </a:lnSpc>
            </a:pPr>
            <a:r>
              <a:rPr lang="zh-CN" altLang="en-US" dirty="0">
                <a:solidFill>
                  <a:schemeClr val="bg1">
                    <a:lumMod val="75000"/>
                  </a:schemeClr>
                </a:solidFill>
                <a:latin typeface="KaiTi" panose="02010609060101010101" pitchFamily="49" charset="-122"/>
                <a:ea typeface="KaiTi" panose="02010609060101010101" pitchFamily="49" charset="-122"/>
              </a:rPr>
              <a:t>单击此处添加文本单击此处添加文本单击此处添加</a:t>
            </a:r>
          </a:p>
        </p:txBody>
      </p:sp>
      <p:pic>
        <p:nvPicPr>
          <p:cNvPr id="33" name="图片 32">
            <a:extLst>
              <a:ext uri="{FF2B5EF4-FFF2-40B4-BE49-F238E27FC236}">
                <a16:creationId xmlns:a16="http://schemas.microsoft.com/office/drawing/2014/main" id="{BD2B4C3F-63D9-4E28-877F-72101CF745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flipV="1">
            <a:off x="811347" y="4662080"/>
            <a:ext cx="778998" cy="791217"/>
          </a:xfrm>
          <a:prstGeom prst="rect">
            <a:avLst/>
          </a:prstGeom>
        </p:spPr>
      </p:pic>
      <p:sp>
        <p:nvSpPr>
          <p:cNvPr id="34" name="文本框 33">
            <a:extLst>
              <a:ext uri="{FF2B5EF4-FFF2-40B4-BE49-F238E27FC236}">
                <a16:creationId xmlns:a16="http://schemas.microsoft.com/office/drawing/2014/main" id="{4B31CA58-80C1-417F-A647-FCCD32D967C0}"/>
              </a:ext>
            </a:extLst>
          </p:cNvPr>
          <p:cNvSpPr txBox="1"/>
          <p:nvPr/>
        </p:nvSpPr>
        <p:spPr>
          <a:xfrm>
            <a:off x="1886740" y="4596023"/>
            <a:ext cx="5758096" cy="969496"/>
          </a:xfrm>
          <a:prstGeom prst="rect">
            <a:avLst/>
          </a:prstGeom>
          <a:noFill/>
        </p:spPr>
        <p:txBody>
          <a:bodyPr wrap="square" rtlCol="0">
            <a:spAutoFit/>
          </a:bodyPr>
          <a:lstStyle/>
          <a:p>
            <a:pPr>
              <a:lnSpc>
                <a:spcPct val="150000"/>
              </a:lnSpc>
            </a:pPr>
            <a:r>
              <a:rPr lang="zh-CN" altLang="en-US" sz="2000" b="1" dirty="0">
                <a:solidFill>
                  <a:srgbClr val="AE1552"/>
                </a:solidFill>
                <a:latin typeface="KaiTi" panose="02010609060101010101" pitchFamily="49" charset="-122"/>
                <a:ea typeface="KaiTi" panose="02010609060101010101" pitchFamily="49" charset="-122"/>
              </a:rPr>
              <a:t>添加标题</a:t>
            </a:r>
            <a:endParaRPr lang="en-US" altLang="zh-CN" sz="2000" b="1" dirty="0">
              <a:solidFill>
                <a:srgbClr val="AE1552"/>
              </a:solidFill>
              <a:latin typeface="KaiTi" panose="02010609060101010101" pitchFamily="49" charset="-122"/>
              <a:ea typeface="KaiTi" panose="02010609060101010101" pitchFamily="49" charset="-122"/>
            </a:endParaRPr>
          </a:p>
          <a:p>
            <a:pPr>
              <a:lnSpc>
                <a:spcPct val="150000"/>
              </a:lnSpc>
            </a:pPr>
            <a:r>
              <a:rPr lang="zh-CN" altLang="en-US" dirty="0">
                <a:solidFill>
                  <a:schemeClr val="bg1">
                    <a:lumMod val="75000"/>
                  </a:schemeClr>
                </a:solidFill>
                <a:latin typeface="KaiTi" panose="02010609060101010101" pitchFamily="49" charset="-122"/>
                <a:ea typeface="KaiTi" panose="02010609060101010101" pitchFamily="49" charset="-122"/>
              </a:rPr>
              <a:t>单击此处添加文本单击此处添加文本单击此处添加</a:t>
            </a:r>
          </a:p>
        </p:txBody>
      </p:sp>
    </p:spTree>
    <p:extLst>
      <p:ext uri="{BB962C8B-B14F-4D97-AF65-F5344CB8AC3E}">
        <p14:creationId xmlns:p14="http://schemas.microsoft.com/office/powerpoint/2010/main" val="11279981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013D13D-9B29-46FB-8719-C22A5FFDC657}"/>
              </a:ext>
            </a:extLst>
          </p:cNvPr>
          <p:cNvSpPr txBox="1"/>
          <p:nvPr/>
        </p:nvSpPr>
        <p:spPr>
          <a:xfrm>
            <a:off x="4775716" y="440826"/>
            <a:ext cx="4514850" cy="1446550"/>
          </a:xfrm>
          <a:prstGeom prst="rect">
            <a:avLst/>
          </a:prstGeom>
          <a:noFill/>
        </p:spPr>
        <p:txBody>
          <a:bodyPr wrap="square" rtlCol="0">
            <a:spAutoFit/>
          </a:bodyPr>
          <a:lstStyle/>
          <a:p>
            <a:r>
              <a:rPr lang="zh-CN" altLang="en-US" sz="8800" dirty="0">
                <a:solidFill>
                  <a:srgbClr val="BC0C0F"/>
                </a:solidFill>
                <a:latin typeface="柳公权柳体" panose="02000000000000000000" pitchFamily="2" charset="-122"/>
                <a:ea typeface="柳公权柳体" panose="02000000000000000000" pitchFamily="2" charset="-122"/>
              </a:rPr>
              <a:t>目录</a:t>
            </a:r>
            <a:endParaRPr lang="zh-CN" altLang="en-US" sz="4800" dirty="0">
              <a:solidFill>
                <a:srgbClr val="BC0C0F"/>
              </a:solidFill>
              <a:latin typeface="柳公权柳体" panose="02000000000000000000" pitchFamily="2" charset="-122"/>
              <a:ea typeface="柳公权柳体" panose="02000000000000000000" pitchFamily="2" charset="-122"/>
            </a:endParaRPr>
          </a:p>
        </p:txBody>
      </p:sp>
      <p:sp>
        <p:nvSpPr>
          <p:cNvPr id="7" name="椭圆 6">
            <a:extLst>
              <a:ext uri="{FF2B5EF4-FFF2-40B4-BE49-F238E27FC236}">
                <a16:creationId xmlns:a16="http://schemas.microsoft.com/office/drawing/2014/main" id="{E7F8C67D-40C2-4EBF-9CAD-D0E1F60384BF}"/>
              </a:ext>
            </a:extLst>
          </p:cNvPr>
          <p:cNvSpPr/>
          <p:nvPr/>
        </p:nvSpPr>
        <p:spPr>
          <a:xfrm rot="429671">
            <a:off x="6664255" y="2216483"/>
            <a:ext cx="208489" cy="208489"/>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212D38D4-F2E0-49F4-9AFB-9E6826721BF6}"/>
              </a:ext>
            </a:extLst>
          </p:cNvPr>
          <p:cNvSpPr/>
          <p:nvPr/>
        </p:nvSpPr>
        <p:spPr>
          <a:xfrm rot="429671">
            <a:off x="6816655" y="2368883"/>
            <a:ext cx="208489" cy="208489"/>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id="{A66C63CC-218A-4228-816A-6ED91A6AE4CC}"/>
              </a:ext>
            </a:extLst>
          </p:cNvPr>
          <p:cNvSpPr txBox="1"/>
          <p:nvPr/>
        </p:nvSpPr>
        <p:spPr>
          <a:xfrm>
            <a:off x="7189727" y="2122360"/>
            <a:ext cx="3110492" cy="523220"/>
          </a:xfrm>
          <a:prstGeom prst="rect">
            <a:avLst/>
          </a:prstGeom>
          <a:noFill/>
        </p:spPr>
        <p:txBody>
          <a:bodyPr wrap="square" rtlCol="0">
            <a:spAutoFit/>
          </a:bodyPr>
          <a:lstStyle/>
          <a:p>
            <a:r>
              <a:rPr lang="zh-CN" altLang="en-US" sz="2800" dirty="0">
                <a:solidFill>
                  <a:srgbClr val="BC0C0F"/>
                </a:solidFill>
                <a:latin typeface="柳公权柳体" panose="02000000000000000000" pitchFamily="2" charset="-122"/>
                <a:ea typeface="柳公权柳体" panose="02000000000000000000" pitchFamily="2" charset="-122"/>
              </a:rPr>
              <a:t>年度工作概述</a:t>
            </a:r>
          </a:p>
        </p:txBody>
      </p:sp>
      <p:sp>
        <p:nvSpPr>
          <p:cNvPr id="11" name="矩形 10">
            <a:extLst>
              <a:ext uri="{FF2B5EF4-FFF2-40B4-BE49-F238E27FC236}">
                <a16:creationId xmlns:a16="http://schemas.microsoft.com/office/drawing/2014/main" id="{D8491953-3BB6-45D1-A701-B3874AAB7DF0}"/>
              </a:ext>
            </a:extLst>
          </p:cNvPr>
          <p:cNvSpPr/>
          <p:nvPr/>
        </p:nvSpPr>
        <p:spPr>
          <a:xfrm>
            <a:off x="7326437" y="2589555"/>
            <a:ext cx="1295676" cy="338554"/>
          </a:xfrm>
          <a:prstGeom prst="rect">
            <a:avLst/>
          </a:prstGeom>
        </p:spPr>
        <p:txBody>
          <a:bodyPr wrap="none">
            <a:spAutoFit/>
          </a:bodyPr>
          <a:lstStyle/>
          <a:p>
            <a:r>
              <a:rPr lang="zh-CN" altLang="en-US" sz="1600" dirty="0"/>
              <a:t>Click add text</a:t>
            </a:r>
          </a:p>
        </p:txBody>
      </p:sp>
      <p:sp>
        <p:nvSpPr>
          <p:cNvPr id="12" name="椭圆 11">
            <a:extLst>
              <a:ext uri="{FF2B5EF4-FFF2-40B4-BE49-F238E27FC236}">
                <a16:creationId xmlns:a16="http://schemas.microsoft.com/office/drawing/2014/main" id="{8AEBAB02-0DB7-4FB7-9FAE-5160E4772D3D}"/>
              </a:ext>
            </a:extLst>
          </p:cNvPr>
          <p:cNvSpPr/>
          <p:nvPr/>
        </p:nvSpPr>
        <p:spPr>
          <a:xfrm rot="429671">
            <a:off x="6650539" y="3227817"/>
            <a:ext cx="208489" cy="208489"/>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23E7A31F-10D7-4BFE-BB57-EC59A3854215}"/>
              </a:ext>
            </a:extLst>
          </p:cNvPr>
          <p:cNvSpPr/>
          <p:nvPr/>
        </p:nvSpPr>
        <p:spPr>
          <a:xfrm rot="429671">
            <a:off x="6802939" y="3380217"/>
            <a:ext cx="208489" cy="208489"/>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368FF732-21D4-4502-B6BA-3FF399951B4F}"/>
              </a:ext>
            </a:extLst>
          </p:cNvPr>
          <p:cNvSpPr txBox="1"/>
          <p:nvPr/>
        </p:nvSpPr>
        <p:spPr>
          <a:xfrm>
            <a:off x="7176011" y="3133694"/>
            <a:ext cx="3110492" cy="523220"/>
          </a:xfrm>
          <a:prstGeom prst="rect">
            <a:avLst/>
          </a:prstGeom>
          <a:noFill/>
        </p:spPr>
        <p:txBody>
          <a:bodyPr wrap="square" rtlCol="0">
            <a:spAutoFit/>
          </a:bodyPr>
          <a:lstStyle/>
          <a:p>
            <a:r>
              <a:rPr lang="zh-CN" altLang="en-US" sz="2800" dirty="0">
                <a:solidFill>
                  <a:srgbClr val="BC0C0F"/>
                </a:solidFill>
                <a:latin typeface="柳公权柳体" panose="02000000000000000000" pitchFamily="2" charset="-122"/>
                <a:ea typeface="柳公权柳体" panose="02000000000000000000" pitchFamily="2" charset="-122"/>
              </a:rPr>
              <a:t>工作完成情况</a:t>
            </a:r>
          </a:p>
        </p:txBody>
      </p:sp>
      <p:sp>
        <p:nvSpPr>
          <p:cNvPr id="15" name="矩形 14">
            <a:extLst>
              <a:ext uri="{FF2B5EF4-FFF2-40B4-BE49-F238E27FC236}">
                <a16:creationId xmlns:a16="http://schemas.microsoft.com/office/drawing/2014/main" id="{9E206A67-9F55-46BE-B8A5-0B22979C8542}"/>
              </a:ext>
            </a:extLst>
          </p:cNvPr>
          <p:cNvSpPr/>
          <p:nvPr/>
        </p:nvSpPr>
        <p:spPr>
          <a:xfrm>
            <a:off x="7312721" y="3600889"/>
            <a:ext cx="1295676" cy="338554"/>
          </a:xfrm>
          <a:prstGeom prst="rect">
            <a:avLst/>
          </a:prstGeom>
        </p:spPr>
        <p:txBody>
          <a:bodyPr wrap="none">
            <a:spAutoFit/>
          </a:bodyPr>
          <a:lstStyle/>
          <a:p>
            <a:r>
              <a:rPr lang="zh-CN" altLang="en-US" sz="1600" dirty="0"/>
              <a:t>Click add text</a:t>
            </a:r>
          </a:p>
        </p:txBody>
      </p:sp>
      <p:sp>
        <p:nvSpPr>
          <p:cNvPr id="16" name="椭圆 15">
            <a:extLst>
              <a:ext uri="{FF2B5EF4-FFF2-40B4-BE49-F238E27FC236}">
                <a16:creationId xmlns:a16="http://schemas.microsoft.com/office/drawing/2014/main" id="{53DFD18A-F2D5-44D2-8FA3-34A6F63E1C21}"/>
              </a:ext>
            </a:extLst>
          </p:cNvPr>
          <p:cNvSpPr/>
          <p:nvPr/>
        </p:nvSpPr>
        <p:spPr>
          <a:xfrm rot="429671">
            <a:off x="6650538" y="4351719"/>
            <a:ext cx="208489" cy="208489"/>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6E2B9A7F-D2F5-46D6-B23F-3343EC902DE4}"/>
              </a:ext>
            </a:extLst>
          </p:cNvPr>
          <p:cNvSpPr/>
          <p:nvPr/>
        </p:nvSpPr>
        <p:spPr>
          <a:xfrm rot="429671">
            <a:off x="6802938" y="4504119"/>
            <a:ext cx="208489" cy="208489"/>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a:extLst>
              <a:ext uri="{FF2B5EF4-FFF2-40B4-BE49-F238E27FC236}">
                <a16:creationId xmlns:a16="http://schemas.microsoft.com/office/drawing/2014/main" id="{8D401B48-F66A-4D3F-A222-29F7F88D4B70}"/>
              </a:ext>
            </a:extLst>
          </p:cNvPr>
          <p:cNvSpPr txBox="1"/>
          <p:nvPr/>
        </p:nvSpPr>
        <p:spPr>
          <a:xfrm>
            <a:off x="7176010" y="4257596"/>
            <a:ext cx="3110492" cy="523220"/>
          </a:xfrm>
          <a:prstGeom prst="rect">
            <a:avLst/>
          </a:prstGeom>
          <a:noFill/>
        </p:spPr>
        <p:txBody>
          <a:bodyPr wrap="square" rtlCol="0">
            <a:spAutoFit/>
          </a:bodyPr>
          <a:lstStyle/>
          <a:p>
            <a:r>
              <a:rPr lang="zh-CN" altLang="en-US" sz="2800" dirty="0">
                <a:solidFill>
                  <a:srgbClr val="BC0C0F"/>
                </a:solidFill>
                <a:latin typeface="柳公权柳体" panose="02000000000000000000" pitchFamily="2" charset="-122"/>
                <a:ea typeface="柳公权柳体" panose="02000000000000000000" pitchFamily="2" charset="-122"/>
              </a:rPr>
              <a:t>工作不足地方</a:t>
            </a:r>
          </a:p>
        </p:txBody>
      </p:sp>
      <p:sp>
        <p:nvSpPr>
          <p:cNvPr id="19" name="矩形 18">
            <a:extLst>
              <a:ext uri="{FF2B5EF4-FFF2-40B4-BE49-F238E27FC236}">
                <a16:creationId xmlns:a16="http://schemas.microsoft.com/office/drawing/2014/main" id="{6D622E66-C2E5-49AD-BA87-502F2721316E}"/>
              </a:ext>
            </a:extLst>
          </p:cNvPr>
          <p:cNvSpPr/>
          <p:nvPr/>
        </p:nvSpPr>
        <p:spPr>
          <a:xfrm>
            <a:off x="7312720" y="4724791"/>
            <a:ext cx="1295676" cy="338554"/>
          </a:xfrm>
          <a:prstGeom prst="rect">
            <a:avLst/>
          </a:prstGeom>
        </p:spPr>
        <p:txBody>
          <a:bodyPr wrap="none">
            <a:spAutoFit/>
          </a:bodyPr>
          <a:lstStyle/>
          <a:p>
            <a:r>
              <a:rPr lang="zh-CN" altLang="en-US" sz="1600" dirty="0"/>
              <a:t>Click add text</a:t>
            </a:r>
          </a:p>
        </p:txBody>
      </p:sp>
      <p:sp>
        <p:nvSpPr>
          <p:cNvPr id="20" name="椭圆 19">
            <a:extLst>
              <a:ext uri="{FF2B5EF4-FFF2-40B4-BE49-F238E27FC236}">
                <a16:creationId xmlns:a16="http://schemas.microsoft.com/office/drawing/2014/main" id="{8D73C229-224B-47A5-8362-00548E8E9D2F}"/>
              </a:ext>
            </a:extLst>
          </p:cNvPr>
          <p:cNvSpPr/>
          <p:nvPr/>
        </p:nvSpPr>
        <p:spPr>
          <a:xfrm rot="429671">
            <a:off x="6650537" y="5405161"/>
            <a:ext cx="208489" cy="208489"/>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4919397F-5829-4BAE-9DD9-9FFF8C69F452}"/>
              </a:ext>
            </a:extLst>
          </p:cNvPr>
          <p:cNvSpPr/>
          <p:nvPr/>
        </p:nvSpPr>
        <p:spPr>
          <a:xfrm rot="429671">
            <a:off x="6802937" y="5557561"/>
            <a:ext cx="208489" cy="208489"/>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a:extLst>
              <a:ext uri="{FF2B5EF4-FFF2-40B4-BE49-F238E27FC236}">
                <a16:creationId xmlns:a16="http://schemas.microsoft.com/office/drawing/2014/main" id="{E27AC146-ABA5-4416-B108-D042A9FF7AC9}"/>
              </a:ext>
            </a:extLst>
          </p:cNvPr>
          <p:cNvSpPr txBox="1"/>
          <p:nvPr/>
        </p:nvSpPr>
        <p:spPr>
          <a:xfrm>
            <a:off x="7176009" y="5311038"/>
            <a:ext cx="3110492" cy="523220"/>
          </a:xfrm>
          <a:prstGeom prst="rect">
            <a:avLst/>
          </a:prstGeom>
          <a:noFill/>
        </p:spPr>
        <p:txBody>
          <a:bodyPr wrap="square" rtlCol="0">
            <a:spAutoFit/>
          </a:bodyPr>
          <a:lstStyle/>
          <a:p>
            <a:r>
              <a:rPr lang="zh-CN" altLang="en-US" sz="2800" dirty="0">
                <a:solidFill>
                  <a:srgbClr val="BC0C0F"/>
                </a:solidFill>
                <a:latin typeface="柳公权柳体" panose="02000000000000000000" pitchFamily="2" charset="-122"/>
                <a:ea typeface="柳公权柳体" panose="02000000000000000000" pitchFamily="2" charset="-122"/>
              </a:rPr>
              <a:t>明年工作计划</a:t>
            </a:r>
          </a:p>
        </p:txBody>
      </p:sp>
      <p:sp>
        <p:nvSpPr>
          <p:cNvPr id="23" name="矩形 22">
            <a:extLst>
              <a:ext uri="{FF2B5EF4-FFF2-40B4-BE49-F238E27FC236}">
                <a16:creationId xmlns:a16="http://schemas.microsoft.com/office/drawing/2014/main" id="{BC0ED7CC-4F8B-45D7-80DA-AFBED2EE9AB0}"/>
              </a:ext>
            </a:extLst>
          </p:cNvPr>
          <p:cNvSpPr/>
          <p:nvPr/>
        </p:nvSpPr>
        <p:spPr>
          <a:xfrm>
            <a:off x="7312719" y="5778233"/>
            <a:ext cx="1295676" cy="338554"/>
          </a:xfrm>
          <a:prstGeom prst="rect">
            <a:avLst/>
          </a:prstGeom>
        </p:spPr>
        <p:txBody>
          <a:bodyPr wrap="none">
            <a:spAutoFit/>
          </a:bodyPr>
          <a:lstStyle/>
          <a:p>
            <a:r>
              <a:rPr lang="zh-CN" altLang="en-US" sz="1600" dirty="0"/>
              <a:t>Click add text</a:t>
            </a:r>
          </a:p>
        </p:txBody>
      </p:sp>
      <p:pic>
        <p:nvPicPr>
          <p:cNvPr id="3" name="图片 2">
            <a:extLst>
              <a:ext uri="{FF2B5EF4-FFF2-40B4-BE49-F238E27FC236}">
                <a16:creationId xmlns:a16="http://schemas.microsoft.com/office/drawing/2014/main" id="{E7A28789-08C5-4AE4-994B-B1423B3B37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947" y="-31625"/>
            <a:ext cx="3209544" cy="6858000"/>
          </a:xfrm>
          <a:prstGeom prst="rect">
            <a:avLst/>
          </a:prstGeom>
        </p:spPr>
      </p:pic>
    </p:spTree>
    <p:extLst>
      <p:ext uri="{BB962C8B-B14F-4D97-AF65-F5344CB8AC3E}">
        <p14:creationId xmlns:p14="http://schemas.microsoft.com/office/powerpoint/2010/main" val="1376315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animBg="1"/>
      <p:bldP spid="21" grpId="0" animBg="1"/>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10DBA697-13FE-41ED-B6CF-CB3B3EF97BAD}"/>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明年工作计划</a:t>
            </a:r>
          </a:p>
        </p:txBody>
      </p:sp>
      <p:sp>
        <p:nvSpPr>
          <p:cNvPr id="21" name="矩形 20">
            <a:extLst>
              <a:ext uri="{FF2B5EF4-FFF2-40B4-BE49-F238E27FC236}">
                <a16:creationId xmlns:a16="http://schemas.microsoft.com/office/drawing/2014/main" id="{F7198CE2-A9B3-497C-960F-9D390E3E3A7C}"/>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22" name="图片 21">
            <a:extLst>
              <a:ext uri="{FF2B5EF4-FFF2-40B4-BE49-F238E27FC236}">
                <a16:creationId xmlns:a16="http://schemas.microsoft.com/office/drawing/2014/main" id="{69A37215-754C-414A-BB20-C0DE53C5F3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sp>
        <p:nvSpPr>
          <p:cNvPr id="5" name="矩形: 圆角 4">
            <a:extLst>
              <a:ext uri="{FF2B5EF4-FFF2-40B4-BE49-F238E27FC236}">
                <a16:creationId xmlns:a16="http://schemas.microsoft.com/office/drawing/2014/main" id="{5B26355F-9271-4B0F-A0D0-4D9E853C1C82}"/>
              </a:ext>
            </a:extLst>
          </p:cNvPr>
          <p:cNvSpPr/>
          <p:nvPr/>
        </p:nvSpPr>
        <p:spPr>
          <a:xfrm>
            <a:off x="1759527" y="3976651"/>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5E1D6188-7876-4299-8FA9-C9F5BD5BB24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7220" t="5454" r="2497" b="75354"/>
          <a:stretch/>
        </p:blipFill>
        <p:spPr>
          <a:xfrm rot="5400000">
            <a:off x="9997796" y="2871454"/>
            <a:ext cx="894211" cy="1316182"/>
          </a:xfrm>
          <a:prstGeom prst="rect">
            <a:avLst/>
          </a:prstGeom>
        </p:spPr>
      </p:pic>
      <p:cxnSp>
        <p:nvCxnSpPr>
          <p:cNvPr id="7" name="直接连接符 6">
            <a:extLst>
              <a:ext uri="{FF2B5EF4-FFF2-40B4-BE49-F238E27FC236}">
                <a16:creationId xmlns:a16="http://schemas.microsoft.com/office/drawing/2014/main" id="{6A0FEA48-396A-45C2-B965-2C5821D818B2}"/>
              </a:ext>
            </a:extLst>
          </p:cNvPr>
          <p:cNvCxnSpPr/>
          <p:nvPr/>
        </p:nvCxnSpPr>
        <p:spPr>
          <a:xfrm>
            <a:off x="984740" y="3429000"/>
            <a:ext cx="10501745" cy="0"/>
          </a:xfrm>
          <a:prstGeom prst="line">
            <a:avLst/>
          </a:prstGeom>
          <a:ln w="28575">
            <a:solidFill>
              <a:srgbClr val="DA001C"/>
            </a:solidFill>
            <a:prstDash val="lgDashDotDot"/>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id="{450CF5E6-4F08-4471-9282-2D943F51C45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7220" t="5454" r="2497" b="75354"/>
          <a:stretch/>
        </p:blipFill>
        <p:spPr>
          <a:xfrm rot="5400000">
            <a:off x="7587105" y="2871455"/>
            <a:ext cx="894211" cy="1316182"/>
          </a:xfrm>
          <a:prstGeom prst="rect">
            <a:avLst/>
          </a:prstGeom>
        </p:spPr>
      </p:pic>
      <p:pic>
        <p:nvPicPr>
          <p:cNvPr id="9" name="图片 8">
            <a:extLst>
              <a:ext uri="{FF2B5EF4-FFF2-40B4-BE49-F238E27FC236}">
                <a16:creationId xmlns:a16="http://schemas.microsoft.com/office/drawing/2014/main" id="{A91BB0AC-3C14-4B00-A52A-CBF4B365851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7220" t="5454" r="2497" b="75354"/>
          <a:stretch/>
        </p:blipFill>
        <p:spPr>
          <a:xfrm rot="5400000">
            <a:off x="4795593" y="2871455"/>
            <a:ext cx="894211" cy="1316182"/>
          </a:xfrm>
          <a:prstGeom prst="rect">
            <a:avLst/>
          </a:prstGeom>
        </p:spPr>
      </p:pic>
      <p:pic>
        <p:nvPicPr>
          <p:cNvPr id="10" name="图片 9">
            <a:extLst>
              <a:ext uri="{FF2B5EF4-FFF2-40B4-BE49-F238E27FC236}">
                <a16:creationId xmlns:a16="http://schemas.microsoft.com/office/drawing/2014/main" id="{BEBC7020-501F-4121-B0C9-AA750501E43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7220" t="5454" r="2497" b="75354"/>
          <a:stretch/>
        </p:blipFill>
        <p:spPr>
          <a:xfrm rot="5400000">
            <a:off x="2225756" y="2770908"/>
            <a:ext cx="894211" cy="1316182"/>
          </a:xfrm>
          <a:prstGeom prst="rect">
            <a:avLst/>
          </a:prstGeom>
        </p:spPr>
      </p:pic>
      <p:sp>
        <p:nvSpPr>
          <p:cNvPr id="11" name="文本框 10">
            <a:extLst>
              <a:ext uri="{FF2B5EF4-FFF2-40B4-BE49-F238E27FC236}">
                <a16:creationId xmlns:a16="http://schemas.microsoft.com/office/drawing/2014/main" id="{3DAD926A-0D6E-424F-A90F-6E178E555DC2}"/>
              </a:ext>
            </a:extLst>
          </p:cNvPr>
          <p:cNvSpPr txBox="1"/>
          <p:nvPr/>
        </p:nvSpPr>
        <p:spPr>
          <a:xfrm>
            <a:off x="984741" y="3976651"/>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sp>
        <p:nvSpPr>
          <p:cNvPr id="12" name="矩形: 圆角 11">
            <a:extLst>
              <a:ext uri="{FF2B5EF4-FFF2-40B4-BE49-F238E27FC236}">
                <a16:creationId xmlns:a16="http://schemas.microsoft.com/office/drawing/2014/main" id="{6766DC82-3A63-44B7-82D2-4D90D5439F36}"/>
              </a:ext>
            </a:extLst>
          </p:cNvPr>
          <p:cNvSpPr/>
          <p:nvPr/>
        </p:nvSpPr>
        <p:spPr>
          <a:xfrm>
            <a:off x="4529369" y="1542521"/>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299552B8-25C5-4E9A-AF62-CBF406C709DE}"/>
              </a:ext>
            </a:extLst>
          </p:cNvPr>
          <p:cNvSpPr txBox="1"/>
          <p:nvPr/>
        </p:nvSpPr>
        <p:spPr>
          <a:xfrm>
            <a:off x="3754583" y="1542521"/>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sp>
        <p:nvSpPr>
          <p:cNvPr id="14" name="矩形: 圆角 13">
            <a:extLst>
              <a:ext uri="{FF2B5EF4-FFF2-40B4-BE49-F238E27FC236}">
                <a16:creationId xmlns:a16="http://schemas.microsoft.com/office/drawing/2014/main" id="{1DEEA9BB-EC8D-458C-9971-1CD5E30F25E6}"/>
              </a:ext>
            </a:extLst>
          </p:cNvPr>
          <p:cNvSpPr/>
          <p:nvPr/>
        </p:nvSpPr>
        <p:spPr>
          <a:xfrm>
            <a:off x="7299211" y="4009769"/>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E177C449-2C9C-4642-9D98-3990F9FF98EB}"/>
              </a:ext>
            </a:extLst>
          </p:cNvPr>
          <p:cNvSpPr txBox="1"/>
          <p:nvPr/>
        </p:nvSpPr>
        <p:spPr>
          <a:xfrm>
            <a:off x="6524425" y="4009769"/>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sp>
        <p:nvSpPr>
          <p:cNvPr id="16" name="矩形: 圆角 15">
            <a:extLst>
              <a:ext uri="{FF2B5EF4-FFF2-40B4-BE49-F238E27FC236}">
                <a16:creationId xmlns:a16="http://schemas.microsoft.com/office/drawing/2014/main" id="{5391BD88-371D-4885-A6E2-CE3E52225A63}"/>
              </a:ext>
            </a:extLst>
          </p:cNvPr>
          <p:cNvSpPr/>
          <p:nvPr/>
        </p:nvSpPr>
        <p:spPr>
          <a:xfrm>
            <a:off x="9567095" y="1673236"/>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FCF3995B-F0EA-4FB6-84EE-8E8B27B799D0}"/>
              </a:ext>
            </a:extLst>
          </p:cNvPr>
          <p:cNvSpPr txBox="1"/>
          <p:nvPr/>
        </p:nvSpPr>
        <p:spPr>
          <a:xfrm>
            <a:off x="8792309" y="1673236"/>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spTree>
    <p:extLst>
      <p:ext uri="{BB962C8B-B14F-4D97-AF65-F5344CB8AC3E}">
        <p14:creationId xmlns:p14="http://schemas.microsoft.com/office/powerpoint/2010/main" val="40073740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P spid="12" grpId="0" animBg="1"/>
      <p:bldP spid="13" grpId="0"/>
      <p:bldP spid="14" grpId="0" animBg="1"/>
      <p:bldP spid="15" grpId="0"/>
      <p:bldP spid="16" grpId="0" animBg="1"/>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10DBA697-13FE-41ED-B6CF-CB3B3EF97BAD}"/>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明年工作计划</a:t>
            </a:r>
          </a:p>
        </p:txBody>
      </p:sp>
      <p:sp>
        <p:nvSpPr>
          <p:cNvPr id="21" name="矩形 20">
            <a:extLst>
              <a:ext uri="{FF2B5EF4-FFF2-40B4-BE49-F238E27FC236}">
                <a16:creationId xmlns:a16="http://schemas.microsoft.com/office/drawing/2014/main" id="{F7198CE2-A9B3-497C-960F-9D390E3E3A7C}"/>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22" name="图片 21">
            <a:extLst>
              <a:ext uri="{FF2B5EF4-FFF2-40B4-BE49-F238E27FC236}">
                <a16:creationId xmlns:a16="http://schemas.microsoft.com/office/drawing/2014/main" id="{69A37215-754C-414A-BB20-C0DE53C5F3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sp>
        <p:nvSpPr>
          <p:cNvPr id="5" name="Oval 16">
            <a:extLst>
              <a:ext uri="{FF2B5EF4-FFF2-40B4-BE49-F238E27FC236}">
                <a16:creationId xmlns:a16="http://schemas.microsoft.com/office/drawing/2014/main" id="{2E3FFBF8-5B92-4064-B185-1D86EE256127}"/>
              </a:ext>
            </a:extLst>
          </p:cNvPr>
          <p:cNvSpPr>
            <a:spLocks noChangeArrowheads="1"/>
          </p:cNvSpPr>
          <p:nvPr/>
        </p:nvSpPr>
        <p:spPr bwMode="auto">
          <a:xfrm>
            <a:off x="1480039" y="1990045"/>
            <a:ext cx="1168400" cy="1166812"/>
          </a:xfrm>
          <a:prstGeom prst="ellipse">
            <a:avLst/>
          </a:prstGeom>
          <a:noFill/>
          <a:ln w="6350">
            <a:solidFill>
              <a:srgbClr val="DA001C"/>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Arc 20">
            <a:extLst>
              <a:ext uri="{FF2B5EF4-FFF2-40B4-BE49-F238E27FC236}">
                <a16:creationId xmlns:a16="http://schemas.microsoft.com/office/drawing/2014/main" id="{AF93D1AD-DE97-486A-8360-25DF2C800170}"/>
              </a:ext>
            </a:extLst>
          </p:cNvPr>
          <p:cNvSpPr>
            <a:spLocks/>
          </p:cNvSpPr>
          <p:nvPr/>
        </p:nvSpPr>
        <p:spPr bwMode="auto">
          <a:xfrm>
            <a:off x="1292714" y="1802720"/>
            <a:ext cx="1546225" cy="1544637"/>
          </a:xfrm>
          <a:custGeom>
            <a:avLst/>
            <a:gdLst>
              <a:gd name="T0" fmla="*/ 1483088 w 1545336"/>
              <a:gd name="T1" fmla="*/ 460147 h 1545336"/>
              <a:gd name="T2" fmla="*/ 1271598 w 1545336"/>
              <a:gd name="T3" fmla="*/ 1362645 h 1545336"/>
              <a:gd name="T4" fmla="*/ 342315 w 1545336"/>
              <a:gd name="T5" fmla="*/ 1411309 h 1545336"/>
              <a:gd name="T6" fmla="*/ 36949 w 1545336"/>
              <a:gd name="T7" fmla="*/ 535876 h 1545336"/>
              <a:gd name="T8" fmla="*/ 796393 w 1545336"/>
              <a:gd name="T9" fmla="*/ 310 h 1545336"/>
              <a:gd name="T10" fmla="*/ 774448 w 1545336"/>
              <a:gd name="T11" fmla="*/ 771272 h 1545336"/>
              <a:gd name="T12" fmla="*/ 1483088 w 1545336"/>
              <a:gd name="T13" fmla="*/ 460147 h 1545336"/>
              <a:gd name="T14" fmla="*/ 1483088 w 1545336"/>
              <a:gd name="T15" fmla="*/ 460147 h 1545336"/>
              <a:gd name="T16" fmla="*/ 1271598 w 1545336"/>
              <a:gd name="T17" fmla="*/ 1362645 h 1545336"/>
              <a:gd name="T18" fmla="*/ 342315 w 1545336"/>
              <a:gd name="T19" fmla="*/ 1411309 h 1545336"/>
              <a:gd name="T20" fmla="*/ 36949 w 1545336"/>
              <a:gd name="T21" fmla="*/ 535876 h 1545336"/>
              <a:gd name="T22" fmla="*/ 796393 w 1545336"/>
              <a:gd name="T23" fmla="*/ 310 h 1545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5336" h="1545336" stroke="0">
                <a:moveTo>
                  <a:pt x="1479680" y="460980"/>
                </a:moveTo>
                <a:cubicBezTo>
                  <a:pt x="1618437" y="775728"/>
                  <a:pt x="1532421" y="1144300"/>
                  <a:pt x="1268676" y="1365113"/>
                </a:cubicBezTo>
                <a:cubicBezTo>
                  <a:pt x="1004931" y="1585926"/>
                  <a:pt x="626977" y="1605800"/>
                  <a:pt x="341528" y="1413866"/>
                </a:cubicBezTo>
                <a:cubicBezTo>
                  <a:pt x="56080" y="1221931"/>
                  <a:pt x="-68117" y="864413"/>
                  <a:pt x="36865" y="536848"/>
                </a:cubicBezTo>
                <a:cubicBezTo>
                  <a:pt x="141847" y="209284"/>
                  <a:pt x="450725" y="-9437"/>
                  <a:pt x="794563" y="310"/>
                </a:cubicBezTo>
                <a:lnTo>
                  <a:pt x="772668" y="772668"/>
                </a:lnTo>
                <a:lnTo>
                  <a:pt x="1479680" y="460980"/>
                </a:lnTo>
                <a:close/>
              </a:path>
              <a:path w="1545336" h="1545336" fill="none">
                <a:moveTo>
                  <a:pt x="1479680" y="460980"/>
                </a:moveTo>
                <a:cubicBezTo>
                  <a:pt x="1618437" y="775728"/>
                  <a:pt x="1532421" y="1144300"/>
                  <a:pt x="1268676" y="1365113"/>
                </a:cubicBezTo>
                <a:cubicBezTo>
                  <a:pt x="1004931" y="1585926"/>
                  <a:pt x="626977" y="1605800"/>
                  <a:pt x="341528" y="1413866"/>
                </a:cubicBezTo>
                <a:cubicBezTo>
                  <a:pt x="56080" y="1221931"/>
                  <a:pt x="-68117" y="864413"/>
                  <a:pt x="36865" y="536848"/>
                </a:cubicBezTo>
                <a:cubicBezTo>
                  <a:pt x="141847" y="209284"/>
                  <a:pt x="450725" y="-9437"/>
                  <a:pt x="794563" y="310"/>
                </a:cubicBezTo>
              </a:path>
            </a:pathLst>
          </a:custGeom>
          <a:noFill/>
          <a:ln w="76200" cap="flat" cmpd="sng">
            <a:solidFill>
              <a:srgbClr val="DA001C"/>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 name="TextBox 24">
            <a:extLst>
              <a:ext uri="{FF2B5EF4-FFF2-40B4-BE49-F238E27FC236}">
                <a16:creationId xmlns:a16="http://schemas.microsoft.com/office/drawing/2014/main" id="{D342BCA5-E1A5-4958-971C-B4AA8F4518F0}"/>
              </a:ext>
            </a:extLst>
          </p:cNvPr>
          <p:cNvSpPr txBox="1">
            <a:spLocks noChangeArrowheads="1"/>
          </p:cNvSpPr>
          <p:nvPr/>
        </p:nvSpPr>
        <p:spPr bwMode="auto">
          <a:xfrm>
            <a:off x="1678477" y="2342470"/>
            <a:ext cx="801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rgbClr val="DA001C"/>
                </a:solidFill>
                <a:latin typeface="Arial" panose="020B0604020202020204" pitchFamily="34" charset="0"/>
                <a:ea typeface="微软雅黑" panose="020B0503020204020204" pitchFamily="34" charset="-122"/>
                <a:sym typeface="Arial" panose="020B0604020202020204" pitchFamily="34" charset="0"/>
              </a:rPr>
              <a:t>85%</a:t>
            </a:r>
          </a:p>
        </p:txBody>
      </p:sp>
      <p:sp>
        <p:nvSpPr>
          <p:cNvPr id="8" name="Oval 17">
            <a:extLst>
              <a:ext uri="{FF2B5EF4-FFF2-40B4-BE49-F238E27FC236}">
                <a16:creationId xmlns:a16="http://schemas.microsoft.com/office/drawing/2014/main" id="{68CEE264-9D5C-4B9F-803C-F33F1FD07D9F}"/>
              </a:ext>
            </a:extLst>
          </p:cNvPr>
          <p:cNvSpPr>
            <a:spLocks noChangeArrowheads="1"/>
          </p:cNvSpPr>
          <p:nvPr/>
        </p:nvSpPr>
        <p:spPr bwMode="auto">
          <a:xfrm>
            <a:off x="4202602" y="1990045"/>
            <a:ext cx="1168400" cy="1166812"/>
          </a:xfrm>
          <a:prstGeom prst="ellipse">
            <a:avLst/>
          </a:prstGeom>
          <a:noFill/>
          <a:ln w="6350">
            <a:solidFill>
              <a:srgbClr val="DA001C"/>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Arc 21">
            <a:extLst>
              <a:ext uri="{FF2B5EF4-FFF2-40B4-BE49-F238E27FC236}">
                <a16:creationId xmlns:a16="http://schemas.microsoft.com/office/drawing/2014/main" id="{CF8E6CE8-FE2B-46F4-AE77-E83152D51A1D}"/>
              </a:ext>
            </a:extLst>
          </p:cNvPr>
          <p:cNvSpPr>
            <a:spLocks/>
          </p:cNvSpPr>
          <p:nvPr/>
        </p:nvSpPr>
        <p:spPr bwMode="auto">
          <a:xfrm>
            <a:off x="4012102" y="1799545"/>
            <a:ext cx="1544637" cy="1544637"/>
          </a:xfrm>
          <a:custGeom>
            <a:avLst/>
            <a:gdLst>
              <a:gd name="T0" fmla="*/ 1030691 w 1545336"/>
              <a:gd name="T1" fmla="*/ 44939 h 1545336"/>
              <a:gd name="T2" fmla="*/ 1542007 w 1545336"/>
              <a:gd name="T3" fmla="*/ 800004 h 1545336"/>
              <a:gd name="T4" fmla="*/ 975891 w 1545336"/>
              <a:gd name="T5" fmla="*/ 1514904 h 1545336"/>
              <a:gd name="T6" fmla="*/ 123732 w 1545336"/>
              <a:gd name="T7" fmla="*/ 1190261 h 1545336"/>
              <a:gd name="T8" fmla="*/ 771272 w 1545336"/>
              <a:gd name="T9" fmla="*/ 771272 h 1545336"/>
              <a:gd name="T10" fmla="*/ 1030691 w 1545336"/>
              <a:gd name="T11" fmla="*/ 44939 h 1545336"/>
              <a:gd name="T12" fmla="*/ 1030691 w 1545336"/>
              <a:gd name="T13" fmla="*/ 44939 h 1545336"/>
              <a:gd name="T14" fmla="*/ 1542007 w 1545336"/>
              <a:gd name="T15" fmla="*/ 800004 h 1545336"/>
              <a:gd name="T16" fmla="*/ 975891 w 1545336"/>
              <a:gd name="T17" fmla="*/ 1514904 h 1545336"/>
              <a:gd name="T18" fmla="*/ 123732 w 1545336"/>
              <a:gd name="T19" fmla="*/ 1190261 h 15453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45336" h="1545336" stroke="0">
                <a:moveTo>
                  <a:pt x="1032558" y="45019"/>
                </a:moveTo>
                <a:cubicBezTo>
                  <a:pt x="1350043" y="158413"/>
                  <a:pt x="1557359" y="464559"/>
                  <a:pt x="1544800" y="801453"/>
                </a:cubicBezTo>
                <a:cubicBezTo>
                  <a:pt x="1532241" y="1138347"/>
                  <a:pt x="1302706" y="1428207"/>
                  <a:pt x="977659" y="1517648"/>
                </a:cubicBezTo>
                <a:cubicBezTo>
                  <a:pt x="652612" y="1607089"/>
                  <a:pt x="307099" y="1475460"/>
                  <a:pt x="123956" y="1192417"/>
                </a:cubicBezTo>
                <a:lnTo>
                  <a:pt x="772668" y="772668"/>
                </a:lnTo>
                <a:lnTo>
                  <a:pt x="1032558" y="45019"/>
                </a:lnTo>
                <a:close/>
              </a:path>
              <a:path w="1545336" h="1545336" fill="none">
                <a:moveTo>
                  <a:pt x="1032558" y="45019"/>
                </a:moveTo>
                <a:cubicBezTo>
                  <a:pt x="1350043" y="158413"/>
                  <a:pt x="1557359" y="464559"/>
                  <a:pt x="1544800" y="801453"/>
                </a:cubicBezTo>
                <a:cubicBezTo>
                  <a:pt x="1532241" y="1138347"/>
                  <a:pt x="1302706" y="1428207"/>
                  <a:pt x="977659" y="1517648"/>
                </a:cubicBezTo>
                <a:cubicBezTo>
                  <a:pt x="652612" y="1607089"/>
                  <a:pt x="307099" y="1475460"/>
                  <a:pt x="123956" y="1192417"/>
                </a:cubicBezTo>
              </a:path>
            </a:pathLst>
          </a:custGeom>
          <a:noFill/>
          <a:ln w="76200" cap="flat" cmpd="sng">
            <a:solidFill>
              <a:srgbClr val="DA001C"/>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 name="TextBox 27">
            <a:extLst>
              <a:ext uri="{FF2B5EF4-FFF2-40B4-BE49-F238E27FC236}">
                <a16:creationId xmlns:a16="http://schemas.microsoft.com/office/drawing/2014/main" id="{5CF2377E-A564-4F8B-BECC-0953F32E6757}"/>
              </a:ext>
            </a:extLst>
          </p:cNvPr>
          <p:cNvSpPr txBox="1">
            <a:spLocks noChangeArrowheads="1"/>
          </p:cNvSpPr>
          <p:nvPr/>
        </p:nvSpPr>
        <p:spPr bwMode="auto">
          <a:xfrm>
            <a:off x="4423264" y="2342470"/>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rgbClr val="DA001C"/>
                </a:solidFill>
                <a:latin typeface="Arial" panose="020B0604020202020204" pitchFamily="34" charset="0"/>
                <a:ea typeface="微软雅黑" panose="020B0503020204020204" pitchFamily="34" charset="-122"/>
                <a:sym typeface="Arial" panose="020B0604020202020204" pitchFamily="34" charset="0"/>
              </a:rPr>
              <a:t>73%</a:t>
            </a:r>
          </a:p>
        </p:txBody>
      </p:sp>
      <p:sp>
        <p:nvSpPr>
          <p:cNvPr id="11" name="Oval 18">
            <a:extLst>
              <a:ext uri="{FF2B5EF4-FFF2-40B4-BE49-F238E27FC236}">
                <a16:creationId xmlns:a16="http://schemas.microsoft.com/office/drawing/2014/main" id="{6603CB9C-CE31-4E17-9804-2FEB00584DB3}"/>
              </a:ext>
            </a:extLst>
          </p:cNvPr>
          <p:cNvSpPr>
            <a:spLocks noChangeArrowheads="1"/>
          </p:cNvSpPr>
          <p:nvPr/>
        </p:nvSpPr>
        <p:spPr bwMode="auto">
          <a:xfrm>
            <a:off x="6925164" y="1990045"/>
            <a:ext cx="1168400" cy="1166812"/>
          </a:xfrm>
          <a:prstGeom prst="ellipse">
            <a:avLst/>
          </a:prstGeom>
          <a:noFill/>
          <a:ln w="6350">
            <a:solidFill>
              <a:srgbClr val="DA001C"/>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Arc 22">
            <a:extLst>
              <a:ext uri="{FF2B5EF4-FFF2-40B4-BE49-F238E27FC236}">
                <a16:creationId xmlns:a16="http://schemas.microsoft.com/office/drawing/2014/main" id="{281DDEAA-BF97-42A6-9B11-206A11592ADC}"/>
              </a:ext>
            </a:extLst>
          </p:cNvPr>
          <p:cNvSpPr>
            <a:spLocks/>
          </p:cNvSpPr>
          <p:nvPr/>
        </p:nvSpPr>
        <p:spPr bwMode="auto">
          <a:xfrm>
            <a:off x="6731489" y="1799545"/>
            <a:ext cx="1544638" cy="1544637"/>
          </a:xfrm>
          <a:custGeom>
            <a:avLst/>
            <a:gdLst>
              <a:gd name="T0" fmla="*/ 363139 w 1545336"/>
              <a:gd name="T1" fmla="*/ 116835 h 1545336"/>
              <a:gd name="T2" fmla="*/ 1400225 w 1545336"/>
              <a:gd name="T3" fmla="*/ 324863 h 1545336"/>
              <a:gd name="T4" fmla="*/ 1254370 w 1545336"/>
              <a:gd name="T5" fmla="*/ 1372501 h 1545336"/>
              <a:gd name="T6" fmla="*/ 199901 w 1545336"/>
              <a:gd name="T7" fmla="*/ 1289338 h 1545336"/>
              <a:gd name="T8" fmla="*/ 771272 w 1545336"/>
              <a:gd name="T9" fmla="*/ 771272 h 1545336"/>
              <a:gd name="T10" fmla="*/ 363139 w 1545336"/>
              <a:gd name="T11" fmla="*/ 116835 h 1545336"/>
              <a:gd name="T12" fmla="*/ 363139 w 1545336"/>
              <a:gd name="T13" fmla="*/ 116835 h 1545336"/>
              <a:gd name="T14" fmla="*/ 1400225 w 1545336"/>
              <a:gd name="T15" fmla="*/ 324863 h 1545336"/>
              <a:gd name="T16" fmla="*/ 1254370 w 1545336"/>
              <a:gd name="T17" fmla="*/ 1372501 h 1545336"/>
              <a:gd name="T18" fmla="*/ 199901 w 1545336"/>
              <a:gd name="T19" fmla="*/ 1289338 h 15453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45336" h="1545336" stroke="0">
                <a:moveTo>
                  <a:pt x="363795" y="117047"/>
                </a:moveTo>
                <a:cubicBezTo>
                  <a:pt x="710710" y="-99304"/>
                  <a:pt x="1166118" y="-7954"/>
                  <a:pt x="1402758" y="325451"/>
                </a:cubicBezTo>
                <a:cubicBezTo>
                  <a:pt x="1639398" y="658856"/>
                  <a:pt x="1575350" y="1118898"/>
                  <a:pt x="1256639" y="1374987"/>
                </a:cubicBezTo>
                <a:cubicBezTo>
                  <a:pt x="937928" y="1631075"/>
                  <a:pt x="474887" y="1594556"/>
                  <a:pt x="200261" y="1291673"/>
                </a:cubicBezTo>
                <a:lnTo>
                  <a:pt x="772668" y="772668"/>
                </a:lnTo>
                <a:lnTo>
                  <a:pt x="363795" y="117047"/>
                </a:lnTo>
                <a:close/>
              </a:path>
              <a:path w="1545336" h="1545336" fill="none">
                <a:moveTo>
                  <a:pt x="363795" y="117047"/>
                </a:moveTo>
                <a:cubicBezTo>
                  <a:pt x="710710" y="-99304"/>
                  <a:pt x="1166118" y="-7954"/>
                  <a:pt x="1402758" y="325451"/>
                </a:cubicBezTo>
                <a:cubicBezTo>
                  <a:pt x="1639398" y="658856"/>
                  <a:pt x="1575350" y="1118898"/>
                  <a:pt x="1256639" y="1374987"/>
                </a:cubicBezTo>
                <a:cubicBezTo>
                  <a:pt x="937928" y="1631075"/>
                  <a:pt x="474887" y="1594556"/>
                  <a:pt x="200261" y="1291673"/>
                </a:cubicBezTo>
              </a:path>
            </a:pathLst>
          </a:custGeom>
          <a:noFill/>
          <a:ln w="76200" cap="flat" cmpd="sng">
            <a:solidFill>
              <a:srgbClr val="DA001C"/>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 name="TextBox 28">
            <a:extLst>
              <a:ext uri="{FF2B5EF4-FFF2-40B4-BE49-F238E27FC236}">
                <a16:creationId xmlns:a16="http://schemas.microsoft.com/office/drawing/2014/main" id="{BCBF6380-EF35-474B-8B40-D7EBA4784162}"/>
              </a:ext>
            </a:extLst>
          </p:cNvPr>
          <p:cNvSpPr txBox="1">
            <a:spLocks noChangeArrowheads="1"/>
          </p:cNvSpPr>
          <p:nvPr/>
        </p:nvSpPr>
        <p:spPr bwMode="auto">
          <a:xfrm>
            <a:off x="7115664" y="2344057"/>
            <a:ext cx="801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rgbClr val="DA001C"/>
                </a:solidFill>
                <a:latin typeface="Arial" panose="020B0604020202020204" pitchFamily="34" charset="0"/>
                <a:ea typeface="微软雅黑" panose="020B0503020204020204" pitchFamily="34" charset="-122"/>
                <a:sym typeface="Arial" panose="020B0604020202020204" pitchFamily="34" charset="0"/>
              </a:rPr>
              <a:t>78%</a:t>
            </a:r>
          </a:p>
        </p:txBody>
      </p:sp>
      <p:sp>
        <p:nvSpPr>
          <p:cNvPr id="14" name="Oval 19">
            <a:extLst>
              <a:ext uri="{FF2B5EF4-FFF2-40B4-BE49-F238E27FC236}">
                <a16:creationId xmlns:a16="http://schemas.microsoft.com/office/drawing/2014/main" id="{F8138DA2-D382-4782-A643-876AE9D0CEFB}"/>
              </a:ext>
            </a:extLst>
          </p:cNvPr>
          <p:cNvSpPr>
            <a:spLocks noChangeArrowheads="1"/>
          </p:cNvSpPr>
          <p:nvPr/>
        </p:nvSpPr>
        <p:spPr bwMode="auto">
          <a:xfrm>
            <a:off x="9647727" y="1990045"/>
            <a:ext cx="1168400" cy="1166812"/>
          </a:xfrm>
          <a:prstGeom prst="ellipse">
            <a:avLst/>
          </a:prstGeom>
          <a:noFill/>
          <a:ln w="6350">
            <a:solidFill>
              <a:srgbClr val="DA001C"/>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Arc 23">
            <a:extLst>
              <a:ext uri="{FF2B5EF4-FFF2-40B4-BE49-F238E27FC236}">
                <a16:creationId xmlns:a16="http://schemas.microsoft.com/office/drawing/2014/main" id="{0F802575-CAE3-405D-A424-D17B15B9E947}"/>
              </a:ext>
            </a:extLst>
          </p:cNvPr>
          <p:cNvSpPr>
            <a:spLocks/>
          </p:cNvSpPr>
          <p:nvPr/>
        </p:nvSpPr>
        <p:spPr bwMode="auto">
          <a:xfrm>
            <a:off x="9460402" y="1799545"/>
            <a:ext cx="1546225" cy="1544637"/>
          </a:xfrm>
          <a:custGeom>
            <a:avLst/>
            <a:gdLst>
              <a:gd name="T0" fmla="*/ 958889 w 1545336"/>
              <a:gd name="T1" fmla="*/ 22193 h 1545336"/>
              <a:gd name="T2" fmla="*/ 1547960 w 1545336"/>
              <a:gd name="T3" fmla="*/ 733406 h 1545336"/>
              <a:gd name="T4" fmla="*/ 1031767 w 1545336"/>
              <a:gd name="T5" fmla="*/ 1498724 h 1545336"/>
              <a:gd name="T6" fmla="*/ 147892 w 1545336"/>
              <a:gd name="T7" fmla="*/ 1224593 h 1545336"/>
              <a:gd name="T8" fmla="*/ 159296 w 1545336"/>
              <a:gd name="T9" fmla="*/ 302715 h 1545336"/>
              <a:gd name="T10" fmla="*/ 774448 w 1545336"/>
              <a:gd name="T11" fmla="*/ 771272 h 1545336"/>
              <a:gd name="T12" fmla="*/ 958889 w 1545336"/>
              <a:gd name="T13" fmla="*/ 22193 h 1545336"/>
              <a:gd name="T14" fmla="*/ 958889 w 1545336"/>
              <a:gd name="T15" fmla="*/ 22193 h 1545336"/>
              <a:gd name="T16" fmla="*/ 1547960 w 1545336"/>
              <a:gd name="T17" fmla="*/ 733406 h 1545336"/>
              <a:gd name="T18" fmla="*/ 1031767 w 1545336"/>
              <a:gd name="T19" fmla="*/ 1498724 h 1545336"/>
              <a:gd name="T20" fmla="*/ 147892 w 1545336"/>
              <a:gd name="T21" fmla="*/ 1224593 h 1545336"/>
              <a:gd name="T22" fmla="*/ 159296 w 1545336"/>
              <a:gd name="T23" fmla="*/ 302715 h 1545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5336" h="1545336" stroke="0">
                <a:moveTo>
                  <a:pt x="956686" y="22233"/>
                </a:moveTo>
                <a:cubicBezTo>
                  <a:pt x="1288604" y="103624"/>
                  <a:pt x="1527626" y="393394"/>
                  <a:pt x="1544404" y="734734"/>
                </a:cubicBezTo>
                <a:cubicBezTo>
                  <a:pt x="1561182" y="1076073"/>
                  <a:pt x="1351732" y="1387888"/>
                  <a:pt x="1029396" y="1501439"/>
                </a:cubicBezTo>
                <a:cubicBezTo>
                  <a:pt x="707060" y="1614990"/>
                  <a:pt x="348419" y="1503301"/>
                  <a:pt x="147552" y="1226811"/>
                </a:cubicBezTo>
                <a:cubicBezTo>
                  <a:pt x="-53316" y="950322"/>
                  <a:pt x="-48688" y="574720"/>
                  <a:pt x="158930" y="303263"/>
                </a:cubicBezTo>
                <a:lnTo>
                  <a:pt x="772668" y="772668"/>
                </a:lnTo>
                <a:lnTo>
                  <a:pt x="956686" y="22233"/>
                </a:lnTo>
                <a:close/>
              </a:path>
              <a:path w="1545336" h="1545336" fill="none">
                <a:moveTo>
                  <a:pt x="956686" y="22233"/>
                </a:moveTo>
                <a:cubicBezTo>
                  <a:pt x="1288604" y="103624"/>
                  <a:pt x="1527626" y="393394"/>
                  <a:pt x="1544404" y="734734"/>
                </a:cubicBezTo>
                <a:cubicBezTo>
                  <a:pt x="1561182" y="1076073"/>
                  <a:pt x="1351732" y="1387888"/>
                  <a:pt x="1029396" y="1501439"/>
                </a:cubicBezTo>
                <a:cubicBezTo>
                  <a:pt x="707060" y="1614990"/>
                  <a:pt x="348419" y="1503301"/>
                  <a:pt x="147552" y="1226811"/>
                </a:cubicBezTo>
                <a:cubicBezTo>
                  <a:pt x="-53316" y="950322"/>
                  <a:pt x="-48688" y="574720"/>
                  <a:pt x="158930" y="303263"/>
                </a:cubicBezTo>
              </a:path>
            </a:pathLst>
          </a:custGeom>
          <a:noFill/>
          <a:ln w="76200" cap="flat" cmpd="sng">
            <a:solidFill>
              <a:srgbClr val="DA001C"/>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 name="TextBox 29">
            <a:extLst>
              <a:ext uri="{FF2B5EF4-FFF2-40B4-BE49-F238E27FC236}">
                <a16:creationId xmlns:a16="http://schemas.microsoft.com/office/drawing/2014/main" id="{8A69B15D-4573-410F-B5E8-E8DF8492608E}"/>
              </a:ext>
            </a:extLst>
          </p:cNvPr>
          <p:cNvSpPr txBox="1">
            <a:spLocks noChangeArrowheads="1"/>
          </p:cNvSpPr>
          <p:nvPr/>
        </p:nvSpPr>
        <p:spPr bwMode="auto">
          <a:xfrm>
            <a:off x="9842989" y="2342470"/>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rgbClr val="DA001C"/>
                </a:solidFill>
                <a:latin typeface="Arial" panose="020B0604020202020204" pitchFamily="34" charset="0"/>
                <a:ea typeface="微软雅黑" panose="020B0503020204020204" pitchFamily="34" charset="-122"/>
                <a:sym typeface="Arial" panose="020B0604020202020204" pitchFamily="34" charset="0"/>
              </a:rPr>
              <a:t>90%</a:t>
            </a:r>
          </a:p>
        </p:txBody>
      </p:sp>
      <p:sp>
        <p:nvSpPr>
          <p:cNvPr id="17" name="矩形: 圆角 16">
            <a:extLst>
              <a:ext uri="{FF2B5EF4-FFF2-40B4-BE49-F238E27FC236}">
                <a16:creationId xmlns:a16="http://schemas.microsoft.com/office/drawing/2014/main" id="{167D841C-FED1-4A3F-BC84-A6C50D3AE44B}"/>
              </a:ext>
            </a:extLst>
          </p:cNvPr>
          <p:cNvSpPr/>
          <p:nvPr/>
        </p:nvSpPr>
        <p:spPr>
          <a:xfrm>
            <a:off x="1284096" y="4056475"/>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17846555-C305-4BAD-9275-30109F869E67}"/>
              </a:ext>
            </a:extLst>
          </p:cNvPr>
          <p:cNvSpPr txBox="1"/>
          <p:nvPr/>
        </p:nvSpPr>
        <p:spPr>
          <a:xfrm>
            <a:off x="606056" y="4056475"/>
            <a:ext cx="2575280" cy="1754326"/>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sp>
        <p:nvSpPr>
          <p:cNvPr id="20" name="矩形: 圆角 19">
            <a:extLst>
              <a:ext uri="{FF2B5EF4-FFF2-40B4-BE49-F238E27FC236}">
                <a16:creationId xmlns:a16="http://schemas.microsoft.com/office/drawing/2014/main" id="{381B08DE-EADA-4557-8912-5F8561B045A8}"/>
              </a:ext>
            </a:extLst>
          </p:cNvPr>
          <p:cNvSpPr/>
          <p:nvPr/>
        </p:nvSpPr>
        <p:spPr>
          <a:xfrm>
            <a:off x="4198760" y="4056475"/>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54D9A694-CE0A-4BA5-94DD-E8812484F2CA}"/>
              </a:ext>
            </a:extLst>
          </p:cNvPr>
          <p:cNvSpPr txBox="1"/>
          <p:nvPr/>
        </p:nvSpPr>
        <p:spPr>
          <a:xfrm>
            <a:off x="3520720" y="4056475"/>
            <a:ext cx="2575280" cy="1754326"/>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sp>
        <p:nvSpPr>
          <p:cNvPr id="24" name="矩形: 圆角 23">
            <a:extLst>
              <a:ext uri="{FF2B5EF4-FFF2-40B4-BE49-F238E27FC236}">
                <a16:creationId xmlns:a16="http://schemas.microsoft.com/office/drawing/2014/main" id="{3446313F-C050-440C-AB00-FCEDB4B9AD3B}"/>
              </a:ext>
            </a:extLst>
          </p:cNvPr>
          <p:cNvSpPr/>
          <p:nvPr/>
        </p:nvSpPr>
        <p:spPr>
          <a:xfrm>
            <a:off x="6966439" y="4056475"/>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9105B9EE-8828-4DE4-97B7-8F591B5ECCC8}"/>
              </a:ext>
            </a:extLst>
          </p:cNvPr>
          <p:cNvSpPr txBox="1"/>
          <p:nvPr/>
        </p:nvSpPr>
        <p:spPr>
          <a:xfrm>
            <a:off x="6288399" y="4056475"/>
            <a:ext cx="2575280" cy="1754326"/>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sp>
        <p:nvSpPr>
          <p:cNvPr id="26" name="矩形: 圆角 25">
            <a:extLst>
              <a:ext uri="{FF2B5EF4-FFF2-40B4-BE49-F238E27FC236}">
                <a16:creationId xmlns:a16="http://schemas.microsoft.com/office/drawing/2014/main" id="{EBD80D8C-BC0B-4E04-9A4E-01555A5DDA57}"/>
              </a:ext>
            </a:extLst>
          </p:cNvPr>
          <p:cNvSpPr/>
          <p:nvPr/>
        </p:nvSpPr>
        <p:spPr>
          <a:xfrm>
            <a:off x="9628416" y="4037369"/>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3593C58C-A86B-4E17-BD1E-BFAC0AF38BC9}"/>
              </a:ext>
            </a:extLst>
          </p:cNvPr>
          <p:cNvSpPr txBox="1"/>
          <p:nvPr/>
        </p:nvSpPr>
        <p:spPr>
          <a:xfrm>
            <a:off x="8950376" y="4037369"/>
            <a:ext cx="2575280" cy="1754326"/>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spTree>
    <p:extLst>
      <p:ext uri="{BB962C8B-B14F-4D97-AF65-F5344CB8AC3E}">
        <p14:creationId xmlns:p14="http://schemas.microsoft.com/office/powerpoint/2010/main" val="3505354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animBg="1"/>
      <p:bldP spid="10" grpId="0"/>
      <p:bldP spid="11" grpId="0" animBg="1"/>
      <p:bldP spid="12" grpId="0" animBg="1"/>
      <p:bldP spid="13" grpId="0"/>
      <p:bldP spid="14" grpId="0" animBg="1"/>
      <p:bldP spid="15" grpId="0" animBg="1"/>
      <p:bldP spid="16" grpId="0"/>
      <p:bldP spid="17" grpId="0" animBg="1"/>
      <p:bldP spid="19" grpId="0"/>
      <p:bldP spid="20" grpId="0" animBg="1"/>
      <p:bldP spid="23" grpId="0"/>
      <p:bldP spid="24" grpId="0" animBg="1"/>
      <p:bldP spid="25" grpId="0"/>
      <p:bldP spid="26" grpId="0" animBg="1"/>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10DBA697-13FE-41ED-B6CF-CB3B3EF97BAD}"/>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明年工作计划</a:t>
            </a:r>
          </a:p>
        </p:txBody>
      </p:sp>
      <p:sp>
        <p:nvSpPr>
          <p:cNvPr id="21" name="矩形 20">
            <a:extLst>
              <a:ext uri="{FF2B5EF4-FFF2-40B4-BE49-F238E27FC236}">
                <a16:creationId xmlns:a16="http://schemas.microsoft.com/office/drawing/2014/main" id="{F7198CE2-A9B3-497C-960F-9D390E3E3A7C}"/>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22" name="图片 21">
            <a:extLst>
              <a:ext uri="{FF2B5EF4-FFF2-40B4-BE49-F238E27FC236}">
                <a16:creationId xmlns:a16="http://schemas.microsoft.com/office/drawing/2014/main" id="{69A37215-754C-414A-BB20-C0DE53C5F3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pic>
        <p:nvPicPr>
          <p:cNvPr id="5" name="图片 4">
            <a:extLst>
              <a:ext uri="{FF2B5EF4-FFF2-40B4-BE49-F238E27FC236}">
                <a16:creationId xmlns:a16="http://schemas.microsoft.com/office/drawing/2014/main" id="{0AB9D452-0937-481F-8750-62CC82B9A823}"/>
              </a:ext>
            </a:extLst>
          </p:cNvPr>
          <p:cNvPicPr>
            <a:picLocks noChangeAspect="1"/>
          </p:cNvPicPr>
          <p:nvPr/>
        </p:nvPicPr>
        <p:blipFill rotWithShape="1">
          <a:blip r:embed="rId4">
            <a:extLst>
              <a:ext uri="{28A0092B-C50C-407E-A947-70E740481C1C}">
                <a14:useLocalDpi xmlns:a14="http://schemas.microsoft.com/office/drawing/2010/main" val="0"/>
              </a:ext>
            </a:extLst>
          </a:blip>
          <a:srcRect l="2430" t="79154" r="86053" b="2154"/>
          <a:stretch/>
        </p:blipFill>
        <p:spPr>
          <a:xfrm>
            <a:off x="1794970" y="2125435"/>
            <a:ext cx="1383344" cy="1770744"/>
          </a:xfrm>
          <a:prstGeom prst="rect">
            <a:avLst/>
          </a:prstGeom>
          <a:ln w="38100">
            <a:solidFill>
              <a:srgbClr val="DA001C"/>
            </a:solidFill>
          </a:ln>
        </p:spPr>
      </p:pic>
      <p:sp>
        <p:nvSpPr>
          <p:cNvPr id="6" name="箭头: 上弧形 5">
            <a:extLst>
              <a:ext uri="{FF2B5EF4-FFF2-40B4-BE49-F238E27FC236}">
                <a16:creationId xmlns:a16="http://schemas.microsoft.com/office/drawing/2014/main" id="{0406A18B-1BDE-4FC1-A202-EB747F02F6BC}"/>
              </a:ext>
            </a:extLst>
          </p:cNvPr>
          <p:cNvSpPr/>
          <p:nvPr/>
        </p:nvSpPr>
        <p:spPr>
          <a:xfrm>
            <a:off x="2912569" y="1472293"/>
            <a:ext cx="2191658" cy="595085"/>
          </a:xfrm>
          <a:prstGeom prst="curvedDownArrow">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7" name="图片 6">
            <a:extLst>
              <a:ext uri="{FF2B5EF4-FFF2-40B4-BE49-F238E27FC236}">
                <a16:creationId xmlns:a16="http://schemas.microsoft.com/office/drawing/2014/main" id="{574D67CE-CBD8-4DBB-B8B4-74438F686EC6}"/>
              </a:ext>
            </a:extLst>
          </p:cNvPr>
          <p:cNvPicPr>
            <a:picLocks noChangeAspect="1"/>
          </p:cNvPicPr>
          <p:nvPr/>
        </p:nvPicPr>
        <p:blipFill rotWithShape="1">
          <a:blip r:embed="rId4">
            <a:extLst>
              <a:ext uri="{28A0092B-C50C-407E-A947-70E740481C1C}">
                <a14:useLocalDpi xmlns:a14="http://schemas.microsoft.com/office/drawing/2010/main" val="0"/>
              </a:ext>
            </a:extLst>
          </a:blip>
          <a:srcRect l="2430" t="79154" r="86053" b="2154"/>
          <a:stretch/>
        </p:blipFill>
        <p:spPr>
          <a:xfrm>
            <a:off x="4412555" y="2234292"/>
            <a:ext cx="1383344" cy="1770744"/>
          </a:xfrm>
          <a:prstGeom prst="rect">
            <a:avLst/>
          </a:prstGeom>
          <a:ln w="38100">
            <a:solidFill>
              <a:srgbClr val="DA001C"/>
            </a:solidFill>
          </a:ln>
        </p:spPr>
      </p:pic>
      <p:sp>
        <p:nvSpPr>
          <p:cNvPr id="8" name="箭头: 上弧形 7">
            <a:extLst>
              <a:ext uri="{FF2B5EF4-FFF2-40B4-BE49-F238E27FC236}">
                <a16:creationId xmlns:a16="http://schemas.microsoft.com/office/drawing/2014/main" id="{F5F7EA82-3A88-48C9-A3DA-8B795575C450}"/>
              </a:ext>
            </a:extLst>
          </p:cNvPr>
          <p:cNvSpPr/>
          <p:nvPr/>
        </p:nvSpPr>
        <p:spPr>
          <a:xfrm rot="10800000" flipH="1">
            <a:off x="5537412" y="4005036"/>
            <a:ext cx="2184400" cy="761999"/>
          </a:xfrm>
          <a:prstGeom prst="curvedDownArrow">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9" name="图片 8">
            <a:extLst>
              <a:ext uri="{FF2B5EF4-FFF2-40B4-BE49-F238E27FC236}">
                <a16:creationId xmlns:a16="http://schemas.microsoft.com/office/drawing/2014/main" id="{16362EEE-5A31-4788-B4A2-1AEF84A769FB}"/>
              </a:ext>
            </a:extLst>
          </p:cNvPr>
          <p:cNvPicPr>
            <a:picLocks noChangeAspect="1"/>
          </p:cNvPicPr>
          <p:nvPr/>
        </p:nvPicPr>
        <p:blipFill rotWithShape="1">
          <a:blip r:embed="rId4">
            <a:extLst>
              <a:ext uri="{28A0092B-C50C-407E-A947-70E740481C1C}">
                <a14:useLocalDpi xmlns:a14="http://schemas.microsoft.com/office/drawing/2010/main" val="0"/>
              </a:ext>
            </a:extLst>
          </a:blip>
          <a:srcRect l="2430" t="79154" r="86053" b="2154"/>
          <a:stretch/>
        </p:blipFill>
        <p:spPr>
          <a:xfrm>
            <a:off x="7030140" y="2234292"/>
            <a:ext cx="1383344" cy="1770744"/>
          </a:xfrm>
          <a:prstGeom prst="rect">
            <a:avLst/>
          </a:prstGeom>
          <a:ln w="38100">
            <a:solidFill>
              <a:srgbClr val="DA001C"/>
            </a:solidFill>
          </a:ln>
        </p:spPr>
      </p:pic>
      <p:sp>
        <p:nvSpPr>
          <p:cNvPr id="10" name="箭头: 上弧形 9">
            <a:extLst>
              <a:ext uri="{FF2B5EF4-FFF2-40B4-BE49-F238E27FC236}">
                <a16:creationId xmlns:a16="http://schemas.microsoft.com/office/drawing/2014/main" id="{DF8D68FE-ADEA-4749-A2BE-2442E3049A5A}"/>
              </a:ext>
            </a:extLst>
          </p:cNvPr>
          <p:cNvSpPr/>
          <p:nvPr/>
        </p:nvSpPr>
        <p:spPr>
          <a:xfrm>
            <a:off x="7850197" y="1639207"/>
            <a:ext cx="2191658" cy="595085"/>
          </a:xfrm>
          <a:prstGeom prst="curvedDownArrow">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11" name="图片 10">
            <a:extLst>
              <a:ext uri="{FF2B5EF4-FFF2-40B4-BE49-F238E27FC236}">
                <a16:creationId xmlns:a16="http://schemas.microsoft.com/office/drawing/2014/main" id="{A497C998-3AD7-46BB-947D-63B1242B993B}"/>
              </a:ext>
            </a:extLst>
          </p:cNvPr>
          <p:cNvPicPr>
            <a:picLocks noChangeAspect="1"/>
          </p:cNvPicPr>
          <p:nvPr/>
        </p:nvPicPr>
        <p:blipFill rotWithShape="1">
          <a:blip r:embed="rId4">
            <a:extLst>
              <a:ext uri="{28A0092B-C50C-407E-A947-70E740481C1C}">
                <a14:useLocalDpi xmlns:a14="http://schemas.microsoft.com/office/drawing/2010/main" val="0"/>
              </a:ext>
            </a:extLst>
          </a:blip>
          <a:srcRect l="2430" t="79154" r="86053" b="2154"/>
          <a:stretch/>
        </p:blipFill>
        <p:spPr>
          <a:xfrm>
            <a:off x="9478568" y="2234292"/>
            <a:ext cx="1383344" cy="1770744"/>
          </a:xfrm>
          <a:prstGeom prst="rect">
            <a:avLst/>
          </a:prstGeom>
          <a:ln w="38100">
            <a:solidFill>
              <a:srgbClr val="DA001C"/>
            </a:solidFill>
          </a:ln>
        </p:spPr>
      </p:pic>
      <p:sp>
        <p:nvSpPr>
          <p:cNvPr id="12" name="矩形: 圆角 11">
            <a:extLst>
              <a:ext uri="{FF2B5EF4-FFF2-40B4-BE49-F238E27FC236}">
                <a16:creationId xmlns:a16="http://schemas.microsoft.com/office/drawing/2014/main" id="{20DCE352-A474-4C48-9E9F-66A72C79DC1F}"/>
              </a:ext>
            </a:extLst>
          </p:cNvPr>
          <p:cNvSpPr/>
          <p:nvPr/>
        </p:nvSpPr>
        <p:spPr>
          <a:xfrm>
            <a:off x="1785599" y="4600123"/>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28E6AEF2-F1F1-44AD-94FF-2A113E40BD0E}"/>
              </a:ext>
            </a:extLst>
          </p:cNvPr>
          <p:cNvSpPr txBox="1"/>
          <p:nvPr/>
        </p:nvSpPr>
        <p:spPr>
          <a:xfrm>
            <a:off x="1010813" y="4600123"/>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sp>
        <p:nvSpPr>
          <p:cNvPr id="14" name="矩形: 圆角 13">
            <a:extLst>
              <a:ext uri="{FF2B5EF4-FFF2-40B4-BE49-F238E27FC236}">
                <a16:creationId xmlns:a16="http://schemas.microsoft.com/office/drawing/2014/main" id="{E8D40C8A-C100-40CC-A2A8-F9E6FE36F713}"/>
              </a:ext>
            </a:extLst>
          </p:cNvPr>
          <p:cNvSpPr/>
          <p:nvPr/>
        </p:nvSpPr>
        <p:spPr>
          <a:xfrm>
            <a:off x="9431720" y="4600121"/>
            <a:ext cx="1219200" cy="447089"/>
          </a:xfrm>
          <a:prstGeom prst="roundRect">
            <a:avLst/>
          </a:prstGeom>
          <a:solidFill>
            <a:srgbClr val="DA001C"/>
          </a:solidFill>
          <a:ln>
            <a:solidFill>
              <a:srgbClr val="DA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5A44F0E3-A39A-4B2B-A524-A32815489E13}"/>
              </a:ext>
            </a:extLst>
          </p:cNvPr>
          <p:cNvSpPr txBox="1"/>
          <p:nvPr/>
        </p:nvSpPr>
        <p:spPr>
          <a:xfrm>
            <a:off x="8656934" y="4600121"/>
            <a:ext cx="2769842" cy="1338828"/>
          </a:xfrm>
          <a:prstGeom prst="rect">
            <a:avLst/>
          </a:prstGeom>
          <a:noFill/>
        </p:spPr>
        <p:txBody>
          <a:bodyPr wrap="square" rtlCol="0">
            <a:spAutoFit/>
          </a:bodyPr>
          <a:lstStyle/>
          <a:p>
            <a:pPr algn="ctr">
              <a:lnSpc>
                <a:spcPct val="150000"/>
              </a:lnSpc>
            </a:pPr>
            <a:r>
              <a:rPr lang="zh-CN" altLang="en-US" b="1" dirty="0">
                <a:solidFill>
                  <a:schemeClr val="bg1"/>
                </a:solidFill>
                <a:latin typeface="柳公权柳体" panose="02000000000000000000" pitchFamily="2" charset="-122"/>
                <a:ea typeface="柳公权柳体" panose="02000000000000000000" pitchFamily="2" charset="-122"/>
              </a:rPr>
              <a:t>添加标题</a:t>
            </a:r>
            <a:endParaRPr lang="en-US" altLang="zh-CN" b="1"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dirty="0">
                <a:latin typeface="柳公权柳体" panose="02000000000000000000" pitchFamily="2" charset="-122"/>
                <a:ea typeface="柳公权柳体" panose="02000000000000000000" pitchFamily="2" charset="-122"/>
              </a:rPr>
              <a:t>单击此处添加文本单击此处添加文本单击此处添加</a:t>
            </a:r>
            <a:endParaRPr lang="zh-CN" altLang="en-US" dirty="0"/>
          </a:p>
        </p:txBody>
      </p:sp>
    </p:spTree>
    <p:extLst>
      <p:ext uri="{BB962C8B-B14F-4D97-AF65-F5344CB8AC3E}">
        <p14:creationId xmlns:p14="http://schemas.microsoft.com/office/powerpoint/2010/main" val="49773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3" grpId="0"/>
      <p:bldP spid="14" grpId="0"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653FB922-CFDA-4276-A283-00A1826236A9}"/>
              </a:ext>
            </a:extLst>
          </p:cNvPr>
          <p:cNvSpPr/>
          <p:nvPr/>
        </p:nvSpPr>
        <p:spPr>
          <a:xfrm>
            <a:off x="4702629" y="522514"/>
            <a:ext cx="3091543" cy="5080000"/>
          </a:xfrm>
          <a:prstGeom prst="rect">
            <a:avLst/>
          </a:prstGeom>
          <a:noFill/>
          <a:ln w="57150">
            <a:solidFill>
              <a:srgbClr val="BC0C0F"/>
            </a:solidFill>
          </a:ln>
          <a:effectLst>
            <a:outerShdw dir="5400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8B5B664C-FBE9-4D9A-8FE2-1EACA1F6C218}"/>
              </a:ext>
            </a:extLst>
          </p:cNvPr>
          <p:cNvPicPr>
            <a:picLocks noChangeAspect="1"/>
          </p:cNvPicPr>
          <p:nvPr/>
        </p:nvPicPr>
        <p:blipFill rotWithShape="1">
          <a:blip r:embed="rId3">
            <a:extLst>
              <a:ext uri="{28A0092B-C50C-407E-A947-70E740481C1C}">
                <a14:useLocalDpi xmlns:a14="http://schemas.microsoft.com/office/drawing/2010/main" val="0"/>
              </a:ext>
            </a:extLst>
          </a:blip>
          <a:srcRect t="9626" b="19171"/>
          <a:stretch/>
        </p:blipFill>
        <p:spPr>
          <a:xfrm>
            <a:off x="0" y="10"/>
            <a:ext cx="12191980" cy="6857990"/>
          </a:xfrm>
          <a:prstGeom prst="rect">
            <a:avLst/>
          </a:prstGeom>
        </p:spPr>
      </p:pic>
      <p:sp>
        <p:nvSpPr>
          <p:cNvPr id="8" name="文本框 7">
            <a:extLst>
              <a:ext uri="{FF2B5EF4-FFF2-40B4-BE49-F238E27FC236}">
                <a16:creationId xmlns:a16="http://schemas.microsoft.com/office/drawing/2014/main" id="{216D0EB0-E168-47B2-8994-50DDD446C015}"/>
              </a:ext>
            </a:extLst>
          </p:cNvPr>
          <p:cNvSpPr txBox="1"/>
          <p:nvPr/>
        </p:nvSpPr>
        <p:spPr>
          <a:xfrm>
            <a:off x="5370287" y="674915"/>
            <a:ext cx="1146628" cy="4154984"/>
          </a:xfrm>
          <a:prstGeom prst="rect">
            <a:avLst/>
          </a:prstGeom>
          <a:noFill/>
        </p:spPr>
        <p:txBody>
          <a:bodyPr wrap="square" rtlCol="0">
            <a:spAutoFit/>
          </a:bodyPr>
          <a:lstStyle/>
          <a:p>
            <a:r>
              <a:rPr lang="zh-CN" altLang="en-US" sz="6600" dirty="0">
                <a:solidFill>
                  <a:srgbClr val="E85F5A"/>
                </a:solidFill>
                <a:latin typeface="柳公权柳体" panose="02000000000000000000" pitchFamily="2" charset="-122"/>
                <a:ea typeface="柳公权柳体" panose="02000000000000000000" pitchFamily="2" charset="-122"/>
              </a:rPr>
              <a:t>谢谢聆听</a:t>
            </a:r>
          </a:p>
        </p:txBody>
      </p:sp>
      <p:sp>
        <p:nvSpPr>
          <p:cNvPr id="9" name="椭圆 8">
            <a:extLst>
              <a:ext uri="{FF2B5EF4-FFF2-40B4-BE49-F238E27FC236}">
                <a16:creationId xmlns:a16="http://schemas.microsoft.com/office/drawing/2014/main" id="{4B8F7203-6396-432C-868E-DB0C72B85F44}"/>
              </a:ext>
            </a:extLst>
          </p:cNvPr>
          <p:cNvSpPr/>
          <p:nvPr/>
        </p:nvSpPr>
        <p:spPr>
          <a:xfrm>
            <a:off x="6705602" y="2752407"/>
            <a:ext cx="522515" cy="522515"/>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47F4B45D-E212-4223-B410-5FD903AE8B57}"/>
              </a:ext>
            </a:extLst>
          </p:cNvPr>
          <p:cNvSpPr/>
          <p:nvPr/>
        </p:nvSpPr>
        <p:spPr>
          <a:xfrm>
            <a:off x="6705602" y="3337575"/>
            <a:ext cx="522515" cy="522515"/>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B5B5B857-D574-4D4B-8062-D3E52550574B}"/>
              </a:ext>
            </a:extLst>
          </p:cNvPr>
          <p:cNvSpPr/>
          <p:nvPr/>
        </p:nvSpPr>
        <p:spPr>
          <a:xfrm>
            <a:off x="6705602" y="3906989"/>
            <a:ext cx="522515" cy="522515"/>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E8A645A1-402F-4B60-9C9D-E5C3265A2B7E}"/>
              </a:ext>
            </a:extLst>
          </p:cNvPr>
          <p:cNvSpPr/>
          <p:nvPr/>
        </p:nvSpPr>
        <p:spPr>
          <a:xfrm>
            <a:off x="6705602" y="4498717"/>
            <a:ext cx="522515" cy="522515"/>
          </a:xfrm>
          <a:prstGeom prst="ellipse">
            <a:avLst/>
          </a:prstGeom>
          <a:solidFill>
            <a:srgbClr val="BC0C0F"/>
          </a:solidFill>
          <a:ln>
            <a:solidFill>
              <a:srgbClr val="BC0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B1E8D95C-6240-419A-A782-800C25BFE6A6}"/>
              </a:ext>
            </a:extLst>
          </p:cNvPr>
          <p:cNvSpPr txBox="1"/>
          <p:nvPr/>
        </p:nvSpPr>
        <p:spPr>
          <a:xfrm>
            <a:off x="6792690" y="2790632"/>
            <a:ext cx="522515" cy="523220"/>
          </a:xfrm>
          <a:prstGeom prst="rect">
            <a:avLst/>
          </a:prstGeom>
          <a:noFill/>
        </p:spPr>
        <p:txBody>
          <a:bodyPr wrap="square" rtlCol="0">
            <a:spAutoFit/>
          </a:bodyPr>
          <a:lstStyle/>
          <a:p>
            <a:r>
              <a:rPr lang="en-US" altLang="zh-CN" sz="2800" dirty="0">
                <a:solidFill>
                  <a:schemeClr val="bg1"/>
                </a:solidFill>
              </a:rPr>
              <a:t>2</a:t>
            </a:r>
            <a:endParaRPr lang="zh-CN" altLang="en-US" sz="2800" dirty="0">
              <a:solidFill>
                <a:schemeClr val="bg1"/>
              </a:solidFill>
            </a:endParaRPr>
          </a:p>
        </p:txBody>
      </p:sp>
      <p:sp>
        <p:nvSpPr>
          <p:cNvPr id="14" name="文本框 13">
            <a:extLst>
              <a:ext uri="{FF2B5EF4-FFF2-40B4-BE49-F238E27FC236}">
                <a16:creationId xmlns:a16="http://schemas.microsoft.com/office/drawing/2014/main" id="{4ACB4856-1476-4DBE-BC56-73FB5FBD474F}"/>
              </a:ext>
            </a:extLst>
          </p:cNvPr>
          <p:cNvSpPr txBox="1"/>
          <p:nvPr/>
        </p:nvSpPr>
        <p:spPr>
          <a:xfrm>
            <a:off x="6792690" y="3360751"/>
            <a:ext cx="522515" cy="523220"/>
          </a:xfrm>
          <a:prstGeom prst="rect">
            <a:avLst/>
          </a:prstGeom>
          <a:noFill/>
        </p:spPr>
        <p:txBody>
          <a:bodyPr wrap="square" rtlCol="0">
            <a:spAutoFit/>
          </a:bodyPr>
          <a:lstStyle/>
          <a:p>
            <a:r>
              <a:rPr lang="en-US" altLang="zh-CN" sz="2800" dirty="0">
                <a:solidFill>
                  <a:schemeClr val="bg1"/>
                </a:solidFill>
              </a:rPr>
              <a:t>0</a:t>
            </a:r>
            <a:endParaRPr lang="zh-CN" altLang="en-US" sz="2800" dirty="0">
              <a:solidFill>
                <a:schemeClr val="bg1"/>
              </a:solidFill>
            </a:endParaRPr>
          </a:p>
        </p:txBody>
      </p:sp>
      <p:sp>
        <p:nvSpPr>
          <p:cNvPr id="15" name="文本框 14">
            <a:extLst>
              <a:ext uri="{FF2B5EF4-FFF2-40B4-BE49-F238E27FC236}">
                <a16:creationId xmlns:a16="http://schemas.microsoft.com/office/drawing/2014/main" id="{F42639C5-57DB-4B4B-B56B-0B727EBB3174}"/>
              </a:ext>
            </a:extLst>
          </p:cNvPr>
          <p:cNvSpPr txBox="1"/>
          <p:nvPr/>
        </p:nvSpPr>
        <p:spPr>
          <a:xfrm>
            <a:off x="6792690" y="3929303"/>
            <a:ext cx="522515" cy="523220"/>
          </a:xfrm>
          <a:prstGeom prst="rect">
            <a:avLst/>
          </a:prstGeom>
          <a:noFill/>
        </p:spPr>
        <p:txBody>
          <a:bodyPr wrap="square" rtlCol="0">
            <a:spAutoFit/>
          </a:bodyPr>
          <a:lstStyle/>
          <a:p>
            <a:r>
              <a:rPr lang="en-US" altLang="zh-CN" sz="2800" dirty="0">
                <a:solidFill>
                  <a:schemeClr val="bg1"/>
                </a:solidFill>
              </a:rPr>
              <a:t>1</a:t>
            </a:r>
            <a:endParaRPr lang="zh-CN" altLang="en-US" sz="2800" dirty="0">
              <a:solidFill>
                <a:schemeClr val="bg1"/>
              </a:solidFill>
            </a:endParaRPr>
          </a:p>
        </p:txBody>
      </p:sp>
      <p:sp>
        <p:nvSpPr>
          <p:cNvPr id="16" name="文本框 15">
            <a:extLst>
              <a:ext uri="{FF2B5EF4-FFF2-40B4-BE49-F238E27FC236}">
                <a16:creationId xmlns:a16="http://schemas.microsoft.com/office/drawing/2014/main" id="{224633E3-F0AD-49EF-A5E3-48A091FE9270}"/>
              </a:ext>
            </a:extLst>
          </p:cNvPr>
          <p:cNvSpPr txBox="1"/>
          <p:nvPr/>
        </p:nvSpPr>
        <p:spPr>
          <a:xfrm>
            <a:off x="6792689" y="4504292"/>
            <a:ext cx="522515" cy="523220"/>
          </a:xfrm>
          <a:prstGeom prst="rect">
            <a:avLst/>
          </a:prstGeom>
          <a:noFill/>
        </p:spPr>
        <p:txBody>
          <a:bodyPr wrap="square" rtlCol="0">
            <a:spAutoFit/>
          </a:bodyPr>
          <a:lstStyle/>
          <a:p>
            <a:r>
              <a:rPr lang="en-US" altLang="zh-CN" sz="2800" dirty="0">
                <a:solidFill>
                  <a:schemeClr val="bg1"/>
                </a:solidFill>
              </a:rPr>
              <a:t>X</a:t>
            </a:r>
            <a:endParaRPr lang="zh-CN" altLang="en-US" sz="2800" dirty="0">
              <a:solidFill>
                <a:schemeClr val="bg1"/>
              </a:solidFill>
            </a:endParaRPr>
          </a:p>
        </p:txBody>
      </p:sp>
    </p:spTree>
    <p:extLst>
      <p:ext uri="{BB962C8B-B14F-4D97-AF65-F5344CB8AC3E}">
        <p14:creationId xmlns:p14="http://schemas.microsoft.com/office/powerpoint/2010/main" val="1625051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13" grpId="0"/>
      <p:bldP spid="14"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9892B95C-A920-48D2-A709-6C6BE6A2BCBE}"/>
              </a:ext>
            </a:extLst>
          </p:cNvPr>
          <p:cNvCxnSpPr>
            <a:cxnSpLocks/>
          </p:cNvCxnSpPr>
          <p:nvPr/>
        </p:nvCxnSpPr>
        <p:spPr>
          <a:xfrm>
            <a:off x="5454501" y="2184086"/>
            <a:ext cx="5048250" cy="0"/>
          </a:xfrm>
          <a:prstGeom prst="line">
            <a:avLst/>
          </a:prstGeom>
          <a:ln w="38100">
            <a:solidFill>
              <a:srgbClr val="BC0C0F"/>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3E7091C-D7EC-4465-B04C-403DAD7DF63E}"/>
              </a:ext>
            </a:extLst>
          </p:cNvPr>
          <p:cNvCxnSpPr>
            <a:cxnSpLocks/>
          </p:cNvCxnSpPr>
          <p:nvPr/>
        </p:nvCxnSpPr>
        <p:spPr>
          <a:xfrm>
            <a:off x="5454501" y="4146236"/>
            <a:ext cx="5048250" cy="0"/>
          </a:xfrm>
          <a:prstGeom prst="line">
            <a:avLst/>
          </a:prstGeom>
          <a:ln w="38100">
            <a:solidFill>
              <a:srgbClr val="BC0C0F"/>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9EE123F0-73A3-42DD-935B-A8E97E0ECD47}"/>
              </a:ext>
            </a:extLst>
          </p:cNvPr>
          <p:cNvSpPr txBox="1"/>
          <p:nvPr/>
        </p:nvSpPr>
        <p:spPr>
          <a:xfrm>
            <a:off x="5901616" y="2395237"/>
            <a:ext cx="5391150" cy="830997"/>
          </a:xfrm>
          <a:prstGeom prst="rect">
            <a:avLst/>
          </a:prstGeom>
          <a:noFill/>
        </p:spPr>
        <p:txBody>
          <a:bodyPr wrap="square" rtlCol="0">
            <a:spAutoFit/>
          </a:bodyPr>
          <a:lstStyle/>
          <a:p>
            <a:r>
              <a:rPr lang="zh-CN" altLang="en-US" sz="4800" b="1" dirty="0">
                <a:solidFill>
                  <a:srgbClr val="BC0C0F"/>
                </a:solidFill>
                <a:latin typeface="柳公权柳体" panose="02000000000000000000" pitchFamily="2" charset="-122"/>
                <a:ea typeface="柳公权柳体" panose="02000000000000000000" pitchFamily="2" charset="-122"/>
              </a:rPr>
              <a:t>年度工作概述</a:t>
            </a:r>
          </a:p>
        </p:txBody>
      </p:sp>
      <p:sp>
        <p:nvSpPr>
          <p:cNvPr id="12" name="矩形 11">
            <a:extLst>
              <a:ext uri="{FF2B5EF4-FFF2-40B4-BE49-F238E27FC236}">
                <a16:creationId xmlns:a16="http://schemas.microsoft.com/office/drawing/2014/main" id="{CBF02DF5-DD11-449E-843E-C2F9D022BFD1}"/>
              </a:ext>
            </a:extLst>
          </p:cNvPr>
          <p:cNvSpPr/>
          <p:nvPr/>
        </p:nvSpPr>
        <p:spPr>
          <a:xfrm>
            <a:off x="5886778" y="3226234"/>
            <a:ext cx="4029635" cy="1815882"/>
          </a:xfrm>
          <a:prstGeom prst="rect">
            <a:avLst/>
          </a:prstGeom>
          <a:ln>
            <a:noFill/>
          </a:ln>
        </p:spPr>
        <p:txBody>
          <a:bodyPr wrap="square">
            <a:spAutoFit/>
          </a:bodyPr>
          <a:lstStyle/>
          <a:p>
            <a:r>
              <a:rPr lang="zh-CN" altLang="en-US" sz="1600" dirty="0">
                <a:solidFill>
                  <a:schemeClr val="bg1">
                    <a:lumMod val="50000"/>
                  </a:schemeClr>
                </a:solidFill>
              </a:rPr>
              <a:t>Click add textClick add textClick add textClick add text Click add textClick add textClick add textClick add text</a:t>
            </a:r>
          </a:p>
          <a:p>
            <a:endParaRPr lang="zh-CN" altLang="en-US" sz="1600" dirty="0">
              <a:solidFill>
                <a:schemeClr val="bg1">
                  <a:lumMod val="50000"/>
                </a:schemeClr>
              </a:solidFill>
            </a:endParaRPr>
          </a:p>
          <a:p>
            <a:endParaRPr lang="zh-CN" altLang="en-US" sz="1600" dirty="0"/>
          </a:p>
          <a:p>
            <a:endParaRPr lang="zh-CN" altLang="en-US" sz="1600" dirty="0"/>
          </a:p>
          <a:p>
            <a:endParaRPr lang="zh-CN" altLang="en-US" sz="1600" dirty="0"/>
          </a:p>
        </p:txBody>
      </p:sp>
      <p:pic>
        <p:nvPicPr>
          <p:cNvPr id="13" name="图片 12">
            <a:extLst>
              <a:ext uri="{FF2B5EF4-FFF2-40B4-BE49-F238E27FC236}">
                <a16:creationId xmlns:a16="http://schemas.microsoft.com/office/drawing/2014/main" id="{BECDDA5C-8FF5-4886-8466-B39314784A44}"/>
              </a:ext>
            </a:extLst>
          </p:cNvPr>
          <p:cNvPicPr>
            <a:picLocks noChangeAspect="1"/>
          </p:cNvPicPr>
          <p:nvPr/>
        </p:nvPicPr>
        <p:blipFill>
          <a:blip r:embed="rId3">
            <a:duotone>
              <a:schemeClr val="accent2">
                <a:shade val="45000"/>
                <a:satMod val="135000"/>
              </a:schemeClr>
              <a:prstClr val="white"/>
            </a:duotone>
          </a:blip>
          <a:stretch>
            <a:fillRect/>
          </a:stretch>
        </p:blipFill>
        <p:spPr>
          <a:xfrm flipH="1">
            <a:off x="9572571" y="1283238"/>
            <a:ext cx="687684" cy="896979"/>
          </a:xfrm>
          <a:prstGeom prst="rect">
            <a:avLst/>
          </a:prstGeom>
        </p:spPr>
      </p:pic>
      <p:pic>
        <p:nvPicPr>
          <p:cNvPr id="3" name="图片 2">
            <a:extLst>
              <a:ext uri="{FF2B5EF4-FFF2-40B4-BE49-F238E27FC236}">
                <a16:creationId xmlns:a16="http://schemas.microsoft.com/office/drawing/2014/main" id="{A8780522-7BDB-4216-B8E2-910ECE2F8C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73402"/>
            <a:ext cx="6510052" cy="3737429"/>
          </a:xfrm>
          <a:prstGeom prst="rect">
            <a:avLst/>
          </a:prstGeom>
        </p:spPr>
      </p:pic>
    </p:spTree>
    <p:extLst>
      <p:ext uri="{BB962C8B-B14F-4D97-AF65-F5344CB8AC3E}">
        <p14:creationId xmlns:p14="http://schemas.microsoft.com/office/powerpoint/2010/main" val="3842350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80">
                                          <p:stCondLst>
                                            <p:cond delay="0"/>
                                          </p:stCondLst>
                                        </p:cTn>
                                        <p:tgtEl>
                                          <p:spTgt spid="13"/>
                                        </p:tgtEl>
                                      </p:cBhvr>
                                    </p:animEffect>
                                    <p:anim calcmode="lin" valueType="num">
                                      <p:cBhvr>
                                        <p:cTn id="2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3" dur="26">
                                          <p:stCondLst>
                                            <p:cond delay="650"/>
                                          </p:stCondLst>
                                        </p:cTn>
                                        <p:tgtEl>
                                          <p:spTgt spid="13"/>
                                        </p:tgtEl>
                                      </p:cBhvr>
                                      <p:to x="100000" y="60000"/>
                                    </p:animScale>
                                    <p:animScale>
                                      <p:cBhvr>
                                        <p:cTn id="34" dur="166" decel="50000">
                                          <p:stCondLst>
                                            <p:cond delay="676"/>
                                          </p:stCondLst>
                                        </p:cTn>
                                        <p:tgtEl>
                                          <p:spTgt spid="13"/>
                                        </p:tgtEl>
                                      </p:cBhvr>
                                      <p:to x="100000" y="100000"/>
                                    </p:animScale>
                                    <p:animScale>
                                      <p:cBhvr>
                                        <p:cTn id="35" dur="26">
                                          <p:stCondLst>
                                            <p:cond delay="1312"/>
                                          </p:stCondLst>
                                        </p:cTn>
                                        <p:tgtEl>
                                          <p:spTgt spid="13"/>
                                        </p:tgtEl>
                                      </p:cBhvr>
                                      <p:to x="100000" y="80000"/>
                                    </p:animScale>
                                    <p:animScale>
                                      <p:cBhvr>
                                        <p:cTn id="36" dur="166" decel="50000">
                                          <p:stCondLst>
                                            <p:cond delay="1338"/>
                                          </p:stCondLst>
                                        </p:cTn>
                                        <p:tgtEl>
                                          <p:spTgt spid="13"/>
                                        </p:tgtEl>
                                      </p:cBhvr>
                                      <p:to x="100000" y="100000"/>
                                    </p:animScale>
                                    <p:animScale>
                                      <p:cBhvr>
                                        <p:cTn id="37" dur="26">
                                          <p:stCondLst>
                                            <p:cond delay="1642"/>
                                          </p:stCondLst>
                                        </p:cTn>
                                        <p:tgtEl>
                                          <p:spTgt spid="13"/>
                                        </p:tgtEl>
                                      </p:cBhvr>
                                      <p:to x="100000" y="90000"/>
                                    </p:animScale>
                                    <p:animScale>
                                      <p:cBhvr>
                                        <p:cTn id="38" dur="166" decel="50000">
                                          <p:stCondLst>
                                            <p:cond delay="1668"/>
                                          </p:stCondLst>
                                        </p:cTn>
                                        <p:tgtEl>
                                          <p:spTgt spid="13"/>
                                        </p:tgtEl>
                                      </p:cBhvr>
                                      <p:to x="100000" y="100000"/>
                                    </p:animScale>
                                    <p:animScale>
                                      <p:cBhvr>
                                        <p:cTn id="39" dur="26">
                                          <p:stCondLst>
                                            <p:cond delay="1808"/>
                                          </p:stCondLst>
                                        </p:cTn>
                                        <p:tgtEl>
                                          <p:spTgt spid="13"/>
                                        </p:tgtEl>
                                      </p:cBhvr>
                                      <p:to x="100000" y="95000"/>
                                    </p:animScale>
                                    <p:animScale>
                                      <p:cBhvr>
                                        <p:cTn id="40" dur="166" decel="50000">
                                          <p:stCondLst>
                                            <p:cond delay="1834"/>
                                          </p:stCondLst>
                                        </p:cTn>
                                        <p:tgtEl>
                                          <p:spTgt spid="13"/>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down)">
                                      <p:cBhvr>
                                        <p:cTn id="4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a:extLst>
              <a:ext uri="{FF2B5EF4-FFF2-40B4-BE49-F238E27FC236}">
                <a16:creationId xmlns:a16="http://schemas.microsoft.com/office/drawing/2014/main" id="{925430FE-FF34-4F11-8D46-4BFDE195D19B}"/>
              </a:ext>
            </a:extLst>
          </p:cNvPr>
          <p:cNvSpPr/>
          <p:nvPr/>
        </p:nvSpPr>
        <p:spPr bwMode="auto">
          <a:xfrm>
            <a:off x="5082912" y="5166826"/>
            <a:ext cx="875972" cy="916580"/>
          </a:xfrm>
          <a:custGeom>
            <a:avLst/>
            <a:gdLst>
              <a:gd name="T0" fmla="*/ 0 w 453"/>
              <a:gd name="T1" fmla="*/ 0 h 474"/>
              <a:gd name="T2" fmla="*/ 453 w 453"/>
              <a:gd name="T3" fmla="*/ 197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7"/>
                </a:lnTo>
                <a:lnTo>
                  <a:pt x="453" y="474"/>
                </a:lnTo>
                <a:lnTo>
                  <a:pt x="0" y="277"/>
                </a:lnTo>
                <a:lnTo>
                  <a:pt x="0" y="0"/>
                </a:lnTo>
              </a:path>
            </a:pathLst>
          </a:custGeom>
          <a:solidFill>
            <a:schemeClr val="accent4">
              <a:alpha val="15000"/>
            </a:schemeClr>
          </a:solidFill>
          <a:ln>
            <a:no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grpSp>
        <p:nvGrpSpPr>
          <p:cNvPr id="3" name="组合 2">
            <a:extLst>
              <a:ext uri="{FF2B5EF4-FFF2-40B4-BE49-F238E27FC236}">
                <a16:creationId xmlns:a16="http://schemas.microsoft.com/office/drawing/2014/main" id="{11A30AAE-878D-4DA0-864A-CF0C9107EB2A}"/>
              </a:ext>
            </a:extLst>
          </p:cNvPr>
          <p:cNvGrpSpPr/>
          <p:nvPr/>
        </p:nvGrpSpPr>
        <p:grpSpPr>
          <a:xfrm>
            <a:off x="5082912" y="4791685"/>
            <a:ext cx="1751943" cy="1291721"/>
            <a:chOff x="4988448" y="4346385"/>
            <a:chExt cx="1751943" cy="1291721"/>
          </a:xfrm>
          <a:solidFill>
            <a:schemeClr val="accent4">
              <a:lumMod val="60000"/>
              <a:lumOff val="40000"/>
            </a:schemeClr>
          </a:solidFill>
        </p:grpSpPr>
        <p:sp>
          <p:nvSpPr>
            <p:cNvPr id="4" name="Freeform 6">
              <a:extLst>
                <a:ext uri="{FF2B5EF4-FFF2-40B4-BE49-F238E27FC236}">
                  <a16:creationId xmlns:a16="http://schemas.microsoft.com/office/drawing/2014/main" id="{3E30E4ED-7962-4125-ABD3-62553B3C6E4F}"/>
                </a:ext>
              </a:extLst>
            </p:cNvPr>
            <p:cNvSpPr/>
            <p:nvPr/>
          </p:nvSpPr>
          <p:spPr bwMode="auto">
            <a:xfrm>
              <a:off x="5864419" y="4721526"/>
              <a:ext cx="875972" cy="916580"/>
            </a:xfrm>
            <a:custGeom>
              <a:avLst/>
              <a:gdLst>
                <a:gd name="T0" fmla="*/ 453 w 453"/>
                <a:gd name="T1" fmla="*/ 0 h 474"/>
                <a:gd name="T2" fmla="*/ 0 w 453"/>
                <a:gd name="T3" fmla="*/ 197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7"/>
                  </a:lnTo>
                  <a:lnTo>
                    <a:pt x="0" y="474"/>
                  </a:lnTo>
                  <a:lnTo>
                    <a:pt x="453" y="277"/>
                  </a:lnTo>
                  <a:lnTo>
                    <a:pt x="453"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lumMod val="60000"/>
                    <a:lumOff val="40000"/>
                  </a:schemeClr>
                </a:solidFill>
              </a:endParaRPr>
            </a:p>
          </p:txBody>
        </p:sp>
        <p:sp>
          <p:nvSpPr>
            <p:cNvPr id="5" name="Freeform 7">
              <a:extLst>
                <a:ext uri="{FF2B5EF4-FFF2-40B4-BE49-F238E27FC236}">
                  <a16:creationId xmlns:a16="http://schemas.microsoft.com/office/drawing/2014/main" id="{901BC25A-E3EF-422E-8D0B-35D75A93EB3A}"/>
                </a:ext>
              </a:extLst>
            </p:cNvPr>
            <p:cNvSpPr/>
            <p:nvPr/>
          </p:nvSpPr>
          <p:spPr bwMode="auto">
            <a:xfrm>
              <a:off x="4988448" y="4721526"/>
              <a:ext cx="875972" cy="916580"/>
            </a:xfrm>
            <a:custGeom>
              <a:avLst/>
              <a:gdLst>
                <a:gd name="T0" fmla="*/ 0 w 453"/>
                <a:gd name="T1" fmla="*/ 0 h 474"/>
                <a:gd name="T2" fmla="*/ 453 w 453"/>
                <a:gd name="T3" fmla="*/ 197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7"/>
                  </a:lnTo>
                  <a:lnTo>
                    <a:pt x="453" y="474"/>
                  </a:lnTo>
                  <a:lnTo>
                    <a:pt x="0" y="277"/>
                  </a:lnTo>
                  <a:lnTo>
                    <a:pt x="0"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lumMod val="60000"/>
                    <a:lumOff val="40000"/>
                  </a:schemeClr>
                </a:solidFill>
              </a:endParaRPr>
            </a:p>
          </p:txBody>
        </p:sp>
        <p:sp>
          <p:nvSpPr>
            <p:cNvPr id="6" name="Freeform 9">
              <a:extLst>
                <a:ext uri="{FF2B5EF4-FFF2-40B4-BE49-F238E27FC236}">
                  <a16:creationId xmlns:a16="http://schemas.microsoft.com/office/drawing/2014/main" id="{C5A2F1D6-09E5-4B76-BF74-453FD436EF35}"/>
                </a:ext>
              </a:extLst>
            </p:cNvPr>
            <p:cNvSpPr/>
            <p:nvPr/>
          </p:nvSpPr>
          <p:spPr bwMode="auto">
            <a:xfrm>
              <a:off x="4988448" y="4346385"/>
              <a:ext cx="1751943" cy="756081"/>
            </a:xfrm>
            <a:custGeom>
              <a:avLst/>
              <a:gdLst>
                <a:gd name="T0" fmla="*/ 453 w 906"/>
                <a:gd name="T1" fmla="*/ 0 h 391"/>
                <a:gd name="T2" fmla="*/ 0 w 906"/>
                <a:gd name="T3" fmla="*/ 194 h 391"/>
                <a:gd name="T4" fmla="*/ 453 w 906"/>
                <a:gd name="T5" fmla="*/ 391 h 391"/>
                <a:gd name="T6" fmla="*/ 906 w 906"/>
                <a:gd name="T7" fmla="*/ 194 h 391"/>
                <a:gd name="T8" fmla="*/ 453 w 906"/>
                <a:gd name="T9" fmla="*/ 0 h 391"/>
              </a:gdLst>
              <a:ahLst/>
              <a:cxnLst>
                <a:cxn ang="0">
                  <a:pos x="T0" y="T1"/>
                </a:cxn>
                <a:cxn ang="0">
                  <a:pos x="T2" y="T3"/>
                </a:cxn>
                <a:cxn ang="0">
                  <a:pos x="T4" y="T5"/>
                </a:cxn>
                <a:cxn ang="0">
                  <a:pos x="T6" y="T7"/>
                </a:cxn>
                <a:cxn ang="0">
                  <a:pos x="T8" y="T9"/>
                </a:cxn>
              </a:cxnLst>
              <a:rect l="0" t="0" r="r" b="b"/>
              <a:pathLst>
                <a:path w="906" h="391">
                  <a:moveTo>
                    <a:pt x="453" y="0"/>
                  </a:moveTo>
                  <a:lnTo>
                    <a:pt x="0" y="194"/>
                  </a:lnTo>
                  <a:lnTo>
                    <a:pt x="453" y="391"/>
                  </a:lnTo>
                  <a:lnTo>
                    <a:pt x="906" y="194"/>
                  </a:lnTo>
                  <a:lnTo>
                    <a:pt x="453"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accent4">
                    <a:lumMod val="60000"/>
                    <a:lumOff val="40000"/>
                  </a:schemeClr>
                </a:solidFill>
              </a:endParaRPr>
            </a:p>
          </p:txBody>
        </p:sp>
      </p:grpSp>
      <p:grpSp>
        <p:nvGrpSpPr>
          <p:cNvPr id="7" name="组合 6">
            <a:extLst>
              <a:ext uri="{FF2B5EF4-FFF2-40B4-BE49-F238E27FC236}">
                <a16:creationId xmlns:a16="http://schemas.microsoft.com/office/drawing/2014/main" id="{C7204432-2F79-44C5-A398-F201BDE132C8}"/>
              </a:ext>
            </a:extLst>
          </p:cNvPr>
          <p:cNvGrpSpPr/>
          <p:nvPr/>
        </p:nvGrpSpPr>
        <p:grpSpPr>
          <a:xfrm>
            <a:off x="5082912" y="3730078"/>
            <a:ext cx="1751943" cy="1289786"/>
            <a:chOff x="4988448" y="3284778"/>
            <a:chExt cx="1751943" cy="1289786"/>
          </a:xfrm>
          <a:solidFill>
            <a:schemeClr val="accent4">
              <a:lumMod val="60000"/>
              <a:lumOff val="40000"/>
            </a:schemeClr>
          </a:solidFill>
        </p:grpSpPr>
        <p:sp>
          <p:nvSpPr>
            <p:cNvPr id="8" name="Freeform 10">
              <a:extLst>
                <a:ext uri="{FF2B5EF4-FFF2-40B4-BE49-F238E27FC236}">
                  <a16:creationId xmlns:a16="http://schemas.microsoft.com/office/drawing/2014/main" id="{D32A8F8C-004A-4ED3-AAB4-863B067FB812}"/>
                </a:ext>
              </a:extLst>
            </p:cNvPr>
            <p:cNvSpPr/>
            <p:nvPr/>
          </p:nvSpPr>
          <p:spPr bwMode="auto">
            <a:xfrm>
              <a:off x="5864419" y="3659918"/>
              <a:ext cx="875972" cy="914646"/>
            </a:xfrm>
            <a:custGeom>
              <a:avLst/>
              <a:gdLst>
                <a:gd name="T0" fmla="*/ 453 w 453"/>
                <a:gd name="T1" fmla="*/ 0 h 473"/>
                <a:gd name="T2" fmla="*/ 0 w 453"/>
                <a:gd name="T3" fmla="*/ 194 h 473"/>
                <a:gd name="T4" fmla="*/ 0 w 453"/>
                <a:gd name="T5" fmla="*/ 473 h 473"/>
                <a:gd name="T6" fmla="*/ 453 w 453"/>
                <a:gd name="T7" fmla="*/ 277 h 473"/>
                <a:gd name="T8" fmla="*/ 453 w 453"/>
                <a:gd name="T9" fmla="*/ 0 h 473"/>
              </a:gdLst>
              <a:ahLst/>
              <a:cxnLst>
                <a:cxn ang="0">
                  <a:pos x="T0" y="T1"/>
                </a:cxn>
                <a:cxn ang="0">
                  <a:pos x="T2" y="T3"/>
                </a:cxn>
                <a:cxn ang="0">
                  <a:pos x="T4" y="T5"/>
                </a:cxn>
                <a:cxn ang="0">
                  <a:pos x="T6" y="T7"/>
                </a:cxn>
                <a:cxn ang="0">
                  <a:pos x="T8" y="T9"/>
                </a:cxn>
              </a:cxnLst>
              <a:rect l="0" t="0" r="r" b="b"/>
              <a:pathLst>
                <a:path w="453" h="473">
                  <a:moveTo>
                    <a:pt x="453" y="0"/>
                  </a:moveTo>
                  <a:lnTo>
                    <a:pt x="0" y="194"/>
                  </a:lnTo>
                  <a:lnTo>
                    <a:pt x="0" y="473"/>
                  </a:lnTo>
                  <a:lnTo>
                    <a:pt x="453" y="277"/>
                  </a:lnTo>
                  <a:lnTo>
                    <a:pt x="453"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lumMod val="60000"/>
                    <a:lumOff val="40000"/>
                  </a:schemeClr>
                </a:solidFill>
              </a:endParaRPr>
            </a:p>
          </p:txBody>
        </p:sp>
        <p:sp>
          <p:nvSpPr>
            <p:cNvPr id="9" name="Freeform 11">
              <a:extLst>
                <a:ext uri="{FF2B5EF4-FFF2-40B4-BE49-F238E27FC236}">
                  <a16:creationId xmlns:a16="http://schemas.microsoft.com/office/drawing/2014/main" id="{E355A6F1-34F1-42BE-8239-3D7B1746B004}"/>
                </a:ext>
              </a:extLst>
            </p:cNvPr>
            <p:cNvSpPr/>
            <p:nvPr/>
          </p:nvSpPr>
          <p:spPr bwMode="auto">
            <a:xfrm>
              <a:off x="4988448" y="3659918"/>
              <a:ext cx="875972" cy="914646"/>
            </a:xfrm>
            <a:custGeom>
              <a:avLst/>
              <a:gdLst>
                <a:gd name="T0" fmla="*/ 0 w 453"/>
                <a:gd name="T1" fmla="*/ 0 h 473"/>
                <a:gd name="T2" fmla="*/ 453 w 453"/>
                <a:gd name="T3" fmla="*/ 194 h 473"/>
                <a:gd name="T4" fmla="*/ 453 w 453"/>
                <a:gd name="T5" fmla="*/ 473 h 473"/>
                <a:gd name="T6" fmla="*/ 0 w 453"/>
                <a:gd name="T7" fmla="*/ 277 h 473"/>
                <a:gd name="T8" fmla="*/ 0 w 453"/>
                <a:gd name="T9" fmla="*/ 0 h 473"/>
              </a:gdLst>
              <a:ahLst/>
              <a:cxnLst>
                <a:cxn ang="0">
                  <a:pos x="T0" y="T1"/>
                </a:cxn>
                <a:cxn ang="0">
                  <a:pos x="T2" y="T3"/>
                </a:cxn>
                <a:cxn ang="0">
                  <a:pos x="T4" y="T5"/>
                </a:cxn>
                <a:cxn ang="0">
                  <a:pos x="T6" y="T7"/>
                </a:cxn>
                <a:cxn ang="0">
                  <a:pos x="T8" y="T9"/>
                </a:cxn>
              </a:cxnLst>
              <a:rect l="0" t="0" r="r" b="b"/>
              <a:pathLst>
                <a:path w="453" h="473">
                  <a:moveTo>
                    <a:pt x="0" y="0"/>
                  </a:moveTo>
                  <a:lnTo>
                    <a:pt x="453" y="194"/>
                  </a:lnTo>
                  <a:lnTo>
                    <a:pt x="453" y="473"/>
                  </a:lnTo>
                  <a:lnTo>
                    <a:pt x="0" y="277"/>
                  </a:lnTo>
                  <a:lnTo>
                    <a:pt x="0"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lumMod val="60000"/>
                    <a:lumOff val="40000"/>
                  </a:schemeClr>
                </a:solidFill>
              </a:endParaRPr>
            </a:p>
          </p:txBody>
        </p:sp>
        <p:sp>
          <p:nvSpPr>
            <p:cNvPr id="10" name="Freeform 12">
              <a:extLst>
                <a:ext uri="{FF2B5EF4-FFF2-40B4-BE49-F238E27FC236}">
                  <a16:creationId xmlns:a16="http://schemas.microsoft.com/office/drawing/2014/main" id="{359CC7C2-A9B7-47E4-8119-8C84D9BB6169}"/>
                </a:ext>
              </a:extLst>
            </p:cNvPr>
            <p:cNvSpPr/>
            <p:nvPr/>
          </p:nvSpPr>
          <p:spPr bwMode="auto">
            <a:xfrm>
              <a:off x="4988448" y="3284778"/>
              <a:ext cx="1751943" cy="750280"/>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accent4">
                    <a:lumMod val="60000"/>
                    <a:lumOff val="40000"/>
                  </a:schemeClr>
                </a:solidFill>
              </a:endParaRPr>
            </a:p>
          </p:txBody>
        </p:sp>
      </p:grpSp>
      <p:sp>
        <p:nvSpPr>
          <p:cNvPr id="11" name="Freeform 15">
            <a:extLst>
              <a:ext uri="{FF2B5EF4-FFF2-40B4-BE49-F238E27FC236}">
                <a16:creationId xmlns:a16="http://schemas.microsoft.com/office/drawing/2014/main" id="{62477EF9-0B47-43A6-8D03-F17DA32860A1}"/>
              </a:ext>
            </a:extLst>
          </p:cNvPr>
          <p:cNvSpPr/>
          <p:nvPr/>
        </p:nvSpPr>
        <p:spPr bwMode="auto">
          <a:xfrm>
            <a:off x="5082912" y="3041676"/>
            <a:ext cx="875972" cy="916580"/>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path>
            </a:pathLst>
          </a:custGeom>
          <a:solidFill>
            <a:schemeClr val="accent4">
              <a:alpha val="15000"/>
            </a:schemeClr>
          </a:solidFill>
          <a:ln>
            <a:no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grpSp>
        <p:nvGrpSpPr>
          <p:cNvPr id="12" name="组合 11">
            <a:extLst>
              <a:ext uri="{FF2B5EF4-FFF2-40B4-BE49-F238E27FC236}">
                <a16:creationId xmlns:a16="http://schemas.microsoft.com/office/drawing/2014/main" id="{0313BC7C-BB1E-43CD-9889-1C3C9C012997}"/>
              </a:ext>
            </a:extLst>
          </p:cNvPr>
          <p:cNvGrpSpPr/>
          <p:nvPr/>
        </p:nvGrpSpPr>
        <p:grpSpPr>
          <a:xfrm>
            <a:off x="5082912" y="2666536"/>
            <a:ext cx="1751943" cy="1291720"/>
            <a:chOff x="4988448" y="2221236"/>
            <a:chExt cx="1751943" cy="1291720"/>
          </a:xfrm>
          <a:solidFill>
            <a:schemeClr val="accent4">
              <a:lumMod val="60000"/>
              <a:lumOff val="40000"/>
            </a:schemeClr>
          </a:solidFill>
        </p:grpSpPr>
        <p:sp>
          <p:nvSpPr>
            <p:cNvPr id="13" name="Freeform 13">
              <a:extLst>
                <a:ext uri="{FF2B5EF4-FFF2-40B4-BE49-F238E27FC236}">
                  <a16:creationId xmlns:a16="http://schemas.microsoft.com/office/drawing/2014/main" id="{7DA85E57-A81A-45C7-B5D0-C8354F93440E}"/>
                </a:ext>
              </a:extLst>
            </p:cNvPr>
            <p:cNvSpPr/>
            <p:nvPr/>
          </p:nvSpPr>
          <p:spPr bwMode="auto">
            <a:xfrm>
              <a:off x="5864419" y="2596376"/>
              <a:ext cx="875972" cy="916580"/>
            </a:xfrm>
            <a:custGeom>
              <a:avLst/>
              <a:gdLst>
                <a:gd name="T0" fmla="*/ 453 w 453"/>
                <a:gd name="T1" fmla="*/ 0 h 474"/>
                <a:gd name="T2" fmla="*/ 0 w 453"/>
                <a:gd name="T3" fmla="*/ 194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4"/>
                  </a:lnTo>
                  <a:lnTo>
                    <a:pt x="0" y="474"/>
                  </a:lnTo>
                  <a:lnTo>
                    <a:pt x="453" y="277"/>
                  </a:lnTo>
                  <a:lnTo>
                    <a:pt x="453"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lumMod val="60000"/>
                    <a:lumOff val="40000"/>
                  </a:schemeClr>
                </a:solidFill>
              </a:endParaRPr>
            </a:p>
          </p:txBody>
        </p:sp>
        <p:sp>
          <p:nvSpPr>
            <p:cNvPr id="14" name="Freeform 14">
              <a:extLst>
                <a:ext uri="{FF2B5EF4-FFF2-40B4-BE49-F238E27FC236}">
                  <a16:creationId xmlns:a16="http://schemas.microsoft.com/office/drawing/2014/main" id="{2C6161BE-086A-43D8-8C82-C906C1E610B8}"/>
                </a:ext>
              </a:extLst>
            </p:cNvPr>
            <p:cNvSpPr/>
            <p:nvPr/>
          </p:nvSpPr>
          <p:spPr bwMode="auto">
            <a:xfrm>
              <a:off x="4988448" y="2596376"/>
              <a:ext cx="875972" cy="916580"/>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lumMod val="60000"/>
                    <a:lumOff val="40000"/>
                  </a:schemeClr>
                </a:solidFill>
              </a:endParaRPr>
            </a:p>
          </p:txBody>
        </p:sp>
        <p:sp>
          <p:nvSpPr>
            <p:cNvPr id="15" name="Freeform 16">
              <a:extLst>
                <a:ext uri="{FF2B5EF4-FFF2-40B4-BE49-F238E27FC236}">
                  <a16:creationId xmlns:a16="http://schemas.microsoft.com/office/drawing/2014/main" id="{0DF6AB37-D0A3-496C-AD6B-4F82493A0DAF}"/>
                </a:ext>
              </a:extLst>
            </p:cNvPr>
            <p:cNvSpPr/>
            <p:nvPr/>
          </p:nvSpPr>
          <p:spPr bwMode="auto">
            <a:xfrm>
              <a:off x="4988448" y="2221236"/>
              <a:ext cx="1751943" cy="750280"/>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lumMod val="60000"/>
                    <a:lumOff val="40000"/>
                  </a:schemeClr>
                </a:solidFill>
              </a:endParaRPr>
            </a:p>
          </p:txBody>
        </p:sp>
      </p:grpSp>
      <p:sp>
        <p:nvSpPr>
          <p:cNvPr id="16" name="Freeform 19">
            <a:extLst>
              <a:ext uri="{FF2B5EF4-FFF2-40B4-BE49-F238E27FC236}">
                <a16:creationId xmlns:a16="http://schemas.microsoft.com/office/drawing/2014/main" id="{E66BF6D6-2D90-404B-8D3C-21A7002C72DC}"/>
              </a:ext>
            </a:extLst>
          </p:cNvPr>
          <p:cNvSpPr/>
          <p:nvPr/>
        </p:nvSpPr>
        <p:spPr bwMode="auto">
          <a:xfrm>
            <a:off x="5082912" y="1980068"/>
            <a:ext cx="875972" cy="916580"/>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path>
            </a:pathLst>
          </a:custGeom>
          <a:solidFill>
            <a:schemeClr val="accent4">
              <a:alpha val="15000"/>
            </a:schemeClr>
          </a:solidFill>
          <a:ln>
            <a:no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grpSp>
        <p:nvGrpSpPr>
          <p:cNvPr id="17" name="组合 16">
            <a:extLst>
              <a:ext uri="{FF2B5EF4-FFF2-40B4-BE49-F238E27FC236}">
                <a16:creationId xmlns:a16="http://schemas.microsoft.com/office/drawing/2014/main" id="{B7E1D3FE-C251-48CD-A85C-E9B2CE0415E8}"/>
              </a:ext>
            </a:extLst>
          </p:cNvPr>
          <p:cNvGrpSpPr/>
          <p:nvPr/>
        </p:nvGrpSpPr>
        <p:grpSpPr>
          <a:xfrm>
            <a:off x="5082912" y="1604928"/>
            <a:ext cx="1751943" cy="1291720"/>
            <a:chOff x="4988448" y="1159628"/>
            <a:chExt cx="1751943" cy="1291720"/>
          </a:xfrm>
          <a:solidFill>
            <a:schemeClr val="accent4">
              <a:lumMod val="60000"/>
              <a:lumOff val="40000"/>
            </a:schemeClr>
          </a:solidFill>
        </p:grpSpPr>
        <p:sp>
          <p:nvSpPr>
            <p:cNvPr id="18" name="Freeform 17">
              <a:extLst>
                <a:ext uri="{FF2B5EF4-FFF2-40B4-BE49-F238E27FC236}">
                  <a16:creationId xmlns:a16="http://schemas.microsoft.com/office/drawing/2014/main" id="{E1444598-696F-4BEE-A72A-7B6CCA6D79C6}"/>
                </a:ext>
              </a:extLst>
            </p:cNvPr>
            <p:cNvSpPr/>
            <p:nvPr/>
          </p:nvSpPr>
          <p:spPr bwMode="auto">
            <a:xfrm>
              <a:off x="5864419" y="1534768"/>
              <a:ext cx="875972" cy="916580"/>
            </a:xfrm>
            <a:custGeom>
              <a:avLst/>
              <a:gdLst>
                <a:gd name="T0" fmla="*/ 453 w 453"/>
                <a:gd name="T1" fmla="*/ 0 h 474"/>
                <a:gd name="T2" fmla="*/ 0 w 453"/>
                <a:gd name="T3" fmla="*/ 194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4"/>
                  </a:lnTo>
                  <a:lnTo>
                    <a:pt x="0" y="474"/>
                  </a:lnTo>
                  <a:lnTo>
                    <a:pt x="453" y="277"/>
                  </a:lnTo>
                  <a:lnTo>
                    <a:pt x="453"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accent4">
                    <a:lumMod val="60000"/>
                    <a:lumOff val="40000"/>
                  </a:schemeClr>
                </a:solidFill>
              </a:endParaRPr>
            </a:p>
          </p:txBody>
        </p:sp>
        <p:sp>
          <p:nvSpPr>
            <p:cNvPr id="19" name="Freeform 18">
              <a:extLst>
                <a:ext uri="{FF2B5EF4-FFF2-40B4-BE49-F238E27FC236}">
                  <a16:creationId xmlns:a16="http://schemas.microsoft.com/office/drawing/2014/main" id="{D160515D-5002-4215-8022-9B82AD2D13EA}"/>
                </a:ext>
              </a:extLst>
            </p:cNvPr>
            <p:cNvSpPr/>
            <p:nvPr/>
          </p:nvSpPr>
          <p:spPr bwMode="auto">
            <a:xfrm>
              <a:off x="4988448" y="1534768"/>
              <a:ext cx="875972" cy="916580"/>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lumMod val="60000"/>
                    <a:lumOff val="40000"/>
                  </a:schemeClr>
                </a:solidFill>
              </a:endParaRPr>
            </a:p>
          </p:txBody>
        </p:sp>
        <p:sp>
          <p:nvSpPr>
            <p:cNvPr id="20" name="Freeform 20">
              <a:extLst>
                <a:ext uri="{FF2B5EF4-FFF2-40B4-BE49-F238E27FC236}">
                  <a16:creationId xmlns:a16="http://schemas.microsoft.com/office/drawing/2014/main" id="{157CDD88-315A-4563-ABD5-114ED27595F7}"/>
                </a:ext>
              </a:extLst>
            </p:cNvPr>
            <p:cNvSpPr/>
            <p:nvPr/>
          </p:nvSpPr>
          <p:spPr bwMode="auto">
            <a:xfrm>
              <a:off x="4988448" y="1159628"/>
              <a:ext cx="1751943" cy="750280"/>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rgbClr val="E85F5A"/>
            </a:solidFill>
            <a:ln>
              <a:solidFill>
                <a:schemeClr val="bg1">
                  <a:lumMod val="95000"/>
                </a:schemeClr>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lumMod val="60000"/>
                    <a:lumOff val="40000"/>
                  </a:schemeClr>
                </a:solidFill>
              </a:endParaRPr>
            </a:p>
          </p:txBody>
        </p:sp>
      </p:grpSp>
      <p:grpSp>
        <p:nvGrpSpPr>
          <p:cNvPr id="21" name="组合 20">
            <a:extLst>
              <a:ext uri="{FF2B5EF4-FFF2-40B4-BE49-F238E27FC236}">
                <a16:creationId xmlns:a16="http://schemas.microsoft.com/office/drawing/2014/main" id="{31C38B70-BA13-4431-A123-96890C8870B4}"/>
              </a:ext>
            </a:extLst>
          </p:cNvPr>
          <p:cNvGrpSpPr/>
          <p:nvPr/>
        </p:nvGrpSpPr>
        <p:grpSpPr>
          <a:xfrm>
            <a:off x="4409980" y="3229246"/>
            <a:ext cx="582047" cy="187570"/>
            <a:chOff x="4315516" y="2783946"/>
            <a:chExt cx="582047" cy="187570"/>
          </a:xfrm>
          <a:solidFill>
            <a:srgbClr val="E85F5A"/>
          </a:solidFill>
        </p:grpSpPr>
        <p:sp>
          <p:nvSpPr>
            <p:cNvPr id="22" name="Oval 21">
              <a:extLst>
                <a:ext uri="{FF2B5EF4-FFF2-40B4-BE49-F238E27FC236}">
                  <a16:creationId xmlns:a16="http://schemas.microsoft.com/office/drawing/2014/main" id="{B851AD63-9D6C-42E4-80E3-0A00ABFB1310}"/>
                </a:ext>
              </a:extLst>
            </p:cNvPr>
            <p:cNvSpPr>
              <a:spLocks noChangeArrowheads="1"/>
            </p:cNvSpPr>
            <p:nvPr/>
          </p:nvSpPr>
          <p:spPr bwMode="auto">
            <a:xfrm>
              <a:off x="4709993" y="2783946"/>
              <a:ext cx="187570" cy="1875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23" name="Freeform 22">
              <a:extLst>
                <a:ext uri="{FF2B5EF4-FFF2-40B4-BE49-F238E27FC236}">
                  <a16:creationId xmlns:a16="http://schemas.microsoft.com/office/drawing/2014/main" id="{FF2771AC-219F-4D46-914A-DC36F1618AC2}"/>
                </a:ext>
              </a:extLst>
            </p:cNvPr>
            <p:cNvSpPr/>
            <p:nvPr/>
          </p:nvSpPr>
          <p:spPr bwMode="auto">
            <a:xfrm>
              <a:off x="4356124" y="2849692"/>
              <a:ext cx="357737" cy="58011"/>
            </a:xfrm>
            <a:custGeom>
              <a:avLst/>
              <a:gdLst>
                <a:gd name="T0" fmla="*/ 78 w 78"/>
                <a:gd name="T1" fmla="*/ 0 h 13"/>
                <a:gd name="T2" fmla="*/ 0 w 78"/>
                <a:gd name="T3" fmla="*/ 0 h 13"/>
                <a:gd name="T4" fmla="*/ 0 w 78"/>
                <a:gd name="T5" fmla="*/ 13 h 13"/>
                <a:gd name="T6" fmla="*/ 78 w 78"/>
                <a:gd name="T7" fmla="*/ 13 h 13"/>
                <a:gd name="T8" fmla="*/ 77 w 78"/>
                <a:gd name="T9" fmla="*/ 6 h 13"/>
                <a:gd name="T10" fmla="*/ 78 w 78"/>
                <a:gd name="T11" fmla="*/ 0 h 13"/>
              </a:gdLst>
              <a:ahLst/>
              <a:cxnLst>
                <a:cxn ang="0">
                  <a:pos x="T0" y="T1"/>
                </a:cxn>
                <a:cxn ang="0">
                  <a:pos x="T2" y="T3"/>
                </a:cxn>
                <a:cxn ang="0">
                  <a:pos x="T4" y="T5"/>
                </a:cxn>
                <a:cxn ang="0">
                  <a:pos x="T6" y="T7"/>
                </a:cxn>
                <a:cxn ang="0">
                  <a:pos x="T8" y="T9"/>
                </a:cxn>
                <a:cxn ang="0">
                  <a:pos x="T10" y="T11"/>
                </a:cxn>
              </a:cxnLst>
              <a:rect l="0" t="0" r="r" b="b"/>
              <a:pathLst>
                <a:path w="78" h="13">
                  <a:moveTo>
                    <a:pt x="78" y="0"/>
                  </a:moveTo>
                  <a:cubicBezTo>
                    <a:pt x="0" y="0"/>
                    <a:pt x="0" y="0"/>
                    <a:pt x="0" y="0"/>
                  </a:cubicBezTo>
                  <a:cubicBezTo>
                    <a:pt x="0" y="13"/>
                    <a:pt x="0" y="13"/>
                    <a:pt x="0" y="13"/>
                  </a:cubicBezTo>
                  <a:cubicBezTo>
                    <a:pt x="78" y="13"/>
                    <a:pt x="78" y="13"/>
                    <a:pt x="78" y="13"/>
                  </a:cubicBezTo>
                  <a:cubicBezTo>
                    <a:pt x="78" y="11"/>
                    <a:pt x="77" y="9"/>
                    <a:pt x="77" y="6"/>
                  </a:cubicBezTo>
                  <a:cubicBezTo>
                    <a:pt x="77" y="4"/>
                    <a:pt x="78" y="2"/>
                    <a:pt x="7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24" name="Freeform 23">
              <a:extLst>
                <a:ext uri="{FF2B5EF4-FFF2-40B4-BE49-F238E27FC236}">
                  <a16:creationId xmlns:a16="http://schemas.microsoft.com/office/drawing/2014/main" id="{F9C2310B-33BD-461B-AF33-14AE9446E3B6}"/>
                </a:ext>
              </a:extLst>
            </p:cNvPr>
            <p:cNvSpPr/>
            <p:nvPr/>
          </p:nvSpPr>
          <p:spPr bwMode="auto">
            <a:xfrm>
              <a:off x="4709993" y="2849692"/>
              <a:ext cx="90884" cy="58011"/>
            </a:xfrm>
            <a:custGeom>
              <a:avLst/>
              <a:gdLst>
                <a:gd name="T0" fmla="*/ 20 w 20"/>
                <a:gd name="T1" fmla="*/ 0 h 13"/>
                <a:gd name="T2" fmla="*/ 1 w 20"/>
                <a:gd name="T3" fmla="*/ 0 h 13"/>
                <a:gd name="T4" fmla="*/ 0 w 20"/>
                <a:gd name="T5" fmla="*/ 6 h 13"/>
                <a:gd name="T6" fmla="*/ 1 w 20"/>
                <a:gd name="T7" fmla="*/ 13 h 13"/>
                <a:gd name="T8" fmla="*/ 20 w 20"/>
                <a:gd name="T9" fmla="*/ 13 h 13"/>
                <a:gd name="T10" fmla="*/ 20 w 20"/>
                <a:gd name="T11" fmla="*/ 0 h 13"/>
              </a:gdLst>
              <a:ahLst/>
              <a:cxnLst>
                <a:cxn ang="0">
                  <a:pos x="T0" y="T1"/>
                </a:cxn>
                <a:cxn ang="0">
                  <a:pos x="T2" y="T3"/>
                </a:cxn>
                <a:cxn ang="0">
                  <a:pos x="T4" y="T5"/>
                </a:cxn>
                <a:cxn ang="0">
                  <a:pos x="T6" y="T7"/>
                </a:cxn>
                <a:cxn ang="0">
                  <a:pos x="T8" y="T9"/>
                </a:cxn>
                <a:cxn ang="0">
                  <a:pos x="T10" y="T11"/>
                </a:cxn>
              </a:cxnLst>
              <a:rect l="0" t="0" r="r" b="b"/>
              <a:pathLst>
                <a:path w="20" h="13">
                  <a:moveTo>
                    <a:pt x="20" y="0"/>
                  </a:moveTo>
                  <a:cubicBezTo>
                    <a:pt x="1" y="0"/>
                    <a:pt x="1" y="0"/>
                    <a:pt x="1" y="0"/>
                  </a:cubicBezTo>
                  <a:cubicBezTo>
                    <a:pt x="1" y="2"/>
                    <a:pt x="0" y="4"/>
                    <a:pt x="0" y="6"/>
                  </a:cubicBezTo>
                  <a:cubicBezTo>
                    <a:pt x="0" y="9"/>
                    <a:pt x="1" y="11"/>
                    <a:pt x="1" y="13"/>
                  </a:cubicBezTo>
                  <a:cubicBezTo>
                    <a:pt x="20" y="13"/>
                    <a:pt x="20" y="13"/>
                    <a:pt x="20" y="13"/>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25" name="Oval 24">
              <a:extLst>
                <a:ext uri="{FF2B5EF4-FFF2-40B4-BE49-F238E27FC236}">
                  <a16:creationId xmlns:a16="http://schemas.microsoft.com/office/drawing/2014/main" id="{3E543880-9F5F-4E05-BD23-4645B3C97864}"/>
                </a:ext>
              </a:extLst>
            </p:cNvPr>
            <p:cNvSpPr>
              <a:spLocks noChangeArrowheads="1"/>
            </p:cNvSpPr>
            <p:nvPr/>
          </p:nvSpPr>
          <p:spPr bwMode="auto">
            <a:xfrm>
              <a:off x="4760270" y="2834223"/>
              <a:ext cx="87017" cy="83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26" name="Oval 25">
              <a:extLst>
                <a:ext uri="{FF2B5EF4-FFF2-40B4-BE49-F238E27FC236}">
                  <a16:creationId xmlns:a16="http://schemas.microsoft.com/office/drawing/2014/main" id="{A98D540C-BBCF-4495-A388-3E3572AE96EA}"/>
                </a:ext>
              </a:extLst>
            </p:cNvPr>
            <p:cNvSpPr>
              <a:spLocks noChangeArrowheads="1"/>
            </p:cNvSpPr>
            <p:nvPr/>
          </p:nvSpPr>
          <p:spPr bwMode="auto">
            <a:xfrm>
              <a:off x="4315516" y="2840024"/>
              <a:ext cx="81216" cy="7734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grpSp>
      <p:grpSp>
        <p:nvGrpSpPr>
          <p:cNvPr id="27" name="组合 26">
            <a:extLst>
              <a:ext uri="{FF2B5EF4-FFF2-40B4-BE49-F238E27FC236}">
                <a16:creationId xmlns:a16="http://schemas.microsoft.com/office/drawing/2014/main" id="{51D2DE98-40AD-4528-AF21-CB133322043F}"/>
              </a:ext>
            </a:extLst>
          </p:cNvPr>
          <p:cNvGrpSpPr/>
          <p:nvPr/>
        </p:nvGrpSpPr>
        <p:grpSpPr>
          <a:xfrm>
            <a:off x="4409980" y="5309920"/>
            <a:ext cx="582047" cy="187570"/>
            <a:chOff x="4315516" y="4864620"/>
            <a:chExt cx="582047" cy="187570"/>
          </a:xfrm>
          <a:solidFill>
            <a:srgbClr val="E85F5A"/>
          </a:solidFill>
        </p:grpSpPr>
        <p:sp>
          <p:nvSpPr>
            <p:cNvPr id="28" name="Oval 26">
              <a:extLst>
                <a:ext uri="{FF2B5EF4-FFF2-40B4-BE49-F238E27FC236}">
                  <a16:creationId xmlns:a16="http://schemas.microsoft.com/office/drawing/2014/main" id="{274D3EC1-8A3F-47FE-ADD6-091BA6B43B97}"/>
                </a:ext>
              </a:extLst>
            </p:cNvPr>
            <p:cNvSpPr>
              <a:spLocks noChangeArrowheads="1"/>
            </p:cNvSpPr>
            <p:nvPr/>
          </p:nvSpPr>
          <p:spPr bwMode="auto">
            <a:xfrm>
              <a:off x="4709993" y="4864620"/>
              <a:ext cx="187570" cy="1875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29" name="Freeform 27">
              <a:extLst>
                <a:ext uri="{FF2B5EF4-FFF2-40B4-BE49-F238E27FC236}">
                  <a16:creationId xmlns:a16="http://schemas.microsoft.com/office/drawing/2014/main" id="{37DCA513-2A3E-481F-BC40-4BFD5E8ADDC9}"/>
                </a:ext>
              </a:extLst>
            </p:cNvPr>
            <p:cNvSpPr/>
            <p:nvPr/>
          </p:nvSpPr>
          <p:spPr bwMode="auto">
            <a:xfrm>
              <a:off x="4356124" y="4928433"/>
              <a:ext cx="357737" cy="59945"/>
            </a:xfrm>
            <a:custGeom>
              <a:avLst/>
              <a:gdLst>
                <a:gd name="T0" fmla="*/ 78 w 78"/>
                <a:gd name="T1" fmla="*/ 0 h 13"/>
                <a:gd name="T2" fmla="*/ 0 w 78"/>
                <a:gd name="T3" fmla="*/ 0 h 13"/>
                <a:gd name="T4" fmla="*/ 0 w 78"/>
                <a:gd name="T5" fmla="*/ 13 h 13"/>
                <a:gd name="T6" fmla="*/ 78 w 78"/>
                <a:gd name="T7" fmla="*/ 13 h 13"/>
                <a:gd name="T8" fmla="*/ 77 w 78"/>
                <a:gd name="T9" fmla="*/ 7 h 13"/>
                <a:gd name="T10" fmla="*/ 78 w 78"/>
                <a:gd name="T11" fmla="*/ 0 h 13"/>
              </a:gdLst>
              <a:ahLst/>
              <a:cxnLst>
                <a:cxn ang="0">
                  <a:pos x="T0" y="T1"/>
                </a:cxn>
                <a:cxn ang="0">
                  <a:pos x="T2" y="T3"/>
                </a:cxn>
                <a:cxn ang="0">
                  <a:pos x="T4" y="T5"/>
                </a:cxn>
                <a:cxn ang="0">
                  <a:pos x="T6" y="T7"/>
                </a:cxn>
                <a:cxn ang="0">
                  <a:pos x="T8" y="T9"/>
                </a:cxn>
                <a:cxn ang="0">
                  <a:pos x="T10" y="T11"/>
                </a:cxn>
              </a:cxnLst>
              <a:rect l="0" t="0" r="r" b="b"/>
              <a:pathLst>
                <a:path w="78" h="13">
                  <a:moveTo>
                    <a:pt x="78" y="0"/>
                  </a:moveTo>
                  <a:cubicBezTo>
                    <a:pt x="0" y="0"/>
                    <a:pt x="0" y="0"/>
                    <a:pt x="0" y="0"/>
                  </a:cubicBezTo>
                  <a:cubicBezTo>
                    <a:pt x="0" y="13"/>
                    <a:pt x="0" y="13"/>
                    <a:pt x="0" y="13"/>
                  </a:cubicBezTo>
                  <a:cubicBezTo>
                    <a:pt x="78" y="13"/>
                    <a:pt x="78" y="13"/>
                    <a:pt x="78" y="13"/>
                  </a:cubicBezTo>
                  <a:cubicBezTo>
                    <a:pt x="78" y="11"/>
                    <a:pt x="77" y="9"/>
                    <a:pt x="77" y="7"/>
                  </a:cubicBezTo>
                  <a:cubicBezTo>
                    <a:pt x="77" y="4"/>
                    <a:pt x="78" y="2"/>
                    <a:pt x="7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30" name="Freeform 28">
              <a:extLst>
                <a:ext uri="{FF2B5EF4-FFF2-40B4-BE49-F238E27FC236}">
                  <a16:creationId xmlns:a16="http://schemas.microsoft.com/office/drawing/2014/main" id="{C2192785-9D97-4FDE-A14C-6B53899A72A8}"/>
                </a:ext>
              </a:extLst>
            </p:cNvPr>
            <p:cNvSpPr/>
            <p:nvPr/>
          </p:nvSpPr>
          <p:spPr bwMode="auto">
            <a:xfrm>
              <a:off x="4709993" y="4928433"/>
              <a:ext cx="90884" cy="59945"/>
            </a:xfrm>
            <a:custGeom>
              <a:avLst/>
              <a:gdLst>
                <a:gd name="T0" fmla="*/ 20 w 20"/>
                <a:gd name="T1" fmla="*/ 0 h 13"/>
                <a:gd name="T2" fmla="*/ 1 w 20"/>
                <a:gd name="T3" fmla="*/ 0 h 13"/>
                <a:gd name="T4" fmla="*/ 0 w 20"/>
                <a:gd name="T5" fmla="*/ 7 h 13"/>
                <a:gd name="T6" fmla="*/ 1 w 20"/>
                <a:gd name="T7" fmla="*/ 13 h 13"/>
                <a:gd name="T8" fmla="*/ 20 w 20"/>
                <a:gd name="T9" fmla="*/ 13 h 13"/>
                <a:gd name="T10" fmla="*/ 20 w 20"/>
                <a:gd name="T11" fmla="*/ 0 h 13"/>
              </a:gdLst>
              <a:ahLst/>
              <a:cxnLst>
                <a:cxn ang="0">
                  <a:pos x="T0" y="T1"/>
                </a:cxn>
                <a:cxn ang="0">
                  <a:pos x="T2" y="T3"/>
                </a:cxn>
                <a:cxn ang="0">
                  <a:pos x="T4" y="T5"/>
                </a:cxn>
                <a:cxn ang="0">
                  <a:pos x="T6" y="T7"/>
                </a:cxn>
                <a:cxn ang="0">
                  <a:pos x="T8" y="T9"/>
                </a:cxn>
                <a:cxn ang="0">
                  <a:pos x="T10" y="T11"/>
                </a:cxn>
              </a:cxnLst>
              <a:rect l="0" t="0" r="r" b="b"/>
              <a:pathLst>
                <a:path w="20" h="13">
                  <a:moveTo>
                    <a:pt x="20" y="0"/>
                  </a:moveTo>
                  <a:cubicBezTo>
                    <a:pt x="1" y="0"/>
                    <a:pt x="1" y="0"/>
                    <a:pt x="1" y="0"/>
                  </a:cubicBezTo>
                  <a:cubicBezTo>
                    <a:pt x="1" y="2"/>
                    <a:pt x="0" y="4"/>
                    <a:pt x="0" y="7"/>
                  </a:cubicBezTo>
                  <a:cubicBezTo>
                    <a:pt x="0" y="9"/>
                    <a:pt x="1" y="11"/>
                    <a:pt x="1" y="13"/>
                  </a:cubicBezTo>
                  <a:cubicBezTo>
                    <a:pt x="20" y="13"/>
                    <a:pt x="20" y="13"/>
                    <a:pt x="20" y="13"/>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31" name="Oval 29">
              <a:extLst>
                <a:ext uri="{FF2B5EF4-FFF2-40B4-BE49-F238E27FC236}">
                  <a16:creationId xmlns:a16="http://schemas.microsoft.com/office/drawing/2014/main" id="{D65894D7-D662-4426-B4B3-DDC780AFAD31}"/>
                </a:ext>
              </a:extLst>
            </p:cNvPr>
            <p:cNvSpPr>
              <a:spLocks noChangeArrowheads="1"/>
            </p:cNvSpPr>
            <p:nvPr/>
          </p:nvSpPr>
          <p:spPr bwMode="auto">
            <a:xfrm>
              <a:off x="4760270" y="4918764"/>
              <a:ext cx="87017" cy="83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32" name="Oval 30">
              <a:extLst>
                <a:ext uri="{FF2B5EF4-FFF2-40B4-BE49-F238E27FC236}">
                  <a16:creationId xmlns:a16="http://schemas.microsoft.com/office/drawing/2014/main" id="{AE021E9E-7F65-4861-8D28-2CBA0EB9ED18}"/>
                </a:ext>
              </a:extLst>
            </p:cNvPr>
            <p:cNvSpPr>
              <a:spLocks noChangeArrowheads="1"/>
            </p:cNvSpPr>
            <p:nvPr/>
          </p:nvSpPr>
          <p:spPr bwMode="auto">
            <a:xfrm>
              <a:off x="4315516" y="4918764"/>
              <a:ext cx="81216" cy="7734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grpSp>
      <p:grpSp>
        <p:nvGrpSpPr>
          <p:cNvPr id="33" name="组合 32">
            <a:extLst>
              <a:ext uri="{FF2B5EF4-FFF2-40B4-BE49-F238E27FC236}">
                <a16:creationId xmlns:a16="http://schemas.microsoft.com/office/drawing/2014/main" id="{9809D93E-3CE9-4A57-BCA1-18AB8E478002}"/>
              </a:ext>
            </a:extLst>
          </p:cNvPr>
          <p:cNvGrpSpPr/>
          <p:nvPr/>
        </p:nvGrpSpPr>
        <p:grpSpPr>
          <a:xfrm>
            <a:off x="6964414" y="2177307"/>
            <a:ext cx="582047" cy="181769"/>
            <a:chOff x="6869950" y="1732007"/>
            <a:chExt cx="582047" cy="181769"/>
          </a:xfrm>
          <a:solidFill>
            <a:srgbClr val="E85F5A"/>
          </a:solidFill>
        </p:grpSpPr>
        <p:sp>
          <p:nvSpPr>
            <p:cNvPr id="34" name="Oval 31">
              <a:extLst>
                <a:ext uri="{FF2B5EF4-FFF2-40B4-BE49-F238E27FC236}">
                  <a16:creationId xmlns:a16="http://schemas.microsoft.com/office/drawing/2014/main" id="{39960D02-7C77-4ED5-A9F7-A4C53CC3C10C}"/>
                </a:ext>
              </a:extLst>
            </p:cNvPr>
            <p:cNvSpPr>
              <a:spLocks noChangeArrowheads="1"/>
            </p:cNvSpPr>
            <p:nvPr/>
          </p:nvSpPr>
          <p:spPr bwMode="auto">
            <a:xfrm>
              <a:off x="6869950" y="1732007"/>
              <a:ext cx="187570" cy="18176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35" name="Freeform 32">
              <a:extLst>
                <a:ext uri="{FF2B5EF4-FFF2-40B4-BE49-F238E27FC236}">
                  <a16:creationId xmlns:a16="http://schemas.microsoft.com/office/drawing/2014/main" id="{885F454E-2BAA-4C7D-8CE4-3E8A31497A4E}"/>
                </a:ext>
              </a:extLst>
            </p:cNvPr>
            <p:cNvSpPr/>
            <p:nvPr/>
          </p:nvSpPr>
          <p:spPr bwMode="auto">
            <a:xfrm>
              <a:off x="7051719" y="1790018"/>
              <a:ext cx="357737" cy="65746"/>
            </a:xfrm>
            <a:custGeom>
              <a:avLst/>
              <a:gdLst>
                <a:gd name="T0" fmla="*/ 78 w 78"/>
                <a:gd name="T1" fmla="*/ 0 h 14"/>
                <a:gd name="T2" fmla="*/ 0 w 78"/>
                <a:gd name="T3" fmla="*/ 0 h 14"/>
                <a:gd name="T4" fmla="*/ 1 w 78"/>
                <a:gd name="T5" fmla="*/ 7 h 14"/>
                <a:gd name="T6" fmla="*/ 0 w 78"/>
                <a:gd name="T7" fmla="*/ 14 h 14"/>
                <a:gd name="T8" fmla="*/ 78 w 78"/>
                <a:gd name="T9" fmla="*/ 14 h 14"/>
                <a:gd name="T10" fmla="*/ 78 w 78"/>
                <a:gd name="T11" fmla="*/ 0 h 14"/>
              </a:gdLst>
              <a:ahLst/>
              <a:cxnLst>
                <a:cxn ang="0">
                  <a:pos x="T0" y="T1"/>
                </a:cxn>
                <a:cxn ang="0">
                  <a:pos x="T2" y="T3"/>
                </a:cxn>
                <a:cxn ang="0">
                  <a:pos x="T4" y="T5"/>
                </a:cxn>
                <a:cxn ang="0">
                  <a:pos x="T6" y="T7"/>
                </a:cxn>
                <a:cxn ang="0">
                  <a:pos x="T8" y="T9"/>
                </a:cxn>
                <a:cxn ang="0">
                  <a:pos x="T10" y="T11"/>
                </a:cxn>
              </a:cxnLst>
              <a:rect l="0" t="0" r="r" b="b"/>
              <a:pathLst>
                <a:path w="78" h="14">
                  <a:moveTo>
                    <a:pt x="78" y="0"/>
                  </a:moveTo>
                  <a:cubicBezTo>
                    <a:pt x="0" y="0"/>
                    <a:pt x="0" y="0"/>
                    <a:pt x="0" y="0"/>
                  </a:cubicBezTo>
                  <a:cubicBezTo>
                    <a:pt x="0" y="2"/>
                    <a:pt x="1" y="5"/>
                    <a:pt x="1" y="7"/>
                  </a:cubicBezTo>
                  <a:cubicBezTo>
                    <a:pt x="1" y="9"/>
                    <a:pt x="0" y="12"/>
                    <a:pt x="0" y="14"/>
                  </a:cubicBezTo>
                  <a:cubicBezTo>
                    <a:pt x="78" y="14"/>
                    <a:pt x="78" y="14"/>
                    <a:pt x="78" y="14"/>
                  </a:cubicBezTo>
                  <a:cubicBezTo>
                    <a:pt x="78" y="0"/>
                    <a:pt x="78" y="0"/>
                    <a:pt x="7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36" name="Freeform 33">
              <a:extLst>
                <a:ext uri="{FF2B5EF4-FFF2-40B4-BE49-F238E27FC236}">
                  <a16:creationId xmlns:a16="http://schemas.microsoft.com/office/drawing/2014/main" id="{0347C16A-8264-4194-AABF-D31A18DFDF24}"/>
                </a:ext>
              </a:extLst>
            </p:cNvPr>
            <p:cNvSpPr/>
            <p:nvPr/>
          </p:nvSpPr>
          <p:spPr bwMode="auto">
            <a:xfrm>
              <a:off x="6960834" y="1790018"/>
              <a:ext cx="96686" cy="65746"/>
            </a:xfrm>
            <a:custGeom>
              <a:avLst/>
              <a:gdLst>
                <a:gd name="T0" fmla="*/ 20 w 21"/>
                <a:gd name="T1" fmla="*/ 0 h 14"/>
                <a:gd name="T2" fmla="*/ 0 w 21"/>
                <a:gd name="T3" fmla="*/ 0 h 14"/>
                <a:gd name="T4" fmla="*/ 0 w 21"/>
                <a:gd name="T5" fmla="*/ 14 h 14"/>
                <a:gd name="T6" fmla="*/ 20 w 21"/>
                <a:gd name="T7" fmla="*/ 14 h 14"/>
                <a:gd name="T8" fmla="*/ 21 w 21"/>
                <a:gd name="T9" fmla="*/ 7 h 14"/>
                <a:gd name="T10" fmla="*/ 20 w 21"/>
                <a:gd name="T11" fmla="*/ 0 h 14"/>
              </a:gdLst>
              <a:ahLst/>
              <a:cxnLst>
                <a:cxn ang="0">
                  <a:pos x="T0" y="T1"/>
                </a:cxn>
                <a:cxn ang="0">
                  <a:pos x="T2" y="T3"/>
                </a:cxn>
                <a:cxn ang="0">
                  <a:pos x="T4" y="T5"/>
                </a:cxn>
                <a:cxn ang="0">
                  <a:pos x="T6" y="T7"/>
                </a:cxn>
                <a:cxn ang="0">
                  <a:pos x="T8" y="T9"/>
                </a:cxn>
                <a:cxn ang="0">
                  <a:pos x="T10" y="T11"/>
                </a:cxn>
              </a:cxnLst>
              <a:rect l="0" t="0" r="r" b="b"/>
              <a:pathLst>
                <a:path w="21" h="14">
                  <a:moveTo>
                    <a:pt x="20" y="0"/>
                  </a:moveTo>
                  <a:cubicBezTo>
                    <a:pt x="0" y="0"/>
                    <a:pt x="0" y="0"/>
                    <a:pt x="0" y="0"/>
                  </a:cubicBezTo>
                  <a:cubicBezTo>
                    <a:pt x="0" y="14"/>
                    <a:pt x="0" y="14"/>
                    <a:pt x="0" y="14"/>
                  </a:cubicBezTo>
                  <a:cubicBezTo>
                    <a:pt x="20" y="14"/>
                    <a:pt x="20" y="14"/>
                    <a:pt x="20" y="14"/>
                  </a:cubicBezTo>
                  <a:cubicBezTo>
                    <a:pt x="20" y="12"/>
                    <a:pt x="21" y="9"/>
                    <a:pt x="21" y="7"/>
                  </a:cubicBezTo>
                  <a:cubicBezTo>
                    <a:pt x="21" y="5"/>
                    <a:pt x="20" y="2"/>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37" name="Oval 34">
              <a:extLst>
                <a:ext uri="{FF2B5EF4-FFF2-40B4-BE49-F238E27FC236}">
                  <a16:creationId xmlns:a16="http://schemas.microsoft.com/office/drawing/2014/main" id="{79AAD251-26DF-4237-B040-47F2FDCB2BE2}"/>
                </a:ext>
              </a:extLst>
            </p:cNvPr>
            <p:cNvSpPr>
              <a:spLocks noChangeArrowheads="1"/>
            </p:cNvSpPr>
            <p:nvPr/>
          </p:nvSpPr>
          <p:spPr bwMode="auto">
            <a:xfrm>
              <a:off x="6920226" y="1782283"/>
              <a:ext cx="81216" cy="8121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38" name="Oval 35">
              <a:extLst>
                <a:ext uri="{FF2B5EF4-FFF2-40B4-BE49-F238E27FC236}">
                  <a16:creationId xmlns:a16="http://schemas.microsoft.com/office/drawing/2014/main" id="{29ED1905-B23F-4BDB-9BDF-80F98A014FFA}"/>
                </a:ext>
              </a:extLst>
            </p:cNvPr>
            <p:cNvSpPr>
              <a:spLocks noChangeArrowheads="1"/>
            </p:cNvSpPr>
            <p:nvPr/>
          </p:nvSpPr>
          <p:spPr bwMode="auto">
            <a:xfrm>
              <a:off x="7368847" y="1782283"/>
              <a:ext cx="83150" cy="8121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grpSp>
      <p:grpSp>
        <p:nvGrpSpPr>
          <p:cNvPr id="39" name="组合 38">
            <a:extLst>
              <a:ext uri="{FF2B5EF4-FFF2-40B4-BE49-F238E27FC236}">
                <a16:creationId xmlns:a16="http://schemas.microsoft.com/office/drawing/2014/main" id="{FA45B7D6-423B-4390-BB9E-3F6B4853731E}"/>
              </a:ext>
            </a:extLst>
          </p:cNvPr>
          <p:cNvGrpSpPr/>
          <p:nvPr/>
        </p:nvGrpSpPr>
        <p:grpSpPr>
          <a:xfrm>
            <a:off x="6964414" y="4256047"/>
            <a:ext cx="582047" cy="187570"/>
            <a:chOff x="6869950" y="3810747"/>
            <a:chExt cx="582047" cy="187570"/>
          </a:xfrm>
          <a:solidFill>
            <a:srgbClr val="E85F5A"/>
          </a:solidFill>
        </p:grpSpPr>
        <p:sp>
          <p:nvSpPr>
            <p:cNvPr id="40" name="Oval 36">
              <a:extLst>
                <a:ext uri="{FF2B5EF4-FFF2-40B4-BE49-F238E27FC236}">
                  <a16:creationId xmlns:a16="http://schemas.microsoft.com/office/drawing/2014/main" id="{8287340E-B82B-4B5C-8B43-5D28F4813C35}"/>
                </a:ext>
              </a:extLst>
            </p:cNvPr>
            <p:cNvSpPr>
              <a:spLocks noChangeArrowheads="1"/>
            </p:cNvSpPr>
            <p:nvPr/>
          </p:nvSpPr>
          <p:spPr bwMode="auto">
            <a:xfrm>
              <a:off x="6869950" y="3810747"/>
              <a:ext cx="187570" cy="1875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41" name="Freeform 37">
              <a:extLst>
                <a:ext uri="{FF2B5EF4-FFF2-40B4-BE49-F238E27FC236}">
                  <a16:creationId xmlns:a16="http://schemas.microsoft.com/office/drawing/2014/main" id="{743A5234-85AC-48E9-9C5A-31C41D47DFD9}"/>
                </a:ext>
              </a:extLst>
            </p:cNvPr>
            <p:cNvSpPr/>
            <p:nvPr/>
          </p:nvSpPr>
          <p:spPr bwMode="auto">
            <a:xfrm>
              <a:off x="7051719" y="3874560"/>
              <a:ext cx="357737" cy="59945"/>
            </a:xfrm>
            <a:custGeom>
              <a:avLst/>
              <a:gdLst>
                <a:gd name="T0" fmla="*/ 78 w 78"/>
                <a:gd name="T1" fmla="*/ 0 h 13"/>
                <a:gd name="T2" fmla="*/ 0 w 78"/>
                <a:gd name="T3" fmla="*/ 0 h 13"/>
                <a:gd name="T4" fmla="*/ 1 w 78"/>
                <a:gd name="T5" fmla="*/ 6 h 13"/>
                <a:gd name="T6" fmla="*/ 0 w 78"/>
                <a:gd name="T7" fmla="*/ 13 h 13"/>
                <a:gd name="T8" fmla="*/ 78 w 78"/>
                <a:gd name="T9" fmla="*/ 13 h 13"/>
                <a:gd name="T10" fmla="*/ 78 w 78"/>
                <a:gd name="T11" fmla="*/ 0 h 13"/>
              </a:gdLst>
              <a:ahLst/>
              <a:cxnLst>
                <a:cxn ang="0">
                  <a:pos x="T0" y="T1"/>
                </a:cxn>
                <a:cxn ang="0">
                  <a:pos x="T2" y="T3"/>
                </a:cxn>
                <a:cxn ang="0">
                  <a:pos x="T4" y="T5"/>
                </a:cxn>
                <a:cxn ang="0">
                  <a:pos x="T6" y="T7"/>
                </a:cxn>
                <a:cxn ang="0">
                  <a:pos x="T8" y="T9"/>
                </a:cxn>
                <a:cxn ang="0">
                  <a:pos x="T10" y="T11"/>
                </a:cxn>
              </a:cxnLst>
              <a:rect l="0" t="0" r="r" b="b"/>
              <a:pathLst>
                <a:path w="78" h="13">
                  <a:moveTo>
                    <a:pt x="78" y="0"/>
                  </a:moveTo>
                  <a:cubicBezTo>
                    <a:pt x="0" y="0"/>
                    <a:pt x="0" y="0"/>
                    <a:pt x="0" y="0"/>
                  </a:cubicBezTo>
                  <a:cubicBezTo>
                    <a:pt x="0" y="2"/>
                    <a:pt x="1" y="4"/>
                    <a:pt x="1" y="6"/>
                  </a:cubicBezTo>
                  <a:cubicBezTo>
                    <a:pt x="1" y="9"/>
                    <a:pt x="0" y="11"/>
                    <a:pt x="0" y="13"/>
                  </a:cubicBezTo>
                  <a:cubicBezTo>
                    <a:pt x="78" y="13"/>
                    <a:pt x="78" y="13"/>
                    <a:pt x="78" y="13"/>
                  </a:cubicBezTo>
                  <a:cubicBezTo>
                    <a:pt x="78" y="0"/>
                    <a:pt x="78" y="0"/>
                    <a:pt x="7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42" name="Freeform 38">
              <a:extLst>
                <a:ext uri="{FF2B5EF4-FFF2-40B4-BE49-F238E27FC236}">
                  <a16:creationId xmlns:a16="http://schemas.microsoft.com/office/drawing/2014/main" id="{DBDE0623-702C-450F-8DE3-748C27BBDE01}"/>
                </a:ext>
              </a:extLst>
            </p:cNvPr>
            <p:cNvSpPr/>
            <p:nvPr/>
          </p:nvSpPr>
          <p:spPr bwMode="auto">
            <a:xfrm>
              <a:off x="6960834" y="3874560"/>
              <a:ext cx="96686" cy="59945"/>
            </a:xfrm>
            <a:custGeom>
              <a:avLst/>
              <a:gdLst>
                <a:gd name="T0" fmla="*/ 20 w 21"/>
                <a:gd name="T1" fmla="*/ 0 h 13"/>
                <a:gd name="T2" fmla="*/ 0 w 21"/>
                <a:gd name="T3" fmla="*/ 0 h 13"/>
                <a:gd name="T4" fmla="*/ 0 w 21"/>
                <a:gd name="T5" fmla="*/ 13 h 13"/>
                <a:gd name="T6" fmla="*/ 20 w 21"/>
                <a:gd name="T7" fmla="*/ 13 h 13"/>
                <a:gd name="T8" fmla="*/ 21 w 21"/>
                <a:gd name="T9" fmla="*/ 6 h 13"/>
                <a:gd name="T10" fmla="*/ 20 w 21"/>
                <a:gd name="T11" fmla="*/ 0 h 13"/>
              </a:gdLst>
              <a:ahLst/>
              <a:cxnLst>
                <a:cxn ang="0">
                  <a:pos x="T0" y="T1"/>
                </a:cxn>
                <a:cxn ang="0">
                  <a:pos x="T2" y="T3"/>
                </a:cxn>
                <a:cxn ang="0">
                  <a:pos x="T4" y="T5"/>
                </a:cxn>
                <a:cxn ang="0">
                  <a:pos x="T6" y="T7"/>
                </a:cxn>
                <a:cxn ang="0">
                  <a:pos x="T8" y="T9"/>
                </a:cxn>
                <a:cxn ang="0">
                  <a:pos x="T10" y="T11"/>
                </a:cxn>
              </a:cxnLst>
              <a:rect l="0" t="0" r="r" b="b"/>
              <a:pathLst>
                <a:path w="21" h="13">
                  <a:moveTo>
                    <a:pt x="20" y="0"/>
                  </a:moveTo>
                  <a:cubicBezTo>
                    <a:pt x="0" y="0"/>
                    <a:pt x="0" y="0"/>
                    <a:pt x="0" y="0"/>
                  </a:cubicBezTo>
                  <a:cubicBezTo>
                    <a:pt x="0" y="13"/>
                    <a:pt x="0" y="13"/>
                    <a:pt x="0" y="13"/>
                  </a:cubicBezTo>
                  <a:cubicBezTo>
                    <a:pt x="20" y="13"/>
                    <a:pt x="20" y="13"/>
                    <a:pt x="20" y="13"/>
                  </a:cubicBezTo>
                  <a:cubicBezTo>
                    <a:pt x="20" y="11"/>
                    <a:pt x="21" y="9"/>
                    <a:pt x="21" y="6"/>
                  </a:cubicBezTo>
                  <a:cubicBezTo>
                    <a:pt x="21" y="4"/>
                    <a:pt x="20" y="2"/>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43" name="Oval 39">
              <a:extLst>
                <a:ext uri="{FF2B5EF4-FFF2-40B4-BE49-F238E27FC236}">
                  <a16:creationId xmlns:a16="http://schemas.microsoft.com/office/drawing/2014/main" id="{03DBDF5F-D6A5-422D-B698-813947D59FB5}"/>
                </a:ext>
              </a:extLst>
            </p:cNvPr>
            <p:cNvSpPr>
              <a:spLocks noChangeArrowheads="1"/>
            </p:cNvSpPr>
            <p:nvPr/>
          </p:nvSpPr>
          <p:spPr bwMode="auto">
            <a:xfrm>
              <a:off x="6920226" y="3861024"/>
              <a:ext cx="81216" cy="83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44" name="Oval 40">
              <a:extLst>
                <a:ext uri="{FF2B5EF4-FFF2-40B4-BE49-F238E27FC236}">
                  <a16:creationId xmlns:a16="http://schemas.microsoft.com/office/drawing/2014/main" id="{FC4EC8EC-1024-451A-8F40-E59C25F519E7}"/>
                </a:ext>
              </a:extLst>
            </p:cNvPr>
            <p:cNvSpPr>
              <a:spLocks noChangeArrowheads="1"/>
            </p:cNvSpPr>
            <p:nvPr/>
          </p:nvSpPr>
          <p:spPr bwMode="auto">
            <a:xfrm>
              <a:off x="7368847" y="3864891"/>
              <a:ext cx="83150" cy="7928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grpSp>
      <p:sp>
        <p:nvSpPr>
          <p:cNvPr id="45" name="Freeform 41">
            <a:extLst>
              <a:ext uri="{FF2B5EF4-FFF2-40B4-BE49-F238E27FC236}">
                <a16:creationId xmlns:a16="http://schemas.microsoft.com/office/drawing/2014/main" id="{765077C6-E8CF-43A9-B1D1-6C85E12B301F}"/>
              </a:ext>
            </a:extLst>
          </p:cNvPr>
          <p:cNvSpPr>
            <a:spLocks noEditPoints="1"/>
          </p:cNvSpPr>
          <p:nvPr/>
        </p:nvSpPr>
        <p:spPr bwMode="auto">
          <a:xfrm>
            <a:off x="5303355" y="5400805"/>
            <a:ext cx="353869" cy="444754"/>
          </a:xfrm>
          <a:custGeom>
            <a:avLst/>
            <a:gdLst>
              <a:gd name="T0" fmla="*/ 25 w 77"/>
              <a:gd name="T1" fmla="*/ 80 h 97"/>
              <a:gd name="T2" fmla="*/ 9 w 77"/>
              <a:gd name="T3" fmla="*/ 46 h 97"/>
              <a:gd name="T4" fmla="*/ 25 w 77"/>
              <a:gd name="T5" fmla="*/ 26 h 97"/>
              <a:gd name="T6" fmla="*/ 41 w 77"/>
              <a:gd name="T7" fmla="*/ 60 h 97"/>
              <a:gd name="T8" fmla="*/ 22 w 77"/>
              <a:gd name="T9" fmla="*/ 9 h 97"/>
              <a:gd name="T10" fmla="*/ 20 w 77"/>
              <a:gd name="T11" fmla="*/ 17 h 97"/>
              <a:gd name="T12" fmla="*/ 11 w 77"/>
              <a:gd name="T13" fmla="*/ 12 h 97"/>
              <a:gd name="T14" fmla="*/ 8 w 77"/>
              <a:gd name="T15" fmla="*/ 26 h 97"/>
              <a:gd name="T16" fmla="*/ 0 w 77"/>
              <a:gd name="T17" fmla="*/ 36 h 97"/>
              <a:gd name="T18" fmla="*/ 5 w 77"/>
              <a:gd name="T19" fmla="*/ 51 h 97"/>
              <a:gd name="T20" fmla="*/ 5 w 77"/>
              <a:gd name="T21" fmla="*/ 70 h 97"/>
              <a:gd name="T22" fmla="*/ 13 w 77"/>
              <a:gd name="T23" fmla="*/ 77 h 97"/>
              <a:gd name="T24" fmla="*/ 21 w 77"/>
              <a:gd name="T25" fmla="*/ 94 h 97"/>
              <a:gd name="T26" fmla="*/ 29 w 77"/>
              <a:gd name="T27" fmla="*/ 89 h 97"/>
              <a:gd name="T28" fmla="*/ 36 w 77"/>
              <a:gd name="T29" fmla="*/ 87 h 97"/>
              <a:gd name="T30" fmla="*/ 45 w 77"/>
              <a:gd name="T31" fmla="*/ 88 h 97"/>
              <a:gd name="T32" fmla="*/ 45 w 77"/>
              <a:gd name="T33" fmla="*/ 69 h 97"/>
              <a:gd name="T34" fmla="*/ 50 w 77"/>
              <a:gd name="T35" fmla="*/ 58 h 97"/>
              <a:gd name="T36" fmla="*/ 42 w 77"/>
              <a:gd name="T37" fmla="*/ 41 h 97"/>
              <a:gd name="T38" fmla="*/ 40 w 77"/>
              <a:gd name="T39" fmla="*/ 25 h 97"/>
              <a:gd name="T40" fmla="*/ 30 w 77"/>
              <a:gd name="T41" fmla="*/ 21 h 97"/>
              <a:gd name="T42" fmla="*/ 22 w 77"/>
              <a:gd name="T43" fmla="*/ 9 h 97"/>
              <a:gd name="T44" fmla="*/ 60 w 77"/>
              <a:gd name="T45" fmla="*/ 48 h 97"/>
              <a:gd name="T46" fmla="*/ 49 w 77"/>
              <a:gd name="T47" fmla="*/ 25 h 97"/>
              <a:gd name="T48" fmla="*/ 60 w 77"/>
              <a:gd name="T49" fmla="*/ 12 h 97"/>
              <a:gd name="T50" fmla="*/ 70 w 77"/>
              <a:gd name="T51" fmla="*/ 35 h 97"/>
              <a:gd name="T52" fmla="*/ 58 w 77"/>
              <a:gd name="T53" fmla="*/ 0 h 97"/>
              <a:gd name="T54" fmla="*/ 57 w 77"/>
              <a:gd name="T55" fmla="*/ 5 h 97"/>
              <a:gd name="T56" fmla="*/ 50 w 77"/>
              <a:gd name="T57" fmla="*/ 2 h 97"/>
              <a:gd name="T58" fmla="*/ 48 w 77"/>
              <a:gd name="T59" fmla="*/ 11 h 97"/>
              <a:gd name="T60" fmla="*/ 43 w 77"/>
              <a:gd name="T61" fmla="*/ 18 h 97"/>
              <a:gd name="T62" fmla="*/ 46 w 77"/>
              <a:gd name="T63" fmla="*/ 28 h 97"/>
              <a:gd name="T64" fmla="*/ 46 w 77"/>
              <a:gd name="T65" fmla="*/ 41 h 97"/>
              <a:gd name="T66" fmla="*/ 52 w 77"/>
              <a:gd name="T67" fmla="*/ 46 h 97"/>
              <a:gd name="T68" fmla="*/ 57 w 77"/>
              <a:gd name="T69" fmla="*/ 57 h 97"/>
              <a:gd name="T70" fmla="*/ 62 w 77"/>
              <a:gd name="T71" fmla="*/ 55 h 97"/>
              <a:gd name="T72" fmla="*/ 67 w 77"/>
              <a:gd name="T73" fmla="*/ 53 h 97"/>
              <a:gd name="T74" fmla="*/ 73 w 77"/>
              <a:gd name="T75" fmla="*/ 53 h 97"/>
              <a:gd name="T76" fmla="*/ 73 w 77"/>
              <a:gd name="T77" fmla="*/ 41 h 97"/>
              <a:gd name="T78" fmla="*/ 77 w 77"/>
              <a:gd name="T79" fmla="*/ 33 h 97"/>
              <a:gd name="T80" fmla="*/ 72 w 77"/>
              <a:gd name="T81" fmla="*/ 22 h 97"/>
              <a:gd name="T82" fmla="*/ 70 w 77"/>
              <a:gd name="T83" fmla="*/ 11 h 97"/>
              <a:gd name="T84" fmla="*/ 63 w 77"/>
              <a:gd name="T85" fmla="*/ 8 h 97"/>
              <a:gd name="T86" fmla="*/ 58 w 77"/>
              <a:gd name="T8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7" h="97">
                <a:moveTo>
                  <a:pt x="29" y="81"/>
                </a:moveTo>
                <a:cubicBezTo>
                  <a:pt x="28" y="81"/>
                  <a:pt x="26" y="81"/>
                  <a:pt x="25" y="80"/>
                </a:cubicBezTo>
                <a:cubicBezTo>
                  <a:pt x="25" y="80"/>
                  <a:pt x="25" y="80"/>
                  <a:pt x="25" y="80"/>
                </a:cubicBezTo>
                <a:cubicBezTo>
                  <a:pt x="16" y="76"/>
                  <a:pt x="9" y="61"/>
                  <a:pt x="9" y="46"/>
                </a:cubicBezTo>
                <a:cubicBezTo>
                  <a:pt x="10" y="34"/>
                  <a:pt x="15" y="26"/>
                  <a:pt x="22" y="26"/>
                </a:cubicBezTo>
                <a:cubicBezTo>
                  <a:pt x="23" y="26"/>
                  <a:pt x="24" y="26"/>
                  <a:pt x="25" y="26"/>
                </a:cubicBezTo>
                <a:cubicBezTo>
                  <a:pt x="26" y="27"/>
                  <a:pt x="26" y="27"/>
                  <a:pt x="26" y="27"/>
                </a:cubicBezTo>
                <a:cubicBezTo>
                  <a:pt x="34" y="30"/>
                  <a:pt x="41" y="46"/>
                  <a:pt x="41" y="60"/>
                </a:cubicBezTo>
                <a:cubicBezTo>
                  <a:pt x="41" y="73"/>
                  <a:pt x="36" y="81"/>
                  <a:pt x="29" y="81"/>
                </a:cubicBezTo>
                <a:moveTo>
                  <a:pt x="22" y="9"/>
                </a:moveTo>
                <a:cubicBezTo>
                  <a:pt x="22" y="17"/>
                  <a:pt x="22" y="17"/>
                  <a:pt x="22" y="17"/>
                </a:cubicBezTo>
                <a:cubicBezTo>
                  <a:pt x="21" y="17"/>
                  <a:pt x="21" y="17"/>
                  <a:pt x="20" y="17"/>
                </a:cubicBezTo>
                <a:cubicBezTo>
                  <a:pt x="18" y="17"/>
                  <a:pt x="16" y="18"/>
                  <a:pt x="14" y="19"/>
                </a:cubicBezTo>
                <a:cubicBezTo>
                  <a:pt x="11" y="12"/>
                  <a:pt x="11" y="12"/>
                  <a:pt x="11" y="12"/>
                </a:cubicBezTo>
                <a:cubicBezTo>
                  <a:pt x="5" y="19"/>
                  <a:pt x="5" y="19"/>
                  <a:pt x="5" y="19"/>
                </a:cubicBezTo>
                <a:cubicBezTo>
                  <a:pt x="8" y="26"/>
                  <a:pt x="8" y="26"/>
                  <a:pt x="8" y="26"/>
                </a:cubicBezTo>
                <a:cubicBezTo>
                  <a:pt x="7" y="29"/>
                  <a:pt x="6" y="33"/>
                  <a:pt x="5" y="38"/>
                </a:cubicBezTo>
                <a:cubicBezTo>
                  <a:pt x="0" y="36"/>
                  <a:pt x="0" y="36"/>
                  <a:pt x="0" y="36"/>
                </a:cubicBezTo>
                <a:cubicBezTo>
                  <a:pt x="0" y="49"/>
                  <a:pt x="0" y="49"/>
                  <a:pt x="0" y="49"/>
                </a:cubicBezTo>
                <a:cubicBezTo>
                  <a:pt x="5" y="51"/>
                  <a:pt x="5" y="51"/>
                  <a:pt x="5" y="51"/>
                </a:cubicBezTo>
                <a:cubicBezTo>
                  <a:pt x="5" y="56"/>
                  <a:pt x="6" y="61"/>
                  <a:pt x="8" y="65"/>
                </a:cubicBezTo>
                <a:cubicBezTo>
                  <a:pt x="5" y="70"/>
                  <a:pt x="5" y="70"/>
                  <a:pt x="5" y="70"/>
                </a:cubicBezTo>
                <a:cubicBezTo>
                  <a:pt x="10" y="81"/>
                  <a:pt x="10" y="81"/>
                  <a:pt x="10" y="81"/>
                </a:cubicBezTo>
                <a:cubicBezTo>
                  <a:pt x="13" y="77"/>
                  <a:pt x="13" y="77"/>
                  <a:pt x="13" y="77"/>
                </a:cubicBezTo>
                <a:cubicBezTo>
                  <a:pt x="16" y="81"/>
                  <a:pt x="18" y="84"/>
                  <a:pt x="21" y="86"/>
                </a:cubicBezTo>
                <a:cubicBezTo>
                  <a:pt x="21" y="94"/>
                  <a:pt x="21" y="94"/>
                  <a:pt x="21" y="94"/>
                </a:cubicBezTo>
                <a:cubicBezTo>
                  <a:pt x="29" y="97"/>
                  <a:pt x="29" y="97"/>
                  <a:pt x="29" y="97"/>
                </a:cubicBezTo>
                <a:cubicBezTo>
                  <a:pt x="29" y="89"/>
                  <a:pt x="29" y="89"/>
                  <a:pt x="29" y="89"/>
                </a:cubicBezTo>
                <a:cubicBezTo>
                  <a:pt x="29" y="90"/>
                  <a:pt x="30" y="90"/>
                  <a:pt x="30" y="90"/>
                </a:cubicBezTo>
                <a:cubicBezTo>
                  <a:pt x="32" y="90"/>
                  <a:pt x="34" y="89"/>
                  <a:pt x="36" y="87"/>
                </a:cubicBezTo>
                <a:cubicBezTo>
                  <a:pt x="40" y="94"/>
                  <a:pt x="40" y="94"/>
                  <a:pt x="40" y="94"/>
                </a:cubicBezTo>
                <a:cubicBezTo>
                  <a:pt x="45" y="88"/>
                  <a:pt x="45" y="88"/>
                  <a:pt x="45" y="88"/>
                </a:cubicBezTo>
                <a:cubicBezTo>
                  <a:pt x="42" y="81"/>
                  <a:pt x="42" y="81"/>
                  <a:pt x="42" y="81"/>
                </a:cubicBezTo>
                <a:cubicBezTo>
                  <a:pt x="44" y="77"/>
                  <a:pt x="45" y="73"/>
                  <a:pt x="45" y="69"/>
                </a:cubicBezTo>
                <a:cubicBezTo>
                  <a:pt x="50" y="71"/>
                  <a:pt x="50" y="71"/>
                  <a:pt x="50" y="71"/>
                </a:cubicBezTo>
                <a:cubicBezTo>
                  <a:pt x="50" y="58"/>
                  <a:pt x="50" y="58"/>
                  <a:pt x="50" y="58"/>
                </a:cubicBezTo>
                <a:cubicBezTo>
                  <a:pt x="45" y="56"/>
                  <a:pt x="45" y="56"/>
                  <a:pt x="45" y="56"/>
                </a:cubicBezTo>
                <a:cubicBezTo>
                  <a:pt x="45" y="51"/>
                  <a:pt x="44" y="46"/>
                  <a:pt x="42" y="41"/>
                </a:cubicBezTo>
                <a:cubicBezTo>
                  <a:pt x="46" y="37"/>
                  <a:pt x="46" y="37"/>
                  <a:pt x="46" y="37"/>
                </a:cubicBezTo>
                <a:cubicBezTo>
                  <a:pt x="40" y="25"/>
                  <a:pt x="40" y="25"/>
                  <a:pt x="40" y="25"/>
                </a:cubicBezTo>
                <a:cubicBezTo>
                  <a:pt x="37" y="29"/>
                  <a:pt x="37" y="29"/>
                  <a:pt x="37" y="29"/>
                </a:cubicBezTo>
                <a:cubicBezTo>
                  <a:pt x="35" y="26"/>
                  <a:pt x="32" y="23"/>
                  <a:pt x="30" y="21"/>
                </a:cubicBezTo>
                <a:cubicBezTo>
                  <a:pt x="30" y="13"/>
                  <a:pt x="30" y="13"/>
                  <a:pt x="30" y="13"/>
                </a:cubicBezTo>
                <a:cubicBezTo>
                  <a:pt x="22" y="9"/>
                  <a:pt x="22" y="9"/>
                  <a:pt x="22" y="9"/>
                </a:cubicBezTo>
                <a:moveTo>
                  <a:pt x="62" y="49"/>
                </a:moveTo>
                <a:cubicBezTo>
                  <a:pt x="61" y="49"/>
                  <a:pt x="61" y="49"/>
                  <a:pt x="60" y="48"/>
                </a:cubicBezTo>
                <a:cubicBezTo>
                  <a:pt x="60" y="48"/>
                  <a:pt x="60" y="48"/>
                  <a:pt x="60" y="48"/>
                </a:cubicBezTo>
                <a:cubicBezTo>
                  <a:pt x="54" y="46"/>
                  <a:pt x="49" y="35"/>
                  <a:pt x="49" y="25"/>
                </a:cubicBezTo>
                <a:cubicBezTo>
                  <a:pt x="49" y="17"/>
                  <a:pt x="53" y="11"/>
                  <a:pt x="57" y="11"/>
                </a:cubicBezTo>
                <a:cubicBezTo>
                  <a:pt x="58" y="11"/>
                  <a:pt x="59" y="11"/>
                  <a:pt x="60" y="12"/>
                </a:cubicBezTo>
                <a:cubicBezTo>
                  <a:pt x="60" y="12"/>
                  <a:pt x="60" y="12"/>
                  <a:pt x="60" y="12"/>
                </a:cubicBezTo>
                <a:cubicBezTo>
                  <a:pt x="66" y="14"/>
                  <a:pt x="71" y="25"/>
                  <a:pt x="70" y="35"/>
                </a:cubicBezTo>
                <a:cubicBezTo>
                  <a:pt x="70" y="43"/>
                  <a:pt x="67" y="49"/>
                  <a:pt x="62" y="49"/>
                </a:cubicBezTo>
                <a:moveTo>
                  <a:pt x="58" y="0"/>
                </a:moveTo>
                <a:cubicBezTo>
                  <a:pt x="57" y="5"/>
                  <a:pt x="57" y="5"/>
                  <a:pt x="57" y="5"/>
                </a:cubicBezTo>
                <a:cubicBezTo>
                  <a:pt x="57" y="5"/>
                  <a:pt x="57" y="5"/>
                  <a:pt x="57" y="5"/>
                </a:cubicBezTo>
                <a:cubicBezTo>
                  <a:pt x="55" y="5"/>
                  <a:pt x="54" y="6"/>
                  <a:pt x="52" y="7"/>
                </a:cubicBezTo>
                <a:cubicBezTo>
                  <a:pt x="50" y="2"/>
                  <a:pt x="50" y="2"/>
                  <a:pt x="50" y="2"/>
                </a:cubicBezTo>
                <a:cubicBezTo>
                  <a:pt x="46" y="7"/>
                  <a:pt x="46" y="7"/>
                  <a:pt x="46" y="7"/>
                </a:cubicBezTo>
                <a:cubicBezTo>
                  <a:pt x="48" y="11"/>
                  <a:pt x="48" y="11"/>
                  <a:pt x="48" y="11"/>
                </a:cubicBezTo>
                <a:cubicBezTo>
                  <a:pt x="47" y="14"/>
                  <a:pt x="47" y="16"/>
                  <a:pt x="46" y="19"/>
                </a:cubicBezTo>
                <a:cubicBezTo>
                  <a:pt x="43" y="18"/>
                  <a:pt x="43" y="18"/>
                  <a:pt x="43" y="18"/>
                </a:cubicBezTo>
                <a:cubicBezTo>
                  <a:pt x="43" y="27"/>
                  <a:pt x="43" y="27"/>
                  <a:pt x="43" y="27"/>
                </a:cubicBezTo>
                <a:cubicBezTo>
                  <a:pt x="46" y="28"/>
                  <a:pt x="46" y="28"/>
                  <a:pt x="46" y="28"/>
                </a:cubicBezTo>
                <a:cubicBezTo>
                  <a:pt x="46" y="32"/>
                  <a:pt x="47" y="35"/>
                  <a:pt x="48" y="38"/>
                </a:cubicBezTo>
                <a:cubicBezTo>
                  <a:pt x="46" y="41"/>
                  <a:pt x="46" y="41"/>
                  <a:pt x="46" y="41"/>
                </a:cubicBezTo>
                <a:cubicBezTo>
                  <a:pt x="49" y="49"/>
                  <a:pt x="49" y="49"/>
                  <a:pt x="49" y="49"/>
                </a:cubicBezTo>
                <a:cubicBezTo>
                  <a:pt x="52" y="46"/>
                  <a:pt x="52" y="46"/>
                  <a:pt x="52" y="46"/>
                </a:cubicBezTo>
                <a:cubicBezTo>
                  <a:pt x="53" y="49"/>
                  <a:pt x="55" y="51"/>
                  <a:pt x="57" y="52"/>
                </a:cubicBezTo>
                <a:cubicBezTo>
                  <a:pt x="57" y="57"/>
                  <a:pt x="57" y="57"/>
                  <a:pt x="57" y="57"/>
                </a:cubicBezTo>
                <a:cubicBezTo>
                  <a:pt x="62" y="60"/>
                  <a:pt x="62" y="60"/>
                  <a:pt x="62" y="60"/>
                </a:cubicBezTo>
                <a:cubicBezTo>
                  <a:pt x="62" y="55"/>
                  <a:pt x="62" y="55"/>
                  <a:pt x="62" y="55"/>
                </a:cubicBezTo>
                <a:cubicBezTo>
                  <a:pt x="62" y="55"/>
                  <a:pt x="63" y="55"/>
                  <a:pt x="63" y="55"/>
                </a:cubicBezTo>
                <a:cubicBezTo>
                  <a:pt x="65" y="55"/>
                  <a:pt x="66" y="54"/>
                  <a:pt x="67" y="53"/>
                </a:cubicBezTo>
                <a:cubicBezTo>
                  <a:pt x="70" y="58"/>
                  <a:pt x="70" y="58"/>
                  <a:pt x="70" y="58"/>
                </a:cubicBezTo>
                <a:cubicBezTo>
                  <a:pt x="73" y="53"/>
                  <a:pt x="73" y="53"/>
                  <a:pt x="73" y="53"/>
                </a:cubicBezTo>
                <a:cubicBezTo>
                  <a:pt x="71" y="48"/>
                  <a:pt x="71" y="48"/>
                  <a:pt x="71" y="48"/>
                </a:cubicBezTo>
                <a:cubicBezTo>
                  <a:pt x="72" y="46"/>
                  <a:pt x="73" y="44"/>
                  <a:pt x="73" y="41"/>
                </a:cubicBezTo>
                <a:cubicBezTo>
                  <a:pt x="77" y="42"/>
                  <a:pt x="77" y="42"/>
                  <a:pt x="77" y="42"/>
                </a:cubicBezTo>
                <a:cubicBezTo>
                  <a:pt x="77" y="33"/>
                  <a:pt x="77" y="33"/>
                  <a:pt x="77" y="33"/>
                </a:cubicBezTo>
                <a:cubicBezTo>
                  <a:pt x="74" y="32"/>
                  <a:pt x="74" y="32"/>
                  <a:pt x="74" y="32"/>
                </a:cubicBezTo>
                <a:cubicBezTo>
                  <a:pt x="73" y="28"/>
                  <a:pt x="73" y="25"/>
                  <a:pt x="72" y="22"/>
                </a:cubicBezTo>
                <a:cubicBezTo>
                  <a:pt x="74" y="19"/>
                  <a:pt x="74" y="19"/>
                  <a:pt x="74" y="19"/>
                </a:cubicBezTo>
                <a:cubicBezTo>
                  <a:pt x="70" y="11"/>
                  <a:pt x="70" y="11"/>
                  <a:pt x="70" y="11"/>
                </a:cubicBezTo>
                <a:cubicBezTo>
                  <a:pt x="68" y="14"/>
                  <a:pt x="68" y="14"/>
                  <a:pt x="68" y="14"/>
                </a:cubicBezTo>
                <a:cubicBezTo>
                  <a:pt x="66" y="11"/>
                  <a:pt x="65" y="9"/>
                  <a:pt x="63" y="8"/>
                </a:cubicBezTo>
                <a:cubicBezTo>
                  <a:pt x="63" y="2"/>
                  <a:pt x="63" y="2"/>
                  <a:pt x="63" y="2"/>
                </a:cubicBezTo>
                <a:cubicBezTo>
                  <a:pt x="58" y="0"/>
                  <a:pt x="58" y="0"/>
                  <a:pt x="58" y="0"/>
                </a:cubicBezTo>
              </a:path>
            </a:pathLst>
          </a:custGeom>
          <a:solidFill>
            <a:schemeClr val="bg1">
              <a:alpha val="90000"/>
            </a:schemeClr>
          </a:solidFill>
          <a:ln>
            <a:no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46" name="Freeform 42">
            <a:extLst>
              <a:ext uri="{FF2B5EF4-FFF2-40B4-BE49-F238E27FC236}">
                <a16:creationId xmlns:a16="http://schemas.microsoft.com/office/drawing/2014/main" id="{1A58F4DB-6E6B-406D-B9E9-905F9A86A348}"/>
              </a:ext>
            </a:extLst>
          </p:cNvPr>
          <p:cNvSpPr>
            <a:spLocks noEditPoints="1"/>
          </p:cNvSpPr>
          <p:nvPr/>
        </p:nvSpPr>
        <p:spPr bwMode="auto">
          <a:xfrm>
            <a:off x="5386505" y="3225379"/>
            <a:ext cx="261051" cy="535638"/>
          </a:xfrm>
          <a:custGeom>
            <a:avLst/>
            <a:gdLst>
              <a:gd name="T0" fmla="*/ 42 w 57"/>
              <a:gd name="T1" fmla="*/ 64 h 117"/>
              <a:gd name="T2" fmla="*/ 43 w 57"/>
              <a:gd name="T3" fmla="*/ 68 h 117"/>
              <a:gd name="T4" fmla="*/ 42 w 57"/>
              <a:gd name="T5" fmla="*/ 71 h 117"/>
              <a:gd name="T6" fmla="*/ 33 w 57"/>
              <a:gd name="T7" fmla="*/ 83 h 117"/>
              <a:gd name="T8" fmla="*/ 32 w 57"/>
              <a:gd name="T9" fmla="*/ 85 h 117"/>
              <a:gd name="T10" fmla="*/ 30 w 57"/>
              <a:gd name="T11" fmla="*/ 83 h 117"/>
              <a:gd name="T12" fmla="*/ 28 w 57"/>
              <a:gd name="T13" fmla="*/ 81 h 117"/>
              <a:gd name="T14" fmla="*/ 29 w 57"/>
              <a:gd name="T15" fmla="*/ 92 h 117"/>
              <a:gd name="T16" fmla="*/ 30 w 57"/>
              <a:gd name="T17" fmla="*/ 92 h 117"/>
              <a:gd name="T18" fmla="*/ 32 w 57"/>
              <a:gd name="T19" fmla="*/ 91 h 117"/>
              <a:gd name="T20" fmla="*/ 33 w 57"/>
              <a:gd name="T21" fmla="*/ 94 h 117"/>
              <a:gd name="T22" fmla="*/ 51 w 57"/>
              <a:gd name="T23" fmla="*/ 117 h 117"/>
              <a:gd name="T24" fmla="*/ 57 w 57"/>
              <a:gd name="T25" fmla="*/ 109 h 117"/>
              <a:gd name="T26" fmla="*/ 48 w 57"/>
              <a:gd name="T27" fmla="*/ 74 h 117"/>
              <a:gd name="T28" fmla="*/ 48 w 57"/>
              <a:gd name="T29" fmla="*/ 70 h 117"/>
              <a:gd name="T30" fmla="*/ 45 w 57"/>
              <a:gd name="T31" fmla="*/ 60 h 117"/>
              <a:gd name="T32" fmla="*/ 11 w 57"/>
              <a:gd name="T33" fmla="*/ 46 h 117"/>
              <a:gd name="T34" fmla="*/ 9 w 57"/>
              <a:gd name="T35" fmla="*/ 54 h 117"/>
              <a:gd name="T36" fmla="*/ 9 w 57"/>
              <a:gd name="T37" fmla="*/ 58 h 117"/>
              <a:gd name="T38" fmla="*/ 0 w 57"/>
              <a:gd name="T39" fmla="*/ 54 h 117"/>
              <a:gd name="T40" fmla="*/ 0 w 57"/>
              <a:gd name="T41" fmla="*/ 70 h 117"/>
              <a:gd name="T42" fmla="*/ 1 w 57"/>
              <a:gd name="T43" fmla="*/ 70 h 117"/>
              <a:gd name="T44" fmla="*/ 3 w 57"/>
              <a:gd name="T45" fmla="*/ 69 h 117"/>
              <a:gd name="T46" fmla="*/ 8 w 57"/>
              <a:gd name="T47" fmla="*/ 78 h 117"/>
              <a:gd name="T48" fmla="*/ 4 w 57"/>
              <a:gd name="T49" fmla="*/ 84 h 117"/>
              <a:gd name="T50" fmla="*/ 1 w 57"/>
              <a:gd name="T51" fmla="*/ 80 h 117"/>
              <a:gd name="T52" fmla="*/ 0 w 57"/>
              <a:gd name="T53" fmla="*/ 80 h 117"/>
              <a:gd name="T54" fmla="*/ 0 w 57"/>
              <a:gd name="T55" fmla="*/ 85 h 117"/>
              <a:gd name="T56" fmla="*/ 24 w 57"/>
              <a:gd name="T57" fmla="*/ 106 h 117"/>
              <a:gd name="T58" fmla="*/ 24 w 57"/>
              <a:gd name="T59" fmla="*/ 89 h 117"/>
              <a:gd name="T60" fmla="*/ 23 w 57"/>
              <a:gd name="T61" fmla="*/ 89 h 117"/>
              <a:gd name="T62" fmla="*/ 21 w 57"/>
              <a:gd name="T63" fmla="*/ 90 h 117"/>
              <a:gd name="T64" fmla="*/ 16 w 57"/>
              <a:gd name="T65" fmla="*/ 81 h 117"/>
              <a:gd name="T66" fmla="*/ 20 w 57"/>
              <a:gd name="T67" fmla="*/ 76 h 117"/>
              <a:gd name="T68" fmla="*/ 23 w 57"/>
              <a:gd name="T69" fmla="*/ 79 h 117"/>
              <a:gd name="T70" fmla="*/ 24 w 57"/>
              <a:gd name="T71" fmla="*/ 80 h 117"/>
              <a:gd name="T72" fmla="*/ 24 w 57"/>
              <a:gd name="T73" fmla="*/ 64 h 117"/>
              <a:gd name="T74" fmla="*/ 14 w 57"/>
              <a:gd name="T75" fmla="*/ 57 h 117"/>
              <a:gd name="T76" fmla="*/ 15 w 57"/>
              <a:gd name="T77" fmla="*/ 53 h 117"/>
              <a:gd name="T78" fmla="*/ 11 w 57"/>
              <a:gd name="T79" fmla="*/ 46 h 117"/>
              <a:gd name="T80" fmla="*/ 0 w 57"/>
              <a:gd name="T81" fmla="*/ 8 h 117"/>
              <a:gd name="T82" fmla="*/ 9 w 57"/>
              <a:gd name="T83" fmla="*/ 43 h 117"/>
              <a:gd name="T84" fmla="*/ 9 w 57"/>
              <a:gd name="T85" fmla="*/ 41 h 117"/>
              <a:gd name="T86" fmla="*/ 8 w 57"/>
              <a:gd name="T87" fmla="*/ 35 h 117"/>
              <a:gd name="T88" fmla="*/ 12 w 57"/>
              <a:gd name="T89" fmla="*/ 30 h 117"/>
              <a:gd name="T90" fmla="*/ 15 w 57"/>
              <a:gd name="T91" fmla="*/ 42 h 117"/>
              <a:gd name="T92" fmla="*/ 15 w 57"/>
              <a:gd name="T93" fmla="*/ 45 h 117"/>
              <a:gd name="T94" fmla="*/ 24 w 57"/>
              <a:gd name="T95" fmla="*/ 49 h 117"/>
              <a:gd name="T96" fmla="*/ 24 w 57"/>
              <a:gd name="T97" fmla="*/ 33 h 117"/>
              <a:gd name="T98" fmla="*/ 23 w 57"/>
              <a:gd name="T99" fmla="*/ 33 h 117"/>
              <a:gd name="T100" fmla="*/ 21 w 57"/>
              <a:gd name="T101" fmla="*/ 34 h 117"/>
              <a:gd name="T102" fmla="*/ 16 w 57"/>
              <a:gd name="T103" fmla="*/ 25 h 117"/>
              <a:gd name="T104" fmla="*/ 20 w 57"/>
              <a:gd name="T105" fmla="*/ 20 h 117"/>
              <a:gd name="T106" fmla="*/ 23 w 57"/>
              <a:gd name="T107" fmla="*/ 23 h 117"/>
              <a:gd name="T108" fmla="*/ 24 w 57"/>
              <a:gd name="T109" fmla="*/ 24 h 117"/>
              <a:gd name="T110" fmla="*/ 24 w 57"/>
              <a:gd name="T111" fmla="*/ 7 h 117"/>
              <a:gd name="T112" fmla="*/ 4 w 57"/>
              <a:gd name="T11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 h="117">
                <a:moveTo>
                  <a:pt x="44" y="59"/>
                </a:moveTo>
                <a:cubicBezTo>
                  <a:pt x="43" y="59"/>
                  <a:pt x="42" y="61"/>
                  <a:pt x="42" y="64"/>
                </a:cubicBezTo>
                <a:cubicBezTo>
                  <a:pt x="42" y="65"/>
                  <a:pt x="42" y="66"/>
                  <a:pt x="42" y="68"/>
                </a:cubicBezTo>
                <a:cubicBezTo>
                  <a:pt x="43" y="68"/>
                  <a:pt x="43" y="68"/>
                  <a:pt x="43" y="68"/>
                </a:cubicBezTo>
                <a:cubicBezTo>
                  <a:pt x="43" y="71"/>
                  <a:pt x="43" y="71"/>
                  <a:pt x="42" y="71"/>
                </a:cubicBezTo>
                <a:cubicBezTo>
                  <a:pt x="42" y="71"/>
                  <a:pt x="42" y="71"/>
                  <a:pt x="42" y="71"/>
                </a:cubicBezTo>
                <a:cubicBezTo>
                  <a:pt x="33" y="68"/>
                  <a:pt x="33" y="68"/>
                  <a:pt x="33" y="68"/>
                </a:cubicBezTo>
                <a:cubicBezTo>
                  <a:pt x="33" y="83"/>
                  <a:pt x="33" y="83"/>
                  <a:pt x="33" y="83"/>
                </a:cubicBezTo>
                <a:cubicBezTo>
                  <a:pt x="33" y="84"/>
                  <a:pt x="33" y="85"/>
                  <a:pt x="32" y="85"/>
                </a:cubicBezTo>
                <a:cubicBezTo>
                  <a:pt x="32" y="85"/>
                  <a:pt x="32" y="85"/>
                  <a:pt x="32" y="85"/>
                </a:cubicBezTo>
                <a:cubicBezTo>
                  <a:pt x="32" y="85"/>
                  <a:pt x="31" y="84"/>
                  <a:pt x="31" y="84"/>
                </a:cubicBezTo>
                <a:cubicBezTo>
                  <a:pt x="30" y="83"/>
                  <a:pt x="30" y="83"/>
                  <a:pt x="30" y="83"/>
                </a:cubicBezTo>
                <a:cubicBezTo>
                  <a:pt x="30" y="82"/>
                  <a:pt x="29" y="81"/>
                  <a:pt x="29" y="81"/>
                </a:cubicBezTo>
                <a:cubicBezTo>
                  <a:pt x="28" y="81"/>
                  <a:pt x="28" y="81"/>
                  <a:pt x="28" y="81"/>
                </a:cubicBezTo>
                <a:cubicBezTo>
                  <a:pt x="26" y="81"/>
                  <a:pt x="25" y="83"/>
                  <a:pt x="25" y="85"/>
                </a:cubicBezTo>
                <a:cubicBezTo>
                  <a:pt x="25" y="88"/>
                  <a:pt x="27" y="92"/>
                  <a:pt x="29" y="92"/>
                </a:cubicBezTo>
                <a:cubicBezTo>
                  <a:pt x="29" y="93"/>
                  <a:pt x="29" y="93"/>
                  <a:pt x="29" y="93"/>
                </a:cubicBezTo>
                <a:cubicBezTo>
                  <a:pt x="30" y="93"/>
                  <a:pt x="30" y="92"/>
                  <a:pt x="30" y="92"/>
                </a:cubicBezTo>
                <a:cubicBezTo>
                  <a:pt x="31" y="92"/>
                  <a:pt x="31" y="92"/>
                  <a:pt x="31" y="92"/>
                </a:cubicBezTo>
                <a:cubicBezTo>
                  <a:pt x="31" y="91"/>
                  <a:pt x="31" y="91"/>
                  <a:pt x="32" y="91"/>
                </a:cubicBezTo>
                <a:cubicBezTo>
                  <a:pt x="32" y="91"/>
                  <a:pt x="32" y="91"/>
                  <a:pt x="32" y="91"/>
                </a:cubicBezTo>
                <a:cubicBezTo>
                  <a:pt x="33" y="92"/>
                  <a:pt x="33" y="93"/>
                  <a:pt x="33" y="94"/>
                </a:cubicBezTo>
                <a:cubicBezTo>
                  <a:pt x="33" y="109"/>
                  <a:pt x="33" y="109"/>
                  <a:pt x="33" y="109"/>
                </a:cubicBezTo>
                <a:cubicBezTo>
                  <a:pt x="51" y="117"/>
                  <a:pt x="51" y="117"/>
                  <a:pt x="51" y="117"/>
                </a:cubicBezTo>
                <a:cubicBezTo>
                  <a:pt x="52" y="117"/>
                  <a:pt x="52" y="117"/>
                  <a:pt x="53" y="117"/>
                </a:cubicBezTo>
                <a:cubicBezTo>
                  <a:pt x="55" y="117"/>
                  <a:pt x="57" y="114"/>
                  <a:pt x="57" y="109"/>
                </a:cubicBezTo>
                <a:cubicBezTo>
                  <a:pt x="57" y="78"/>
                  <a:pt x="57" y="78"/>
                  <a:pt x="57" y="78"/>
                </a:cubicBezTo>
                <a:cubicBezTo>
                  <a:pt x="48" y="74"/>
                  <a:pt x="48" y="74"/>
                  <a:pt x="48" y="74"/>
                </a:cubicBezTo>
                <a:cubicBezTo>
                  <a:pt x="47" y="73"/>
                  <a:pt x="46" y="72"/>
                  <a:pt x="47" y="70"/>
                </a:cubicBezTo>
                <a:cubicBezTo>
                  <a:pt x="48" y="70"/>
                  <a:pt x="48" y="70"/>
                  <a:pt x="48" y="70"/>
                </a:cubicBezTo>
                <a:cubicBezTo>
                  <a:pt x="48" y="69"/>
                  <a:pt x="48" y="68"/>
                  <a:pt x="48" y="67"/>
                </a:cubicBezTo>
                <a:cubicBezTo>
                  <a:pt x="48" y="64"/>
                  <a:pt x="47" y="60"/>
                  <a:pt x="45" y="60"/>
                </a:cubicBezTo>
                <a:cubicBezTo>
                  <a:pt x="45" y="60"/>
                  <a:pt x="45" y="59"/>
                  <a:pt x="44" y="59"/>
                </a:cubicBezTo>
                <a:moveTo>
                  <a:pt x="11" y="46"/>
                </a:moveTo>
                <a:cubicBezTo>
                  <a:pt x="10" y="46"/>
                  <a:pt x="9" y="48"/>
                  <a:pt x="9" y="50"/>
                </a:cubicBezTo>
                <a:cubicBezTo>
                  <a:pt x="9" y="52"/>
                  <a:pt x="9" y="53"/>
                  <a:pt x="9" y="54"/>
                </a:cubicBezTo>
                <a:cubicBezTo>
                  <a:pt x="9" y="55"/>
                  <a:pt x="9" y="55"/>
                  <a:pt x="9" y="55"/>
                </a:cubicBezTo>
                <a:cubicBezTo>
                  <a:pt x="10" y="57"/>
                  <a:pt x="10" y="58"/>
                  <a:pt x="9" y="58"/>
                </a:cubicBezTo>
                <a:cubicBezTo>
                  <a:pt x="9" y="58"/>
                  <a:pt x="9" y="58"/>
                  <a:pt x="9" y="58"/>
                </a:cubicBezTo>
                <a:cubicBezTo>
                  <a:pt x="0" y="54"/>
                  <a:pt x="0" y="54"/>
                  <a:pt x="0" y="54"/>
                </a:cubicBezTo>
                <a:cubicBezTo>
                  <a:pt x="0" y="70"/>
                  <a:pt x="0" y="70"/>
                  <a:pt x="0" y="70"/>
                </a:cubicBezTo>
                <a:cubicBezTo>
                  <a:pt x="0" y="70"/>
                  <a:pt x="0" y="70"/>
                  <a:pt x="0" y="70"/>
                </a:cubicBezTo>
                <a:cubicBezTo>
                  <a:pt x="0" y="71"/>
                  <a:pt x="0" y="71"/>
                  <a:pt x="0" y="71"/>
                </a:cubicBezTo>
                <a:cubicBezTo>
                  <a:pt x="1" y="70"/>
                  <a:pt x="1" y="70"/>
                  <a:pt x="1" y="70"/>
                </a:cubicBezTo>
                <a:cubicBezTo>
                  <a:pt x="1" y="70"/>
                  <a:pt x="1" y="70"/>
                  <a:pt x="1" y="70"/>
                </a:cubicBezTo>
                <a:cubicBezTo>
                  <a:pt x="2" y="70"/>
                  <a:pt x="2" y="69"/>
                  <a:pt x="3" y="69"/>
                </a:cubicBezTo>
                <a:cubicBezTo>
                  <a:pt x="3" y="69"/>
                  <a:pt x="4" y="69"/>
                  <a:pt x="4" y="70"/>
                </a:cubicBezTo>
                <a:cubicBezTo>
                  <a:pt x="6" y="70"/>
                  <a:pt x="8" y="74"/>
                  <a:pt x="8" y="78"/>
                </a:cubicBezTo>
                <a:cubicBezTo>
                  <a:pt x="8" y="82"/>
                  <a:pt x="7" y="84"/>
                  <a:pt x="5" y="84"/>
                </a:cubicBezTo>
                <a:cubicBezTo>
                  <a:pt x="4" y="84"/>
                  <a:pt x="4" y="84"/>
                  <a:pt x="4" y="84"/>
                </a:cubicBezTo>
                <a:cubicBezTo>
                  <a:pt x="3" y="83"/>
                  <a:pt x="2" y="82"/>
                  <a:pt x="1" y="81"/>
                </a:cubicBezTo>
                <a:cubicBezTo>
                  <a:pt x="1" y="80"/>
                  <a:pt x="1" y="80"/>
                  <a:pt x="1" y="80"/>
                </a:cubicBezTo>
                <a:cubicBezTo>
                  <a:pt x="1" y="80"/>
                  <a:pt x="0" y="80"/>
                  <a:pt x="0" y="80"/>
                </a:cubicBezTo>
                <a:cubicBezTo>
                  <a:pt x="0" y="80"/>
                  <a:pt x="0" y="80"/>
                  <a:pt x="0" y="80"/>
                </a:cubicBezTo>
                <a:cubicBezTo>
                  <a:pt x="0" y="80"/>
                  <a:pt x="0" y="80"/>
                  <a:pt x="0" y="80"/>
                </a:cubicBezTo>
                <a:cubicBezTo>
                  <a:pt x="0" y="85"/>
                  <a:pt x="0" y="85"/>
                  <a:pt x="0" y="85"/>
                </a:cubicBezTo>
                <a:cubicBezTo>
                  <a:pt x="0" y="91"/>
                  <a:pt x="2" y="97"/>
                  <a:pt x="6" y="98"/>
                </a:cubicBezTo>
                <a:cubicBezTo>
                  <a:pt x="24" y="106"/>
                  <a:pt x="24" y="106"/>
                  <a:pt x="24" y="106"/>
                </a:cubicBezTo>
                <a:cubicBezTo>
                  <a:pt x="24" y="90"/>
                  <a:pt x="24" y="90"/>
                  <a:pt x="24" y="90"/>
                </a:cubicBezTo>
                <a:cubicBezTo>
                  <a:pt x="24" y="89"/>
                  <a:pt x="24" y="89"/>
                  <a:pt x="24" y="89"/>
                </a:cubicBezTo>
                <a:cubicBezTo>
                  <a:pt x="23" y="89"/>
                  <a:pt x="23" y="89"/>
                  <a:pt x="23" y="89"/>
                </a:cubicBezTo>
                <a:cubicBezTo>
                  <a:pt x="23" y="89"/>
                  <a:pt x="23" y="89"/>
                  <a:pt x="23" y="89"/>
                </a:cubicBezTo>
                <a:cubicBezTo>
                  <a:pt x="22" y="90"/>
                  <a:pt x="22" y="90"/>
                  <a:pt x="22" y="90"/>
                </a:cubicBezTo>
                <a:cubicBezTo>
                  <a:pt x="22" y="90"/>
                  <a:pt x="21" y="90"/>
                  <a:pt x="21" y="90"/>
                </a:cubicBezTo>
                <a:cubicBezTo>
                  <a:pt x="20" y="90"/>
                  <a:pt x="20" y="90"/>
                  <a:pt x="20" y="90"/>
                </a:cubicBezTo>
                <a:cubicBezTo>
                  <a:pt x="18" y="89"/>
                  <a:pt x="16" y="85"/>
                  <a:pt x="16" y="81"/>
                </a:cubicBezTo>
                <a:cubicBezTo>
                  <a:pt x="16" y="78"/>
                  <a:pt x="17" y="76"/>
                  <a:pt x="19" y="76"/>
                </a:cubicBezTo>
                <a:cubicBezTo>
                  <a:pt x="19" y="76"/>
                  <a:pt x="20" y="76"/>
                  <a:pt x="20" y="76"/>
                </a:cubicBezTo>
                <a:cubicBezTo>
                  <a:pt x="21" y="76"/>
                  <a:pt x="22" y="77"/>
                  <a:pt x="22" y="78"/>
                </a:cubicBezTo>
                <a:cubicBezTo>
                  <a:pt x="23" y="79"/>
                  <a:pt x="23" y="79"/>
                  <a:pt x="23" y="79"/>
                </a:cubicBezTo>
                <a:cubicBezTo>
                  <a:pt x="23" y="80"/>
                  <a:pt x="23" y="80"/>
                  <a:pt x="23" y="80"/>
                </a:cubicBezTo>
                <a:cubicBezTo>
                  <a:pt x="24" y="80"/>
                  <a:pt x="24" y="80"/>
                  <a:pt x="24" y="80"/>
                </a:cubicBezTo>
                <a:cubicBezTo>
                  <a:pt x="24" y="80"/>
                  <a:pt x="24" y="80"/>
                  <a:pt x="24" y="80"/>
                </a:cubicBezTo>
                <a:cubicBezTo>
                  <a:pt x="24" y="64"/>
                  <a:pt x="24" y="64"/>
                  <a:pt x="24" y="64"/>
                </a:cubicBezTo>
                <a:cubicBezTo>
                  <a:pt x="15" y="60"/>
                  <a:pt x="15" y="60"/>
                  <a:pt x="15" y="60"/>
                </a:cubicBezTo>
                <a:cubicBezTo>
                  <a:pt x="14" y="60"/>
                  <a:pt x="13" y="59"/>
                  <a:pt x="14" y="57"/>
                </a:cubicBezTo>
                <a:cubicBezTo>
                  <a:pt x="15" y="56"/>
                  <a:pt x="15" y="56"/>
                  <a:pt x="15" y="56"/>
                </a:cubicBezTo>
                <a:cubicBezTo>
                  <a:pt x="15" y="55"/>
                  <a:pt x="15" y="54"/>
                  <a:pt x="15" y="53"/>
                </a:cubicBezTo>
                <a:cubicBezTo>
                  <a:pt x="15" y="50"/>
                  <a:pt x="14" y="47"/>
                  <a:pt x="12" y="46"/>
                </a:cubicBezTo>
                <a:cubicBezTo>
                  <a:pt x="12" y="46"/>
                  <a:pt x="11" y="46"/>
                  <a:pt x="11" y="46"/>
                </a:cubicBezTo>
                <a:moveTo>
                  <a:pt x="4" y="0"/>
                </a:moveTo>
                <a:cubicBezTo>
                  <a:pt x="2" y="0"/>
                  <a:pt x="0" y="3"/>
                  <a:pt x="0" y="8"/>
                </a:cubicBezTo>
                <a:cubicBezTo>
                  <a:pt x="0" y="39"/>
                  <a:pt x="0" y="39"/>
                  <a:pt x="0" y="39"/>
                </a:cubicBezTo>
                <a:cubicBezTo>
                  <a:pt x="9" y="43"/>
                  <a:pt x="9" y="43"/>
                  <a:pt x="9" y="43"/>
                </a:cubicBezTo>
                <a:cubicBezTo>
                  <a:pt x="9" y="43"/>
                  <a:pt x="9" y="43"/>
                  <a:pt x="9" y="43"/>
                </a:cubicBezTo>
                <a:cubicBezTo>
                  <a:pt x="9" y="42"/>
                  <a:pt x="9" y="41"/>
                  <a:pt x="9" y="41"/>
                </a:cubicBezTo>
                <a:cubicBezTo>
                  <a:pt x="9" y="40"/>
                  <a:pt x="9" y="40"/>
                  <a:pt x="9" y="40"/>
                </a:cubicBezTo>
                <a:cubicBezTo>
                  <a:pt x="8" y="38"/>
                  <a:pt x="8" y="37"/>
                  <a:pt x="8" y="35"/>
                </a:cubicBezTo>
                <a:cubicBezTo>
                  <a:pt x="8" y="32"/>
                  <a:pt x="9" y="30"/>
                  <a:pt x="11" y="30"/>
                </a:cubicBezTo>
                <a:cubicBezTo>
                  <a:pt x="11" y="30"/>
                  <a:pt x="12" y="30"/>
                  <a:pt x="12" y="30"/>
                </a:cubicBezTo>
                <a:cubicBezTo>
                  <a:pt x="14" y="31"/>
                  <a:pt x="16" y="35"/>
                  <a:pt x="16" y="39"/>
                </a:cubicBezTo>
                <a:cubicBezTo>
                  <a:pt x="16" y="40"/>
                  <a:pt x="16" y="41"/>
                  <a:pt x="15" y="42"/>
                </a:cubicBezTo>
                <a:cubicBezTo>
                  <a:pt x="15" y="43"/>
                  <a:pt x="15" y="43"/>
                  <a:pt x="15" y="43"/>
                </a:cubicBezTo>
                <a:cubicBezTo>
                  <a:pt x="15" y="44"/>
                  <a:pt x="14" y="44"/>
                  <a:pt x="15" y="45"/>
                </a:cubicBezTo>
                <a:cubicBezTo>
                  <a:pt x="15" y="45"/>
                  <a:pt x="15" y="45"/>
                  <a:pt x="15" y="45"/>
                </a:cubicBezTo>
                <a:cubicBezTo>
                  <a:pt x="24" y="49"/>
                  <a:pt x="24" y="49"/>
                  <a:pt x="24" y="49"/>
                </a:cubicBezTo>
                <a:cubicBezTo>
                  <a:pt x="24" y="33"/>
                  <a:pt x="24" y="33"/>
                  <a:pt x="24" y="33"/>
                </a:cubicBezTo>
                <a:cubicBezTo>
                  <a:pt x="24" y="33"/>
                  <a:pt x="24" y="33"/>
                  <a:pt x="24" y="33"/>
                </a:cubicBezTo>
                <a:cubicBezTo>
                  <a:pt x="24" y="33"/>
                  <a:pt x="24" y="33"/>
                  <a:pt x="24" y="33"/>
                </a:cubicBezTo>
                <a:cubicBezTo>
                  <a:pt x="23" y="33"/>
                  <a:pt x="23" y="33"/>
                  <a:pt x="23" y="33"/>
                </a:cubicBezTo>
                <a:cubicBezTo>
                  <a:pt x="22" y="33"/>
                  <a:pt x="22" y="33"/>
                  <a:pt x="22" y="33"/>
                </a:cubicBezTo>
                <a:cubicBezTo>
                  <a:pt x="22" y="34"/>
                  <a:pt x="21" y="34"/>
                  <a:pt x="21" y="34"/>
                </a:cubicBezTo>
                <a:cubicBezTo>
                  <a:pt x="21" y="34"/>
                  <a:pt x="20" y="34"/>
                  <a:pt x="20" y="34"/>
                </a:cubicBezTo>
                <a:cubicBezTo>
                  <a:pt x="18" y="33"/>
                  <a:pt x="16" y="29"/>
                  <a:pt x="16" y="25"/>
                </a:cubicBezTo>
                <a:cubicBezTo>
                  <a:pt x="16" y="22"/>
                  <a:pt x="17" y="19"/>
                  <a:pt x="19" y="19"/>
                </a:cubicBezTo>
                <a:cubicBezTo>
                  <a:pt x="19" y="19"/>
                  <a:pt x="20" y="19"/>
                  <a:pt x="20" y="20"/>
                </a:cubicBezTo>
                <a:cubicBezTo>
                  <a:pt x="21" y="20"/>
                  <a:pt x="22" y="21"/>
                  <a:pt x="22" y="22"/>
                </a:cubicBezTo>
                <a:cubicBezTo>
                  <a:pt x="23" y="23"/>
                  <a:pt x="23" y="23"/>
                  <a:pt x="23" y="23"/>
                </a:cubicBezTo>
                <a:cubicBezTo>
                  <a:pt x="23" y="23"/>
                  <a:pt x="23" y="23"/>
                  <a:pt x="24" y="24"/>
                </a:cubicBezTo>
                <a:cubicBezTo>
                  <a:pt x="24" y="24"/>
                  <a:pt x="24" y="24"/>
                  <a:pt x="24" y="24"/>
                </a:cubicBezTo>
                <a:cubicBezTo>
                  <a:pt x="24" y="23"/>
                  <a:pt x="24" y="23"/>
                  <a:pt x="24" y="23"/>
                </a:cubicBezTo>
                <a:cubicBezTo>
                  <a:pt x="24" y="7"/>
                  <a:pt x="24" y="7"/>
                  <a:pt x="24" y="7"/>
                </a:cubicBezTo>
                <a:cubicBezTo>
                  <a:pt x="6" y="0"/>
                  <a:pt x="6" y="0"/>
                  <a:pt x="6" y="0"/>
                </a:cubicBezTo>
                <a:cubicBezTo>
                  <a:pt x="5" y="0"/>
                  <a:pt x="5" y="0"/>
                  <a:pt x="4" y="0"/>
                </a:cubicBezTo>
              </a:path>
            </a:pathLst>
          </a:custGeom>
          <a:solidFill>
            <a:schemeClr val="bg1">
              <a:alpha val="90000"/>
            </a:schemeClr>
          </a:solidFill>
          <a:ln>
            <a:no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47" name="Freeform 43">
            <a:extLst>
              <a:ext uri="{FF2B5EF4-FFF2-40B4-BE49-F238E27FC236}">
                <a16:creationId xmlns:a16="http://schemas.microsoft.com/office/drawing/2014/main" id="{AC10FACD-9214-40C4-A457-4B2B95971EAC}"/>
              </a:ext>
            </a:extLst>
          </p:cNvPr>
          <p:cNvSpPr>
            <a:spLocks noEditPoints="1"/>
          </p:cNvSpPr>
          <p:nvPr/>
        </p:nvSpPr>
        <p:spPr bwMode="auto">
          <a:xfrm>
            <a:off x="5363300" y="4310191"/>
            <a:ext cx="320996" cy="485362"/>
          </a:xfrm>
          <a:custGeom>
            <a:avLst/>
            <a:gdLst>
              <a:gd name="T0" fmla="*/ 63 w 70"/>
              <a:gd name="T1" fmla="*/ 23 h 106"/>
              <a:gd name="T2" fmla="*/ 51 w 70"/>
              <a:gd name="T3" fmla="*/ 38 h 106"/>
              <a:gd name="T4" fmla="*/ 42 w 70"/>
              <a:gd name="T5" fmla="*/ 25 h 106"/>
              <a:gd name="T6" fmla="*/ 42 w 70"/>
              <a:gd name="T7" fmla="*/ 24 h 106"/>
              <a:gd name="T8" fmla="*/ 41 w 70"/>
              <a:gd name="T9" fmla="*/ 25 h 106"/>
              <a:gd name="T10" fmla="*/ 33 w 70"/>
              <a:gd name="T11" fmla="*/ 35 h 106"/>
              <a:gd name="T12" fmla="*/ 34 w 70"/>
              <a:gd name="T13" fmla="*/ 37 h 106"/>
              <a:gd name="T14" fmla="*/ 42 w 70"/>
              <a:gd name="T15" fmla="*/ 28 h 106"/>
              <a:gd name="T16" fmla="*/ 51 w 70"/>
              <a:gd name="T17" fmla="*/ 40 h 106"/>
              <a:gd name="T18" fmla="*/ 51 w 70"/>
              <a:gd name="T19" fmla="*/ 41 h 106"/>
              <a:gd name="T20" fmla="*/ 52 w 70"/>
              <a:gd name="T21" fmla="*/ 41 h 106"/>
              <a:gd name="T22" fmla="*/ 64 w 70"/>
              <a:gd name="T23" fmla="*/ 26 h 106"/>
              <a:gd name="T24" fmla="*/ 63 w 70"/>
              <a:gd name="T25" fmla="*/ 23 h 106"/>
              <a:gd name="T26" fmla="*/ 18 w 70"/>
              <a:gd name="T27" fmla="*/ 13 h 106"/>
              <a:gd name="T28" fmla="*/ 8 w 70"/>
              <a:gd name="T29" fmla="*/ 26 h 106"/>
              <a:gd name="T30" fmla="*/ 13 w 70"/>
              <a:gd name="T31" fmla="*/ 43 h 106"/>
              <a:gd name="T32" fmla="*/ 5 w 70"/>
              <a:gd name="T33" fmla="*/ 52 h 106"/>
              <a:gd name="T34" fmla="*/ 29 w 70"/>
              <a:gd name="T35" fmla="*/ 62 h 106"/>
              <a:gd name="T36" fmla="*/ 29 w 70"/>
              <a:gd name="T37" fmla="*/ 98 h 106"/>
              <a:gd name="T38" fmla="*/ 47 w 70"/>
              <a:gd name="T39" fmla="*/ 78 h 106"/>
              <a:gd name="T40" fmla="*/ 47 w 70"/>
              <a:gd name="T41" fmla="*/ 68 h 106"/>
              <a:gd name="T42" fmla="*/ 44 w 70"/>
              <a:gd name="T43" fmla="*/ 66 h 106"/>
              <a:gd name="T44" fmla="*/ 41 w 70"/>
              <a:gd name="T45" fmla="*/ 67 h 106"/>
              <a:gd name="T46" fmla="*/ 33 w 70"/>
              <a:gd name="T47" fmla="*/ 73 h 106"/>
              <a:gd name="T48" fmla="*/ 24 w 70"/>
              <a:gd name="T49" fmla="*/ 48 h 106"/>
              <a:gd name="T50" fmla="*/ 29 w 70"/>
              <a:gd name="T51" fmla="*/ 35 h 106"/>
              <a:gd name="T52" fmla="*/ 18 w 70"/>
              <a:gd name="T53" fmla="*/ 13 h 106"/>
              <a:gd name="T54" fmla="*/ 28 w 70"/>
              <a:gd name="T55" fmla="*/ 64 h 106"/>
              <a:gd name="T56" fmla="*/ 0 w 70"/>
              <a:gd name="T57" fmla="*/ 52 h 106"/>
              <a:gd name="T58" fmla="*/ 0 w 70"/>
              <a:gd name="T59" fmla="*/ 94 h 106"/>
              <a:gd name="T60" fmla="*/ 3 w 70"/>
              <a:gd name="T61" fmla="*/ 96 h 106"/>
              <a:gd name="T62" fmla="*/ 3 w 70"/>
              <a:gd name="T63" fmla="*/ 59 h 106"/>
              <a:gd name="T64" fmla="*/ 25 w 70"/>
              <a:gd name="T65" fmla="*/ 68 h 106"/>
              <a:gd name="T66" fmla="*/ 25 w 70"/>
              <a:gd name="T67" fmla="*/ 105 h 106"/>
              <a:gd name="T68" fmla="*/ 28 w 70"/>
              <a:gd name="T69" fmla="*/ 106 h 106"/>
              <a:gd name="T70" fmla="*/ 28 w 70"/>
              <a:gd name="T71" fmla="*/ 64 h 106"/>
              <a:gd name="T72" fmla="*/ 70 w 70"/>
              <a:gd name="T73" fmla="*/ 17 h 106"/>
              <a:gd name="T74" fmla="*/ 27 w 70"/>
              <a:gd name="T75" fmla="*/ 0 h 106"/>
              <a:gd name="T76" fmla="*/ 27 w 70"/>
              <a:gd name="T77" fmla="*/ 16 h 106"/>
              <a:gd name="T78" fmla="*/ 30 w 70"/>
              <a:gd name="T79" fmla="*/ 23 h 106"/>
              <a:gd name="T80" fmla="*/ 30 w 70"/>
              <a:gd name="T81" fmla="*/ 6 h 106"/>
              <a:gd name="T82" fmla="*/ 67 w 70"/>
              <a:gd name="T83" fmla="*/ 21 h 106"/>
              <a:gd name="T84" fmla="*/ 67 w 70"/>
              <a:gd name="T85" fmla="*/ 53 h 106"/>
              <a:gd name="T86" fmla="*/ 32 w 70"/>
              <a:gd name="T87" fmla="*/ 39 h 106"/>
              <a:gd name="T88" fmla="*/ 31 w 70"/>
              <a:gd name="T89" fmla="*/ 44 h 106"/>
              <a:gd name="T90" fmla="*/ 47 w 70"/>
              <a:gd name="T91" fmla="*/ 50 h 106"/>
              <a:gd name="T92" fmla="*/ 47 w 70"/>
              <a:gd name="T93" fmla="*/ 54 h 106"/>
              <a:gd name="T94" fmla="*/ 43 w 70"/>
              <a:gd name="T95" fmla="*/ 52 h 106"/>
              <a:gd name="T96" fmla="*/ 43 w 70"/>
              <a:gd name="T97" fmla="*/ 57 h 106"/>
              <a:gd name="T98" fmla="*/ 55 w 70"/>
              <a:gd name="T99" fmla="*/ 63 h 106"/>
              <a:gd name="T100" fmla="*/ 55 w 70"/>
              <a:gd name="T101" fmla="*/ 57 h 106"/>
              <a:gd name="T102" fmla="*/ 50 w 70"/>
              <a:gd name="T103" fmla="*/ 55 h 106"/>
              <a:gd name="T104" fmla="*/ 50 w 70"/>
              <a:gd name="T105" fmla="*/ 52 h 106"/>
              <a:gd name="T106" fmla="*/ 70 w 70"/>
              <a:gd name="T107" fmla="*/ 60 h 106"/>
              <a:gd name="T108" fmla="*/ 70 w 70"/>
              <a:gd name="T109" fmla="*/ 1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 h="106">
                <a:moveTo>
                  <a:pt x="63" y="23"/>
                </a:moveTo>
                <a:cubicBezTo>
                  <a:pt x="51" y="38"/>
                  <a:pt x="51" y="38"/>
                  <a:pt x="51" y="38"/>
                </a:cubicBezTo>
                <a:cubicBezTo>
                  <a:pt x="42" y="25"/>
                  <a:pt x="42" y="25"/>
                  <a:pt x="42" y="25"/>
                </a:cubicBezTo>
                <a:cubicBezTo>
                  <a:pt x="42" y="24"/>
                  <a:pt x="42" y="24"/>
                  <a:pt x="42" y="24"/>
                </a:cubicBezTo>
                <a:cubicBezTo>
                  <a:pt x="41" y="25"/>
                  <a:pt x="41" y="25"/>
                  <a:pt x="41" y="25"/>
                </a:cubicBezTo>
                <a:cubicBezTo>
                  <a:pt x="33" y="35"/>
                  <a:pt x="33" y="35"/>
                  <a:pt x="33" y="35"/>
                </a:cubicBezTo>
                <a:cubicBezTo>
                  <a:pt x="34" y="37"/>
                  <a:pt x="34" y="37"/>
                  <a:pt x="34" y="37"/>
                </a:cubicBezTo>
                <a:cubicBezTo>
                  <a:pt x="42" y="28"/>
                  <a:pt x="42" y="28"/>
                  <a:pt x="42" y="28"/>
                </a:cubicBezTo>
                <a:cubicBezTo>
                  <a:pt x="51" y="40"/>
                  <a:pt x="51" y="40"/>
                  <a:pt x="51" y="40"/>
                </a:cubicBezTo>
                <a:cubicBezTo>
                  <a:pt x="51" y="41"/>
                  <a:pt x="51" y="41"/>
                  <a:pt x="51" y="41"/>
                </a:cubicBezTo>
                <a:cubicBezTo>
                  <a:pt x="52" y="41"/>
                  <a:pt x="52" y="41"/>
                  <a:pt x="52" y="41"/>
                </a:cubicBezTo>
                <a:cubicBezTo>
                  <a:pt x="64" y="26"/>
                  <a:pt x="64" y="26"/>
                  <a:pt x="64" y="26"/>
                </a:cubicBezTo>
                <a:lnTo>
                  <a:pt x="63" y="23"/>
                </a:lnTo>
                <a:close/>
                <a:moveTo>
                  <a:pt x="18" y="13"/>
                </a:moveTo>
                <a:cubicBezTo>
                  <a:pt x="13" y="10"/>
                  <a:pt x="8" y="16"/>
                  <a:pt x="8" y="26"/>
                </a:cubicBezTo>
                <a:cubicBezTo>
                  <a:pt x="8" y="33"/>
                  <a:pt x="10" y="39"/>
                  <a:pt x="13" y="43"/>
                </a:cubicBezTo>
                <a:cubicBezTo>
                  <a:pt x="10" y="45"/>
                  <a:pt x="7" y="48"/>
                  <a:pt x="5" y="52"/>
                </a:cubicBezTo>
                <a:cubicBezTo>
                  <a:pt x="29" y="62"/>
                  <a:pt x="29" y="62"/>
                  <a:pt x="29" y="62"/>
                </a:cubicBezTo>
                <a:cubicBezTo>
                  <a:pt x="29" y="98"/>
                  <a:pt x="29" y="98"/>
                  <a:pt x="29" y="98"/>
                </a:cubicBezTo>
                <a:cubicBezTo>
                  <a:pt x="47" y="78"/>
                  <a:pt x="47" y="78"/>
                  <a:pt x="47" y="78"/>
                </a:cubicBezTo>
                <a:cubicBezTo>
                  <a:pt x="49" y="76"/>
                  <a:pt x="48" y="72"/>
                  <a:pt x="47" y="68"/>
                </a:cubicBezTo>
                <a:cubicBezTo>
                  <a:pt x="46" y="67"/>
                  <a:pt x="45" y="66"/>
                  <a:pt x="44" y="66"/>
                </a:cubicBezTo>
                <a:cubicBezTo>
                  <a:pt x="43" y="65"/>
                  <a:pt x="42" y="65"/>
                  <a:pt x="41" y="67"/>
                </a:cubicBezTo>
                <a:cubicBezTo>
                  <a:pt x="33" y="73"/>
                  <a:pt x="33" y="73"/>
                  <a:pt x="33" y="73"/>
                </a:cubicBezTo>
                <a:cubicBezTo>
                  <a:pt x="32" y="65"/>
                  <a:pt x="29" y="56"/>
                  <a:pt x="24" y="48"/>
                </a:cubicBezTo>
                <a:cubicBezTo>
                  <a:pt x="27" y="46"/>
                  <a:pt x="29" y="41"/>
                  <a:pt x="29" y="35"/>
                </a:cubicBezTo>
                <a:cubicBezTo>
                  <a:pt x="29" y="25"/>
                  <a:pt x="24" y="15"/>
                  <a:pt x="18" y="13"/>
                </a:cubicBezTo>
                <a:close/>
                <a:moveTo>
                  <a:pt x="28" y="64"/>
                </a:moveTo>
                <a:cubicBezTo>
                  <a:pt x="0" y="52"/>
                  <a:pt x="0" y="52"/>
                  <a:pt x="0" y="52"/>
                </a:cubicBezTo>
                <a:cubicBezTo>
                  <a:pt x="0" y="94"/>
                  <a:pt x="0" y="94"/>
                  <a:pt x="0" y="94"/>
                </a:cubicBezTo>
                <a:cubicBezTo>
                  <a:pt x="3" y="96"/>
                  <a:pt x="3" y="96"/>
                  <a:pt x="3" y="96"/>
                </a:cubicBezTo>
                <a:cubicBezTo>
                  <a:pt x="3" y="59"/>
                  <a:pt x="3" y="59"/>
                  <a:pt x="3" y="59"/>
                </a:cubicBezTo>
                <a:cubicBezTo>
                  <a:pt x="25" y="68"/>
                  <a:pt x="25" y="68"/>
                  <a:pt x="25" y="68"/>
                </a:cubicBezTo>
                <a:cubicBezTo>
                  <a:pt x="25" y="105"/>
                  <a:pt x="25" y="105"/>
                  <a:pt x="25" y="105"/>
                </a:cubicBezTo>
                <a:cubicBezTo>
                  <a:pt x="28" y="106"/>
                  <a:pt x="28" y="106"/>
                  <a:pt x="28" y="106"/>
                </a:cubicBezTo>
                <a:lnTo>
                  <a:pt x="28" y="64"/>
                </a:lnTo>
                <a:close/>
                <a:moveTo>
                  <a:pt x="70" y="17"/>
                </a:moveTo>
                <a:cubicBezTo>
                  <a:pt x="27" y="0"/>
                  <a:pt x="27" y="0"/>
                  <a:pt x="27" y="0"/>
                </a:cubicBezTo>
                <a:cubicBezTo>
                  <a:pt x="27" y="16"/>
                  <a:pt x="27" y="16"/>
                  <a:pt x="27" y="16"/>
                </a:cubicBezTo>
                <a:cubicBezTo>
                  <a:pt x="28" y="18"/>
                  <a:pt x="29" y="21"/>
                  <a:pt x="30" y="23"/>
                </a:cubicBezTo>
                <a:cubicBezTo>
                  <a:pt x="30" y="6"/>
                  <a:pt x="30" y="6"/>
                  <a:pt x="30" y="6"/>
                </a:cubicBezTo>
                <a:cubicBezTo>
                  <a:pt x="67" y="21"/>
                  <a:pt x="67" y="21"/>
                  <a:pt x="67" y="21"/>
                </a:cubicBezTo>
                <a:cubicBezTo>
                  <a:pt x="67" y="53"/>
                  <a:pt x="67" y="53"/>
                  <a:pt x="67" y="53"/>
                </a:cubicBezTo>
                <a:cubicBezTo>
                  <a:pt x="32" y="39"/>
                  <a:pt x="32" y="39"/>
                  <a:pt x="32" y="39"/>
                </a:cubicBezTo>
                <a:cubicBezTo>
                  <a:pt x="32" y="40"/>
                  <a:pt x="31" y="42"/>
                  <a:pt x="31" y="44"/>
                </a:cubicBezTo>
                <a:cubicBezTo>
                  <a:pt x="47" y="50"/>
                  <a:pt x="47" y="50"/>
                  <a:pt x="47" y="50"/>
                </a:cubicBezTo>
                <a:cubicBezTo>
                  <a:pt x="47" y="54"/>
                  <a:pt x="47" y="54"/>
                  <a:pt x="47" y="54"/>
                </a:cubicBezTo>
                <a:cubicBezTo>
                  <a:pt x="43" y="52"/>
                  <a:pt x="43" y="52"/>
                  <a:pt x="43" y="52"/>
                </a:cubicBezTo>
                <a:cubicBezTo>
                  <a:pt x="43" y="57"/>
                  <a:pt x="43" y="57"/>
                  <a:pt x="43" y="57"/>
                </a:cubicBezTo>
                <a:cubicBezTo>
                  <a:pt x="55" y="63"/>
                  <a:pt x="55" y="63"/>
                  <a:pt x="55" y="63"/>
                </a:cubicBezTo>
                <a:cubicBezTo>
                  <a:pt x="55" y="57"/>
                  <a:pt x="55" y="57"/>
                  <a:pt x="55" y="57"/>
                </a:cubicBezTo>
                <a:cubicBezTo>
                  <a:pt x="50" y="55"/>
                  <a:pt x="50" y="55"/>
                  <a:pt x="50" y="55"/>
                </a:cubicBezTo>
                <a:cubicBezTo>
                  <a:pt x="50" y="52"/>
                  <a:pt x="50" y="52"/>
                  <a:pt x="50" y="52"/>
                </a:cubicBezTo>
                <a:cubicBezTo>
                  <a:pt x="70" y="60"/>
                  <a:pt x="70" y="60"/>
                  <a:pt x="70" y="60"/>
                </a:cubicBezTo>
                <a:lnTo>
                  <a:pt x="70" y="17"/>
                </a:lnTo>
                <a:close/>
              </a:path>
            </a:pathLst>
          </a:custGeom>
          <a:solidFill>
            <a:schemeClr val="bg1">
              <a:alpha val="90000"/>
            </a:schemeClr>
          </a:solidFill>
          <a:ln>
            <a:no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48" name="Freeform 44">
            <a:extLst>
              <a:ext uri="{FF2B5EF4-FFF2-40B4-BE49-F238E27FC236}">
                <a16:creationId xmlns:a16="http://schemas.microsoft.com/office/drawing/2014/main" id="{40096A19-5BF2-4A9C-9567-6D7CB06FCC91}"/>
              </a:ext>
            </a:extLst>
          </p:cNvPr>
          <p:cNvSpPr>
            <a:spLocks noEditPoints="1"/>
          </p:cNvSpPr>
          <p:nvPr/>
        </p:nvSpPr>
        <p:spPr bwMode="auto">
          <a:xfrm>
            <a:off x="5326560" y="2204379"/>
            <a:ext cx="421549" cy="471826"/>
          </a:xfrm>
          <a:custGeom>
            <a:avLst/>
            <a:gdLst>
              <a:gd name="T0" fmla="*/ 62 w 92"/>
              <a:gd name="T1" fmla="*/ 36 h 103"/>
              <a:gd name="T2" fmla="*/ 52 w 92"/>
              <a:gd name="T3" fmla="*/ 48 h 103"/>
              <a:gd name="T4" fmla="*/ 50 w 92"/>
              <a:gd name="T5" fmla="*/ 51 h 103"/>
              <a:gd name="T6" fmla="*/ 62 w 92"/>
              <a:gd name="T7" fmla="*/ 77 h 103"/>
              <a:gd name="T8" fmla="*/ 66 w 92"/>
              <a:gd name="T9" fmla="*/ 71 h 103"/>
              <a:gd name="T10" fmla="*/ 62 w 92"/>
              <a:gd name="T11" fmla="*/ 62 h 103"/>
              <a:gd name="T12" fmla="*/ 92 w 92"/>
              <a:gd name="T13" fmla="*/ 74 h 103"/>
              <a:gd name="T14" fmla="*/ 92 w 92"/>
              <a:gd name="T15" fmla="*/ 63 h 103"/>
              <a:gd name="T16" fmla="*/ 62 w 92"/>
              <a:gd name="T17" fmla="*/ 51 h 103"/>
              <a:gd name="T18" fmla="*/ 66 w 92"/>
              <a:gd name="T19" fmla="*/ 45 h 103"/>
              <a:gd name="T20" fmla="*/ 62 w 92"/>
              <a:gd name="T21" fmla="*/ 36 h 103"/>
              <a:gd name="T22" fmla="*/ 35 w 92"/>
              <a:gd name="T23" fmla="*/ 0 h 103"/>
              <a:gd name="T24" fmla="*/ 22 w 92"/>
              <a:gd name="T25" fmla="*/ 21 h 103"/>
              <a:gd name="T26" fmla="*/ 22 w 92"/>
              <a:gd name="T27" fmla="*/ 35 h 103"/>
              <a:gd name="T28" fmla="*/ 13 w 92"/>
              <a:gd name="T29" fmla="*/ 31 h 103"/>
              <a:gd name="T30" fmla="*/ 17 w 92"/>
              <a:gd name="T31" fmla="*/ 25 h 103"/>
              <a:gd name="T32" fmla="*/ 12 w 92"/>
              <a:gd name="T33" fmla="*/ 16 h 103"/>
              <a:gd name="T34" fmla="*/ 3 w 92"/>
              <a:gd name="T35" fmla="*/ 28 h 103"/>
              <a:gd name="T36" fmla="*/ 3 w 92"/>
              <a:gd name="T37" fmla="*/ 28 h 103"/>
              <a:gd name="T38" fmla="*/ 0 w 92"/>
              <a:gd name="T39" fmla="*/ 31 h 103"/>
              <a:gd name="T40" fmla="*/ 12 w 92"/>
              <a:gd name="T41" fmla="*/ 56 h 103"/>
              <a:gd name="T42" fmla="*/ 17 w 92"/>
              <a:gd name="T43" fmla="*/ 51 h 103"/>
              <a:gd name="T44" fmla="*/ 13 w 92"/>
              <a:gd name="T45" fmla="*/ 42 h 103"/>
              <a:gd name="T46" fmla="*/ 22 w 92"/>
              <a:gd name="T47" fmla="*/ 46 h 103"/>
              <a:gd name="T48" fmla="*/ 22 w 92"/>
              <a:gd name="T49" fmla="*/ 59 h 103"/>
              <a:gd name="T50" fmla="*/ 38 w 92"/>
              <a:gd name="T51" fmla="*/ 93 h 103"/>
              <a:gd name="T52" fmla="*/ 61 w 92"/>
              <a:gd name="T53" fmla="*/ 102 h 103"/>
              <a:gd name="T54" fmla="*/ 65 w 92"/>
              <a:gd name="T55" fmla="*/ 103 h 103"/>
              <a:gd name="T56" fmla="*/ 77 w 92"/>
              <a:gd name="T57" fmla="*/ 82 h 103"/>
              <a:gd name="T58" fmla="*/ 77 w 92"/>
              <a:gd name="T59" fmla="*/ 77 h 103"/>
              <a:gd name="T60" fmla="*/ 71 w 92"/>
              <a:gd name="T61" fmla="*/ 74 h 103"/>
              <a:gd name="T62" fmla="*/ 71 w 92"/>
              <a:gd name="T63" fmla="*/ 79 h 103"/>
              <a:gd name="T64" fmla="*/ 63 w 92"/>
              <a:gd name="T65" fmla="*/ 92 h 103"/>
              <a:gd name="T66" fmla="*/ 61 w 92"/>
              <a:gd name="T67" fmla="*/ 91 h 103"/>
              <a:gd name="T68" fmla="*/ 38 w 92"/>
              <a:gd name="T69" fmla="*/ 82 h 103"/>
              <a:gd name="T70" fmla="*/ 29 w 92"/>
              <a:gd name="T71" fmla="*/ 62 h 103"/>
              <a:gd name="T72" fmla="*/ 29 w 92"/>
              <a:gd name="T73" fmla="*/ 24 h 103"/>
              <a:gd name="T74" fmla="*/ 36 w 92"/>
              <a:gd name="T75" fmla="*/ 11 h 103"/>
              <a:gd name="T76" fmla="*/ 38 w 92"/>
              <a:gd name="T77" fmla="*/ 11 h 103"/>
              <a:gd name="T78" fmla="*/ 61 w 92"/>
              <a:gd name="T79" fmla="*/ 21 h 103"/>
              <a:gd name="T80" fmla="*/ 71 w 92"/>
              <a:gd name="T81" fmla="*/ 41 h 103"/>
              <a:gd name="T82" fmla="*/ 71 w 92"/>
              <a:gd name="T83" fmla="*/ 46 h 103"/>
              <a:gd name="T84" fmla="*/ 77 w 92"/>
              <a:gd name="T85" fmla="*/ 48 h 103"/>
              <a:gd name="T86" fmla="*/ 77 w 92"/>
              <a:gd name="T87" fmla="*/ 44 h 103"/>
              <a:gd name="T88" fmla="*/ 61 w 92"/>
              <a:gd name="T89" fmla="*/ 10 h 103"/>
              <a:gd name="T90" fmla="*/ 38 w 92"/>
              <a:gd name="T91" fmla="*/ 0 h 103"/>
              <a:gd name="T92" fmla="*/ 35 w 92"/>
              <a:gd name="T9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2" h="103">
                <a:moveTo>
                  <a:pt x="62" y="36"/>
                </a:moveTo>
                <a:cubicBezTo>
                  <a:pt x="52" y="48"/>
                  <a:pt x="52" y="48"/>
                  <a:pt x="52" y="48"/>
                </a:cubicBezTo>
                <a:cubicBezTo>
                  <a:pt x="50" y="51"/>
                  <a:pt x="50" y="51"/>
                  <a:pt x="50" y="51"/>
                </a:cubicBezTo>
                <a:cubicBezTo>
                  <a:pt x="62" y="77"/>
                  <a:pt x="62" y="77"/>
                  <a:pt x="62" y="77"/>
                </a:cubicBezTo>
                <a:cubicBezTo>
                  <a:pt x="66" y="71"/>
                  <a:pt x="66" y="71"/>
                  <a:pt x="66" y="71"/>
                </a:cubicBezTo>
                <a:cubicBezTo>
                  <a:pt x="62" y="62"/>
                  <a:pt x="62" y="62"/>
                  <a:pt x="62" y="62"/>
                </a:cubicBezTo>
                <a:cubicBezTo>
                  <a:pt x="92" y="74"/>
                  <a:pt x="92" y="74"/>
                  <a:pt x="92" y="74"/>
                </a:cubicBezTo>
                <a:cubicBezTo>
                  <a:pt x="92" y="63"/>
                  <a:pt x="92" y="63"/>
                  <a:pt x="92" y="63"/>
                </a:cubicBezTo>
                <a:cubicBezTo>
                  <a:pt x="62" y="51"/>
                  <a:pt x="62" y="51"/>
                  <a:pt x="62" y="51"/>
                </a:cubicBezTo>
                <a:cubicBezTo>
                  <a:pt x="66" y="45"/>
                  <a:pt x="66" y="45"/>
                  <a:pt x="66" y="45"/>
                </a:cubicBezTo>
                <a:cubicBezTo>
                  <a:pt x="62" y="36"/>
                  <a:pt x="62" y="36"/>
                  <a:pt x="62" y="36"/>
                </a:cubicBezTo>
                <a:moveTo>
                  <a:pt x="35" y="0"/>
                </a:moveTo>
                <a:cubicBezTo>
                  <a:pt x="28" y="0"/>
                  <a:pt x="22" y="8"/>
                  <a:pt x="22" y="21"/>
                </a:cubicBezTo>
                <a:cubicBezTo>
                  <a:pt x="22" y="35"/>
                  <a:pt x="22" y="35"/>
                  <a:pt x="22" y="35"/>
                </a:cubicBezTo>
                <a:cubicBezTo>
                  <a:pt x="13" y="31"/>
                  <a:pt x="13" y="31"/>
                  <a:pt x="13" y="31"/>
                </a:cubicBezTo>
                <a:cubicBezTo>
                  <a:pt x="17" y="25"/>
                  <a:pt x="17" y="25"/>
                  <a:pt x="17" y="25"/>
                </a:cubicBezTo>
                <a:cubicBezTo>
                  <a:pt x="12" y="16"/>
                  <a:pt x="12" y="16"/>
                  <a:pt x="12" y="16"/>
                </a:cubicBezTo>
                <a:cubicBezTo>
                  <a:pt x="3" y="28"/>
                  <a:pt x="3" y="28"/>
                  <a:pt x="3" y="28"/>
                </a:cubicBezTo>
                <a:cubicBezTo>
                  <a:pt x="3" y="28"/>
                  <a:pt x="3" y="28"/>
                  <a:pt x="3" y="28"/>
                </a:cubicBezTo>
                <a:cubicBezTo>
                  <a:pt x="0" y="31"/>
                  <a:pt x="0" y="31"/>
                  <a:pt x="0" y="31"/>
                </a:cubicBezTo>
                <a:cubicBezTo>
                  <a:pt x="12" y="56"/>
                  <a:pt x="12" y="56"/>
                  <a:pt x="12" y="56"/>
                </a:cubicBezTo>
                <a:cubicBezTo>
                  <a:pt x="17" y="51"/>
                  <a:pt x="17" y="51"/>
                  <a:pt x="17" y="51"/>
                </a:cubicBezTo>
                <a:cubicBezTo>
                  <a:pt x="13" y="42"/>
                  <a:pt x="13" y="42"/>
                  <a:pt x="13" y="42"/>
                </a:cubicBezTo>
                <a:cubicBezTo>
                  <a:pt x="22" y="46"/>
                  <a:pt x="22" y="46"/>
                  <a:pt x="22" y="46"/>
                </a:cubicBezTo>
                <a:cubicBezTo>
                  <a:pt x="22" y="59"/>
                  <a:pt x="22" y="59"/>
                  <a:pt x="22" y="59"/>
                </a:cubicBezTo>
                <a:cubicBezTo>
                  <a:pt x="22" y="74"/>
                  <a:pt x="29" y="89"/>
                  <a:pt x="38" y="93"/>
                </a:cubicBezTo>
                <a:cubicBezTo>
                  <a:pt x="61" y="102"/>
                  <a:pt x="61" y="102"/>
                  <a:pt x="61" y="102"/>
                </a:cubicBezTo>
                <a:cubicBezTo>
                  <a:pt x="62" y="103"/>
                  <a:pt x="64" y="103"/>
                  <a:pt x="65" y="103"/>
                </a:cubicBezTo>
                <a:cubicBezTo>
                  <a:pt x="72" y="103"/>
                  <a:pt x="77" y="95"/>
                  <a:pt x="77" y="82"/>
                </a:cubicBezTo>
                <a:cubicBezTo>
                  <a:pt x="77" y="77"/>
                  <a:pt x="77" y="77"/>
                  <a:pt x="77" y="77"/>
                </a:cubicBezTo>
                <a:cubicBezTo>
                  <a:pt x="71" y="74"/>
                  <a:pt x="71" y="74"/>
                  <a:pt x="71" y="74"/>
                </a:cubicBezTo>
                <a:cubicBezTo>
                  <a:pt x="71" y="79"/>
                  <a:pt x="71" y="79"/>
                  <a:pt x="71" y="79"/>
                </a:cubicBezTo>
                <a:cubicBezTo>
                  <a:pt x="71" y="87"/>
                  <a:pt x="68" y="92"/>
                  <a:pt x="63" y="92"/>
                </a:cubicBezTo>
                <a:cubicBezTo>
                  <a:pt x="63" y="92"/>
                  <a:pt x="62" y="92"/>
                  <a:pt x="61" y="91"/>
                </a:cubicBezTo>
                <a:cubicBezTo>
                  <a:pt x="38" y="82"/>
                  <a:pt x="38" y="82"/>
                  <a:pt x="38" y="82"/>
                </a:cubicBezTo>
                <a:cubicBezTo>
                  <a:pt x="33" y="80"/>
                  <a:pt x="29" y="71"/>
                  <a:pt x="29" y="62"/>
                </a:cubicBezTo>
                <a:cubicBezTo>
                  <a:pt x="29" y="24"/>
                  <a:pt x="29" y="24"/>
                  <a:pt x="29" y="24"/>
                </a:cubicBezTo>
                <a:cubicBezTo>
                  <a:pt x="29" y="16"/>
                  <a:pt x="32" y="11"/>
                  <a:pt x="36" y="11"/>
                </a:cubicBezTo>
                <a:cubicBezTo>
                  <a:pt x="37" y="11"/>
                  <a:pt x="38" y="11"/>
                  <a:pt x="38" y="11"/>
                </a:cubicBezTo>
                <a:cubicBezTo>
                  <a:pt x="61" y="21"/>
                  <a:pt x="61" y="21"/>
                  <a:pt x="61" y="21"/>
                </a:cubicBezTo>
                <a:cubicBezTo>
                  <a:pt x="67" y="23"/>
                  <a:pt x="71" y="32"/>
                  <a:pt x="71" y="41"/>
                </a:cubicBezTo>
                <a:cubicBezTo>
                  <a:pt x="71" y="46"/>
                  <a:pt x="71" y="46"/>
                  <a:pt x="71" y="46"/>
                </a:cubicBezTo>
                <a:cubicBezTo>
                  <a:pt x="77" y="48"/>
                  <a:pt x="77" y="48"/>
                  <a:pt x="77" y="48"/>
                </a:cubicBezTo>
                <a:cubicBezTo>
                  <a:pt x="77" y="44"/>
                  <a:pt x="77" y="44"/>
                  <a:pt x="77" y="44"/>
                </a:cubicBezTo>
                <a:cubicBezTo>
                  <a:pt x="77" y="29"/>
                  <a:pt x="70" y="13"/>
                  <a:pt x="61" y="10"/>
                </a:cubicBezTo>
                <a:cubicBezTo>
                  <a:pt x="38" y="0"/>
                  <a:pt x="38" y="0"/>
                  <a:pt x="38" y="0"/>
                </a:cubicBezTo>
                <a:cubicBezTo>
                  <a:pt x="37" y="0"/>
                  <a:pt x="36" y="0"/>
                  <a:pt x="35" y="0"/>
                </a:cubicBezTo>
              </a:path>
            </a:pathLst>
          </a:custGeom>
          <a:solidFill>
            <a:schemeClr val="bg1">
              <a:alpha val="90000"/>
            </a:schemeClr>
          </a:solidFill>
          <a:ln>
            <a:no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49" name="文本框 57">
            <a:extLst>
              <a:ext uri="{FF2B5EF4-FFF2-40B4-BE49-F238E27FC236}">
                <a16:creationId xmlns:a16="http://schemas.microsoft.com/office/drawing/2014/main" id="{A1ED6C8E-22D5-4F24-BA1A-31A18A86F9B9}"/>
              </a:ext>
            </a:extLst>
          </p:cNvPr>
          <p:cNvSpPr txBox="1"/>
          <p:nvPr/>
        </p:nvSpPr>
        <p:spPr>
          <a:xfrm>
            <a:off x="4231452" y="2627372"/>
            <a:ext cx="732893" cy="707886"/>
          </a:xfrm>
          <a:prstGeom prst="rect">
            <a:avLst/>
          </a:prstGeom>
          <a:noFill/>
        </p:spPr>
        <p:txBody>
          <a:bodyPr wrap="none" rtlCol="0">
            <a:spAutoFit/>
          </a:bodyPr>
          <a:lstStyle/>
          <a:p>
            <a:r>
              <a:rPr lang="en-US" altLang="zh-CN" sz="4000" dirty="0">
                <a:solidFill>
                  <a:srgbClr val="BC0C0F"/>
                </a:solidFill>
                <a:latin typeface="Impact" pitchFamily="34" charset="0"/>
                <a:cs typeface="Aharoni" panose="02010803020104030203" pitchFamily="2" charset="-79"/>
              </a:rPr>
              <a:t>03</a:t>
            </a:r>
            <a:endParaRPr lang="zh-CN" altLang="en-US" sz="4000" dirty="0">
              <a:solidFill>
                <a:srgbClr val="BC0C0F"/>
              </a:solidFill>
              <a:latin typeface="Impact" pitchFamily="34" charset="0"/>
              <a:cs typeface="Aharoni" panose="02010803020104030203" pitchFamily="2" charset="-79"/>
            </a:endParaRPr>
          </a:p>
        </p:txBody>
      </p:sp>
      <p:sp>
        <p:nvSpPr>
          <p:cNvPr id="51" name="文本框 59">
            <a:extLst>
              <a:ext uri="{FF2B5EF4-FFF2-40B4-BE49-F238E27FC236}">
                <a16:creationId xmlns:a16="http://schemas.microsoft.com/office/drawing/2014/main" id="{A3A4CC3E-7D1F-4052-8280-D04C0321D9D3}"/>
              </a:ext>
            </a:extLst>
          </p:cNvPr>
          <p:cNvSpPr txBox="1"/>
          <p:nvPr/>
        </p:nvSpPr>
        <p:spPr>
          <a:xfrm>
            <a:off x="7078503" y="1577178"/>
            <a:ext cx="716863" cy="707886"/>
          </a:xfrm>
          <a:prstGeom prst="rect">
            <a:avLst/>
          </a:prstGeom>
          <a:noFill/>
        </p:spPr>
        <p:txBody>
          <a:bodyPr wrap="none" rtlCol="0">
            <a:spAutoFit/>
          </a:bodyPr>
          <a:lstStyle/>
          <a:p>
            <a:r>
              <a:rPr lang="en-US" altLang="zh-CN" sz="4000" dirty="0">
                <a:solidFill>
                  <a:srgbClr val="BC0C0F"/>
                </a:solidFill>
                <a:latin typeface="Impact" pitchFamily="34" charset="0"/>
                <a:cs typeface="Aharoni" panose="02010803020104030203" pitchFamily="2" charset="-79"/>
              </a:rPr>
              <a:t>04</a:t>
            </a:r>
            <a:endParaRPr lang="zh-CN" altLang="en-US" sz="4000" dirty="0">
              <a:solidFill>
                <a:srgbClr val="BC0C0F"/>
              </a:solidFill>
              <a:latin typeface="Impact" pitchFamily="34" charset="0"/>
              <a:cs typeface="Aharoni" panose="02010803020104030203" pitchFamily="2" charset="-79"/>
            </a:endParaRPr>
          </a:p>
        </p:txBody>
      </p:sp>
      <p:sp>
        <p:nvSpPr>
          <p:cNvPr id="53" name="文本框 61">
            <a:extLst>
              <a:ext uri="{FF2B5EF4-FFF2-40B4-BE49-F238E27FC236}">
                <a16:creationId xmlns:a16="http://schemas.microsoft.com/office/drawing/2014/main" id="{8D85CA4D-69EA-411A-ACDC-559CB2AFCF4F}"/>
              </a:ext>
            </a:extLst>
          </p:cNvPr>
          <p:cNvSpPr txBox="1"/>
          <p:nvPr/>
        </p:nvSpPr>
        <p:spPr>
          <a:xfrm>
            <a:off x="4038907" y="4590920"/>
            <a:ext cx="655949" cy="707886"/>
          </a:xfrm>
          <a:prstGeom prst="rect">
            <a:avLst/>
          </a:prstGeom>
          <a:noFill/>
        </p:spPr>
        <p:txBody>
          <a:bodyPr wrap="none" rtlCol="0">
            <a:spAutoFit/>
          </a:bodyPr>
          <a:lstStyle/>
          <a:p>
            <a:r>
              <a:rPr lang="en-US" altLang="zh-CN" sz="4000" dirty="0">
                <a:solidFill>
                  <a:srgbClr val="BC0C0F"/>
                </a:solidFill>
                <a:latin typeface="Impact" pitchFamily="34" charset="0"/>
                <a:cs typeface="Aharoni" panose="02010803020104030203" pitchFamily="2" charset="-79"/>
              </a:rPr>
              <a:t>01</a:t>
            </a:r>
            <a:endParaRPr lang="zh-CN" altLang="en-US" sz="4000" dirty="0">
              <a:solidFill>
                <a:srgbClr val="BC0C0F"/>
              </a:solidFill>
              <a:latin typeface="Impact" pitchFamily="34" charset="0"/>
              <a:cs typeface="Aharoni" panose="02010803020104030203" pitchFamily="2" charset="-79"/>
            </a:endParaRPr>
          </a:p>
        </p:txBody>
      </p:sp>
      <p:sp>
        <p:nvSpPr>
          <p:cNvPr id="55" name="文本框 63">
            <a:extLst>
              <a:ext uri="{FF2B5EF4-FFF2-40B4-BE49-F238E27FC236}">
                <a16:creationId xmlns:a16="http://schemas.microsoft.com/office/drawing/2014/main" id="{DA0D2D49-B63D-4165-9F39-0D7FCD203CBC}"/>
              </a:ext>
            </a:extLst>
          </p:cNvPr>
          <p:cNvSpPr txBox="1"/>
          <p:nvPr/>
        </p:nvSpPr>
        <p:spPr>
          <a:xfrm>
            <a:off x="7078503" y="3625040"/>
            <a:ext cx="718466" cy="707886"/>
          </a:xfrm>
          <a:prstGeom prst="rect">
            <a:avLst/>
          </a:prstGeom>
          <a:noFill/>
        </p:spPr>
        <p:txBody>
          <a:bodyPr wrap="none" rtlCol="0">
            <a:spAutoFit/>
          </a:bodyPr>
          <a:lstStyle/>
          <a:p>
            <a:r>
              <a:rPr lang="en-US" altLang="zh-CN" sz="4000" dirty="0">
                <a:solidFill>
                  <a:srgbClr val="BC0C0F"/>
                </a:solidFill>
                <a:latin typeface="Impact" pitchFamily="34" charset="0"/>
                <a:cs typeface="Aharoni" panose="02010803020104030203" pitchFamily="2" charset="-79"/>
              </a:rPr>
              <a:t>02</a:t>
            </a:r>
            <a:endParaRPr lang="zh-CN" altLang="en-US" sz="4000" dirty="0">
              <a:solidFill>
                <a:srgbClr val="BC0C0F"/>
              </a:solidFill>
              <a:latin typeface="Impact" pitchFamily="34" charset="0"/>
              <a:cs typeface="Aharoni" panose="02010803020104030203" pitchFamily="2" charset="-79"/>
            </a:endParaRPr>
          </a:p>
        </p:txBody>
      </p:sp>
      <p:sp>
        <p:nvSpPr>
          <p:cNvPr id="62" name="文本框 61">
            <a:extLst>
              <a:ext uri="{FF2B5EF4-FFF2-40B4-BE49-F238E27FC236}">
                <a16:creationId xmlns:a16="http://schemas.microsoft.com/office/drawing/2014/main" id="{F0F3AA4B-5D52-485C-8EBF-7BEDE1F90DC9}"/>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年度工作概述</a:t>
            </a:r>
          </a:p>
        </p:txBody>
      </p:sp>
      <p:sp>
        <p:nvSpPr>
          <p:cNvPr id="63" name="矩形 62">
            <a:extLst>
              <a:ext uri="{FF2B5EF4-FFF2-40B4-BE49-F238E27FC236}">
                <a16:creationId xmlns:a16="http://schemas.microsoft.com/office/drawing/2014/main" id="{DEBC7568-4BFC-441B-A16F-5899C0A93846}"/>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52" name="图片 51">
            <a:extLst>
              <a:ext uri="{FF2B5EF4-FFF2-40B4-BE49-F238E27FC236}">
                <a16:creationId xmlns:a16="http://schemas.microsoft.com/office/drawing/2014/main" id="{47752D55-E6D2-4345-8434-B0360DD2C7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sp>
        <p:nvSpPr>
          <p:cNvPr id="72" name="矩形: 圆角 71">
            <a:extLst>
              <a:ext uri="{FF2B5EF4-FFF2-40B4-BE49-F238E27FC236}">
                <a16:creationId xmlns:a16="http://schemas.microsoft.com/office/drawing/2014/main" id="{087E5FDB-30E0-4238-8DF4-F95DC96C9B34}"/>
              </a:ext>
            </a:extLst>
          </p:cNvPr>
          <p:cNvSpPr/>
          <p:nvPr/>
        </p:nvSpPr>
        <p:spPr>
          <a:xfrm>
            <a:off x="2527789" y="5253179"/>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id="{2D77AE5D-DA8E-40B9-B04C-92703E658620}"/>
              </a:ext>
            </a:extLst>
          </p:cNvPr>
          <p:cNvSpPr txBox="1"/>
          <p:nvPr/>
        </p:nvSpPr>
        <p:spPr>
          <a:xfrm>
            <a:off x="1778015" y="5253179"/>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74" name="矩形: 圆角 73">
            <a:extLst>
              <a:ext uri="{FF2B5EF4-FFF2-40B4-BE49-F238E27FC236}">
                <a16:creationId xmlns:a16="http://schemas.microsoft.com/office/drawing/2014/main" id="{DF738465-7930-4A95-A37B-A81947C64EB0}"/>
              </a:ext>
            </a:extLst>
          </p:cNvPr>
          <p:cNvSpPr/>
          <p:nvPr/>
        </p:nvSpPr>
        <p:spPr>
          <a:xfrm>
            <a:off x="7924963" y="4223615"/>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05416BDA-4467-4312-9AB4-41C8CB2169E0}"/>
              </a:ext>
            </a:extLst>
          </p:cNvPr>
          <p:cNvSpPr txBox="1"/>
          <p:nvPr/>
        </p:nvSpPr>
        <p:spPr>
          <a:xfrm>
            <a:off x="7175189" y="4223615"/>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76" name="矩形: 圆角 75">
            <a:extLst>
              <a:ext uri="{FF2B5EF4-FFF2-40B4-BE49-F238E27FC236}">
                <a16:creationId xmlns:a16="http://schemas.microsoft.com/office/drawing/2014/main" id="{B13F304C-2566-4B08-AFF5-20D4E441CBA2}"/>
              </a:ext>
            </a:extLst>
          </p:cNvPr>
          <p:cNvSpPr/>
          <p:nvPr/>
        </p:nvSpPr>
        <p:spPr>
          <a:xfrm>
            <a:off x="1667379" y="2982172"/>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a16="http://schemas.microsoft.com/office/drawing/2014/main" id="{2606DA5B-2E30-47FA-8073-5C9D208FAB8E}"/>
              </a:ext>
            </a:extLst>
          </p:cNvPr>
          <p:cNvSpPr txBox="1"/>
          <p:nvPr/>
        </p:nvSpPr>
        <p:spPr>
          <a:xfrm>
            <a:off x="917605" y="2982172"/>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78" name="矩形: 圆角 77">
            <a:extLst>
              <a:ext uri="{FF2B5EF4-FFF2-40B4-BE49-F238E27FC236}">
                <a16:creationId xmlns:a16="http://schemas.microsoft.com/office/drawing/2014/main" id="{BBAC2BB9-B96E-4C88-A465-A41B5133B3D2}"/>
              </a:ext>
            </a:extLst>
          </p:cNvPr>
          <p:cNvSpPr/>
          <p:nvPr/>
        </p:nvSpPr>
        <p:spPr>
          <a:xfrm>
            <a:off x="8526478" y="2013515"/>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FF66152B-30C7-4F70-8983-3A38CAB3252D}"/>
              </a:ext>
            </a:extLst>
          </p:cNvPr>
          <p:cNvSpPr txBox="1"/>
          <p:nvPr/>
        </p:nvSpPr>
        <p:spPr>
          <a:xfrm>
            <a:off x="7776704" y="2013515"/>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Tree>
    <p:extLst>
      <p:ext uri="{BB962C8B-B14F-4D97-AF65-F5344CB8AC3E}">
        <p14:creationId xmlns:p14="http://schemas.microsoft.com/office/powerpoint/2010/main" val="2748372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fill="hold"/>
                                        <p:tgtEl>
                                          <p:spTgt spid="7"/>
                                        </p:tgtEl>
                                        <p:attrNameLst>
                                          <p:attrName>ppt_x</p:attrName>
                                        </p:attrNameLst>
                                      </p:cBhvr>
                                      <p:tavLst>
                                        <p:tav tm="0">
                                          <p:val>
                                            <p:strVal val="#ppt_x"/>
                                          </p:val>
                                        </p:tav>
                                        <p:tav tm="100000">
                                          <p:val>
                                            <p:strVal val="#ppt_x"/>
                                          </p:val>
                                        </p:tav>
                                      </p:tavLst>
                                    </p:anim>
                                    <p:anim calcmode="lin" valueType="num">
                                      <p:cBhvr additive="base">
                                        <p:cTn id="13" dur="25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50" fill="hold"/>
                                        <p:tgtEl>
                                          <p:spTgt spid="12"/>
                                        </p:tgtEl>
                                        <p:attrNameLst>
                                          <p:attrName>ppt_x</p:attrName>
                                        </p:attrNameLst>
                                      </p:cBhvr>
                                      <p:tavLst>
                                        <p:tav tm="0">
                                          <p:val>
                                            <p:strVal val="#ppt_x"/>
                                          </p:val>
                                        </p:tav>
                                        <p:tav tm="100000">
                                          <p:val>
                                            <p:strVal val="#ppt_x"/>
                                          </p:val>
                                        </p:tav>
                                      </p:tavLst>
                                    </p:anim>
                                    <p:anim calcmode="lin" valueType="num">
                                      <p:cBhvr additive="base">
                                        <p:cTn id="18" dur="250" fill="hold"/>
                                        <p:tgtEl>
                                          <p:spTgt spid="12"/>
                                        </p:tgtEl>
                                        <p:attrNameLst>
                                          <p:attrName>ppt_y</p:attrName>
                                        </p:attrNameLst>
                                      </p:cBhvr>
                                      <p:tavLst>
                                        <p:tav tm="0">
                                          <p:val>
                                            <p:strVal val="0-#ppt_h/2"/>
                                          </p:val>
                                        </p:tav>
                                        <p:tav tm="100000">
                                          <p:val>
                                            <p:strVal val="#ppt_y"/>
                                          </p:val>
                                        </p:tav>
                                      </p:tavLst>
                                    </p:anim>
                                  </p:childTnLst>
                                </p:cTn>
                              </p:par>
                            </p:childTnLst>
                          </p:cTn>
                        </p:par>
                        <p:par>
                          <p:cTn id="19" fill="hold">
                            <p:stCondLst>
                              <p:cond delay="750"/>
                            </p:stCondLst>
                            <p:childTnLst>
                              <p:par>
                                <p:cTn id="20" presetID="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fill="hold"/>
                                        <p:tgtEl>
                                          <p:spTgt spid="17"/>
                                        </p:tgtEl>
                                        <p:attrNameLst>
                                          <p:attrName>ppt_x</p:attrName>
                                        </p:attrNameLst>
                                      </p:cBhvr>
                                      <p:tavLst>
                                        <p:tav tm="0">
                                          <p:val>
                                            <p:strVal val="#ppt_x"/>
                                          </p:val>
                                        </p:tav>
                                        <p:tav tm="100000">
                                          <p:val>
                                            <p:strVal val="#ppt_x"/>
                                          </p:val>
                                        </p:tav>
                                      </p:tavLst>
                                    </p:anim>
                                    <p:anim calcmode="lin" valueType="num">
                                      <p:cBhvr additive="base">
                                        <p:cTn id="23" dur="25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250" fill="hold"/>
                                        <p:tgtEl>
                                          <p:spTgt spid="45"/>
                                        </p:tgtEl>
                                        <p:attrNameLst>
                                          <p:attrName>ppt_x</p:attrName>
                                        </p:attrNameLst>
                                      </p:cBhvr>
                                      <p:tavLst>
                                        <p:tav tm="0">
                                          <p:val>
                                            <p:strVal val="0-#ppt_w/2"/>
                                          </p:val>
                                        </p:tav>
                                        <p:tav tm="100000">
                                          <p:val>
                                            <p:strVal val="#ppt_x"/>
                                          </p:val>
                                        </p:tav>
                                      </p:tavLst>
                                    </p:anim>
                                    <p:anim calcmode="lin" valueType="num">
                                      <p:cBhvr additive="base">
                                        <p:cTn id="28" dur="250" fill="hold"/>
                                        <p:tgtEl>
                                          <p:spTgt spid="45"/>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8"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250" fill="hold"/>
                                        <p:tgtEl>
                                          <p:spTgt spid="47"/>
                                        </p:tgtEl>
                                        <p:attrNameLst>
                                          <p:attrName>ppt_x</p:attrName>
                                        </p:attrNameLst>
                                      </p:cBhvr>
                                      <p:tavLst>
                                        <p:tav tm="0">
                                          <p:val>
                                            <p:strVal val="0-#ppt_w/2"/>
                                          </p:val>
                                        </p:tav>
                                        <p:tav tm="100000">
                                          <p:val>
                                            <p:strVal val="#ppt_x"/>
                                          </p:val>
                                        </p:tav>
                                      </p:tavLst>
                                    </p:anim>
                                    <p:anim calcmode="lin" valueType="num">
                                      <p:cBhvr additive="base">
                                        <p:cTn id="33" dur="250" fill="hold"/>
                                        <p:tgtEl>
                                          <p:spTgt spid="47"/>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250" fill="hold"/>
                                        <p:tgtEl>
                                          <p:spTgt spid="46"/>
                                        </p:tgtEl>
                                        <p:attrNameLst>
                                          <p:attrName>ppt_x</p:attrName>
                                        </p:attrNameLst>
                                      </p:cBhvr>
                                      <p:tavLst>
                                        <p:tav tm="0">
                                          <p:val>
                                            <p:strVal val="0-#ppt_w/2"/>
                                          </p:val>
                                        </p:tav>
                                        <p:tav tm="100000">
                                          <p:val>
                                            <p:strVal val="#ppt_x"/>
                                          </p:val>
                                        </p:tav>
                                      </p:tavLst>
                                    </p:anim>
                                    <p:anim calcmode="lin" valueType="num">
                                      <p:cBhvr additive="base">
                                        <p:cTn id="38" dur="250" fill="hold"/>
                                        <p:tgtEl>
                                          <p:spTgt spid="46"/>
                                        </p:tgtEl>
                                        <p:attrNameLst>
                                          <p:attrName>ppt_y</p:attrName>
                                        </p:attrNameLst>
                                      </p:cBhvr>
                                      <p:tavLst>
                                        <p:tav tm="0">
                                          <p:val>
                                            <p:strVal val="#ppt_y"/>
                                          </p:val>
                                        </p:tav>
                                        <p:tav tm="100000">
                                          <p:val>
                                            <p:strVal val="#ppt_y"/>
                                          </p:val>
                                        </p:tav>
                                      </p:tavLst>
                                    </p:anim>
                                  </p:childTnLst>
                                </p:cTn>
                              </p:par>
                            </p:childTnLst>
                          </p:cTn>
                        </p:par>
                        <p:par>
                          <p:cTn id="39" fill="hold">
                            <p:stCondLst>
                              <p:cond delay="1750"/>
                            </p:stCondLst>
                            <p:childTnLst>
                              <p:par>
                                <p:cTn id="40" presetID="2" presetClass="entr" presetSubtype="8"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250" fill="hold"/>
                                        <p:tgtEl>
                                          <p:spTgt spid="48"/>
                                        </p:tgtEl>
                                        <p:attrNameLst>
                                          <p:attrName>ppt_x</p:attrName>
                                        </p:attrNameLst>
                                      </p:cBhvr>
                                      <p:tavLst>
                                        <p:tav tm="0">
                                          <p:val>
                                            <p:strVal val="0-#ppt_w/2"/>
                                          </p:val>
                                        </p:tav>
                                        <p:tav tm="100000">
                                          <p:val>
                                            <p:strVal val="#ppt_x"/>
                                          </p:val>
                                        </p:tav>
                                      </p:tavLst>
                                    </p:anim>
                                    <p:anim calcmode="lin" valueType="num">
                                      <p:cBhvr additive="base">
                                        <p:cTn id="43" dur="250" fill="hold"/>
                                        <p:tgtEl>
                                          <p:spTgt spid="48"/>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right)">
                                      <p:cBhvr>
                                        <p:cTn id="47" dur="250"/>
                                        <p:tgtEl>
                                          <p:spTgt spid="27"/>
                                        </p:tgtEl>
                                      </p:cBhvr>
                                    </p:animEffect>
                                  </p:childTnLst>
                                </p:cTn>
                              </p:par>
                            </p:childTnLst>
                          </p:cTn>
                        </p:par>
                        <p:par>
                          <p:cTn id="48" fill="hold">
                            <p:stCondLst>
                              <p:cond delay="2250"/>
                            </p:stCondLst>
                            <p:childTnLst>
                              <p:par>
                                <p:cTn id="49" presetID="12" presetClass="entr" presetSubtype="1"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p:tgtEl>
                                          <p:spTgt spid="53"/>
                                        </p:tgtEl>
                                        <p:attrNameLst>
                                          <p:attrName>ppt_y</p:attrName>
                                        </p:attrNameLst>
                                      </p:cBhvr>
                                      <p:tavLst>
                                        <p:tav tm="0">
                                          <p:val>
                                            <p:strVal val="#ppt_y-#ppt_h*1.125000"/>
                                          </p:val>
                                        </p:tav>
                                        <p:tav tm="100000">
                                          <p:val>
                                            <p:strVal val="#ppt_y"/>
                                          </p:val>
                                        </p:tav>
                                      </p:tavLst>
                                    </p:anim>
                                    <p:animEffect transition="in" filter="wipe(down)">
                                      <p:cBhvr>
                                        <p:cTn id="52" dur="500"/>
                                        <p:tgtEl>
                                          <p:spTgt spid="53"/>
                                        </p:tgtEl>
                                      </p:cBhvr>
                                    </p:animEffect>
                                  </p:childTnLst>
                                </p:cTn>
                              </p:par>
                            </p:childTnLst>
                          </p:cTn>
                        </p:par>
                        <p:par>
                          <p:cTn id="53" fill="hold">
                            <p:stCondLst>
                              <p:cond delay="2750"/>
                            </p:stCondLst>
                            <p:childTnLst>
                              <p:par>
                                <p:cTn id="54" presetID="22" presetClass="entr" presetSubtype="8" fill="hold"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left)">
                                      <p:cBhvr>
                                        <p:cTn id="56" dur="250"/>
                                        <p:tgtEl>
                                          <p:spTgt spid="39"/>
                                        </p:tgtEl>
                                      </p:cBhvr>
                                    </p:animEffect>
                                  </p:childTnLst>
                                </p:cTn>
                              </p:par>
                            </p:childTnLst>
                          </p:cTn>
                        </p:par>
                        <p:par>
                          <p:cTn id="57" fill="hold">
                            <p:stCondLst>
                              <p:cond delay="3000"/>
                            </p:stCondLst>
                            <p:childTnLst>
                              <p:par>
                                <p:cTn id="58" presetID="12" presetClass="entr" presetSubtype="1"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additive="base">
                                        <p:cTn id="60" dur="500"/>
                                        <p:tgtEl>
                                          <p:spTgt spid="55"/>
                                        </p:tgtEl>
                                        <p:attrNameLst>
                                          <p:attrName>ppt_y</p:attrName>
                                        </p:attrNameLst>
                                      </p:cBhvr>
                                      <p:tavLst>
                                        <p:tav tm="0">
                                          <p:val>
                                            <p:strVal val="#ppt_y-#ppt_h*1.125000"/>
                                          </p:val>
                                        </p:tav>
                                        <p:tav tm="100000">
                                          <p:val>
                                            <p:strVal val="#ppt_y"/>
                                          </p:val>
                                        </p:tav>
                                      </p:tavLst>
                                    </p:anim>
                                    <p:animEffect transition="in" filter="wipe(down)">
                                      <p:cBhvr>
                                        <p:cTn id="61" dur="500"/>
                                        <p:tgtEl>
                                          <p:spTgt spid="55"/>
                                        </p:tgtEl>
                                      </p:cBhvr>
                                    </p:animEffect>
                                  </p:childTnLst>
                                </p:cTn>
                              </p:par>
                            </p:childTnLst>
                          </p:cTn>
                        </p:par>
                        <p:par>
                          <p:cTn id="62" fill="hold">
                            <p:stCondLst>
                              <p:cond delay="3500"/>
                            </p:stCondLst>
                            <p:childTnLst>
                              <p:par>
                                <p:cTn id="63" presetID="22" presetClass="entr" presetSubtype="2"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right)">
                                      <p:cBhvr>
                                        <p:cTn id="65" dur="250"/>
                                        <p:tgtEl>
                                          <p:spTgt spid="21"/>
                                        </p:tgtEl>
                                      </p:cBhvr>
                                    </p:animEffect>
                                  </p:childTnLst>
                                </p:cTn>
                              </p:par>
                            </p:childTnLst>
                          </p:cTn>
                        </p:par>
                        <p:par>
                          <p:cTn id="66" fill="hold">
                            <p:stCondLst>
                              <p:cond delay="3750"/>
                            </p:stCondLst>
                            <p:childTnLst>
                              <p:par>
                                <p:cTn id="67" presetID="12" presetClass="entr" presetSubtype="1"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cBhvr additive="base">
                                        <p:cTn id="69" dur="500"/>
                                        <p:tgtEl>
                                          <p:spTgt spid="49"/>
                                        </p:tgtEl>
                                        <p:attrNameLst>
                                          <p:attrName>ppt_y</p:attrName>
                                        </p:attrNameLst>
                                      </p:cBhvr>
                                      <p:tavLst>
                                        <p:tav tm="0">
                                          <p:val>
                                            <p:strVal val="#ppt_y-#ppt_h*1.125000"/>
                                          </p:val>
                                        </p:tav>
                                        <p:tav tm="100000">
                                          <p:val>
                                            <p:strVal val="#ppt_y"/>
                                          </p:val>
                                        </p:tav>
                                      </p:tavLst>
                                    </p:anim>
                                    <p:animEffect transition="in" filter="wipe(down)">
                                      <p:cBhvr>
                                        <p:cTn id="70" dur="500"/>
                                        <p:tgtEl>
                                          <p:spTgt spid="49"/>
                                        </p:tgtEl>
                                      </p:cBhvr>
                                    </p:animEffect>
                                  </p:childTnLst>
                                </p:cTn>
                              </p:par>
                            </p:childTnLst>
                          </p:cTn>
                        </p:par>
                        <p:par>
                          <p:cTn id="71" fill="hold">
                            <p:stCondLst>
                              <p:cond delay="4250"/>
                            </p:stCondLst>
                            <p:childTnLst>
                              <p:par>
                                <p:cTn id="72" presetID="22" presetClass="entr" presetSubtype="8"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250"/>
                                        <p:tgtEl>
                                          <p:spTgt spid="33"/>
                                        </p:tgtEl>
                                      </p:cBhvr>
                                    </p:animEffect>
                                  </p:childTnLst>
                                </p:cTn>
                              </p:par>
                            </p:childTnLst>
                          </p:cTn>
                        </p:par>
                        <p:par>
                          <p:cTn id="75" fill="hold">
                            <p:stCondLst>
                              <p:cond delay="4500"/>
                            </p:stCondLst>
                            <p:childTnLst>
                              <p:par>
                                <p:cTn id="76" presetID="12" presetClass="entr" presetSubtype="1" fill="hold" grpId="0"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additive="base">
                                        <p:cTn id="78" dur="500"/>
                                        <p:tgtEl>
                                          <p:spTgt spid="51"/>
                                        </p:tgtEl>
                                        <p:attrNameLst>
                                          <p:attrName>ppt_y</p:attrName>
                                        </p:attrNameLst>
                                      </p:cBhvr>
                                      <p:tavLst>
                                        <p:tav tm="0">
                                          <p:val>
                                            <p:strVal val="#ppt_y-#ppt_h*1.125000"/>
                                          </p:val>
                                        </p:tav>
                                        <p:tav tm="100000">
                                          <p:val>
                                            <p:strVal val="#ppt_y"/>
                                          </p:val>
                                        </p:tav>
                                      </p:tavLst>
                                    </p:anim>
                                    <p:animEffect transition="in" filter="wipe(down)">
                                      <p:cBhvr>
                                        <p:cTn id="79" dur="500"/>
                                        <p:tgtEl>
                                          <p:spTgt spid="51"/>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500"/>
                                        <p:tgtEl>
                                          <p:spTgt spid="7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transition="in" filter="fade">
                                      <p:cBhvr>
                                        <p:cTn id="87" dur="500"/>
                                        <p:tgtEl>
                                          <p:spTgt spid="7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75"/>
                                        </p:tgtEl>
                                        <p:attrNameLst>
                                          <p:attrName>style.visibility</p:attrName>
                                        </p:attrNameLst>
                                      </p:cBhvr>
                                      <p:to>
                                        <p:strVal val="visible"/>
                                      </p:to>
                                    </p:set>
                                    <p:animEffect transition="in" filter="fade">
                                      <p:cBhvr>
                                        <p:cTn id="92" dur="500"/>
                                        <p:tgtEl>
                                          <p:spTgt spid="7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fade">
                                      <p:cBhvr>
                                        <p:cTn id="95" dur="500"/>
                                        <p:tgtEl>
                                          <p:spTgt spid="74"/>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77"/>
                                        </p:tgtEl>
                                        <p:attrNameLst>
                                          <p:attrName>style.visibility</p:attrName>
                                        </p:attrNameLst>
                                      </p:cBhvr>
                                      <p:to>
                                        <p:strVal val="visible"/>
                                      </p:to>
                                    </p:set>
                                    <p:animEffect transition="in" filter="fade">
                                      <p:cBhvr>
                                        <p:cTn id="100" dur="500"/>
                                        <p:tgtEl>
                                          <p:spTgt spid="77"/>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6"/>
                                        </p:tgtEl>
                                        <p:attrNameLst>
                                          <p:attrName>style.visibility</p:attrName>
                                        </p:attrNameLst>
                                      </p:cBhvr>
                                      <p:to>
                                        <p:strVal val="visible"/>
                                      </p:to>
                                    </p:set>
                                    <p:animEffect transition="in" filter="fade">
                                      <p:cBhvr>
                                        <p:cTn id="103" dur="500"/>
                                        <p:tgtEl>
                                          <p:spTgt spid="76"/>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fade">
                                      <p:cBhvr>
                                        <p:cTn id="108" dur="500"/>
                                        <p:tgtEl>
                                          <p:spTgt spid="79"/>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78"/>
                                        </p:tgtEl>
                                        <p:attrNameLst>
                                          <p:attrName>style.visibility</p:attrName>
                                        </p:attrNameLst>
                                      </p:cBhvr>
                                      <p:to>
                                        <p:strVal val="visible"/>
                                      </p:to>
                                    </p:set>
                                    <p:animEffect transition="in" filter="fade">
                                      <p:cBhvr>
                                        <p:cTn id="11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p:bldP spid="51" grpId="0"/>
      <p:bldP spid="53" grpId="0"/>
      <p:bldP spid="55" grpId="0"/>
      <p:bldP spid="72" grpId="0" animBg="1"/>
      <p:bldP spid="73" grpId="0"/>
      <p:bldP spid="74" grpId="0" animBg="1"/>
      <p:bldP spid="75" grpId="0"/>
      <p:bldP spid="76" grpId="0" animBg="1"/>
      <p:bldP spid="77" grpId="0"/>
      <p:bldP spid="78" grpId="0" animBg="1"/>
      <p:bldP spid="7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a16="http://schemas.microsoft.com/office/drawing/2014/main" id="{E9FA2F50-060B-4862-BC1A-EF97197245E8}"/>
              </a:ext>
            </a:extLst>
          </p:cNvPr>
          <p:cNvSpPr/>
          <p:nvPr/>
        </p:nvSpPr>
        <p:spPr bwMode="auto">
          <a:xfrm>
            <a:off x="6207123" y="5110163"/>
            <a:ext cx="709613" cy="501650"/>
          </a:xfrm>
          <a:custGeom>
            <a:avLst/>
            <a:gdLst>
              <a:gd name="T0" fmla="*/ 94 w 298"/>
              <a:gd name="T1" fmla="*/ 211 h 211"/>
              <a:gd name="T2" fmla="*/ 128 w 298"/>
              <a:gd name="T3" fmla="*/ 211 h 211"/>
              <a:gd name="T4" fmla="*/ 204 w 298"/>
              <a:gd name="T5" fmla="*/ 211 h 211"/>
              <a:gd name="T6" fmla="*/ 298 w 298"/>
              <a:gd name="T7" fmla="*/ 124 h 211"/>
              <a:gd name="T8" fmla="*/ 298 w 298"/>
              <a:gd name="T9" fmla="*/ 117 h 211"/>
              <a:gd name="T10" fmla="*/ 298 w 298"/>
              <a:gd name="T11" fmla="*/ 86 h 211"/>
              <a:gd name="T12" fmla="*/ 298 w 298"/>
              <a:gd name="T13" fmla="*/ 0 h 211"/>
              <a:gd name="T14" fmla="*/ 204 w 298"/>
              <a:gd name="T15" fmla="*/ 0 h 211"/>
              <a:gd name="T16" fmla="*/ 170 w 298"/>
              <a:gd name="T17" fmla="*/ 0 h 211"/>
              <a:gd name="T18" fmla="*/ 94 w 298"/>
              <a:gd name="T19" fmla="*/ 0 h 211"/>
              <a:gd name="T20" fmla="*/ 0 w 298"/>
              <a:gd name="T21" fmla="*/ 86 h 211"/>
              <a:gd name="T22" fmla="*/ 0 w 298"/>
              <a:gd name="T23" fmla="*/ 93 h 211"/>
              <a:gd name="T24" fmla="*/ 0 w 298"/>
              <a:gd name="T25" fmla="*/ 124 h 211"/>
              <a:gd name="T26" fmla="*/ 0 w 298"/>
              <a:gd name="T27" fmla="*/ 211 h 211"/>
              <a:gd name="T28" fmla="*/ 94 w 298"/>
              <a:gd name="T2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8" h="211">
                <a:moveTo>
                  <a:pt x="94" y="211"/>
                </a:moveTo>
                <a:cubicBezTo>
                  <a:pt x="128" y="211"/>
                  <a:pt x="128" y="211"/>
                  <a:pt x="128" y="211"/>
                </a:cubicBezTo>
                <a:cubicBezTo>
                  <a:pt x="204" y="211"/>
                  <a:pt x="204" y="211"/>
                  <a:pt x="204" y="211"/>
                </a:cubicBezTo>
                <a:cubicBezTo>
                  <a:pt x="256" y="211"/>
                  <a:pt x="298" y="172"/>
                  <a:pt x="298" y="124"/>
                </a:cubicBezTo>
                <a:cubicBezTo>
                  <a:pt x="298" y="117"/>
                  <a:pt x="298" y="117"/>
                  <a:pt x="298" y="117"/>
                </a:cubicBezTo>
                <a:cubicBezTo>
                  <a:pt x="298" y="86"/>
                  <a:pt x="298" y="86"/>
                  <a:pt x="298" y="86"/>
                </a:cubicBezTo>
                <a:cubicBezTo>
                  <a:pt x="298" y="0"/>
                  <a:pt x="298" y="0"/>
                  <a:pt x="298" y="0"/>
                </a:cubicBezTo>
                <a:cubicBezTo>
                  <a:pt x="204" y="0"/>
                  <a:pt x="204" y="0"/>
                  <a:pt x="204" y="0"/>
                </a:cubicBezTo>
                <a:cubicBezTo>
                  <a:pt x="170" y="0"/>
                  <a:pt x="170" y="0"/>
                  <a:pt x="170" y="0"/>
                </a:cubicBezTo>
                <a:cubicBezTo>
                  <a:pt x="94" y="0"/>
                  <a:pt x="94" y="0"/>
                  <a:pt x="94" y="0"/>
                </a:cubicBezTo>
                <a:cubicBezTo>
                  <a:pt x="42" y="0"/>
                  <a:pt x="0" y="39"/>
                  <a:pt x="0" y="86"/>
                </a:cubicBezTo>
                <a:cubicBezTo>
                  <a:pt x="0" y="93"/>
                  <a:pt x="0" y="93"/>
                  <a:pt x="0" y="93"/>
                </a:cubicBezTo>
                <a:cubicBezTo>
                  <a:pt x="0" y="124"/>
                  <a:pt x="0" y="124"/>
                  <a:pt x="0" y="124"/>
                </a:cubicBezTo>
                <a:cubicBezTo>
                  <a:pt x="0" y="211"/>
                  <a:pt x="0" y="211"/>
                  <a:pt x="0" y="211"/>
                </a:cubicBezTo>
                <a:lnTo>
                  <a:pt x="94" y="211"/>
                </a:lnTo>
                <a:close/>
              </a:path>
            </a:pathLst>
          </a:custGeom>
          <a:solidFill>
            <a:srgbClr val="E85F5A"/>
          </a:solidFill>
          <a:ln>
            <a:solidFill>
              <a:srgbClr val="E85F5A"/>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C00000"/>
              </a:solidFill>
            </a:endParaRPr>
          </a:p>
        </p:txBody>
      </p:sp>
      <p:sp>
        <p:nvSpPr>
          <p:cNvPr id="3" name="Freeform 7">
            <a:extLst>
              <a:ext uri="{FF2B5EF4-FFF2-40B4-BE49-F238E27FC236}">
                <a16:creationId xmlns:a16="http://schemas.microsoft.com/office/drawing/2014/main" id="{E6D06EE7-B661-4928-AFBB-431DA71C69EE}"/>
              </a:ext>
            </a:extLst>
          </p:cNvPr>
          <p:cNvSpPr/>
          <p:nvPr/>
        </p:nvSpPr>
        <p:spPr bwMode="auto">
          <a:xfrm>
            <a:off x="5206998" y="5568951"/>
            <a:ext cx="808038" cy="590550"/>
          </a:xfrm>
          <a:custGeom>
            <a:avLst/>
            <a:gdLst>
              <a:gd name="T0" fmla="*/ 108 w 339"/>
              <a:gd name="T1" fmla="*/ 0 h 248"/>
              <a:gd name="T2" fmla="*/ 146 w 339"/>
              <a:gd name="T3" fmla="*/ 0 h 248"/>
              <a:gd name="T4" fmla="*/ 232 w 339"/>
              <a:gd name="T5" fmla="*/ 0 h 248"/>
              <a:gd name="T6" fmla="*/ 339 w 339"/>
              <a:gd name="T7" fmla="*/ 101 h 248"/>
              <a:gd name="T8" fmla="*/ 339 w 339"/>
              <a:gd name="T9" fmla="*/ 110 h 248"/>
              <a:gd name="T10" fmla="*/ 339 w 339"/>
              <a:gd name="T11" fmla="*/ 146 h 248"/>
              <a:gd name="T12" fmla="*/ 339 w 339"/>
              <a:gd name="T13" fmla="*/ 248 h 248"/>
              <a:gd name="T14" fmla="*/ 232 w 339"/>
              <a:gd name="T15" fmla="*/ 248 h 248"/>
              <a:gd name="T16" fmla="*/ 193 w 339"/>
              <a:gd name="T17" fmla="*/ 248 h 248"/>
              <a:gd name="T18" fmla="*/ 108 w 339"/>
              <a:gd name="T19" fmla="*/ 248 h 248"/>
              <a:gd name="T20" fmla="*/ 0 w 339"/>
              <a:gd name="T21" fmla="*/ 146 h 248"/>
              <a:gd name="T22" fmla="*/ 0 w 339"/>
              <a:gd name="T23" fmla="*/ 138 h 248"/>
              <a:gd name="T24" fmla="*/ 0 w 339"/>
              <a:gd name="T25" fmla="*/ 101 h 248"/>
              <a:gd name="T26" fmla="*/ 0 w 339"/>
              <a:gd name="T27" fmla="*/ 0 h 248"/>
              <a:gd name="T28" fmla="*/ 108 w 339"/>
              <a:gd name="T29"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9" h="248">
                <a:moveTo>
                  <a:pt x="108" y="0"/>
                </a:moveTo>
                <a:cubicBezTo>
                  <a:pt x="146" y="0"/>
                  <a:pt x="146" y="0"/>
                  <a:pt x="146" y="0"/>
                </a:cubicBezTo>
                <a:cubicBezTo>
                  <a:pt x="232" y="0"/>
                  <a:pt x="232" y="0"/>
                  <a:pt x="232" y="0"/>
                </a:cubicBezTo>
                <a:cubicBezTo>
                  <a:pt x="291" y="0"/>
                  <a:pt x="339" y="45"/>
                  <a:pt x="339" y="101"/>
                </a:cubicBezTo>
                <a:cubicBezTo>
                  <a:pt x="339" y="110"/>
                  <a:pt x="339" y="110"/>
                  <a:pt x="339" y="110"/>
                </a:cubicBezTo>
                <a:cubicBezTo>
                  <a:pt x="339" y="146"/>
                  <a:pt x="339" y="146"/>
                  <a:pt x="339" y="146"/>
                </a:cubicBezTo>
                <a:cubicBezTo>
                  <a:pt x="339" y="248"/>
                  <a:pt x="339" y="248"/>
                  <a:pt x="339" y="248"/>
                </a:cubicBezTo>
                <a:cubicBezTo>
                  <a:pt x="232" y="248"/>
                  <a:pt x="232" y="248"/>
                  <a:pt x="232" y="248"/>
                </a:cubicBezTo>
                <a:cubicBezTo>
                  <a:pt x="193" y="248"/>
                  <a:pt x="193" y="248"/>
                  <a:pt x="193" y="248"/>
                </a:cubicBezTo>
                <a:cubicBezTo>
                  <a:pt x="108" y="248"/>
                  <a:pt x="108" y="248"/>
                  <a:pt x="108" y="248"/>
                </a:cubicBezTo>
                <a:cubicBezTo>
                  <a:pt x="49" y="248"/>
                  <a:pt x="0" y="202"/>
                  <a:pt x="0" y="146"/>
                </a:cubicBezTo>
                <a:cubicBezTo>
                  <a:pt x="0" y="138"/>
                  <a:pt x="0" y="138"/>
                  <a:pt x="0" y="138"/>
                </a:cubicBezTo>
                <a:cubicBezTo>
                  <a:pt x="0" y="101"/>
                  <a:pt x="0" y="101"/>
                  <a:pt x="0" y="101"/>
                </a:cubicBezTo>
                <a:cubicBezTo>
                  <a:pt x="0" y="0"/>
                  <a:pt x="0" y="0"/>
                  <a:pt x="0" y="0"/>
                </a:cubicBezTo>
                <a:lnTo>
                  <a:pt x="108" y="0"/>
                </a:lnTo>
                <a:close/>
              </a:path>
            </a:pathLst>
          </a:custGeom>
          <a:solidFill>
            <a:srgbClr val="E85F5A"/>
          </a:solidFill>
          <a:ln>
            <a:solidFill>
              <a:srgbClr val="E85F5A"/>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C00000"/>
              </a:solidFill>
            </a:endParaRPr>
          </a:p>
        </p:txBody>
      </p:sp>
      <p:sp>
        <p:nvSpPr>
          <p:cNvPr id="4" name="Freeform 8">
            <a:extLst>
              <a:ext uri="{FF2B5EF4-FFF2-40B4-BE49-F238E27FC236}">
                <a16:creationId xmlns:a16="http://schemas.microsoft.com/office/drawing/2014/main" id="{07E9D876-5C2B-4839-B699-4805E6544723}"/>
              </a:ext>
            </a:extLst>
          </p:cNvPr>
          <p:cNvSpPr>
            <a:spLocks noEditPoints="1"/>
          </p:cNvSpPr>
          <p:nvPr/>
        </p:nvSpPr>
        <p:spPr bwMode="auto">
          <a:xfrm>
            <a:off x="3538535" y="2659063"/>
            <a:ext cx="2516188" cy="1355725"/>
          </a:xfrm>
          <a:custGeom>
            <a:avLst/>
            <a:gdLst>
              <a:gd name="T0" fmla="*/ 292 w 1057"/>
              <a:gd name="T1" fmla="*/ 498 h 569"/>
              <a:gd name="T2" fmla="*/ 0 w 1057"/>
              <a:gd name="T3" fmla="*/ 283 h 569"/>
              <a:gd name="T4" fmla="*/ 293 w 1057"/>
              <a:gd name="T5" fmla="*/ 70 h 569"/>
              <a:gd name="T6" fmla="*/ 528 w 1057"/>
              <a:gd name="T7" fmla="*/ 0 h 569"/>
              <a:gd name="T8" fmla="*/ 765 w 1057"/>
              <a:gd name="T9" fmla="*/ 71 h 569"/>
              <a:gd name="T10" fmla="*/ 1057 w 1057"/>
              <a:gd name="T11" fmla="*/ 286 h 569"/>
              <a:gd name="T12" fmla="*/ 763 w 1057"/>
              <a:gd name="T13" fmla="*/ 499 h 569"/>
              <a:gd name="T14" fmla="*/ 528 w 1057"/>
              <a:gd name="T15" fmla="*/ 569 h 569"/>
              <a:gd name="T16" fmla="*/ 528 w 1057"/>
              <a:gd name="T17" fmla="*/ 569 h 569"/>
              <a:gd name="T18" fmla="*/ 292 w 1057"/>
              <a:gd name="T19" fmla="*/ 498 h 569"/>
              <a:gd name="T20" fmla="*/ 762 w 1057"/>
              <a:gd name="T21" fmla="*/ 74 h 569"/>
              <a:gd name="T22" fmla="*/ 528 w 1057"/>
              <a:gd name="T23" fmla="*/ 3 h 569"/>
              <a:gd name="T24" fmla="*/ 296 w 1057"/>
              <a:gd name="T25" fmla="*/ 73 h 569"/>
              <a:gd name="T26" fmla="*/ 6 w 1057"/>
              <a:gd name="T27" fmla="*/ 283 h 569"/>
              <a:gd name="T28" fmla="*/ 295 w 1057"/>
              <a:gd name="T29" fmla="*/ 495 h 569"/>
              <a:gd name="T30" fmla="*/ 528 w 1057"/>
              <a:gd name="T31" fmla="*/ 566 h 569"/>
              <a:gd name="T32" fmla="*/ 528 w 1057"/>
              <a:gd name="T33" fmla="*/ 566 h 569"/>
              <a:gd name="T34" fmla="*/ 760 w 1057"/>
              <a:gd name="T35" fmla="*/ 496 h 569"/>
              <a:gd name="T36" fmla="*/ 1050 w 1057"/>
              <a:gd name="T37" fmla="*/ 286 h 569"/>
              <a:gd name="T38" fmla="*/ 762 w 1057"/>
              <a:gd name="T39" fmla="*/ 7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7" h="569">
                <a:moveTo>
                  <a:pt x="292" y="498"/>
                </a:moveTo>
                <a:cubicBezTo>
                  <a:pt x="0" y="283"/>
                  <a:pt x="0" y="283"/>
                  <a:pt x="0" y="283"/>
                </a:cubicBezTo>
                <a:cubicBezTo>
                  <a:pt x="293" y="70"/>
                  <a:pt x="293" y="70"/>
                  <a:pt x="293" y="70"/>
                </a:cubicBezTo>
                <a:cubicBezTo>
                  <a:pt x="356" y="25"/>
                  <a:pt x="439" y="0"/>
                  <a:pt x="528" y="0"/>
                </a:cubicBezTo>
                <a:cubicBezTo>
                  <a:pt x="618" y="0"/>
                  <a:pt x="702" y="25"/>
                  <a:pt x="765" y="71"/>
                </a:cubicBezTo>
                <a:cubicBezTo>
                  <a:pt x="1057" y="286"/>
                  <a:pt x="1057" y="286"/>
                  <a:pt x="1057" y="286"/>
                </a:cubicBezTo>
                <a:cubicBezTo>
                  <a:pt x="763" y="499"/>
                  <a:pt x="763" y="499"/>
                  <a:pt x="763" y="499"/>
                </a:cubicBezTo>
                <a:cubicBezTo>
                  <a:pt x="701" y="544"/>
                  <a:pt x="617" y="569"/>
                  <a:pt x="528" y="569"/>
                </a:cubicBezTo>
                <a:cubicBezTo>
                  <a:pt x="528" y="569"/>
                  <a:pt x="528" y="569"/>
                  <a:pt x="528" y="569"/>
                </a:cubicBezTo>
                <a:cubicBezTo>
                  <a:pt x="438" y="569"/>
                  <a:pt x="355" y="544"/>
                  <a:pt x="292" y="498"/>
                </a:cubicBezTo>
                <a:close/>
                <a:moveTo>
                  <a:pt x="762" y="74"/>
                </a:moveTo>
                <a:cubicBezTo>
                  <a:pt x="700" y="28"/>
                  <a:pt x="617" y="3"/>
                  <a:pt x="528" y="3"/>
                </a:cubicBezTo>
                <a:cubicBezTo>
                  <a:pt x="441" y="3"/>
                  <a:pt x="358" y="28"/>
                  <a:pt x="296" y="73"/>
                </a:cubicBezTo>
                <a:cubicBezTo>
                  <a:pt x="6" y="283"/>
                  <a:pt x="6" y="283"/>
                  <a:pt x="6" y="283"/>
                </a:cubicBezTo>
                <a:cubicBezTo>
                  <a:pt x="295" y="495"/>
                  <a:pt x="295" y="495"/>
                  <a:pt x="295" y="495"/>
                </a:cubicBezTo>
                <a:cubicBezTo>
                  <a:pt x="357" y="541"/>
                  <a:pt x="440" y="566"/>
                  <a:pt x="528" y="566"/>
                </a:cubicBezTo>
                <a:cubicBezTo>
                  <a:pt x="528" y="566"/>
                  <a:pt x="528" y="566"/>
                  <a:pt x="528" y="566"/>
                </a:cubicBezTo>
                <a:cubicBezTo>
                  <a:pt x="616" y="566"/>
                  <a:pt x="698" y="541"/>
                  <a:pt x="760" y="496"/>
                </a:cubicBezTo>
                <a:cubicBezTo>
                  <a:pt x="1050" y="286"/>
                  <a:pt x="1050" y="286"/>
                  <a:pt x="1050" y="286"/>
                </a:cubicBezTo>
                <a:lnTo>
                  <a:pt x="762" y="74"/>
                </a:ln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5" name="Freeform 9">
            <a:extLst>
              <a:ext uri="{FF2B5EF4-FFF2-40B4-BE49-F238E27FC236}">
                <a16:creationId xmlns:a16="http://schemas.microsoft.com/office/drawing/2014/main" id="{CD4D1E28-D968-4AA9-A3F0-910696410345}"/>
              </a:ext>
            </a:extLst>
          </p:cNvPr>
          <p:cNvSpPr>
            <a:spLocks noEditPoints="1"/>
          </p:cNvSpPr>
          <p:nvPr/>
        </p:nvSpPr>
        <p:spPr bwMode="auto">
          <a:xfrm>
            <a:off x="3721098" y="2652713"/>
            <a:ext cx="2333625" cy="1371600"/>
          </a:xfrm>
          <a:custGeom>
            <a:avLst/>
            <a:gdLst>
              <a:gd name="T0" fmla="*/ 270 w 980"/>
              <a:gd name="T1" fmla="*/ 504 h 576"/>
              <a:gd name="T2" fmla="*/ 0 w 980"/>
              <a:gd name="T3" fmla="*/ 288 h 576"/>
              <a:gd name="T4" fmla="*/ 271 w 980"/>
              <a:gd name="T5" fmla="*/ 72 h 576"/>
              <a:gd name="T6" fmla="*/ 490 w 980"/>
              <a:gd name="T7" fmla="*/ 0 h 576"/>
              <a:gd name="T8" fmla="*/ 709 w 980"/>
              <a:gd name="T9" fmla="*/ 73 h 576"/>
              <a:gd name="T10" fmla="*/ 980 w 980"/>
              <a:gd name="T11" fmla="*/ 289 h 576"/>
              <a:gd name="T12" fmla="*/ 708 w 980"/>
              <a:gd name="T13" fmla="*/ 504 h 576"/>
              <a:gd name="T14" fmla="*/ 490 w 980"/>
              <a:gd name="T15" fmla="*/ 576 h 576"/>
              <a:gd name="T16" fmla="*/ 490 w 980"/>
              <a:gd name="T17" fmla="*/ 576 h 576"/>
              <a:gd name="T18" fmla="*/ 270 w 980"/>
              <a:gd name="T19" fmla="*/ 504 h 576"/>
              <a:gd name="T20" fmla="*/ 701 w 980"/>
              <a:gd name="T21" fmla="*/ 79 h 576"/>
              <a:gd name="T22" fmla="*/ 490 w 980"/>
              <a:gd name="T23" fmla="*/ 10 h 576"/>
              <a:gd name="T24" fmla="*/ 280 w 980"/>
              <a:gd name="T25" fmla="*/ 79 h 576"/>
              <a:gd name="T26" fmla="*/ 17 w 980"/>
              <a:gd name="T27" fmla="*/ 288 h 576"/>
              <a:gd name="T28" fmla="*/ 279 w 980"/>
              <a:gd name="T29" fmla="*/ 497 h 576"/>
              <a:gd name="T30" fmla="*/ 490 w 980"/>
              <a:gd name="T31" fmla="*/ 567 h 576"/>
              <a:gd name="T32" fmla="*/ 490 w 980"/>
              <a:gd name="T33" fmla="*/ 567 h 576"/>
              <a:gd name="T34" fmla="*/ 699 w 980"/>
              <a:gd name="T35" fmla="*/ 497 h 576"/>
              <a:gd name="T36" fmla="*/ 962 w 980"/>
              <a:gd name="T37" fmla="*/ 289 h 576"/>
              <a:gd name="T38" fmla="*/ 701 w 980"/>
              <a:gd name="T39" fmla="*/ 79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0" h="576">
                <a:moveTo>
                  <a:pt x="270" y="504"/>
                </a:moveTo>
                <a:cubicBezTo>
                  <a:pt x="0" y="288"/>
                  <a:pt x="0" y="288"/>
                  <a:pt x="0" y="288"/>
                </a:cubicBezTo>
                <a:cubicBezTo>
                  <a:pt x="271" y="72"/>
                  <a:pt x="271" y="72"/>
                  <a:pt x="271" y="72"/>
                </a:cubicBezTo>
                <a:cubicBezTo>
                  <a:pt x="330" y="26"/>
                  <a:pt x="407" y="1"/>
                  <a:pt x="490" y="0"/>
                </a:cubicBezTo>
                <a:cubicBezTo>
                  <a:pt x="573" y="0"/>
                  <a:pt x="651" y="26"/>
                  <a:pt x="709" y="73"/>
                </a:cubicBezTo>
                <a:cubicBezTo>
                  <a:pt x="980" y="289"/>
                  <a:pt x="980" y="289"/>
                  <a:pt x="980" y="289"/>
                </a:cubicBezTo>
                <a:cubicBezTo>
                  <a:pt x="708" y="504"/>
                  <a:pt x="708" y="504"/>
                  <a:pt x="708" y="504"/>
                </a:cubicBezTo>
                <a:cubicBezTo>
                  <a:pt x="650" y="551"/>
                  <a:pt x="572" y="576"/>
                  <a:pt x="490" y="576"/>
                </a:cubicBezTo>
                <a:cubicBezTo>
                  <a:pt x="490" y="576"/>
                  <a:pt x="490" y="576"/>
                  <a:pt x="490" y="576"/>
                </a:cubicBezTo>
                <a:cubicBezTo>
                  <a:pt x="406" y="576"/>
                  <a:pt x="328" y="551"/>
                  <a:pt x="270" y="504"/>
                </a:cubicBezTo>
                <a:close/>
                <a:moveTo>
                  <a:pt x="701" y="79"/>
                </a:moveTo>
                <a:cubicBezTo>
                  <a:pt x="645" y="35"/>
                  <a:pt x="570" y="10"/>
                  <a:pt x="490" y="10"/>
                </a:cubicBezTo>
                <a:cubicBezTo>
                  <a:pt x="410" y="10"/>
                  <a:pt x="336" y="35"/>
                  <a:pt x="280" y="79"/>
                </a:cubicBezTo>
                <a:cubicBezTo>
                  <a:pt x="17" y="288"/>
                  <a:pt x="17" y="288"/>
                  <a:pt x="17" y="288"/>
                </a:cubicBezTo>
                <a:cubicBezTo>
                  <a:pt x="279" y="497"/>
                  <a:pt x="279" y="497"/>
                  <a:pt x="279" y="497"/>
                </a:cubicBezTo>
                <a:cubicBezTo>
                  <a:pt x="335" y="542"/>
                  <a:pt x="409" y="567"/>
                  <a:pt x="490" y="567"/>
                </a:cubicBezTo>
                <a:cubicBezTo>
                  <a:pt x="490" y="567"/>
                  <a:pt x="490" y="567"/>
                  <a:pt x="490" y="567"/>
                </a:cubicBezTo>
                <a:cubicBezTo>
                  <a:pt x="569" y="566"/>
                  <a:pt x="643" y="542"/>
                  <a:pt x="699" y="497"/>
                </a:cubicBezTo>
                <a:cubicBezTo>
                  <a:pt x="962" y="289"/>
                  <a:pt x="962" y="289"/>
                  <a:pt x="962" y="289"/>
                </a:cubicBezTo>
                <a:lnTo>
                  <a:pt x="701" y="79"/>
                </a:ln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6" name="Freeform 10">
            <a:extLst>
              <a:ext uri="{FF2B5EF4-FFF2-40B4-BE49-F238E27FC236}">
                <a16:creationId xmlns:a16="http://schemas.microsoft.com/office/drawing/2014/main" id="{9D3E7627-AE78-4B67-8A89-D4A582B09ABE}"/>
              </a:ext>
            </a:extLst>
          </p:cNvPr>
          <p:cNvSpPr>
            <a:spLocks noEditPoints="1"/>
          </p:cNvSpPr>
          <p:nvPr/>
        </p:nvSpPr>
        <p:spPr bwMode="auto">
          <a:xfrm>
            <a:off x="3883023" y="2644776"/>
            <a:ext cx="2171700" cy="1385888"/>
          </a:xfrm>
          <a:custGeom>
            <a:avLst/>
            <a:gdLst>
              <a:gd name="T0" fmla="*/ 251 w 912"/>
              <a:gd name="T1" fmla="*/ 509 h 582"/>
              <a:gd name="T2" fmla="*/ 0 w 912"/>
              <a:gd name="T3" fmla="*/ 290 h 582"/>
              <a:gd name="T4" fmla="*/ 253 w 912"/>
              <a:gd name="T5" fmla="*/ 73 h 582"/>
              <a:gd name="T6" fmla="*/ 456 w 912"/>
              <a:gd name="T7" fmla="*/ 0 h 582"/>
              <a:gd name="T8" fmla="*/ 661 w 912"/>
              <a:gd name="T9" fmla="*/ 73 h 582"/>
              <a:gd name="T10" fmla="*/ 912 w 912"/>
              <a:gd name="T11" fmla="*/ 292 h 582"/>
              <a:gd name="T12" fmla="*/ 659 w 912"/>
              <a:gd name="T13" fmla="*/ 509 h 582"/>
              <a:gd name="T14" fmla="*/ 456 w 912"/>
              <a:gd name="T15" fmla="*/ 582 h 582"/>
              <a:gd name="T16" fmla="*/ 456 w 912"/>
              <a:gd name="T17" fmla="*/ 582 h 582"/>
              <a:gd name="T18" fmla="*/ 251 w 912"/>
              <a:gd name="T19" fmla="*/ 509 h 582"/>
              <a:gd name="T20" fmla="*/ 647 w 912"/>
              <a:gd name="T21" fmla="*/ 84 h 582"/>
              <a:gd name="T22" fmla="*/ 456 w 912"/>
              <a:gd name="T23" fmla="*/ 16 h 582"/>
              <a:gd name="T24" fmla="*/ 266 w 912"/>
              <a:gd name="T25" fmla="*/ 84 h 582"/>
              <a:gd name="T26" fmla="*/ 26 w 912"/>
              <a:gd name="T27" fmla="*/ 291 h 582"/>
              <a:gd name="T28" fmla="*/ 264 w 912"/>
              <a:gd name="T29" fmla="*/ 498 h 582"/>
              <a:gd name="T30" fmla="*/ 456 w 912"/>
              <a:gd name="T31" fmla="*/ 566 h 582"/>
              <a:gd name="T32" fmla="*/ 456 w 912"/>
              <a:gd name="T33" fmla="*/ 566 h 582"/>
              <a:gd name="T34" fmla="*/ 646 w 912"/>
              <a:gd name="T35" fmla="*/ 498 h 582"/>
              <a:gd name="T36" fmla="*/ 885 w 912"/>
              <a:gd name="T37" fmla="*/ 292 h 582"/>
              <a:gd name="T38" fmla="*/ 647 w 912"/>
              <a:gd name="T39" fmla="*/ 84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582">
                <a:moveTo>
                  <a:pt x="251" y="509"/>
                </a:moveTo>
                <a:cubicBezTo>
                  <a:pt x="0" y="290"/>
                  <a:pt x="0" y="290"/>
                  <a:pt x="0" y="290"/>
                </a:cubicBezTo>
                <a:cubicBezTo>
                  <a:pt x="253" y="73"/>
                  <a:pt x="253" y="73"/>
                  <a:pt x="253" y="73"/>
                </a:cubicBezTo>
                <a:cubicBezTo>
                  <a:pt x="307" y="26"/>
                  <a:pt x="379" y="0"/>
                  <a:pt x="456" y="0"/>
                </a:cubicBezTo>
                <a:cubicBezTo>
                  <a:pt x="534" y="0"/>
                  <a:pt x="606" y="26"/>
                  <a:pt x="661" y="73"/>
                </a:cubicBezTo>
                <a:cubicBezTo>
                  <a:pt x="912" y="292"/>
                  <a:pt x="912" y="292"/>
                  <a:pt x="912" y="292"/>
                </a:cubicBezTo>
                <a:cubicBezTo>
                  <a:pt x="659" y="509"/>
                  <a:pt x="659" y="509"/>
                  <a:pt x="659" y="509"/>
                </a:cubicBezTo>
                <a:cubicBezTo>
                  <a:pt x="605" y="556"/>
                  <a:pt x="533" y="582"/>
                  <a:pt x="456" y="582"/>
                </a:cubicBezTo>
                <a:cubicBezTo>
                  <a:pt x="456" y="582"/>
                  <a:pt x="456" y="582"/>
                  <a:pt x="456" y="582"/>
                </a:cubicBezTo>
                <a:cubicBezTo>
                  <a:pt x="378" y="582"/>
                  <a:pt x="306" y="556"/>
                  <a:pt x="251" y="509"/>
                </a:cubicBezTo>
                <a:close/>
                <a:moveTo>
                  <a:pt x="647" y="84"/>
                </a:moveTo>
                <a:cubicBezTo>
                  <a:pt x="597" y="40"/>
                  <a:pt x="529" y="16"/>
                  <a:pt x="456" y="16"/>
                </a:cubicBezTo>
                <a:cubicBezTo>
                  <a:pt x="384" y="16"/>
                  <a:pt x="316" y="40"/>
                  <a:pt x="266" y="84"/>
                </a:cubicBezTo>
                <a:cubicBezTo>
                  <a:pt x="26" y="291"/>
                  <a:pt x="26" y="291"/>
                  <a:pt x="26" y="291"/>
                </a:cubicBezTo>
                <a:cubicBezTo>
                  <a:pt x="264" y="498"/>
                  <a:pt x="264" y="498"/>
                  <a:pt x="264" y="498"/>
                </a:cubicBezTo>
                <a:cubicBezTo>
                  <a:pt x="315" y="542"/>
                  <a:pt x="383" y="566"/>
                  <a:pt x="456" y="566"/>
                </a:cubicBezTo>
                <a:cubicBezTo>
                  <a:pt x="456" y="566"/>
                  <a:pt x="456" y="566"/>
                  <a:pt x="456" y="566"/>
                </a:cubicBezTo>
                <a:cubicBezTo>
                  <a:pt x="528" y="566"/>
                  <a:pt x="595" y="542"/>
                  <a:pt x="646" y="498"/>
                </a:cubicBezTo>
                <a:cubicBezTo>
                  <a:pt x="885" y="292"/>
                  <a:pt x="885" y="292"/>
                  <a:pt x="885" y="292"/>
                </a:cubicBezTo>
                <a:lnTo>
                  <a:pt x="647" y="84"/>
                </a:ln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7" name="Freeform 11">
            <a:extLst>
              <a:ext uri="{FF2B5EF4-FFF2-40B4-BE49-F238E27FC236}">
                <a16:creationId xmlns:a16="http://schemas.microsoft.com/office/drawing/2014/main" id="{E029EF63-B5B2-4802-B0AD-8ECD6BCE8187}"/>
              </a:ext>
            </a:extLst>
          </p:cNvPr>
          <p:cNvSpPr>
            <a:spLocks noEditPoints="1"/>
          </p:cNvSpPr>
          <p:nvPr/>
        </p:nvSpPr>
        <p:spPr bwMode="auto">
          <a:xfrm>
            <a:off x="4038598" y="2638426"/>
            <a:ext cx="2016125" cy="1400175"/>
          </a:xfrm>
          <a:custGeom>
            <a:avLst/>
            <a:gdLst>
              <a:gd name="T0" fmla="*/ 233 w 847"/>
              <a:gd name="T1" fmla="*/ 514 h 588"/>
              <a:gd name="T2" fmla="*/ 0 w 847"/>
              <a:gd name="T3" fmla="*/ 293 h 588"/>
              <a:gd name="T4" fmla="*/ 235 w 847"/>
              <a:gd name="T5" fmla="*/ 73 h 588"/>
              <a:gd name="T6" fmla="*/ 424 w 847"/>
              <a:gd name="T7" fmla="*/ 0 h 588"/>
              <a:gd name="T8" fmla="*/ 614 w 847"/>
              <a:gd name="T9" fmla="*/ 74 h 588"/>
              <a:gd name="T10" fmla="*/ 847 w 847"/>
              <a:gd name="T11" fmla="*/ 295 h 588"/>
              <a:gd name="T12" fmla="*/ 612 w 847"/>
              <a:gd name="T13" fmla="*/ 515 h 588"/>
              <a:gd name="T14" fmla="*/ 423 w 847"/>
              <a:gd name="T15" fmla="*/ 588 h 588"/>
              <a:gd name="T16" fmla="*/ 423 w 847"/>
              <a:gd name="T17" fmla="*/ 588 h 588"/>
              <a:gd name="T18" fmla="*/ 233 w 847"/>
              <a:gd name="T19" fmla="*/ 514 h 588"/>
              <a:gd name="T20" fmla="*/ 597 w 847"/>
              <a:gd name="T21" fmla="*/ 90 h 588"/>
              <a:gd name="T22" fmla="*/ 424 w 847"/>
              <a:gd name="T23" fmla="*/ 22 h 588"/>
              <a:gd name="T24" fmla="*/ 251 w 847"/>
              <a:gd name="T25" fmla="*/ 89 h 588"/>
              <a:gd name="T26" fmla="*/ 34 w 847"/>
              <a:gd name="T27" fmla="*/ 294 h 588"/>
              <a:gd name="T28" fmla="*/ 250 w 847"/>
              <a:gd name="T29" fmla="*/ 498 h 588"/>
              <a:gd name="T30" fmla="*/ 423 w 847"/>
              <a:gd name="T31" fmla="*/ 566 h 588"/>
              <a:gd name="T32" fmla="*/ 423 w 847"/>
              <a:gd name="T33" fmla="*/ 566 h 588"/>
              <a:gd name="T34" fmla="*/ 596 w 847"/>
              <a:gd name="T35" fmla="*/ 499 h 588"/>
              <a:gd name="T36" fmla="*/ 813 w 847"/>
              <a:gd name="T37" fmla="*/ 295 h 588"/>
              <a:gd name="T38" fmla="*/ 597 w 847"/>
              <a:gd name="T39" fmla="*/ 9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7" h="588">
                <a:moveTo>
                  <a:pt x="233" y="514"/>
                </a:moveTo>
                <a:cubicBezTo>
                  <a:pt x="0" y="293"/>
                  <a:pt x="0" y="293"/>
                  <a:pt x="0" y="293"/>
                </a:cubicBezTo>
                <a:cubicBezTo>
                  <a:pt x="235" y="73"/>
                  <a:pt x="235" y="73"/>
                  <a:pt x="235" y="73"/>
                </a:cubicBezTo>
                <a:cubicBezTo>
                  <a:pt x="285" y="26"/>
                  <a:pt x="352" y="0"/>
                  <a:pt x="424" y="0"/>
                </a:cubicBezTo>
                <a:cubicBezTo>
                  <a:pt x="496" y="0"/>
                  <a:pt x="563" y="26"/>
                  <a:pt x="614" y="74"/>
                </a:cubicBezTo>
                <a:cubicBezTo>
                  <a:pt x="847" y="295"/>
                  <a:pt x="847" y="295"/>
                  <a:pt x="847" y="295"/>
                </a:cubicBezTo>
                <a:cubicBezTo>
                  <a:pt x="612" y="515"/>
                  <a:pt x="612" y="515"/>
                  <a:pt x="612" y="515"/>
                </a:cubicBezTo>
                <a:cubicBezTo>
                  <a:pt x="562" y="562"/>
                  <a:pt x="495" y="588"/>
                  <a:pt x="423" y="588"/>
                </a:cubicBezTo>
                <a:cubicBezTo>
                  <a:pt x="423" y="588"/>
                  <a:pt x="423" y="588"/>
                  <a:pt x="423" y="588"/>
                </a:cubicBezTo>
                <a:cubicBezTo>
                  <a:pt x="351" y="588"/>
                  <a:pt x="284" y="562"/>
                  <a:pt x="233" y="514"/>
                </a:cubicBezTo>
                <a:close/>
                <a:moveTo>
                  <a:pt x="597" y="90"/>
                </a:moveTo>
                <a:cubicBezTo>
                  <a:pt x="551" y="46"/>
                  <a:pt x="489" y="22"/>
                  <a:pt x="424" y="22"/>
                </a:cubicBezTo>
                <a:cubicBezTo>
                  <a:pt x="358" y="22"/>
                  <a:pt x="297" y="46"/>
                  <a:pt x="251" y="89"/>
                </a:cubicBezTo>
                <a:cubicBezTo>
                  <a:pt x="34" y="294"/>
                  <a:pt x="34" y="294"/>
                  <a:pt x="34" y="294"/>
                </a:cubicBezTo>
                <a:cubicBezTo>
                  <a:pt x="250" y="498"/>
                  <a:pt x="250" y="498"/>
                  <a:pt x="250" y="498"/>
                </a:cubicBezTo>
                <a:cubicBezTo>
                  <a:pt x="296" y="542"/>
                  <a:pt x="358" y="566"/>
                  <a:pt x="423" y="566"/>
                </a:cubicBezTo>
                <a:cubicBezTo>
                  <a:pt x="423" y="566"/>
                  <a:pt x="423" y="566"/>
                  <a:pt x="423" y="566"/>
                </a:cubicBezTo>
                <a:cubicBezTo>
                  <a:pt x="489" y="566"/>
                  <a:pt x="550" y="542"/>
                  <a:pt x="596" y="499"/>
                </a:cubicBezTo>
                <a:cubicBezTo>
                  <a:pt x="813" y="295"/>
                  <a:pt x="813" y="295"/>
                  <a:pt x="813" y="295"/>
                </a:cubicBezTo>
                <a:lnTo>
                  <a:pt x="597" y="90"/>
                </a:ln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rgbClr val="C00000"/>
              </a:solidFill>
            </a:endParaRPr>
          </a:p>
        </p:txBody>
      </p:sp>
      <p:sp>
        <p:nvSpPr>
          <p:cNvPr id="8" name="Freeform 12">
            <a:extLst>
              <a:ext uri="{FF2B5EF4-FFF2-40B4-BE49-F238E27FC236}">
                <a16:creationId xmlns:a16="http://schemas.microsoft.com/office/drawing/2014/main" id="{053405D8-7860-4179-9E65-A5FD673F4529}"/>
              </a:ext>
            </a:extLst>
          </p:cNvPr>
          <p:cNvSpPr/>
          <p:nvPr/>
        </p:nvSpPr>
        <p:spPr bwMode="auto">
          <a:xfrm>
            <a:off x="4195760" y="2643188"/>
            <a:ext cx="1890713" cy="1392238"/>
          </a:xfrm>
          <a:custGeom>
            <a:avLst/>
            <a:gdLst>
              <a:gd name="T0" fmla="*/ 397 w 794"/>
              <a:gd name="T1" fmla="*/ 585 h 585"/>
              <a:gd name="T2" fmla="*/ 219 w 794"/>
              <a:gd name="T3" fmla="*/ 511 h 585"/>
              <a:gd name="T4" fmla="*/ 0 w 794"/>
              <a:gd name="T5" fmla="*/ 291 h 585"/>
              <a:gd name="T6" fmla="*/ 220 w 794"/>
              <a:gd name="T7" fmla="*/ 72 h 585"/>
              <a:gd name="T8" fmla="*/ 397 w 794"/>
              <a:gd name="T9" fmla="*/ 0 h 585"/>
              <a:gd name="T10" fmla="*/ 575 w 794"/>
              <a:gd name="T11" fmla="*/ 73 h 585"/>
              <a:gd name="T12" fmla="*/ 794 w 794"/>
              <a:gd name="T13" fmla="*/ 293 h 585"/>
              <a:gd name="T14" fmla="*/ 574 w 794"/>
              <a:gd name="T15" fmla="*/ 512 h 585"/>
              <a:gd name="T16" fmla="*/ 397 w 794"/>
              <a:gd name="T17" fmla="*/ 58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4" h="585">
                <a:moveTo>
                  <a:pt x="397" y="585"/>
                </a:moveTo>
                <a:cubicBezTo>
                  <a:pt x="329" y="585"/>
                  <a:pt x="266" y="558"/>
                  <a:pt x="219" y="511"/>
                </a:cubicBezTo>
                <a:cubicBezTo>
                  <a:pt x="0" y="291"/>
                  <a:pt x="0" y="291"/>
                  <a:pt x="0" y="291"/>
                </a:cubicBezTo>
                <a:cubicBezTo>
                  <a:pt x="220" y="72"/>
                  <a:pt x="220" y="72"/>
                  <a:pt x="220" y="72"/>
                </a:cubicBezTo>
                <a:cubicBezTo>
                  <a:pt x="267" y="25"/>
                  <a:pt x="330" y="0"/>
                  <a:pt x="397" y="0"/>
                </a:cubicBezTo>
                <a:cubicBezTo>
                  <a:pt x="465" y="0"/>
                  <a:pt x="528" y="26"/>
                  <a:pt x="575" y="73"/>
                </a:cubicBezTo>
                <a:cubicBezTo>
                  <a:pt x="794" y="293"/>
                  <a:pt x="794" y="293"/>
                  <a:pt x="794" y="293"/>
                </a:cubicBezTo>
                <a:cubicBezTo>
                  <a:pt x="574" y="512"/>
                  <a:pt x="574" y="512"/>
                  <a:pt x="574" y="512"/>
                </a:cubicBezTo>
                <a:cubicBezTo>
                  <a:pt x="527" y="559"/>
                  <a:pt x="464" y="585"/>
                  <a:pt x="397" y="585"/>
                </a:cubicBez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rgbClr val="C00000"/>
              </a:solidFill>
            </a:endParaRPr>
          </a:p>
        </p:txBody>
      </p:sp>
      <p:sp>
        <p:nvSpPr>
          <p:cNvPr id="9" name="Freeform 13">
            <a:extLst>
              <a:ext uri="{FF2B5EF4-FFF2-40B4-BE49-F238E27FC236}">
                <a16:creationId xmlns:a16="http://schemas.microsoft.com/office/drawing/2014/main" id="{AD9293F2-EA31-49EB-9A0D-B4F4A7D66D8B}"/>
              </a:ext>
            </a:extLst>
          </p:cNvPr>
          <p:cNvSpPr/>
          <p:nvPr/>
        </p:nvSpPr>
        <p:spPr bwMode="auto">
          <a:xfrm>
            <a:off x="4229098" y="2606676"/>
            <a:ext cx="1825625" cy="1462088"/>
          </a:xfrm>
          <a:custGeom>
            <a:avLst/>
            <a:gdLst>
              <a:gd name="T0" fmla="*/ 171 w 767"/>
              <a:gd name="T1" fmla="*/ 135 h 614"/>
              <a:gd name="T2" fmla="*/ 213 w 767"/>
              <a:gd name="T3" fmla="*/ 94 h 614"/>
              <a:gd name="T4" fmla="*/ 555 w 767"/>
              <a:gd name="T5" fmla="*/ 95 h 614"/>
              <a:gd name="T6" fmla="*/ 596 w 767"/>
              <a:gd name="T7" fmla="*/ 137 h 614"/>
              <a:gd name="T8" fmla="*/ 767 w 767"/>
              <a:gd name="T9" fmla="*/ 308 h 614"/>
              <a:gd name="T10" fmla="*/ 595 w 767"/>
              <a:gd name="T11" fmla="*/ 479 h 614"/>
              <a:gd name="T12" fmla="*/ 554 w 767"/>
              <a:gd name="T13" fmla="*/ 520 h 614"/>
              <a:gd name="T14" fmla="*/ 211 w 767"/>
              <a:gd name="T15" fmla="*/ 519 h 614"/>
              <a:gd name="T16" fmla="*/ 170 w 767"/>
              <a:gd name="T17" fmla="*/ 478 h 614"/>
              <a:gd name="T18" fmla="*/ 0 w 767"/>
              <a:gd name="T19" fmla="*/ 306 h 614"/>
              <a:gd name="T20" fmla="*/ 171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171" y="135"/>
                </a:moveTo>
                <a:cubicBezTo>
                  <a:pt x="213" y="94"/>
                  <a:pt x="213" y="94"/>
                  <a:pt x="213" y="94"/>
                </a:cubicBezTo>
                <a:cubicBezTo>
                  <a:pt x="307" y="0"/>
                  <a:pt x="461" y="1"/>
                  <a:pt x="555" y="95"/>
                </a:cubicBezTo>
                <a:cubicBezTo>
                  <a:pt x="596" y="137"/>
                  <a:pt x="596" y="137"/>
                  <a:pt x="596" y="137"/>
                </a:cubicBezTo>
                <a:cubicBezTo>
                  <a:pt x="767" y="308"/>
                  <a:pt x="767" y="308"/>
                  <a:pt x="767" y="308"/>
                </a:cubicBezTo>
                <a:cubicBezTo>
                  <a:pt x="595" y="479"/>
                  <a:pt x="595" y="479"/>
                  <a:pt x="595" y="479"/>
                </a:cubicBezTo>
                <a:cubicBezTo>
                  <a:pt x="554" y="520"/>
                  <a:pt x="554" y="520"/>
                  <a:pt x="554" y="520"/>
                </a:cubicBezTo>
                <a:cubicBezTo>
                  <a:pt x="459" y="614"/>
                  <a:pt x="305" y="613"/>
                  <a:pt x="211" y="519"/>
                </a:cubicBezTo>
                <a:cubicBezTo>
                  <a:pt x="170" y="478"/>
                  <a:pt x="170" y="478"/>
                  <a:pt x="170" y="478"/>
                </a:cubicBezTo>
                <a:cubicBezTo>
                  <a:pt x="0" y="306"/>
                  <a:pt x="0" y="306"/>
                  <a:pt x="0" y="306"/>
                </a:cubicBezTo>
                <a:lnTo>
                  <a:pt x="171" y="135"/>
                </a:lnTo>
                <a:close/>
              </a:path>
            </a:pathLst>
          </a:custGeom>
          <a:solidFill>
            <a:srgbClr val="E85F5A"/>
          </a:solidFill>
          <a:ln>
            <a:solidFill>
              <a:srgbClr val="E85F5A"/>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C00000"/>
              </a:solidFill>
            </a:endParaRPr>
          </a:p>
        </p:txBody>
      </p:sp>
      <p:sp>
        <p:nvSpPr>
          <p:cNvPr id="10" name="Freeform 14">
            <a:extLst>
              <a:ext uri="{FF2B5EF4-FFF2-40B4-BE49-F238E27FC236}">
                <a16:creationId xmlns:a16="http://schemas.microsoft.com/office/drawing/2014/main" id="{3CFE5365-1B6D-453C-8F87-91A4A94889C3}"/>
              </a:ext>
            </a:extLst>
          </p:cNvPr>
          <p:cNvSpPr>
            <a:spLocks noEditPoints="1"/>
          </p:cNvSpPr>
          <p:nvPr/>
        </p:nvSpPr>
        <p:spPr bwMode="auto">
          <a:xfrm>
            <a:off x="5424485" y="773113"/>
            <a:ext cx="1354138" cy="2514600"/>
          </a:xfrm>
          <a:custGeom>
            <a:avLst/>
            <a:gdLst>
              <a:gd name="T0" fmla="*/ 569 w 569"/>
              <a:gd name="T1" fmla="*/ 528 h 1056"/>
              <a:gd name="T2" fmla="*/ 569 w 569"/>
              <a:gd name="T3" fmla="*/ 528 h 1056"/>
              <a:gd name="T4" fmla="*/ 499 w 569"/>
              <a:gd name="T5" fmla="*/ 763 h 1056"/>
              <a:gd name="T6" fmla="*/ 286 w 569"/>
              <a:gd name="T7" fmla="*/ 1056 h 1056"/>
              <a:gd name="T8" fmla="*/ 72 w 569"/>
              <a:gd name="T9" fmla="*/ 764 h 1056"/>
              <a:gd name="T10" fmla="*/ 0 w 569"/>
              <a:gd name="T11" fmla="*/ 528 h 1056"/>
              <a:gd name="T12" fmla="*/ 71 w 569"/>
              <a:gd name="T13" fmla="*/ 293 h 1056"/>
              <a:gd name="T14" fmla="*/ 284 w 569"/>
              <a:gd name="T15" fmla="*/ 0 h 1056"/>
              <a:gd name="T16" fmla="*/ 498 w 569"/>
              <a:gd name="T17" fmla="*/ 291 h 1056"/>
              <a:gd name="T18" fmla="*/ 569 w 569"/>
              <a:gd name="T19" fmla="*/ 528 h 1056"/>
              <a:gd name="T20" fmla="*/ 286 w 569"/>
              <a:gd name="T21" fmla="*/ 1050 h 1056"/>
              <a:gd name="T22" fmla="*/ 497 w 569"/>
              <a:gd name="T23" fmla="*/ 760 h 1056"/>
              <a:gd name="T24" fmla="*/ 566 w 569"/>
              <a:gd name="T25" fmla="*/ 528 h 1056"/>
              <a:gd name="T26" fmla="*/ 566 w 569"/>
              <a:gd name="T27" fmla="*/ 528 h 1056"/>
              <a:gd name="T28" fmla="*/ 496 w 569"/>
              <a:gd name="T29" fmla="*/ 294 h 1056"/>
              <a:gd name="T30" fmla="*/ 284 w 569"/>
              <a:gd name="T31" fmla="*/ 6 h 1056"/>
              <a:gd name="T32" fmla="*/ 73 w 569"/>
              <a:gd name="T33" fmla="*/ 296 h 1056"/>
              <a:gd name="T34" fmla="*/ 3 w 569"/>
              <a:gd name="T35" fmla="*/ 528 h 1056"/>
              <a:gd name="T36" fmla="*/ 74 w 569"/>
              <a:gd name="T37" fmla="*/ 761 h 1056"/>
              <a:gd name="T38" fmla="*/ 286 w 569"/>
              <a:gd name="T39" fmla="*/ 105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9" h="1056">
                <a:moveTo>
                  <a:pt x="569" y="528"/>
                </a:moveTo>
                <a:cubicBezTo>
                  <a:pt x="569" y="528"/>
                  <a:pt x="569" y="528"/>
                  <a:pt x="569" y="528"/>
                </a:cubicBezTo>
                <a:cubicBezTo>
                  <a:pt x="569" y="617"/>
                  <a:pt x="544" y="700"/>
                  <a:pt x="499" y="763"/>
                </a:cubicBezTo>
                <a:cubicBezTo>
                  <a:pt x="286" y="1056"/>
                  <a:pt x="286" y="1056"/>
                  <a:pt x="286" y="1056"/>
                </a:cubicBezTo>
                <a:cubicBezTo>
                  <a:pt x="72" y="764"/>
                  <a:pt x="72" y="764"/>
                  <a:pt x="72" y="764"/>
                </a:cubicBezTo>
                <a:cubicBezTo>
                  <a:pt x="26" y="702"/>
                  <a:pt x="0" y="618"/>
                  <a:pt x="0" y="528"/>
                </a:cubicBezTo>
                <a:cubicBezTo>
                  <a:pt x="0" y="439"/>
                  <a:pt x="25" y="355"/>
                  <a:pt x="71" y="293"/>
                </a:cubicBezTo>
                <a:cubicBezTo>
                  <a:pt x="284" y="0"/>
                  <a:pt x="284" y="0"/>
                  <a:pt x="284" y="0"/>
                </a:cubicBezTo>
                <a:cubicBezTo>
                  <a:pt x="498" y="291"/>
                  <a:pt x="498" y="291"/>
                  <a:pt x="498" y="291"/>
                </a:cubicBezTo>
                <a:cubicBezTo>
                  <a:pt x="544" y="354"/>
                  <a:pt x="569" y="438"/>
                  <a:pt x="569" y="528"/>
                </a:cubicBezTo>
                <a:close/>
                <a:moveTo>
                  <a:pt x="286" y="1050"/>
                </a:moveTo>
                <a:cubicBezTo>
                  <a:pt x="497" y="760"/>
                  <a:pt x="497" y="760"/>
                  <a:pt x="497" y="760"/>
                </a:cubicBezTo>
                <a:cubicBezTo>
                  <a:pt x="541" y="698"/>
                  <a:pt x="566" y="615"/>
                  <a:pt x="566" y="528"/>
                </a:cubicBezTo>
                <a:cubicBezTo>
                  <a:pt x="566" y="528"/>
                  <a:pt x="566" y="528"/>
                  <a:pt x="566" y="528"/>
                </a:cubicBezTo>
                <a:cubicBezTo>
                  <a:pt x="566" y="439"/>
                  <a:pt x="541" y="356"/>
                  <a:pt x="496" y="294"/>
                </a:cubicBezTo>
                <a:cubicBezTo>
                  <a:pt x="284" y="6"/>
                  <a:pt x="284" y="6"/>
                  <a:pt x="284" y="6"/>
                </a:cubicBezTo>
                <a:cubicBezTo>
                  <a:pt x="73" y="296"/>
                  <a:pt x="73" y="296"/>
                  <a:pt x="73" y="296"/>
                </a:cubicBezTo>
                <a:cubicBezTo>
                  <a:pt x="28" y="358"/>
                  <a:pt x="3" y="440"/>
                  <a:pt x="3" y="528"/>
                </a:cubicBezTo>
                <a:cubicBezTo>
                  <a:pt x="3" y="616"/>
                  <a:pt x="28" y="699"/>
                  <a:pt x="74" y="761"/>
                </a:cubicBezTo>
                <a:lnTo>
                  <a:pt x="286" y="1050"/>
                </a:lnTo>
                <a:close/>
              </a:path>
            </a:pathLst>
          </a:custGeom>
          <a:solidFill>
            <a:schemeClr val="accent4">
              <a:lumMod val="60000"/>
              <a:lumOff val="40000"/>
            </a:schemeClr>
          </a:solidFill>
          <a:ln>
            <a:solidFill>
              <a:srgbClr val="E85F5A"/>
            </a:solidFill>
          </a:ln>
        </p:spPr>
        <p:txBody>
          <a:bodyPr vert="horz" wrap="square" lIns="91440" tIns="45720" rIns="91440" bIns="45720" numCol="1" anchor="t" anchorCtr="0" compatLnSpc="1"/>
          <a:lstStyle/>
          <a:p>
            <a:endParaRPr lang="zh-CN" altLang="en-US">
              <a:solidFill>
                <a:srgbClr val="C00000"/>
              </a:solidFill>
            </a:endParaRPr>
          </a:p>
        </p:txBody>
      </p:sp>
      <p:sp>
        <p:nvSpPr>
          <p:cNvPr id="11" name="Freeform 15">
            <a:extLst>
              <a:ext uri="{FF2B5EF4-FFF2-40B4-BE49-F238E27FC236}">
                <a16:creationId xmlns:a16="http://schemas.microsoft.com/office/drawing/2014/main" id="{418D3883-B0D2-4380-B071-4AB1B9BF3202}"/>
              </a:ext>
            </a:extLst>
          </p:cNvPr>
          <p:cNvSpPr>
            <a:spLocks noEditPoints="1"/>
          </p:cNvSpPr>
          <p:nvPr/>
        </p:nvSpPr>
        <p:spPr bwMode="auto">
          <a:xfrm>
            <a:off x="5419723" y="954088"/>
            <a:ext cx="1371600" cy="2333625"/>
          </a:xfrm>
          <a:custGeom>
            <a:avLst/>
            <a:gdLst>
              <a:gd name="T0" fmla="*/ 575 w 576"/>
              <a:gd name="T1" fmla="*/ 490 h 980"/>
              <a:gd name="T2" fmla="*/ 575 w 576"/>
              <a:gd name="T3" fmla="*/ 490 h 980"/>
              <a:gd name="T4" fmla="*/ 504 w 576"/>
              <a:gd name="T5" fmla="*/ 708 h 980"/>
              <a:gd name="T6" fmla="*/ 288 w 576"/>
              <a:gd name="T7" fmla="*/ 980 h 980"/>
              <a:gd name="T8" fmla="*/ 72 w 576"/>
              <a:gd name="T9" fmla="*/ 710 h 980"/>
              <a:gd name="T10" fmla="*/ 0 w 576"/>
              <a:gd name="T11" fmla="*/ 490 h 980"/>
              <a:gd name="T12" fmla="*/ 72 w 576"/>
              <a:gd name="T13" fmla="*/ 272 h 980"/>
              <a:gd name="T14" fmla="*/ 287 w 576"/>
              <a:gd name="T15" fmla="*/ 0 h 980"/>
              <a:gd name="T16" fmla="*/ 503 w 576"/>
              <a:gd name="T17" fmla="*/ 270 h 980"/>
              <a:gd name="T18" fmla="*/ 575 w 576"/>
              <a:gd name="T19" fmla="*/ 490 h 980"/>
              <a:gd name="T20" fmla="*/ 288 w 576"/>
              <a:gd name="T21" fmla="*/ 963 h 980"/>
              <a:gd name="T22" fmla="*/ 497 w 576"/>
              <a:gd name="T23" fmla="*/ 700 h 980"/>
              <a:gd name="T24" fmla="*/ 566 w 576"/>
              <a:gd name="T25" fmla="*/ 490 h 980"/>
              <a:gd name="T26" fmla="*/ 566 w 576"/>
              <a:gd name="T27" fmla="*/ 490 h 980"/>
              <a:gd name="T28" fmla="*/ 497 w 576"/>
              <a:gd name="T29" fmla="*/ 279 h 980"/>
              <a:gd name="T30" fmla="*/ 287 w 576"/>
              <a:gd name="T31" fmla="*/ 17 h 980"/>
              <a:gd name="T32" fmla="*/ 78 w 576"/>
              <a:gd name="T33" fmla="*/ 280 h 980"/>
              <a:gd name="T34" fmla="*/ 9 w 576"/>
              <a:gd name="T35" fmla="*/ 490 h 980"/>
              <a:gd name="T36" fmla="*/ 79 w 576"/>
              <a:gd name="T37" fmla="*/ 701 h 980"/>
              <a:gd name="T38" fmla="*/ 288 w 576"/>
              <a:gd name="T39" fmla="*/ 963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6" h="980">
                <a:moveTo>
                  <a:pt x="575" y="490"/>
                </a:moveTo>
                <a:cubicBezTo>
                  <a:pt x="575" y="490"/>
                  <a:pt x="575" y="490"/>
                  <a:pt x="575" y="490"/>
                </a:cubicBezTo>
                <a:cubicBezTo>
                  <a:pt x="575" y="573"/>
                  <a:pt x="550" y="650"/>
                  <a:pt x="504" y="708"/>
                </a:cubicBezTo>
                <a:cubicBezTo>
                  <a:pt x="288" y="980"/>
                  <a:pt x="288" y="980"/>
                  <a:pt x="288" y="980"/>
                </a:cubicBezTo>
                <a:cubicBezTo>
                  <a:pt x="72" y="710"/>
                  <a:pt x="72" y="710"/>
                  <a:pt x="72" y="710"/>
                </a:cubicBezTo>
                <a:cubicBezTo>
                  <a:pt x="25" y="652"/>
                  <a:pt x="0" y="574"/>
                  <a:pt x="0" y="490"/>
                </a:cubicBezTo>
                <a:cubicBezTo>
                  <a:pt x="0" y="408"/>
                  <a:pt x="25" y="330"/>
                  <a:pt x="72" y="272"/>
                </a:cubicBezTo>
                <a:cubicBezTo>
                  <a:pt x="287" y="0"/>
                  <a:pt x="287" y="0"/>
                  <a:pt x="287" y="0"/>
                </a:cubicBezTo>
                <a:cubicBezTo>
                  <a:pt x="503" y="270"/>
                  <a:pt x="503" y="270"/>
                  <a:pt x="503" y="270"/>
                </a:cubicBezTo>
                <a:cubicBezTo>
                  <a:pt x="550" y="329"/>
                  <a:pt x="576" y="407"/>
                  <a:pt x="575" y="490"/>
                </a:cubicBezTo>
                <a:close/>
                <a:moveTo>
                  <a:pt x="288" y="963"/>
                </a:moveTo>
                <a:cubicBezTo>
                  <a:pt x="497" y="700"/>
                  <a:pt x="497" y="700"/>
                  <a:pt x="497" y="700"/>
                </a:cubicBezTo>
                <a:cubicBezTo>
                  <a:pt x="541" y="644"/>
                  <a:pt x="566" y="569"/>
                  <a:pt x="566" y="490"/>
                </a:cubicBezTo>
                <a:cubicBezTo>
                  <a:pt x="566" y="490"/>
                  <a:pt x="566" y="490"/>
                  <a:pt x="566" y="490"/>
                </a:cubicBezTo>
                <a:cubicBezTo>
                  <a:pt x="566" y="410"/>
                  <a:pt x="541" y="335"/>
                  <a:pt x="497" y="279"/>
                </a:cubicBezTo>
                <a:cubicBezTo>
                  <a:pt x="287" y="17"/>
                  <a:pt x="287" y="17"/>
                  <a:pt x="287" y="17"/>
                </a:cubicBezTo>
                <a:cubicBezTo>
                  <a:pt x="78" y="280"/>
                  <a:pt x="78" y="280"/>
                  <a:pt x="78" y="280"/>
                </a:cubicBezTo>
                <a:cubicBezTo>
                  <a:pt x="34" y="336"/>
                  <a:pt x="10" y="411"/>
                  <a:pt x="9" y="490"/>
                </a:cubicBezTo>
                <a:cubicBezTo>
                  <a:pt x="9" y="570"/>
                  <a:pt x="34" y="645"/>
                  <a:pt x="79" y="701"/>
                </a:cubicBezTo>
                <a:lnTo>
                  <a:pt x="288" y="963"/>
                </a:ln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rgbClr val="C00000"/>
              </a:solidFill>
            </a:endParaRPr>
          </a:p>
        </p:txBody>
      </p:sp>
      <p:sp>
        <p:nvSpPr>
          <p:cNvPr id="12" name="Freeform 16">
            <a:extLst>
              <a:ext uri="{FF2B5EF4-FFF2-40B4-BE49-F238E27FC236}">
                <a16:creationId xmlns:a16="http://schemas.microsoft.com/office/drawing/2014/main" id="{CF50BF99-7B8C-4DE4-AD3B-A157CE1BEFA7}"/>
              </a:ext>
            </a:extLst>
          </p:cNvPr>
          <p:cNvSpPr>
            <a:spLocks noEditPoints="1"/>
          </p:cNvSpPr>
          <p:nvPr/>
        </p:nvSpPr>
        <p:spPr bwMode="auto">
          <a:xfrm>
            <a:off x="5410198" y="1119188"/>
            <a:ext cx="1387475" cy="2168525"/>
          </a:xfrm>
          <a:custGeom>
            <a:avLst/>
            <a:gdLst>
              <a:gd name="T0" fmla="*/ 582 w 583"/>
              <a:gd name="T1" fmla="*/ 455 h 911"/>
              <a:gd name="T2" fmla="*/ 582 w 583"/>
              <a:gd name="T3" fmla="*/ 455 h 911"/>
              <a:gd name="T4" fmla="*/ 510 w 583"/>
              <a:gd name="T5" fmla="*/ 659 h 911"/>
              <a:gd name="T6" fmla="*/ 292 w 583"/>
              <a:gd name="T7" fmla="*/ 911 h 911"/>
              <a:gd name="T8" fmla="*/ 73 w 583"/>
              <a:gd name="T9" fmla="*/ 660 h 911"/>
              <a:gd name="T10" fmla="*/ 0 w 583"/>
              <a:gd name="T11" fmla="*/ 455 h 911"/>
              <a:gd name="T12" fmla="*/ 73 w 583"/>
              <a:gd name="T13" fmla="*/ 252 h 911"/>
              <a:gd name="T14" fmla="*/ 291 w 583"/>
              <a:gd name="T15" fmla="*/ 0 h 911"/>
              <a:gd name="T16" fmla="*/ 509 w 583"/>
              <a:gd name="T17" fmla="*/ 251 h 911"/>
              <a:gd name="T18" fmla="*/ 582 w 583"/>
              <a:gd name="T19" fmla="*/ 455 h 911"/>
              <a:gd name="T20" fmla="*/ 292 w 583"/>
              <a:gd name="T21" fmla="*/ 885 h 911"/>
              <a:gd name="T22" fmla="*/ 498 w 583"/>
              <a:gd name="T23" fmla="*/ 645 h 911"/>
              <a:gd name="T24" fmla="*/ 566 w 583"/>
              <a:gd name="T25" fmla="*/ 455 h 911"/>
              <a:gd name="T26" fmla="*/ 566 w 583"/>
              <a:gd name="T27" fmla="*/ 455 h 911"/>
              <a:gd name="T28" fmla="*/ 498 w 583"/>
              <a:gd name="T29" fmla="*/ 264 h 911"/>
              <a:gd name="T30" fmla="*/ 291 w 583"/>
              <a:gd name="T31" fmla="*/ 26 h 911"/>
              <a:gd name="T32" fmla="*/ 84 w 583"/>
              <a:gd name="T33" fmla="*/ 265 h 911"/>
              <a:gd name="T34" fmla="*/ 16 w 583"/>
              <a:gd name="T35" fmla="*/ 455 h 911"/>
              <a:gd name="T36" fmla="*/ 85 w 583"/>
              <a:gd name="T37" fmla="*/ 647 h 911"/>
              <a:gd name="T38" fmla="*/ 292 w 583"/>
              <a:gd name="T39" fmla="*/ 885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3" h="911">
                <a:moveTo>
                  <a:pt x="582" y="455"/>
                </a:moveTo>
                <a:cubicBezTo>
                  <a:pt x="582" y="455"/>
                  <a:pt x="582" y="455"/>
                  <a:pt x="582" y="455"/>
                </a:cubicBezTo>
                <a:cubicBezTo>
                  <a:pt x="582" y="532"/>
                  <a:pt x="557" y="604"/>
                  <a:pt x="510" y="659"/>
                </a:cubicBezTo>
                <a:cubicBezTo>
                  <a:pt x="292" y="911"/>
                  <a:pt x="292" y="911"/>
                  <a:pt x="292" y="911"/>
                </a:cubicBezTo>
                <a:cubicBezTo>
                  <a:pt x="73" y="660"/>
                  <a:pt x="73" y="660"/>
                  <a:pt x="73" y="660"/>
                </a:cubicBezTo>
                <a:cubicBezTo>
                  <a:pt x="26" y="606"/>
                  <a:pt x="0" y="533"/>
                  <a:pt x="0" y="455"/>
                </a:cubicBezTo>
                <a:cubicBezTo>
                  <a:pt x="0" y="379"/>
                  <a:pt x="26" y="306"/>
                  <a:pt x="73" y="252"/>
                </a:cubicBezTo>
                <a:cubicBezTo>
                  <a:pt x="291" y="0"/>
                  <a:pt x="291" y="0"/>
                  <a:pt x="291" y="0"/>
                </a:cubicBezTo>
                <a:cubicBezTo>
                  <a:pt x="509" y="251"/>
                  <a:pt x="509" y="251"/>
                  <a:pt x="509" y="251"/>
                </a:cubicBezTo>
                <a:cubicBezTo>
                  <a:pt x="557" y="305"/>
                  <a:pt x="583" y="378"/>
                  <a:pt x="582" y="455"/>
                </a:cubicBezTo>
                <a:close/>
                <a:moveTo>
                  <a:pt x="292" y="885"/>
                </a:moveTo>
                <a:cubicBezTo>
                  <a:pt x="498" y="645"/>
                  <a:pt x="498" y="645"/>
                  <a:pt x="498" y="645"/>
                </a:cubicBezTo>
                <a:cubicBezTo>
                  <a:pt x="542" y="595"/>
                  <a:pt x="566" y="527"/>
                  <a:pt x="566" y="455"/>
                </a:cubicBezTo>
                <a:cubicBezTo>
                  <a:pt x="566" y="455"/>
                  <a:pt x="566" y="455"/>
                  <a:pt x="566" y="455"/>
                </a:cubicBezTo>
                <a:cubicBezTo>
                  <a:pt x="566" y="383"/>
                  <a:pt x="542" y="315"/>
                  <a:pt x="498" y="264"/>
                </a:cubicBezTo>
                <a:cubicBezTo>
                  <a:pt x="291" y="26"/>
                  <a:pt x="291" y="26"/>
                  <a:pt x="291" y="26"/>
                </a:cubicBezTo>
                <a:cubicBezTo>
                  <a:pt x="84" y="265"/>
                  <a:pt x="84" y="265"/>
                  <a:pt x="84" y="265"/>
                </a:cubicBezTo>
                <a:cubicBezTo>
                  <a:pt x="41" y="316"/>
                  <a:pt x="16" y="383"/>
                  <a:pt x="16" y="455"/>
                </a:cubicBezTo>
                <a:cubicBezTo>
                  <a:pt x="16" y="528"/>
                  <a:pt x="41" y="596"/>
                  <a:pt x="85" y="647"/>
                </a:cubicBezTo>
                <a:lnTo>
                  <a:pt x="292" y="885"/>
                </a:ln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rgbClr val="C00000"/>
              </a:solidFill>
            </a:endParaRPr>
          </a:p>
        </p:txBody>
      </p:sp>
      <p:sp>
        <p:nvSpPr>
          <p:cNvPr id="13" name="Freeform 17">
            <a:extLst>
              <a:ext uri="{FF2B5EF4-FFF2-40B4-BE49-F238E27FC236}">
                <a16:creationId xmlns:a16="http://schemas.microsoft.com/office/drawing/2014/main" id="{D3E1D28E-6C04-458B-BF65-20EDE7C6BCC4}"/>
              </a:ext>
            </a:extLst>
          </p:cNvPr>
          <p:cNvSpPr>
            <a:spLocks noEditPoints="1"/>
          </p:cNvSpPr>
          <p:nvPr/>
        </p:nvSpPr>
        <p:spPr bwMode="auto">
          <a:xfrm>
            <a:off x="5402260" y="1273176"/>
            <a:ext cx="1403350" cy="2014538"/>
          </a:xfrm>
          <a:custGeom>
            <a:avLst/>
            <a:gdLst>
              <a:gd name="T0" fmla="*/ 589 w 589"/>
              <a:gd name="T1" fmla="*/ 423 h 846"/>
              <a:gd name="T2" fmla="*/ 589 w 589"/>
              <a:gd name="T3" fmla="*/ 423 h 846"/>
              <a:gd name="T4" fmla="*/ 515 w 589"/>
              <a:gd name="T5" fmla="*/ 612 h 846"/>
              <a:gd name="T6" fmla="*/ 295 w 589"/>
              <a:gd name="T7" fmla="*/ 846 h 846"/>
              <a:gd name="T8" fmla="*/ 74 w 589"/>
              <a:gd name="T9" fmla="*/ 613 h 846"/>
              <a:gd name="T10" fmla="*/ 0 w 589"/>
              <a:gd name="T11" fmla="*/ 423 h 846"/>
              <a:gd name="T12" fmla="*/ 74 w 589"/>
              <a:gd name="T13" fmla="*/ 234 h 846"/>
              <a:gd name="T14" fmla="*/ 294 w 589"/>
              <a:gd name="T15" fmla="*/ 0 h 846"/>
              <a:gd name="T16" fmla="*/ 515 w 589"/>
              <a:gd name="T17" fmla="*/ 233 h 846"/>
              <a:gd name="T18" fmla="*/ 589 w 589"/>
              <a:gd name="T19" fmla="*/ 423 h 846"/>
              <a:gd name="T20" fmla="*/ 295 w 589"/>
              <a:gd name="T21" fmla="*/ 812 h 846"/>
              <a:gd name="T22" fmla="*/ 499 w 589"/>
              <a:gd name="T23" fmla="*/ 595 h 846"/>
              <a:gd name="T24" fmla="*/ 566 w 589"/>
              <a:gd name="T25" fmla="*/ 423 h 846"/>
              <a:gd name="T26" fmla="*/ 566 w 589"/>
              <a:gd name="T27" fmla="*/ 423 h 846"/>
              <a:gd name="T28" fmla="*/ 499 w 589"/>
              <a:gd name="T29" fmla="*/ 250 h 846"/>
              <a:gd name="T30" fmla="*/ 294 w 589"/>
              <a:gd name="T31" fmla="*/ 34 h 846"/>
              <a:gd name="T32" fmla="*/ 90 w 589"/>
              <a:gd name="T33" fmla="*/ 251 h 846"/>
              <a:gd name="T34" fmla="*/ 23 w 589"/>
              <a:gd name="T35" fmla="*/ 423 h 846"/>
              <a:gd name="T36" fmla="*/ 90 w 589"/>
              <a:gd name="T37" fmla="*/ 596 h 846"/>
              <a:gd name="T38" fmla="*/ 295 w 589"/>
              <a:gd name="T39" fmla="*/ 812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9" h="846">
                <a:moveTo>
                  <a:pt x="589" y="423"/>
                </a:moveTo>
                <a:cubicBezTo>
                  <a:pt x="589" y="423"/>
                  <a:pt x="589" y="423"/>
                  <a:pt x="589" y="423"/>
                </a:cubicBezTo>
                <a:cubicBezTo>
                  <a:pt x="589" y="494"/>
                  <a:pt x="562" y="562"/>
                  <a:pt x="515" y="612"/>
                </a:cubicBezTo>
                <a:cubicBezTo>
                  <a:pt x="295" y="846"/>
                  <a:pt x="295" y="846"/>
                  <a:pt x="295" y="846"/>
                </a:cubicBezTo>
                <a:cubicBezTo>
                  <a:pt x="74" y="613"/>
                  <a:pt x="74" y="613"/>
                  <a:pt x="74" y="613"/>
                </a:cubicBezTo>
                <a:cubicBezTo>
                  <a:pt x="26" y="563"/>
                  <a:pt x="0" y="495"/>
                  <a:pt x="0" y="423"/>
                </a:cubicBezTo>
                <a:cubicBezTo>
                  <a:pt x="0" y="352"/>
                  <a:pt x="26" y="284"/>
                  <a:pt x="74" y="234"/>
                </a:cubicBezTo>
                <a:cubicBezTo>
                  <a:pt x="294" y="0"/>
                  <a:pt x="294" y="0"/>
                  <a:pt x="294" y="0"/>
                </a:cubicBezTo>
                <a:cubicBezTo>
                  <a:pt x="515" y="233"/>
                  <a:pt x="515" y="233"/>
                  <a:pt x="515" y="233"/>
                </a:cubicBezTo>
                <a:cubicBezTo>
                  <a:pt x="562" y="283"/>
                  <a:pt x="589" y="351"/>
                  <a:pt x="589" y="423"/>
                </a:cubicBezTo>
                <a:close/>
                <a:moveTo>
                  <a:pt x="295" y="812"/>
                </a:moveTo>
                <a:cubicBezTo>
                  <a:pt x="499" y="595"/>
                  <a:pt x="499" y="595"/>
                  <a:pt x="499" y="595"/>
                </a:cubicBezTo>
                <a:cubicBezTo>
                  <a:pt x="542" y="549"/>
                  <a:pt x="566" y="488"/>
                  <a:pt x="566" y="423"/>
                </a:cubicBezTo>
                <a:cubicBezTo>
                  <a:pt x="566" y="423"/>
                  <a:pt x="566" y="423"/>
                  <a:pt x="566" y="423"/>
                </a:cubicBezTo>
                <a:cubicBezTo>
                  <a:pt x="566" y="357"/>
                  <a:pt x="542" y="296"/>
                  <a:pt x="499" y="250"/>
                </a:cubicBezTo>
                <a:cubicBezTo>
                  <a:pt x="294" y="34"/>
                  <a:pt x="294" y="34"/>
                  <a:pt x="294" y="34"/>
                </a:cubicBezTo>
                <a:cubicBezTo>
                  <a:pt x="90" y="251"/>
                  <a:pt x="90" y="251"/>
                  <a:pt x="90" y="251"/>
                </a:cubicBezTo>
                <a:cubicBezTo>
                  <a:pt x="46" y="297"/>
                  <a:pt x="23" y="358"/>
                  <a:pt x="23" y="423"/>
                </a:cubicBezTo>
                <a:cubicBezTo>
                  <a:pt x="22" y="489"/>
                  <a:pt x="46" y="550"/>
                  <a:pt x="90" y="596"/>
                </a:cubicBezTo>
                <a:lnTo>
                  <a:pt x="295" y="812"/>
                </a:ln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rgbClr val="C00000"/>
              </a:solidFill>
            </a:endParaRPr>
          </a:p>
        </p:txBody>
      </p:sp>
      <p:sp>
        <p:nvSpPr>
          <p:cNvPr id="14" name="Freeform 18">
            <a:extLst>
              <a:ext uri="{FF2B5EF4-FFF2-40B4-BE49-F238E27FC236}">
                <a16:creationId xmlns:a16="http://schemas.microsoft.com/office/drawing/2014/main" id="{5FE798D8-7ED4-4FFC-9F5D-39B09B9AFE79}"/>
              </a:ext>
            </a:extLst>
          </p:cNvPr>
          <p:cNvSpPr/>
          <p:nvPr/>
        </p:nvSpPr>
        <p:spPr bwMode="auto">
          <a:xfrm>
            <a:off x="5348285" y="1430338"/>
            <a:ext cx="1511300" cy="1889125"/>
          </a:xfrm>
          <a:custGeom>
            <a:avLst/>
            <a:gdLst>
              <a:gd name="T0" fmla="*/ 98 w 635"/>
              <a:gd name="T1" fmla="*/ 574 h 793"/>
              <a:gd name="T2" fmla="*/ 98 w 635"/>
              <a:gd name="T3" fmla="*/ 219 h 793"/>
              <a:gd name="T4" fmla="*/ 317 w 635"/>
              <a:gd name="T5" fmla="*/ 0 h 793"/>
              <a:gd name="T6" fmla="*/ 537 w 635"/>
              <a:gd name="T7" fmla="*/ 219 h 793"/>
              <a:gd name="T8" fmla="*/ 537 w 635"/>
              <a:gd name="T9" fmla="*/ 574 h 793"/>
              <a:gd name="T10" fmla="*/ 317 w 635"/>
              <a:gd name="T11" fmla="*/ 793 h 793"/>
              <a:gd name="T12" fmla="*/ 98 w 635"/>
              <a:gd name="T13" fmla="*/ 574 h 793"/>
            </a:gdLst>
            <a:ahLst/>
            <a:cxnLst>
              <a:cxn ang="0">
                <a:pos x="T0" y="T1"/>
              </a:cxn>
              <a:cxn ang="0">
                <a:pos x="T2" y="T3"/>
              </a:cxn>
              <a:cxn ang="0">
                <a:pos x="T4" y="T5"/>
              </a:cxn>
              <a:cxn ang="0">
                <a:pos x="T6" y="T7"/>
              </a:cxn>
              <a:cxn ang="0">
                <a:pos x="T8" y="T9"/>
              </a:cxn>
              <a:cxn ang="0">
                <a:pos x="T10" y="T11"/>
              </a:cxn>
              <a:cxn ang="0">
                <a:pos x="T12" y="T13"/>
              </a:cxn>
            </a:cxnLst>
            <a:rect l="0" t="0" r="r" b="b"/>
            <a:pathLst>
              <a:path w="635" h="793">
                <a:moveTo>
                  <a:pt x="98" y="574"/>
                </a:moveTo>
                <a:cubicBezTo>
                  <a:pt x="0" y="476"/>
                  <a:pt x="0" y="317"/>
                  <a:pt x="98" y="219"/>
                </a:cubicBezTo>
                <a:cubicBezTo>
                  <a:pt x="317" y="0"/>
                  <a:pt x="317" y="0"/>
                  <a:pt x="317" y="0"/>
                </a:cubicBezTo>
                <a:cubicBezTo>
                  <a:pt x="537" y="219"/>
                  <a:pt x="537" y="219"/>
                  <a:pt x="537" y="219"/>
                </a:cubicBezTo>
                <a:cubicBezTo>
                  <a:pt x="635" y="317"/>
                  <a:pt x="635" y="476"/>
                  <a:pt x="537" y="574"/>
                </a:cubicBezTo>
                <a:cubicBezTo>
                  <a:pt x="317" y="793"/>
                  <a:pt x="317" y="793"/>
                  <a:pt x="317" y="793"/>
                </a:cubicBezTo>
                <a:lnTo>
                  <a:pt x="98" y="574"/>
                </a:ln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rgbClr val="C00000"/>
              </a:solidFill>
            </a:endParaRPr>
          </a:p>
        </p:txBody>
      </p:sp>
      <p:sp>
        <p:nvSpPr>
          <p:cNvPr id="15" name="Freeform 19">
            <a:extLst>
              <a:ext uri="{FF2B5EF4-FFF2-40B4-BE49-F238E27FC236}">
                <a16:creationId xmlns:a16="http://schemas.microsoft.com/office/drawing/2014/main" id="{32EBD237-000F-4B1E-AD24-2599AE28CD91}"/>
              </a:ext>
            </a:extLst>
          </p:cNvPr>
          <p:cNvSpPr/>
          <p:nvPr/>
        </p:nvSpPr>
        <p:spPr bwMode="auto">
          <a:xfrm>
            <a:off x="5373685" y="1462088"/>
            <a:ext cx="1460500" cy="1825625"/>
          </a:xfrm>
          <a:custGeom>
            <a:avLst/>
            <a:gdLst>
              <a:gd name="T0" fmla="*/ 477 w 613"/>
              <a:gd name="T1" fmla="*/ 171 h 767"/>
              <a:gd name="T2" fmla="*/ 519 w 613"/>
              <a:gd name="T3" fmla="*/ 212 h 767"/>
              <a:gd name="T4" fmla="*/ 519 w 613"/>
              <a:gd name="T5" fmla="*/ 555 h 767"/>
              <a:gd name="T6" fmla="*/ 477 w 613"/>
              <a:gd name="T7" fmla="*/ 596 h 767"/>
              <a:gd name="T8" fmla="*/ 306 w 613"/>
              <a:gd name="T9" fmla="*/ 767 h 767"/>
              <a:gd name="T10" fmla="*/ 135 w 613"/>
              <a:gd name="T11" fmla="*/ 596 h 767"/>
              <a:gd name="T12" fmla="*/ 94 w 613"/>
              <a:gd name="T13" fmla="*/ 555 h 767"/>
              <a:gd name="T14" fmla="*/ 94 w 613"/>
              <a:gd name="T15" fmla="*/ 212 h 767"/>
              <a:gd name="T16" fmla="*/ 135 w 613"/>
              <a:gd name="T17" fmla="*/ 171 h 767"/>
              <a:gd name="T18" fmla="*/ 306 w 613"/>
              <a:gd name="T19" fmla="*/ 0 h 767"/>
              <a:gd name="T20" fmla="*/ 477 w 613"/>
              <a:gd name="T21" fmla="*/ 171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3" h="767">
                <a:moveTo>
                  <a:pt x="477" y="171"/>
                </a:moveTo>
                <a:cubicBezTo>
                  <a:pt x="519" y="212"/>
                  <a:pt x="519" y="212"/>
                  <a:pt x="519" y="212"/>
                </a:cubicBezTo>
                <a:cubicBezTo>
                  <a:pt x="613" y="307"/>
                  <a:pt x="613" y="461"/>
                  <a:pt x="519" y="555"/>
                </a:cubicBezTo>
                <a:cubicBezTo>
                  <a:pt x="477" y="596"/>
                  <a:pt x="477" y="596"/>
                  <a:pt x="477" y="596"/>
                </a:cubicBezTo>
                <a:cubicBezTo>
                  <a:pt x="306" y="767"/>
                  <a:pt x="306" y="767"/>
                  <a:pt x="306" y="767"/>
                </a:cubicBezTo>
                <a:cubicBezTo>
                  <a:pt x="135" y="596"/>
                  <a:pt x="135" y="596"/>
                  <a:pt x="135" y="596"/>
                </a:cubicBezTo>
                <a:cubicBezTo>
                  <a:pt x="94" y="555"/>
                  <a:pt x="94" y="555"/>
                  <a:pt x="94" y="555"/>
                </a:cubicBezTo>
                <a:cubicBezTo>
                  <a:pt x="0" y="461"/>
                  <a:pt x="0" y="307"/>
                  <a:pt x="94" y="212"/>
                </a:cubicBezTo>
                <a:cubicBezTo>
                  <a:pt x="135" y="171"/>
                  <a:pt x="135" y="171"/>
                  <a:pt x="135" y="171"/>
                </a:cubicBezTo>
                <a:cubicBezTo>
                  <a:pt x="306" y="0"/>
                  <a:pt x="306" y="0"/>
                  <a:pt x="306" y="0"/>
                </a:cubicBezTo>
                <a:lnTo>
                  <a:pt x="477" y="171"/>
                </a:lnTo>
                <a:close/>
              </a:path>
            </a:pathLst>
          </a:custGeom>
          <a:solidFill>
            <a:srgbClr val="E85F5A"/>
          </a:solidFill>
          <a:ln>
            <a:solidFill>
              <a:srgbClr val="E85F5A"/>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C00000"/>
              </a:solidFill>
            </a:endParaRPr>
          </a:p>
        </p:txBody>
      </p:sp>
      <p:sp>
        <p:nvSpPr>
          <p:cNvPr id="16" name="Freeform 20">
            <a:extLst>
              <a:ext uri="{FF2B5EF4-FFF2-40B4-BE49-F238E27FC236}">
                <a16:creationId xmlns:a16="http://schemas.microsoft.com/office/drawing/2014/main" id="{C10C4CE0-1DC5-4B86-A665-782D5188F823}"/>
              </a:ext>
            </a:extLst>
          </p:cNvPr>
          <p:cNvSpPr>
            <a:spLocks noEditPoints="1"/>
          </p:cNvSpPr>
          <p:nvPr/>
        </p:nvSpPr>
        <p:spPr bwMode="auto">
          <a:xfrm>
            <a:off x="6153148" y="2659063"/>
            <a:ext cx="2516188" cy="1357313"/>
          </a:xfrm>
          <a:custGeom>
            <a:avLst/>
            <a:gdLst>
              <a:gd name="T0" fmla="*/ 529 w 1057"/>
              <a:gd name="T1" fmla="*/ 570 h 570"/>
              <a:gd name="T2" fmla="*/ 529 w 1057"/>
              <a:gd name="T3" fmla="*/ 570 h 570"/>
              <a:gd name="T4" fmla="*/ 293 w 1057"/>
              <a:gd name="T5" fmla="*/ 499 h 570"/>
              <a:gd name="T6" fmla="*/ 0 w 1057"/>
              <a:gd name="T7" fmla="*/ 286 h 570"/>
              <a:gd name="T8" fmla="*/ 292 w 1057"/>
              <a:gd name="T9" fmla="*/ 72 h 570"/>
              <a:gd name="T10" fmla="*/ 528 w 1057"/>
              <a:gd name="T11" fmla="*/ 0 h 570"/>
              <a:gd name="T12" fmla="*/ 763 w 1057"/>
              <a:gd name="T13" fmla="*/ 71 h 570"/>
              <a:gd name="T14" fmla="*/ 1057 w 1057"/>
              <a:gd name="T15" fmla="*/ 284 h 570"/>
              <a:gd name="T16" fmla="*/ 765 w 1057"/>
              <a:gd name="T17" fmla="*/ 498 h 570"/>
              <a:gd name="T18" fmla="*/ 529 w 1057"/>
              <a:gd name="T19" fmla="*/ 570 h 570"/>
              <a:gd name="T20" fmla="*/ 6 w 1057"/>
              <a:gd name="T21" fmla="*/ 286 h 570"/>
              <a:gd name="T22" fmla="*/ 296 w 1057"/>
              <a:gd name="T23" fmla="*/ 497 h 570"/>
              <a:gd name="T24" fmla="*/ 529 w 1057"/>
              <a:gd name="T25" fmla="*/ 566 h 570"/>
              <a:gd name="T26" fmla="*/ 529 w 1057"/>
              <a:gd name="T27" fmla="*/ 566 h 570"/>
              <a:gd name="T28" fmla="*/ 762 w 1057"/>
              <a:gd name="T29" fmla="*/ 496 h 570"/>
              <a:gd name="T30" fmla="*/ 1050 w 1057"/>
              <a:gd name="T31" fmla="*/ 284 h 570"/>
              <a:gd name="T32" fmla="*/ 760 w 1057"/>
              <a:gd name="T33" fmla="*/ 73 h 570"/>
              <a:gd name="T34" fmla="*/ 528 w 1057"/>
              <a:gd name="T35" fmla="*/ 4 h 570"/>
              <a:gd name="T36" fmla="*/ 295 w 1057"/>
              <a:gd name="T37" fmla="*/ 74 h 570"/>
              <a:gd name="T38" fmla="*/ 6 w 1057"/>
              <a:gd name="T39" fmla="*/ 28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7" h="570">
                <a:moveTo>
                  <a:pt x="529" y="570"/>
                </a:moveTo>
                <a:cubicBezTo>
                  <a:pt x="529" y="570"/>
                  <a:pt x="529" y="570"/>
                  <a:pt x="529" y="570"/>
                </a:cubicBezTo>
                <a:cubicBezTo>
                  <a:pt x="440" y="570"/>
                  <a:pt x="356" y="545"/>
                  <a:pt x="293" y="499"/>
                </a:cubicBezTo>
                <a:cubicBezTo>
                  <a:pt x="0" y="286"/>
                  <a:pt x="0" y="286"/>
                  <a:pt x="0" y="286"/>
                </a:cubicBezTo>
                <a:cubicBezTo>
                  <a:pt x="292" y="72"/>
                  <a:pt x="292" y="72"/>
                  <a:pt x="292" y="72"/>
                </a:cubicBezTo>
                <a:cubicBezTo>
                  <a:pt x="355" y="26"/>
                  <a:pt x="439" y="0"/>
                  <a:pt x="528" y="0"/>
                </a:cubicBezTo>
                <a:cubicBezTo>
                  <a:pt x="617" y="0"/>
                  <a:pt x="701" y="25"/>
                  <a:pt x="763" y="71"/>
                </a:cubicBezTo>
                <a:cubicBezTo>
                  <a:pt x="1057" y="284"/>
                  <a:pt x="1057" y="284"/>
                  <a:pt x="1057" y="284"/>
                </a:cubicBezTo>
                <a:cubicBezTo>
                  <a:pt x="765" y="498"/>
                  <a:pt x="765" y="498"/>
                  <a:pt x="765" y="498"/>
                </a:cubicBezTo>
                <a:cubicBezTo>
                  <a:pt x="702" y="544"/>
                  <a:pt x="618" y="570"/>
                  <a:pt x="529" y="570"/>
                </a:cubicBezTo>
                <a:close/>
                <a:moveTo>
                  <a:pt x="6" y="286"/>
                </a:moveTo>
                <a:cubicBezTo>
                  <a:pt x="296" y="497"/>
                  <a:pt x="296" y="497"/>
                  <a:pt x="296" y="497"/>
                </a:cubicBezTo>
                <a:cubicBezTo>
                  <a:pt x="358" y="542"/>
                  <a:pt x="441" y="566"/>
                  <a:pt x="529" y="566"/>
                </a:cubicBezTo>
                <a:cubicBezTo>
                  <a:pt x="529" y="566"/>
                  <a:pt x="529" y="566"/>
                  <a:pt x="529" y="566"/>
                </a:cubicBezTo>
                <a:cubicBezTo>
                  <a:pt x="617" y="566"/>
                  <a:pt x="700" y="541"/>
                  <a:pt x="762" y="496"/>
                </a:cubicBezTo>
                <a:cubicBezTo>
                  <a:pt x="1050" y="284"/>
                  <a:pt x="1050" y="284"/>
                  <a:pt x="1050" y="284"/>
                </a:cubicBezTo>
                <a:cubicBezTo>
                  <a:pt x="760" y="73"/>
                  <a:pt x="760" y="73"/>
                  <a:pt x="760" y="73"/>
                </a:cubicBezTo>
                <a:cubicBezTo>
                  <a:pt x="698" y="28"/>
                  <a:pt x="616" y="4"/>
                  <a:pt x="528" y="4"/>
                </a:cubicBezTo>
                <a:cubicBezTo>
                  <a:pt x="440" y="4"/>
                  <a:pt x="357" y="29"/>
                  <a:pt x="295" y="74"/>
                </a:cubicBezTo>
                <a:lnTo>
                  <a:pt x="6" y="286"/>
                </a:ln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17" name="Freeform 21">
            <a:extLst>
              <a:ext uri="{FF2B5EF4-FFF2-40B4-BE49-F238E27FC236}">
                <a16:creationId xmlns:a16="http://schemas.microsoft.com/office/drawing/2014/main" id="{494FC0D6-7BFE-45D7-91BC-43DF1ED137B9}"/>
              </a:ext>
            </a:extLst>
          </p:cNvPr>
          <p:cNvSpPr>
            <a:spLocks noEditPoints="1"/>
          </p:cNvSpPr>
          <p:nvPr/>
        </p:nvSpPr>
        <p:spPr bwMode="auto">
          <a:xfrm>
            <a:off x="6153148" y="2654301"/>
            <a:ext cx="2333625" cy="1371600"/>
          </a:xfrm>
          <a:custGeom>
            <a:avLst/>
            <a:gdLst>
              <a:gd name="T0" fmla="*/ 490 w 980"/>
              <a:gd name="T1" fmla="*/ 576 h 576"/>
              <a:gd name="T2" fmla="*/ 490 w 980"/>
              <a:gd name="T3" fmla="*/ 576 h 576"/>
              <a:gd name="T4" fmla="*/ 272 w 980"/>
              <a:gd name="T5" fmla="*/ 504 h 576"/>
              <a:gd name="T6" fmla="*/ 0 w 980"/>
              <a:gd name="T7" fmla="*/ 288 h 576"/>
              <a:gd name="T8" fmla="*/ 270 w 980"/>
              <a:gd name="T9" fmla="*/ 72 h 576"/>
              <a:gd name="T10" fmla="*/ 490 w 980"/>
              <a:gd name="T11" fmla="*/ 0 h 576"/>
              <a:gd name="T12" fmla="*/ 708 w 980"/>
              <a:gd name="T13" fmla="*/ 72 h 576"/>
              <a:gd name="T14" fmla="*/ 980 w 980"/>
              <a:gd name="T15" fmla="*/ 288 h 576"/>
              <a:gd name="T16" fmla="*/ 710 w 980"/>
              <a:gd name="T17" fmla="*/ 504 h 576"/>
              <a:gd name="T18" fmla="*/ 490 w 980"/>
              <a:gd name="T19" fmla="*/ 576 h 576"/>
              <a:gd name="T20" fmla="*/ 17 w 980"/>
              <a:gd name="T21" fmla="*/ 288 h 576"/>
              <a:gd name="T22" fmla="*/ 280 w 980"/>
              <a:gd name="T23" fmla="*/ 497 h 576"/>
              <a:gd name="T24" fmla="*/ 490 w 980"/>
              <a:gd name="T25" fmla="*/ 566 h 576"/>
              <a:gd name="T26" fmla="*/ 490 w 980"/>
              <a:gd name="T27" fmla="*/ 566 h 576"/>
              <a:gd name="T28" fmla="*/ 701 w 980"/>
              <a:gd name="T29" fmla="*/ 497 h 576"/>
              <a:gd name="T30" fmla="*/ 963 w 980"/>
              <a:gd name="T31" fmla="*/ 288 h 576"/>
              <a:gd name="T32" fmla="*/ 700 w 980"/>
              <a:gd name="T33" fmla="*/ 79 h 576"/>
              <a:gd name="T34" fmla="*/ 490 w 980"/>
              <a:gd name="T35" fmla="*/ 10 h 576"/>
              <a:gd name="T36" fmla="*/ 279 w 980"/>
              <a:gd name="T37" fmla="*/ 79 h 576"/>
              <a:gd name="T38" fmla="*/ 17 w 980"/>
              <a:gd name="T39" fmla="*/ 288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0" h="576">
                <a:moveTo>
                  <a:pt x="490" y="576"/>
                </a:moveTo>
                <a:cubicBezTo>
                  <a:pt x="490" y="576"/>
                  <a:pt x="490" y="576"/>
                  <a:pt x="490" y="576"/>
                </a:cubicBezTo>
                <a:cubicBezTo>
                  <a:pt x="408" y="576"/>
                  <a:pt x="330" y="550"/>
                  <a:pt x="272" y="504"/>
                </a:cubicBezTo>
                <a:cubicBezTo>
                  <a:pt x="0" y="288"/>
                  <a:pt x="0" y="288"/>
                  <a:pt x="0" y="288"/>
                </a:cubicBezTo>
                <a:cubicBezTo>
                  <a:pt x="270" y="72"/>
                  <a:pt x="270" y="72"/>
                  <a:pt x="270" y="72"/>
                </a:cubicBezTo>
                <a:cubicBezTo>
                  <a:pt x="329" y="25"/>
                  <a:pt x="407" y="0"/>
                  <a:pt x="490" y="0"/>
                </a:cubicBezTo>
                <a:cubicBezTo>
                  <a:pt x="573" y="0"/>
                  <a:pt x="650" y="26"/>
                  <a:pt x="708" y="72"/>
                </a:cubicBezTo>
                <a:cubicBezTo>
                  <a:pt x="980" y="288"/>
                  <a:pt x="980" y="288"/>
                  <a:pt x="980" y="288"/>
                </a:cubicBezTo>
                <a:cubicBezTo>
                  <a:pt x="710" y="504"/>
                  <a:pt x="710" y="504"/>
                  <a:pt x="710" y="504"/>
                </a:cubicBezTo>
                <a:cubicBezTo>
                  <a:pt x="651" y="550"/>
                  <a:pt x="573" y="576"/>
                  <a:pt x="490" y="576"/>
                </a:cubicBezTo>
                <a:close/>
                <a:moveTo>
                  <a:pt x="17" y="288"/>
                </a:moveTo>
                <a:cubicBezTo>
                  <a:pt x="280" y="497"/>
                  <a:pt x="280" y="497"/>
                  <a:pt x="280" y="497"/>
                </a:cubicBezTo>
                <a:cubicBezTo>
                  <a:pt x="336" y="541"/>
                  <a:pt x="411" y="566"/>
                  <a:pt x="490" y="566"/>
                </a:cubicBezTo>
                <a:cubicBezTo>
                  <a:pt x="490" y="566"/>
                  <a:pt x="490" y="566"/>
                  <a:pt x="490" y="566"/>
                </a:cubicBezTo>
                <a:cubicBezTo>
                  <a:pt x="570" y="566"/>
                  <a:pt x="645" y="542"/>
                  <a:pt x="701" y="497"/>
                </a:cubicBezTo>
                <a:cubicBezTo>
                  <a:pt x="963" y="288"/>
                  <a:pt x="963" y="288"/>
                  <a:pt x="963" y="288"/>
                </a:cubicBezTo>
                <a:cubicBezTo>
                  <a:pt x="700" y="79"/>
                  <a:pt x="700" y="79"/>
                  <a:pt x="700" y="79"/>
                </a:cubicBezTo>
                <a:cubicBezTo>
                  <a:pt x="644" y="34"/>
                  <a:pt x="569" y="10"/>
                  <a:pt x="490" y="10"/>
                </a:cubicBezTo>
                <a:cubicBezTo>
                  <a:pt x="410" y="10"/>
                  <a:pt x="335" y="34"/>
                  <a:pt x="279" y="79"/>
                </a:cubicBezTo>
                <a:lnTo>
                  <a:pt x="17" y="288"/>
                </a:lnTo>
                <a:close/>
              </a:path>
            </a:pathLst>
          </a:custGeom>
          <a:solidFill>
            <a:srgbClr val="E85F5A"/>
          </a:solidFill>
          <a:ln>
            <a:solidFill>
              <a:srgbClr val="E85F5A"/>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lumMod val="60000"/>
                  <a:lumOff val="40000"/>
                </a:schemeClr>
              </a:solidFill>
            </a:endParaRPr>
          </a:p>
        </p:txBody>
      </p:sp>
      <p:sp>
        <p:nvSpPr>
          <p:cNvPr id="18" name="Freeform 22">
            <a:extLst>
              <a:ext uri="{FF2B5EF4-FFF2-40B4-BE49-F238E27FC236}">
                <a16:creationId xmlns:a16="http://schemas.microsoft.com/office/drawing/2014/main" id="{EE32A7F0-CDE0-477A-AC02-B5BDC5281F6F}"/>
              </a:ext>
            </a:extLst>
          </p:cNvPr>
          <p:cNvSpPr>
            <a:spLocks noEditPoints="1"/>
          </p:cNvSpPr>
          <p:nvPr/>
        </p:nvSpPr>
        <p:spPr bwMode="auto">
          <a:xfrm>
            <a:off x="6153148" y="2644776"/>
            <a:ext cx="2171700" cy="1389063"/>
          </a:xfrm>
          <a:custGeom>
            <a:avLst/>
            <a:gdLst>
              <a:gd name="T0" fmla="*/ 456 w 912"/>
              <a:gd name="T1" fmla="*/ 583 h 583"/>
              <a:gd name="T2" fmla="*/ 456 w 912"/>
              <a:gd name="T3" fmla="*/ 583 h 583"/>
              <a:gd name="T4" fmla="*/ 253 w 912"/>
              <a:gd name="T5" fmla="*/ 510 h 583"/>
              <a:gd name="T6" fmla="*/ 0 w 912"/>
              <a:gd name="T7" fmla="*/ 292 h 583"/>
              <a:gd name="T8" fmla="*/ 251 w 912"/>
              <a:gd name="T9" fmla="*/ 74 h 583"/>
              <a:gd name="T10" fmla="*/ 456 w 912"/>
              <a:gd name="T11" fmla="*/ 0 h 583"/>
              <a:gd name="T12" fmla="*/ 659 w 912"/>
              <a:gd name="T13" fmla="*/ 73 h 583"/>
              <a:gd name="T14" fmla="*/ 912 w 912"/>
              <a:gd name="T15" fmla="*/ 291 h 583"/>
              <a:gd name="T16" fmla="*/ 660 w 912"/>
              <a:gd name="T17" fmla="*/ 510 h 583"/>
              <a:gd name="T18" fmla="*/ 456 w 912"/>
              <a:gd name="T19" fmla="*/ 583 h 583"/>
              <a:gd name="T20" fmla="*/ 26 w 912"/>
              <a:gd name="T21" fmla="*/ 292 h 583"/>
              <a:gd name="T22" fmla="*/ 266 w 912"/>
              <a:gd name="T23" fmla="*/ 499 h 583"/>
              <a:gd name="T24" fmla="*/ 456 w 912"/>
              <a:gd name="T25" fmla="*/ 567 h 583"/>
              <a:gd name="T26" fmla="*/ 456 w 912"/>
              <a:gd name="T27" fmla="*/ 567 h 583"/>
              <a:gd name="T28" fmla="*/ 647 w 912"/>
              <a:gd name="T29" fmla="*/ 498 h 583"/>
              <a:gd name="T30" fmla="*/ 885 w 912"/>
              <a:gd name="T31" fmla="*/ 291 h 583"/>
              <a:gd name="T32" fmla="*/ 646 w 912"/>
              <a:gd name="T33" fmla="*/ 85 h 583"/>
              <a:gd name="T34" fmla="*/ 456 w 912"/>
              <a:gd name="T35" fmla="*/ 17 h 583"/>
              <a:gd name="T36" fmla="*/ 264 w 912"/>
              <a:gd name="T37" fmla="*/ 85 h 583"/>
              <a:gd name="T38" fmla="*/ 26 w 912"/>
              <a:gd name="T39" fmla="*/ 292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583">
                <a:moveTo>
                  <a:pt x="456" y="583"/>
                </a:moveTo>
                <a:cubicBezTo>
                  <a:pt x="456" y="583"/>
                  <a:pt x="456" y="583"/>
                  <a:pt x="456" y="583"/>
                </a:cubicBezTo>
                <a:cubicBezTo>
                  <a:pt x="379" y="583"/>
                  <a:pt x="307" y="557"/>
                  <a:pt x="253" y="510"/>
                </a:cubicBezTo>
                <a:cubicBezTo>
                  <a:pt x="0" y="292"/>
                  <a:pt x="0" y="292"/>
                  <a:pt x="0" y="292"/>
                </a:cubicBezTo>
                <a:cubicBezTo>
                  <a:pt x="251" y="74"/>
                  <a:pt x="251" y="74"/>
                  <a:pt x="251" y="74"/>
                </a:cubicBezTo>
                <a:cubicBezTo>
                  <a:pt x="305" y="26"/>
                  <a:pt x="378" y="0"/>
                  <a:pt x="456" y="0"/>
                </a:cubicBezTo>
                <a:cubicBezTo>
                  <a:pt x="533" y="1"/>
                  <a:pt x="605" y="26"/>
                  <a:pt x="659" y="73"/>
                </a:cubicBezTo>
                <a:cubicBezTo>
                  <a:pt x="912" y="291"/>
                  <a:pt x="912" y="291"/>
                  <a:pt x="912" y="291"/>
                </a:cubicBezTo>
                <a:cubicBezTo>
                  <a:pt x="660" y="510"/>
                  <a:pt x="660" y="510"/>
                  <a:pt x="660" y="510"/>
                </a:cubicBezTo>
                <a:cubicBezTo>
                  <a:pt x="606" y="557"/>
                  <a:pt x="534" y="583"/>
                  <a:pt x="456" y="583"/>
                </a:cubicBezTo>
                <a:close/>
                <a:moveTo>
                  <a:pt x="26" y="292"/>
                </a:moveTo>
                <a:cubicBezTo>
                  <a:pt x="266" y="499"/>
                  <a:pt x="266" y="499"/>
                  <a:pt x="266" y="499"/>
                </a:cubicBezTo>
                <a:cubicBezTo>
                  <a:pt x="316" y="542"/>
                  <a:pt x="384" y="566"/>
                  <a:pt x="456" y="567"/>
                </a:cubicBezTo>
                <a:cubicBezTo>
                  <a:pt x="456" y="567"/>
                  <a:pt x="456" y="567"/>
                  <a:pt x="456" y="567"/>
                </a:cubicBezTo>
                <a:cubicBezTo>
                  <a:pt x="529" y="567"/>
                  <a:pt x="596" y="542"/>
                  <a:pt x="647" y="498"/>
                </a:cubicBezTo>
                <a:cubicBezTo>
                  <a:pt x="885" y="291"/>
                  <a:pt x="885" y="291"/>
                  <a:pt x="885" y="291"/>
                </a:cubicBezTo>
                <a:cubicBezTo>
                  <a:pt x="646" y="85"/>
                  <a:pt x="646" y="85"/>
                  <a:pt x="646" y="85"/>
                </a:cubicBezTo>
                <a:cubicBezTo>
                  <a:pt x="595" y="41"/>
                  <a:pt x="528" y="17"/>
                  <a:pt x="456" y="17"/>
                </a:cubicBezTo>
                <a:cubicBezTo>
                  <a:pt x="383" y="17"/>
                  <a:pt x="315" y="41"/>
                  <a:pt x="264" y="85"/>
                </a:cubicBezTo>
                <a:lnTo>
                  <a:pt x="26" y="292"/>
                </a:lnTo>
                <a:close/>
              </a:path>
            </a:pathLst>
          </a:custGeom>
          <a:solidFill>
            <a:srgbClr val="E85F5A"/>
          </a:solidFill>
          <a:ln>
            <a:solidFill>
              <a:srgbClr val="E85F5A"/>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lumMod val="60000"/>
                  <a:lumOff val="40000"/>
                </a:schemeClr>
              </a:solidFill>
            </a:endParaRPr>
          </a:p>
        </p:txBody>
      </p:sp>
      <p:sp>
        <p:nvSpPr>
          <p:cNvPr id="19" name="Freeform 23">
            <a:extLst>
              <a:ext uri="{FF2B5EF4-FFF2-40B4-BE49-F238E27FC236}">
                <a16:creationId xmlns:a16="http://schemas.microsoft.com/office/drawing/2014/main" id="{50EF7C6C-F28C-451A-A7BA-A5204BC56193}"/>
              </a:ext>
            </a:extLst>
          </p:cNvPr>
          <p:cNvSpPr>
            <a:spLocks noEditPoints="1"/>
          </p:cNvSpPr>
          <p:nvPr/>
        </p:nvSpPr>
        <p:spPr bwMode="auto">
          <a:xfrm>
            <a:off x="6153148" y="2638426"/>
            <a:ext cx="2014538" cy="1401763"/>
          </a:xfrm>
          <a:custGeom>
            <a:avLst/>
            <a:gdLst>
              <a:gd name="T0" fmla="*/ 423 w 846"/>
              <a:gd name="T1" fmla="*/ 589 h 589"/>
              <a:gd name="T2" fmla="*/ 423 w 846"/>
              <a:gd name="T3" fmla="*/ 589 h 589"/>
              <a:gd name="T4" fmla="*/ 234 w 846"/>
              <a:gd name="T5" fmla="*/ 515 h 589"/>
              <a:gd name="T6" fmla="*/ 0 w 846"/>
              <a:gd name="T7" fmla="*/ 295 h 589"/>
              <a:gd name="T8" fmla="*/ 233 w 846"/>
              <a:gd name="T9" fmla="*/ 74 h 589"/>
              <a:gd name="T10" fmla="*/ 423 w 846"/>
              <a:gd name="T11" fmla="*/ 0 h 589"/>
              <a:gd name="T12" fmla="*/ 612 w 846"/>
              <a:gd name="T13" fmla="*/ 74 h 589"/>
              <a:gd name="T14" fmla="*/ 846 w 846"/>
              <a:gd name="T15" fmla="*/ 294 h 589"/>
              <a:gd name="T16" fmla="*/ 613 w 846"/>
              <a:gd name="T17" fmla="*/ 515 h 589"/>
              <a:gd name="T18" fmla="*/ 423 w 846"/>
              <a:gd name="T19" fmla="*/ 589 h 589"/>
              <a:gd name="T20" fmla="*/ 34 w 846"/>
              <a:gd name="T21" fmla="*/ 295 h 589"/>
              <a:gd name="T22" fmla="*/ 251 w 846"/>
              <a:gd name="T23" fmla="*/ 499 h 589"/>
              <a:gd name="T24" fmla="*/ 423 w 846"/>
              <a:gd name="T25" fmla="*/ 566 h 589"/>
              <a:gd name="T26" fmla="*/ 423 w 846"/>
              <a:gd name="T27" fmla="*/ 566 h 589"/>
              <a:gd name="T28" fmla="*/ 597 w 846"/>
              <a:gd name="T29" fmla="*/ 499 h 589"/>
              <a:gd name="T30" fmla="*/ 812 w 846"/>
              <a:gd name="T31" fmla="*/ 294 h 589"/>
              <a:gd name="T32" fmla="*/ 595 w 846"/>
              <a:gd name="T33" fmla="*/ 90 h 589"/>
              <a:gd name="T34" fmla="*/ 423 w 846"/>
              <a:gd name="T35" fmla="*/ 23 h 589"/>
              <a:gd name="T36" fmla="*/ 250 w 846"/>
              <a:gd name="T37" fmla="*/ 90 h 589"/>
              <a:gd name="T38" fmla="*/ 34 w 846"/>
              <a:gd name="T39" fmla="*/ 29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6" h="589">
                <a:moveTo>
                  <a:pt x="423" y="589"/>
                </a:moveTo>
                <a:cubicBezTo>
                  <a:pt x="423" y="589"/>
                  <a:pt x="423" y="589"/>
                  <a:pt x="423" y="589"/>
                </a:cubicBezTo>
                <a:cubicBezTo>
                  <a:pt x="352" y="589"/>
                  <a:pt x="285" y="563"/>
                  <a:pt x="234" y="515"/>
                </a:cubicBezTo>
                <a:cubicBezTo>
                  <a:pt x="0" y="295"/>
                  <a:pt x="0" y="295"/>
                  <a:pt x="0" y="295"/>
                </a:cubicBezTo>
                <a:cubicBezTo>
                  <a:pt x="233" y="74"/>
                  <a:pt x="233" y="74"/>
                  <a:pt x="233" y="74"/>
                </a:cubicBezTo>
                <a:cubicBezTo>
                  <a:pt x="283" y="26"/>
                  <a:pt x="351" y="0"/>
                  <a:pt x="423" y="0"/>
                </a:cubicBezTo>
                <a:cubicBezTo>
                  <a:pt x="495" y="0"/>
                  <a:pt x="562" y="27"/>
                  <a:pt x="612" y="74"/>
                </a:cubicBezTo>
                <a:cubicBezTo>
                  <a:pt x="846" y="294"/>
                  <a:pt x="846" y="294"/>
                  <a:pt x="846" y="294"/>
                </a:cubicBezTo>
                <a:cubicBezTo>
                  <a:pt x="613" y="515"/>
                  <a:pt x="613" y="515"/>
                  <a:pt x="613" y="515"/>
                </a:cubicBezTo>
                <a:cubicBezTo>
                  <a:pt x="563" y="563"/>
                  <a:pt x="495" y="589"/>
                  <a:pt x="423" y="589"/>
                </a:cubicBezTo>
                <a:close/>
                <a:moveTo>
                  <a:pt x="34" y="295"/>
                </a:moveTo>
                <a:cubicBezTo>
                  <a:pt x="251" y="499"/>
                  <a:pt x="251" y="499"/>
                  <a:pt x="251" y="499"/>
                </a:cubicBezTo>
                <a:cubicBezTo>
                  <a:pt x="297" y="542"/>
                  <a:pt x="358" y="566"/>
                  <a:pt x="423" y="566"/>
                </a:cubicBezTo>
                <a:cubicBezTo>
                  <a:pt x="423" y="566"/>
                  <a:pt x="423" y="566"/>
                  <a:pt x="423" y="566"/>
                </a:cubicBezTo>
                <a:cubicBezTo>
                  <a:pt x="489" y="566"/>
                  <a:pt x="551" y="542"/>
                  <a:pt x="597" y="499"/>
                </a:cubicBezTo>
                <a:cubicBezTo>
                  <a:pt x="812" y="294"/>
                  <a:pt x="812" y="294"/>
                  <a:pt x="812" y="294"/>
                </a:cubicBezTo>
                <a:cubicBezTo>
                  <a:pt x="595" y="90"/>
                  <a:pt x="595" y="90"/>
                  <a:pt x="595" y="90"/>
                </a:cubicBezTo>
                <a:cubicBezTo>
                  <a:pt x="549" y="47"/>
                  <a:pt x="488" y="23"/>
                  <a:pt x="423" y="23"/>
                </a:cubicBezTo>
                <a:cubicBezTo>
                  <a:pt x="357" y="23"/>
                  <a:pt x="296" y="47"/>
                  <a:pt x="250" y="90"/>
                </a:cubicBezTo>
                <a:lnTo>
                  <a:pt x="34" y="295"/>
                </a:ln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chemeClr val="accent4">
                  <a:lumMod val="60000"/>
                  <a:lumOff val="40000"/>
                </a:schemeClr>
              </a:solidFill>
            </a:endParaRPr>
          </a:p>
        </p:txBody>
      </p:sp>
      <p:sp>
        <p:nvSpPr>
          <p:cNvPr id="20" name="Freeform 24">
            <a:extLst>
              <a:ext uri="{FF2B5EF4-FFF2-40B4-BE49-F238E27FC236}">
                <a16:creationId xmlns:a16="http://schemas.microsoft.com/office/drawing/2014/main" id="{F8C34CDF-B625-48AA-ADC9-A281F7125A4A}"/>
              </a:ext>
            </a:extLst>
          </p:cNvPr>
          <p:cNvSpPr/>
          <p:nvPr/>
        </p:nvSpPr>
        <p:spPr bwMode="auto">
          <a:xfrm>
            <a:off x="6121398" y="2643188"/>
            <a:ext cx="1890713" cy="1392238"/>
          </a:xfrm>
          <a:custGeom>
            <a:avLst/>
            <a:gdLst>
              <a:gd name="T0" fmla="*/ 397 w 794"/>
              <a:gd name="T1" fmla="*/ 585 h 585"/>
              <a:gd name="T2" fmla="*/ 219 w 794"/>
              <a:gd name="T3" fmla="*/ 512 h 585"/>
              <a:gd name="T4" fmla="*/ 0 w 794"/>
              <a:gd name="T5" fmla="*/ 293 h 585"/>
              <a:gd name="T6" fmla="*/ 218 w 794"/>
              <a:gd name="T7" fmla="*/ 73 h 585"/>
              <a:gd name="T8" fmla="*/ 397 w 794"/>
              <a:gd name="T9" fmla="*/ 0 h 585"/>
              <a:gd name="T10" fmla="*/ 574 w 794"/>
              <a:gd name="T11" fmla="*/ 72 h 585"/>
              <a:gd name="T12" fmla="*/ 794 w 794"/>
              <a:gd name="T13" fmla="*/ 291 h 585"/>
              <a:gd name="T14" fmla="*/ 575 w 794"/>
              <a:gd name="T15" fmla="*/ 511 h 585"/>
              <a:gd name="T16" fmla="*/ 397 w 794"/>
              <a:gd name="T17" fmla="*/ 585 h 585"/>
              <a:gd name="T18" fmla="*/ 397 w 794"/>
              <a:gd name="T19" fmla="*/ 58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4" h="585">
                <a:moveTo>
                  <a:pt x="397" y="585"/>
                </a:moveTo>
                <a:cubicBezTo>
                  <a:pt x="330" y="585"/>
                  <a:pt x="267" y="559"/>
                  <a:pt x="219" y="512"/>
                </a:cubicBezTo>
                <a:cubicBezTo>
                  <a:pt x="0" y="293"/>
                  <a:pt x="0" y="293"/>
                  <a:pt x="0" y="293"/>
                </a:cubicBezTo>
                <a:cubicBezTo>
                  <a:pt x="218" y="73"/>
                  <a:pt x="218" y="73"/>
                  <a:pt x="218" y="73"/>
                </a:cubicBezTo>
                <a:cubicBezTo>
                  <a:pt x="266" y="26"/>
                  <a:pt x="329" y="0"/>
                  <a:pt x="397" y="0"/>
                </a:cubicBezTo>
                <a:cubicBezTo>
                  <a:pt x="464" y="0"/>
                  <a:pt x="527" y="25"/>
                  <a:pt x="574" y="72"/>
                </a:cubicBezTo>
                <a:cubicBezTo>
                  <a:pt x="794" y="291"/>
                  <a:pt x="794" y="291"/>
                  <a:pt x="794" y="291"/>
                </a:cubicBezTo>
                <a:cubicBezTo>
                  <a:pt x="575" y="511"/>
                  <a:pt x="575" y="511"/>
                  <a:pt x="575" y="511"/>
                </a:cubicBezTo>
                <a:cubicBezTo>
                  <a:pt x="528" y="558"/>
                  <a:pt x="464" y="585"/>
                  <a:pt x="397" y="585"/>
                </a:cubicBezTo>
                <a:cubicBezTo>
                  <a:pt x="397" y="585"/>
                  <a:pt x="397" y="585"/>
                  <a:pt x="397" y="585"/>
                </a:cubicBezTo>
                <a:close/>
              </a:path>
            </a:pathLst>
          </a:custGeom>
          <a:solidFill>
            <a:srgbClr val="E85F5A"/>
          </a:solidFill>
          <a:ln>
            <a:solidFill>
              <a:srgbClr val="E85F5A"/>
            </a:solidFill>
          </a:ln>
        </p:spPr>
        <p:txBody>
          <a:bodyPr vert="horz" wrap="square" lIns="91440" tIns="45720" rIns="91440" bIns="45720" numCol="1" anchor="t" anchorCtr="0" compatLnSpc="1"/>
          <a:lstStyle/>
          <a:p>
            <a:endParaRPr lang="zh-CN" altLang="en-US">
              <a:solidFill>
                <a:srgbClr val="C00000"/>
              </a:solidFill>
            </a:endParaRPr>
          </a:p>
        </p:txBody>
      </p:sp>
      <p:sp>
        <p:nvSpPr>
          <p:cNvPr id="21" name="Freeform 25">
            <a:extLst>
              <a:ext uri="{FF2B5EF4-FFF2-40B4-BE49-F238E27FC236}">
                <a16:creationId xmlns:a16="http://schemas.microsoft.com/office/drawing/2014/main" id="{679574BA-43CE-4224-AAC7-45F9C5289983}"/>
              </a:ext>
            </a:extLst>
          </p:cNvPr>
          <p:cNvSpPr/>
          <p:nvPr/>
        </p:nvSpPr>
        <p:spPr bwMode="auto">
          <a:xfrm>
            <a:off x="6153148" y="2606676"/>
            <a:ext cx="1825625" cy="1462088"/>
          </a:xfrm>
          <a:custGeom>
            <a:avLst/>
            <a:gdLst>
              <a:gd name="T0" fmla="*/ 596 w 767"/>
              <a:gd name="T1" fmla="*/ 135 h 614"/>
              <a:gd name="T2" fmla="*/ 554 w 767"/>
              <a:gd name="T3" fmla="*/ 94 h 614"/>
              <a:gd name="T4" fmla="*/ 212 w 767"/>
              <a:gd name="T5" fmla="*/ 95 h 614"/>
              <a:gd name="T6" fmla="*/ 171 w 767"/>
              <a:gd name="T7" fmla="*/ 137 h 614"/>
              <a:gd name="T8" fmla="*/ 0 w 767"/>
              <a:gd name="T9" fmla="*/ 308 h 614"/>
              <a:gd name="T10" fmla="*/ 172 w 767"/>
              <a:gd name="T11" fmla="*/ 479 h 614"/>
              <a:gd name="T12" fmla="*/ 213 w 767"/>
              <a:gd name="T13" fmla="*/ 520 h 614"/>
              <a:gd name="T14" fmla="*/ 555 w 767"/>
              <a:gd name="T15" fmla="*/ 519 h 614"/>
              <a:gd name="T16" fmla="*/ 597 w 767"/>
              <a:gd name="T17" fmla="*/ 478 h 614"/>
              <a:gd name="T18" fmla="*/ 767 w 767"/>
              <a:gd name="T19" fmla="*/ 306 h 614"/>
              <a:gd name="T20" fmla="*/ 596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596" y="135"/>
                </a:moveTo>
                <a:cubicBezTo>
                  <a:pt x="554" y="94"/>
                  <a:pt x="554" y="94"/>
                  <a:pt x="554" y="94"/>
                </a:cubicBezTo>
                <a:cubicBezTo>
                  <a:pt x="460" y="0"/>
                  <a:pt x="306" y="1"/>
                  <a:pt x="212" y="95"/>
                </a:cubicBezTo>
                <a:cubicBezTo>
                  <a:pt x="171" y="137"/>
                  <a:pt x="171" y="137"/>
                  <a:pt x="171" y="137"/>
                </a:cubicBezTo>
                <a:cubicBezTo>
                  <a:pt x="0" y="308"/>
                  <a:pt x="0" y="308"/>
                  <a:pt x="0" y="308"/>
                </a:cubicBezTo>
                <a:cubicBezTo>
                  <a:pt x="172" y="479"/>
                  <a:pt x="172" y="479"/>
                  <a:pt x="172" y="479"/>
                </a:cubicBezTo>
                <a:cubicBezTo>
                  <a:pt x="213" y="520"/>
                  <a:pt x="213" y="520"/>
                  <a:pt x="213" y="520"/>
                </a:cubicBezTo>
                <a:cubicBezTo>
                  <a:pt x="307" y="614"/>
                  <a:pt x="461" y="613"/>
                  <a:pt x="555" y="519"/>
                </a:cubicBezTo>
                <a:cubicBezTo>
                  <a:pt x="597" y="478"/>
                  <a:pt x="597" y="478"/>
                  <a:pt x="597" y="478"/>
                </a:cubicBezTo>
                <a:cubicBezTo>
                  <a:pt x="767" y="306"/>
                  <a:pt x="767" y="306"/>
                  <a:pt x="767" y="306"/>
                </a:cubicBezTo>
                <a:lnTo>
                  <a:pt x="596" y="135"/>
                </a:lnTo>
                <a:close/>
              </a:path>
            </a:pathLst>
          </a:custGeom>
          <a:solidFill>
            <a:srgbClr val="E85F5A"/>
          </a:solidFill>
          <a:ln>
            <a:solidFill>
              <a:srgbClr val="E85F5A"/>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solidFill>
                  <a:srgbClr val="C00000"/>
                </a:solidFill>
              </a:rPr>
              <a:t> </a:t>
            </a:r>
            <a:endParaRPr lang="zh-CN" altLang="en-US" dirty="0">
              <a:solidFill>
                <a:srgbClr val="C00000"/>
              </a:solidFill>
            </a:endParaRPr>
          </a:p>
        </p:txBody>
      </p:sp>
      <p:sp>
        <p:nvSpPr>
          <p:cNvPr id="22" name="Freeform 26">
            <a:extLst>
              <a:ext uri="{FF2B5EF4-FFF2-40B4-BE49-F238E27FC236}">
                <a16:creationId xmlns:a16="http://schemas.microsoft.com/office/drawing/2014/main" id="{0FFC6848-F040-44BA-9994-565DFB1C94EE}"/>
              </a:ext>
            </a:extLst>
          </p:cNvPr>
          <p:cNvSpPr/>
          <p:nvPr/>
        </p:nvSpPr>
        <p:spPr bwMode="auto">
          <a:xfrm>
            <a:off x="5054598" y="3395663"/>
            <a:ext cx="2105025" cy="2870707"/>
          </a:xfrm>
          <a:custGeom>
            <a:avLst/>
            <a:gdLst>
              <a:gd name="T0" fmla="*/ 846 w 884"/>
              <a:gd name="T1" fmla="*/ 289 h 1711"/>
              <a:gd name="T2" fmla="*/ 846 w 884"/>
              <a:gd name="T3" fmla="*/ 289 h 1711"/>
              <a:gd name="T4" fmla="*/ 651 w 884"/>
              <a:gd name="T5" fmla="*/ 208 h 1711"/>
              <a:gd name="T6" fmla="*/ 442 w 884"/>
              <a:gd name="T7" fmla="*/ 0 h 1711"/>
              <a:gd name="T8" fmla="*/ 233 w 884"/>
              <a:gd name="T9" fmla="*/ 208 h 1711"/>
              <a:gd name="T10" fmla="*/ 38 w 884"/>
              <a:gd name="T11" fmla="*/ 289 h 1711"/>
              <a:gd name="T12" fmla="*/ 0 w 884"/>
              <a:gd name="T13" fmla="*/ 286 h 1711"/>
              <a:gd name="T14" fmla="*/ 162 w 884"/>
              <a:gd name="T15" fmla="*/ 392 h 1711"/>
              <a:gd name="T16" fmla="*/ 362 w 884"/>
              <a:gd name="T17" fmla="*/ 663 h 1711"/>
              <a:gd name="T18" fmla="*/ 421 w 884"/>
              <a:gd name="T19" fmla="*/ 953 h 1711"/>
              <a:gd name="T20" fmla="*/ 421 w 884"/>
              <a:gd name="T21" fmla="*/ 953 h 1711"/>
              <a:gd name="T22" fmla="*/ 421 w 884"/>
              <a:gd name="T23" fmla="*/ 987 h 1711"/>
              <a:gd name="T24" fmla="*/ 421 w 884"/>
              <a:gd name="T25" fmla="*/ 987 h 1711"/>
              <a:gd name="T26" fmla="*/ 421 w 884"/>
              <a:gd name="T27" fmla="*/ 1491 h 1711"/>
              <a:gd name="T28" fmla="*/ 271 w 884"/>
              <a:gd name="T29" fmla="*/ 1681 h 1711"/>
              <a:gd name="T30" fmla="*/ 269 w 884"/>
              <a:gd name="T31" fmla="*/ 1681 h 1711"/>
              <a:gd name="T32" fmla="*/ 269 w 884"/>
              <a:gd name="T33" fmla="*/ 1711 h 1711"/>
              <a:gd name="T34" fmla="*/ 611 w 884"/>
              <a:gd name="T35" fmla="*/ 1711 h 1711"/>
              <a:gd name="T36" fmla="*/ 611 w 884"/>
              <a:gd name="T37" fmla="*/ 1681 h 1711"/>
              <a:gd name="T38" fmla="*/ 610 w 884"/>
              <a:gd name="T39" fmla="*/ 1681 h 1711"/>
              <a:gd name="T40" fmla="*/ 463 w 884"/>
              <a:gd name="T41" fmla="*/ 1508 h 1711"/>
              <a:gd name="T42" fmla="*/ 463 w 884"/>
              <a:gd name="T43" fmla="*/ 976 h 1711"/>
              <a:gd name="T44" fmla="*/ 463 w 884"/>
              <a:gd name="T45" fmla="*/ 976 h 1711"/>
              <a:gd name="T46" fmla="*/ 463 w 884"/>
              <a:gd name="T47" fmla="*/ 953 h 1711"/>
              <a:gd name="T48" fmla="*/ 463 w 884"/>
              <a:gd name="T49" fmla="*/ 953 h 1711"/>
              <a:gd name="T50" fmla="*/ 522 w 884"/>
              <a:gd name="T51" fmla="*/ 663 h 1711"/>
              <a:gd name="T52" fmla="*/ 722 w 884"/>
              <a:gd name="T53" fmla="*/ 392 h 1711"/>
              <a:gd name="T54" fmla="*/ 884 w 884"/>
              <a:gd name="T55" fmla="*/ 286 h 1711"/>
              <a:gd name="T56" fmla="*/ 846 w 884"/>
              <a:gd name="T57" fmla="*/ 289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84" h="1711">
                <a:moveTo>
                  <a:pt x="846" y="289"/>
                </a:moveTo>
                <a:cubicBezTo>
                  <a:pt x="846" y="289"/>
                  <a:pt x="846" y="289"/>
                  <a:pt x="846" y="289"/>
                </a:cubicBezTo>
                <a:cubicBezTo>
                  <a:pt x="772" y="289"/>
                  <a:pt x="703" y="260"/>
                  <a:pt x="651" y="208"/>
                </a:cubicBezTo>
                <a:cubicBezTo>
                  <a:pt x="442" y="0"/>
                  <a:pt x="442" y="0"/>
                  <a:pt x="442" y="0"/>
                </a:cubicBezTo>
                <a:cubicBezTo>
                  <a:pt x="233" y="208"/>
                  <a:pt x="233" y="208"/>
                  <a:pt x="233" y="208"/>
                </a:cubicBezTo>
                <a:cubicBezTo>
                  <a:pt x="181" y="260"/>
                  <a:pt x="112" y="289"/>
                  <a:pt x="38" y="289"/>
                </a:cubicBezTo>
                <a:cubicBezTo>
                  <a:pt x="25" y="289"/>
                  <a:pt x="12" y="288"/>
                  <a:pt x="0" y="286"/>
                </a:cubicBezTo>
                <a:cubicBezTo>
                  <a:pt x="59" y="314"/>
                  <a:pt x="113" y="350"/>
                  <a:pt x="162" y="392"/>
                </a:cubicBezTo>
                <a:cubicBezTo>
                  <a:pt x="248" y="465"/>
                  <a:pt x="317" y="558"/>
                  <a:pt x="362" y="663"/>
                </a:cubicBezTo>
                <a:cubicBezTo>
                  <a:pt x="400" y="752"/>
                  <a:pt x="421" y="850"/>
                  <a:pt x="421" y="953"/>
                </a:cubicBezTo>
                <a:cubicBezTo>
                  <a:pt x="421" y="953"/>
                  <a:pt x="421" y="953"/>
                  <a:pt x="421" y="953"/>
                </a:cubicBezTo>
                <a:cubicBezTo>
                  <a:pt x="421" y="987"/>
                  <a:pt x="421" y="987"/>
                  <a:pt x="421" y="987"/>
                </a:cubicBezTo>
                <a:cubicBezTo>
                  <a:pt x="421" y="987"/>
                  <a:pt x="421" y="987"/>
                  <a:pt x="421" y="987"/>
                </a:cubicBezTo>
                <a:cubicBezTo>
                  <a:pt x="421" y="1491"/>
                  <a:pt x="421" y="1491"/>
                  <a:pt x="421" y="1491"/>
                </a:cubicBezTo>
                <a:cubicBezTo>
                  <a:pt x="402" y="1601"/>
                  <a:pt x="342" y="1681"/>
                  <a:pt x="271" y="1681"/>
                </a:cubicBezTo>
                <a:cubicBezTo>
                  <a:pt x="270" y="1681"/>
                  <a:pt x="270" y="1681"/>
                  <a:pt x="269" y="1681"/>
                </a:cubicBezTo>
                <a:cubicBezTo>
                  <a:pt x="269" y="1711"/>
                  <a:pt x="269" y="1711"/>
                  <a:pt x="269" y="1711"/>
                </a:cubicBezTo>
                <a:cubicBezTo>
                  <a:pt x="611" y="1711"/>
                  <a:pt x="611" y="1711"/>
                  <a:pt x="611" y="1711"/>
                </a:cubicBezTo>
                <a:cubicBezTo>
                  <a:pt x="611" y="1681"/>
                  <a:pt x="611" y="1681"/>
                  <a:pt x="611" y="1681"/>
                </a:cubicBezTo>
                <a:cubicBezTo>
                  <a:pt x="611" y="1681"/>
                  <a:pt x="610" y="1681"/>
                  <a:pt x="610" y="1681"/>
                </a:cubicBezTo>
                <a:cubicBezTo>
                  <a:pt x="543" y="1681"/>
                  <a:pt x="485" y="1609"/>
                  <a:pt x="463" y="1508"/>
                </a:cubicBezTo>
                <a:cubicBezTo>
                  <a:pt x="463" y="976"/>
                  <a:pt x="463" y="976"/>
                  <a:pt x="463" y="976"/>
                </a:cubicBezTo>
                <a:cubicBezTo>
                  <a:pt x="463" y="976"/>
                  <a:pt x="463" y="976"/>
                  <a:pt x="463" y="976"/>
                </a:cubicBezTo>
                <a:cubicBezTo>
                  <a:pt x="463" y="953"/>
                  <a:pt x="463" y="953"/>
                  <a:pt x="463" y="953"/>
                </a:cubicBezTo>
                <a:cubicBezTo>
                  <a:pt x="463" y="953"/>
                  <a:pt x="463" y="953"/>
                  <a:pt x="463" y="953"/>
                </a:cubicBezTo>
                <a:cubicBezTo>
                  <a:pt x="463" y="850"/>
                  <a:pt x="484" y="752"/>
                  <a:pt x="522" y="663"/>
                </a:cubicBezTo>
                <a:cubicBezTo>
                  <a:pt x="567" y="558"/>
                  <a:pt x="636" y="465"/>
                  <a:pt x="722" y="392"/>
                </a:cubicBezTo>
                <a:cubicBezTo>
                  <a:pt x="771" y="350"/>
                  <a:pt x="825" y="314"/>
                  <a:pt x="884" y="286"/>
                </a:cubicBezTo>
                <a:cubicBezTo>
                  <a:pt x="872" y="288"/>
                  <a:pt x="859" y="289"/>
                  <a:pt x="846" y="289"/>
                </a:cubicBezTo>
                <a:close/>
              </a:path>
            </a:pathLst>
          </a:custGeom>
          <a:solidFill>
            <a:srgbClr val="E85F5A"/>
          </a:solidFill>
          <a:ln>
            <a:solidFill>
              <a:srgbClr val="E85F5A"/>
            </a:solidFill>
          </a:ln>
          <a:effectLst>
            <a:outerShdw blurRad="139700" dist="114300" dir="102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C00000"/>
              </a:solidFill>
            </a:endParaRPr>
          </a:p>
        </p:txBody>
      </p:sp>
      <p:sp>
        <p:nvSpPr>
          <p:cNvPr id="23" name="文本框 97">
            <a:extLst>
              <a:ext uri="{FF2B5EF4-FFF2-40B4-BE49-F238E27FC236}">
                <a16:creationId xmlns:a16="http://schemas.microsoft.com/office/drawing/2014/main" id="{73359CE6-1F2E-4DEC-B6D9-D9241F3067F9}"/>
              </a:ext>
            </a:extLst>
          </p:cNvPr>
          <p:cNvSpPr txBox="1"/>
          <p:nvPr/>
        </p:nvSpPr>
        <p:spPr>
          <a:xfrm>
            <a:off x="5500725" y="2138661"/>
            <a:ext cx="800219" cy="461665"/>
          </a:xfrm>
          <a:prstGeom prst="rect">
            <a:avLst/>
          </a:prstGeom>
          <a:solidFill>
            <a:srgbClr val="E85F5A"/>
          </a:solidFill>
          <a:ln>
            <a:solidFill>
              <a:srgbClr val="E85F5A"/>
            </a:solidFill>
          </a:ln>
        </p:spPr>
        <p:txBody>
          <a:bodyPr wrap="none" rtlCol="0">
            <a:spAutoFit/>
          </a:bodyPr>
          <a:lstStyle/>
          <a:p>
            <a:r>
              <a:rPr lang="zh-CN" altLang="en-US" sz="2400" dirty="0">
                <a:solidFill>
                  <a:schemeClr val="bg1"/>
                </a:solidFill>
                <a:latin typeface="+mj-ea"/>
                <a:cs typeface="Arial Unicode MS" panose="020B0604020202020204" pitchFamily="34" charset="-122"/>
              </a:rPr>
              <a:t>标题</a:t>
            </a:r>
            <a:endParaRPr lang="zh-CN" altLang="en-US" sz="2400" dirty="0">
              <a:solidFill>
                <a:schemeClr val="bg1"/>
              </a:solidFill>
              <a:latin typeface="Tahoma" pitchFamily="34" charset="0"/>
              <a:cs typeface="Tahoma" pitchFamily="34" charset="0"/>
            </a:endParaRPr>
          </a:p>
        </p:txBody>
      </p:sp>
      <p:sp>
        <p:nvSpPr>
          <p:cNvPr id="24" name="文本框 98">
            <a:extLst>
              <a:ext uri="{FF2B5EF4-FFF2-40B4-BE49-F238E27FC236}">
                <a16:creationId xmlns:a16="http://schemas.microsoft.com/office/drawing/2014/main" id="{034B0D44-EAD8-4893-8714-21CE9EAF0933}"/>
              </a:ext>
            </a:extLst>
          </p:cNvPr>
          <p:cNvSpPr txBox="1"/>
          <p:nvPr/>
        </p:nvSpPr>
        <p:spPr>
          <a:xfrm>
            <a:off x="4587118" y="3126731"/>
            <a:ext cx="800219" cy="461665"/>
          </a:xfrm>
          <a:prstGeom prst="rect">
            <a:avLst/>
          </a:prstGeom>
          <a:solidFill>
            <a:srgbClr val="E85F5A"/>
          </a:solidFill>
          <a:ln>
            <a:solidFill>
              <a:srgbClr val="E85F5A"/>
            </a:solidFill>
          </a:ln>
        </p:spPr>
        <p:txBody>
          <a:bodyPr wrap="none" rtlCol="0">
            <a:spAutoFit/>
          </a:bodyPr>
          <a:lstStyle/>
          <a:p>
            <a:r>
              <a:rPr lang="zh-CN" altLang="en-US" sz="2400" dirty="0">
                <a:solidFill>
                  <a:schemeClr val="bg1"/>
                </a:solidFill>
                <a:latin typeface="+mj-ea"/>
                <a:cs typeface="Arial Unicode MS" panose="020B0604020202020204" pitchFamily="34" charset="-122"/>
              </a:rPr>
              <a:t>标题</a:t>
            </a:r>
            <a:endParaRPr lang="zh-CN" altLang="en-US" sz="2400" dirty="0">
              <a:solidFill>
                <a:schemeClr val="bg1"/>
              </a:solidFill>
              <a:latin typeface="Tahoma" pitchFamily="34" charset="0"/>
              <a:cs typeface="Tahoma" pitchFamily="34" charset="0"/>
            </a:endParaRPr>
          </a:p>
        </p:txBody>
      </p:sp>
      <p:sp>
        <p:nvSpPr>
          <p:cNvPr id="25" name="文本框 99">
            <a:extLst>
              <a:ext uri="{FF2B5EF4-FFF2-40B4-BE49-F238E27FC236}">
                <a16:creationId xmlns:a16="http://schemas.microsoft.com/office/drawing/2014/main" id="{920244E8-0301-4831-A958-B80BD841D6E1}"/>
              </a:ext>
            </a:extLst>
          </p:cNvPr>
          <p:cNvSpPr txBox="1"/>
          <p:nvPr/>
        </p:nvSpPr>
        <p:spPr>
          <a:xfrm>
            <a:off x="6415919" y="3126731"/>
            <a:ext cx="800219" cy="461665"/>
          </a:xfrm>
          <a:prstGeom prst="rect">
            <a:avLst/>
          </a:prstGeom>
          <a:solidFill>
            <a:srgbClr val="E85F5A"/>
          </a:solidFill>
          <a:ln>
            <a:solidFill>
              <a:srgbClr val="E85F5A"/>
            </a:solidFill>
          </a:ln>
        </p:spPr>
        <p:txBody>
          <a:bodyPr wrap="none" rtlCol="0">
            <a:spAutoFit/>
          </a:bodyPr>
          <a:lstStyle/>
          <a:p>
            <a:r>
              <a:rPr lang="zh-CN" altLang="en-US" sz="2400" dirty="0">
                <a:solidFill>
                  <a:schemeClr val="bg1"/>
                </a:solidFill>
                <a:latin typeface="+mj-ea"/>
                <a:cs typeface="Arial Unicode MS" panose="020B0604020202020204" pitchFamily="34" charset="-122"/>
              </a:rPr>
              <a:t>标题</a:t>
            </a:r>
            <a:endParaRPr lang="zh-CN" altLang="en-US" sz="2400" dirty="0">
              <a:solidFill>
                <a:schemeClr val="bg1"/>
              </a:solidFill>
              <a:latin typeface="Tahoma" pitchFamily="34" charset="0"/>
              <a:cs typeface="Tahoma" pitchFamily="34" charset="0"/>
            </a:endParaRPr>
          </a:p>
        </p:txBody>
      </p:sp>
      <p:cxnSp>
        <p:nvCxnSpPr>
          <p:cNvPr id="26" name="直接连接符 25">
            <a:extLst>
              <a:ext uri="{FF2B5EF4-FFF2-40B4-BE49-F238E27FC236}">
                <a16:creationId xmlns:a16="http://schemas.microsoft.com/office/drawing/2014/main" id="{19AA84E9-D4B2-474A-9C05-87AE6D2FBDB2}"/>
              </a:ext>
            </a:extLst>
          </p:cNvPr>
          <p:cNvCxnSpPr/>
          <p:nvPr/>
        </p:nvCxnSpPr>
        <p:spPr>
          <a:xfrm flipH="1">
            <a:off x="383692" y="3336831"/>
            <a:ext cx="3894178" cy="0"/>
          </a:xfrm>
          <a:prstGeom prst="line">
            <a:avLst/>
          </a:prstGeom>
          <a:ln>
            <a:solidFill>
              <a:srgbClr val="E85F5A"/>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7AE56A47-FA10-460D-97BC-EFAB448C831C}"/>
              </a:ext>
            </a:extLst>
          </p:cNvPr>
          <p:cNvCxnSpPr/>
          <p:nvPr/>
        </p:nvCxnSpPr>
        <p:spPr>
          <a:xfrm flipH="1">
            <a:off x="7874169" y="3316099"/>
            <a:ext cx="4108507" cy="0"/>
          </a:xfrm>
          <a:prstGeom prst="line">
            <a:avLst/>
          </a:prstGeom>
          <a:ln>
            <a:solidFill>
              <a:srgbClr val="E85F5A"/>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4DCDE138-8619-4950-89FE-D7A28967911E}"/>
              </a:ext>
            </a:extLst>
          </p:cNvPr>
          <p:cNvCxnSpPr/>
          <p:nvPr/>
        </p:nvCxnSpPr>
        <p:spPr>
          <a:xfrm flipH="1">
            <a:off x="6727540" y="2089367"/>
            <a:ext cx="4108507" cy="0"/>
          </a:xfrm>
          <a:prstGeom prst="line">
            <a:avLst/>
          </a:prstGeom>
          <a:ln>
            <a:solidFill>
              <a:srgbClr val="E85F5A"/>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F5E9F1BC-1A27-417A-8C38-5A7A62C0FD67}"/>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年度工作概述</a:t>
            </a:r>
          </a:p>
        </p:txBody>
      </p:sp>
      <p:sp>
        <p:nvSpPr>
          <p:cNvPr id="48" name="矩形 47">
            <a:extLst>
              <a:ext uri="{FF2B5EF4-FFF2-40B4-BE49-F238E27FC236}">
                <a16:creationId xmlns:a16="http://schemas.microsoft.com/office/drawing/2014/main" id="{65721F6F-BEAC-4C7D-A871-E8D28AD7EEC1}"/>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49" name="图片 48">
            <a:extLst>
              <a:ext uri="{FF2B5EF4-FFF2-40B4-BE49-F238E27FC236}">
                <a16:creationId xmlns:a16="http://schemas.microsoft.com/office/drawing/2014/main" id="{E026DA3B-6071-42DC-BA14-653CE058F9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sp>
        <p:nvSpPr>
          <p:cNvPr id="50" name="矩形: 圆角 49">
            <a:extLst>
              <a:ext uri="{FF2B5EF4-FFF2-40B4-BE49-F238E27FC236}">
                <a16:creationId xmlns:a16="http://schemas.microsoft.com/office/drawing/2014/main" id="{04DF23BF-F182-4442-BF4C-631BFE2AD9D8}"/>
              </a:ext>
            </a:extLst>
          </p:cNvPr>
          <p:cNvSpPr/>
          <p:nvPr/>
        </p:nvSpPr>
        <p:spPr>
          <a:xfrm>
            <a:off x="1553707" y="2794889"/>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76F7EEEB-545E-40B6-B6F7-C7E2BBA95EBC}"/>
              </a:ext>
            </a:extLst>
          </p:cNvPr>
          <p:cNvSpPr txBox="1"/>
          <p:nvPr/>
        </p:nvSpPr>
        <p:spPr>
          <a:xfrm>
            <a:off x="803933" y="2794889"/>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52" name="矩形: 圆角 51">
            <a:extLst>
              <a:ext uri="{FF2B5EF4-FFF2-40B4-BE49-F238E27FC236}">
                <a16:creationId xmlns:a16="http://schemas.microsoft.com/office/drawing/2014/main" id="{35DB69A0-E490-4A80-B19B-03C98C4BE76D}"/>
              </a:ext>
            </a:extLst>
          </p:cNvPr>
          <p:cNvSpPr/>
          <p:nvPr/>
        </p:nvSpPr>
        <p:spPr>
          <a:xfrm>
            <a:off x="8343474" y="1531696"/>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43C14E3E-EE0D-447E-B3CC-8AE44E436374}"/>
              </a:ext>
            </a:extLst>
          </p:cNvPr>
          <p:cNvSpPr txBox="1"/>
          <p:nvPr/>
        </p:nvSpPr>
        <p:spPr>
          <a:xfrm>
            <a:off x="7593700" y="1531696"/>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54" name="矩形: 圆角 53">
            <a:extLst>
              <a:ext uri="{FF2B5EF4-FFF2-40B4-BE49-F238E27FC236}">
                <a16:creationId xmlns:a16="http://schemas.microsoft.com/office/drawing/2014/main" id="{F33D5767-F54E-4133-987E-6FCF15E42257}"/>
              </a:ext>
            </a:extLst>
          </p:cNvPr>
          <p:cNvSpPr/>
          <p:nvPr/>
        </p:nvSpPr>
        <p:spPr>
          <a:xfrm>
            <a:off x="9539099" y="3778532"/>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F9F51AA2-F58F-4016-8C02-08D32BFB4010}"/>
              </a:ext>
            </a:extLst>
          </p:cNvPr>
          <p:cNvSpPr txBox="1"/>
          <p:nvPr/>
        </p:nvSpPr>
        <p:spPr>
          <a:xfrm>
            <a:off x="8789325" y="3778532"/>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Tree>
    <p:extLst>
      <p:ext uri="{BB962C8B-B14F-4D97-AF65-F5344CB8AC3E}">
        <p14:creationId xmlns:p14="http://schemas.microsoft.com/office/powerpoint/2010/main" val="22626581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250"/>
                                        <p:tgtEl>
                                          <p:spTgt spid="22"/>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250"/>
                                        <p:tgtEl>
                                          <p:spTgt spid="2"/>
                                        </p:tgtEl>
                                      </p:cBhvr>
                                    </p:animEffect>
                                  </p:childTnLst>
                                </p:cTn>
                              </p:par>
                            </p:childTnLst>
                          </p:cTn>
                        </p:par>
                        <p:par>
                          <p:cTn id="12" fill="hold">
                            <p:stCondLst>
                              <p:cond delay="500"/>
                            </p:stCondLst>
                            <p:childTnLst>
                              <p:par>
                                <p:cTn id="13" presetID="22" presetClass="entr" presetSubtype="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250"/>
                                        <p:tgtEl>
                                          <p:spTgt spid="3"/>
                                        </p:tgtEl>
                                      </p:cBhvr>
                                    </p:animEffect>
                                  </p:childTnLst>
                                </p:cTn>
                              </p:par>
                            </p:childTnLst>
                          </p:cTn>
                        </p:par>
                        <p:par>
                          <p:cTn id="16" fill="hold">
                            <p:stCondLst>
                              <p:cond delay="750"/>
                            </p:stCondLst>
                            <p:childTnLst>
                              <p:par>
                                <p:cTn id="17" presetID="2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right)">
                                      <p:cBhvr>
                                        <p:cTn id="34" dur="500"/>
                                        <p:tgtEl>
                                          <p:spTgt spid="9"/>
                                        </p:tgtEl>
                                      </p:cBhvr>
                                    </p:animEffect>
                                  </p:childTnLst>
                                </p:cTn>
                              </p:par>
                            </p:childTnLst>
                          </p:cTn>
                        </p:par>
                        <p:par>
                          <p:cTn id="35" fill="hold">
                            <p:stCondLst>
                              <p:cond delay="125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1750"/>
                            </p:stCondLst>
                            <p:childTnLst>
                              <p:par>
                                <p:cTn id="55" presetID="22" presetClass="entr" presetSubtype="4"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down)">
                                      <p:cBhvr>
                                        <p:cTn id="57" dur="500"/>
                                        <p:tgtEl>
                                          <p:spTgt spid="10"/>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down)">
                                      <p:cBhvr>
                                        <p:cTn id="60" dur="500"/>
                                        <p:tgtEl>
                                          <p:spTgt spid="11"/>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down)">
                                      <p:cBhvr>
                                        <p:cTn id="63" dur="500"/>
                                        <p:tgtEl>
                                          <p:spTgt spid="12"/>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500"/>
                                        <p:tgtEl>
                                          <p:spTgt spid="13"/>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down)">
                                      <p:cBhvr>
                                        <p:cTn id="69" dur="500"/>
                                        <p:tgtEl>
                                          <p:spTgt spid="14"/>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down)">
                                      <p:cBhvr>
                                        <p:cTn id="72" dur="500"/>
                                        <p:tgtEl>
                                          <p:spTgt spid="15"/>
                                        </p:tgtEl>
                                      </p:cBhvr>
                                    </p:animEffect>
                                  </p:childTnLst>
                                </p:cTn>
                              </p:par>
                            </p:childTnLst>
                          </p:cTn>
                        </p:par>
                        <p:par>
                          <p:cTn id="73" fill="hold">
                            <p:stCondLst>
                              <p:cond delay="2250"/>
                            </p:stCondLst>
                            <p:childTnLst>
                              <p:par>
                                <p:cTn id="74" presetID="2" presetClass="entr" presetSubtype="1"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250" fill="hold"/>
                                        <p:tgtEl>
                                          <p:spTgt spid="23"/>
                                        </p:tgtEl>
                                        <p:attrNameLst>
                                          <p:attrName>ppt_x</p:attrName>
                                        </p:attrNameLst>
                                      </p:cBhvr>
                                      <p:tavLst>
                                        <p:tav tm="0">
                                          <p:val>
                                            <p:strVal val="#ppt_x"/>
                                          </p:val>
                                        </p:tav>
                                        <p:tav tm="100000">
                                          <p:val>
                                            <p:strVal val="#ppt_x"/>
                                          </p:val>
                                        </p:tav>
                                      </p:tavLst>
                                    </p:anim>
                                    <p:anim calcmode="lin" valueType="num">
                                      <p:cBhvr additive="base">
                                        <p:cTn id="77" dur="250" fill="hold"/>
                                        <p:tgtEl>
                                          <p:spTgt spid="23"/>
                                        </p:tgtEl>
                                        <p:attrNameLst>
                                          <p:attrName>ppt_y</p:attrName>
                                        </p:attrNameLst>
                                      </p:cBhvr>
                                      <p:tavLst>
                                        <p:tav tm="0">
                                          <p:val>
                                            <p:strVal val="0-#ppt_h/2"/>
                                          </p:val>
                                        </p:tav>
                                        <p:tav tm="100000">
                                          <p:val>
                                            <p:strVal val="#ppt_y"/>
                                          </p:val>
                                        </p:tav>
                                      </p:tavLst>
                                    </p:anim>
                                  </p:childTnLst>
                                </p:cTn>
                              </p:par>
                            </p:childTnLst>
                          </p:cTn>
                        </p:par>
                        <p:par>
                          <p:cTn id="78" fill="hold">
                            <p:stCondLst>
                              <p:cond delay="2500"/>
                            </p:stCondLst>
                            <p:childTnLst>
                              <p:par>
                                <p:cTn id="79" presetID="2" presetClass="entr" presetSubtype="1"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250" fill="hold"/>
                                        <p:tgtEl>
                                          <p:spTgt spid="24"/>
                                        </p:tgtEl>
                                        <p:attrNameLst>
                                          <p:attrName>ppt_x</p:attrName>
                                        </p:attrNameLst>
                                      </p:cBhvr>
                                      <p:tavLst>
                                        <p:tav tm="0">
                                          <p:val>
                                            <p:strVal val="#ppt_x"/>
                                          </p:val>
                                        </p:tav>
                                        <p:tav tm="100000">
                                          <p:val>
                                            <p:strVal val="#ppt_x"/>
                                          </p:val>
                                        </p:tav>
                                      </p:tavLst>
                                    </p:anim>
                                    <p:anim calcmode="lin" valueType="num">
                                      <p:cBhvr additive="base">
                                        <p:cTn id="82" dur="250" fill="hold"/>
                                        <p:tgtEl>
                                          <p:spTgt spid="24"/>
                                        </p:tgtEl>
                                        <p:attrNameLst>
                                          <p:attrName>ppt_y</p:attrName>
                                        </p:attrNameLst>
                                      </p:cBhvr>
                                      <p:tavLst>
                                        <p:tav tm="0">
                                          <p:val>
                                            <p:strVal val="0-#ppt_h/2"/>
                                          </p:val>
                                        </p:tav>
                                        <p:tav tm="100000">
                                          <p:val>
                                            <p:strVal val="#ppt_y"/>
                                          </p:val>
                                        </p:tav>
                                      </p:tavLst>
                                    </p:anim>
                                  </p:childTnLst>
                                </p:cTn>
                              </p:par>
                            </p:childTnLst>
                          </p:cTn>
                        </p:par>
                        <p:par>
                          <p:cTn id="83" fill="hold">
                            <p:stCondLst>
                              <p:cond delay="2750"/>
                            </p:stCondLst>
                            <p:childTnLst>
                              <p:par>
                                <p:cTn id="84" presetID="2" presetClass="entr" presetSubtype="1" fill="hold" grpId="0" nodeType="afterEffect">
                                  <p:stCondLst>
                                    <p:cond delay="0"/>
                                  </p:stCondLst>
                                  <p:childTnLst>
                                    <p:set>
                                      <p:cBhvr>
                                        <p:cTn id="85" dur="1" fill="hold">
                                          <p:stCondLst>
                                            <p:cond delay="0"/>
                                          </p:stCondLst>
                                        </p:cTn>
                                        <p:tgtEl>
                                          <p:spTgt spid="25"/>
                                        </p:tgtEl>
                                        <p:attrNameLst>
                                          <p:attrName>style.visibility</p:attrName>
                                        </p:attrNameLst>
                                      </p:cBhvr>
                                      <p:to>
                                        <p:strVal val="visible"/>
                                      </p:to>
                                    </p:set>
                                    <p:anim calcmode="lin" valueType="num">
                                      <p:cBhvr additive="base">
                                        <p:cTn id="86" dur="250" fill="hold"/>
                                        <p:tgtEl>
                                          <p:spTgt spid="25"/>
                                        </p:tgtEl>
                                        <p:attrNameLst>
                                          <p:attrName>ppt_x</p:attrName>
                                        </p:attrNameLst>
                                      </p:cBhvr>
                                      <p:tavLst>
                                        <p:tav tm="0">
                                          <p:val>
                                            <p:strVal val="#ppt_x"/>
                                          </p:val>
                                        </p:tav>
                                        <p:tav tm="100000">
                                          <p:val>
                                            <p:strVal val="#ppt_x"/>
                                          </p:val>
                                        </p:tav>
                                      </p:tavLst>
                                    </p:anim>
                                    <p:anim calcmode="lin" valueType="num">
                                      <p:cBhvr additive="base">
                                        <p:cTn id="87" dur="250" fill="hold"/>
                                        <p:tgtEl>
                                          <p:spTgt spid="25"/>
                                        </p:tgtEl>
                                        <p:attrNameLst>
                                          <p:attrName>ppt_y</p:attrName>
                                        </p:attrNameLst>
                                      </p:cBhvr>
                                      <p:tavLst>
                                        <p:tav tm="0">
                                          <p:val>
                                            <p:strVal val="0-#ppt_h/2"/>
                                          </p:val>
                                        </p:tav>
                                        <p:tav tm="100000">
                                          <p:val>
                                            <p:strVal val="#ppt_y"/>
                                          </p:val>
                                        </p:tav>
                                      </p:tavLst>
                                    </p:anim>
                                  </p:childTnLst>
                                </p:cTn>
                              </p:par>
                            </p:childTnLst>
                          </p:cTn>
                        </p:par>
                        <p:par>
                          <p:cTn id="88" fill="hold">
                            <p:stCondLst>
                              <p:cond delay="3000"/>
                            </p:stCondLst>
                            <p:childTnLst>
                              <p:par>
                                <p:cTn id="89" presetID="22" presetClass="entr" presetSubtype="2" fill="hold"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right)">
                                      <p:cBhvr>
                                        <p:cTn id="91" dur="500"/>
                                        <p:tgtEl>
                                          <p:spTgt spid="26"/>
                                        </p:tgtEl>
                                      </p:cBhvr>
                                    </p:animEffect>
                                  </p:childTnLst>
                                </p:cTn>
                              </p:par>
                            </p:childTnLst>
                          </p:cTn>
                        </p:par>
                        <p:par>
                          <p:cTn id="92" fill="hold">
                            <p:stCondLst>
                              <p:cond delay="3500"/>
                            </p:stCondLst>
                            <p:childTnLst>
                              <p:par>
                                <p:cTn id="93" presetID="22" presetClass="entr" presetSubtype="8" fill="hold"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left)">
                                      <p:cBhvr>
                                        <p:cTn id="95" dur="500"/>
                                        <p:tgtEl>
                                          <p:spTgt spid="28"/>
                                        </p:tgtEl>
                                      </p:cBhvr>
                                    </p:animEffect>
                                  </p:childTnLst>
                                </p:cTn>
                              </p:par>
                            </p:childTnLst>
                          </p:cTn>
                        </p:par>
                        <p:par>
                          <p:cTn id="96" fill="hold">
                            <p:stCondLst>
                              <p:cond delay="4000"/>
                            </p:stCondLst>
                            <p:childTnLst>
                              <p:par>
                                <p:cTn id="97" presetID="22" presetClass="entr" presetSubtype="8"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left)">
                                      <p:cBhvr>
                                        <p:cTn id="99" dur="500"/>
                                        <p:tgtEl>
                                          <p:spTgt spid="30"/>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51"/>
                                        </p:tgtEl>
                                        <p:attrNameLst>
                                          <p:attrName>style.visibility</p:attrName>
                                        </p:attrNameLst>
                                      </p:cBhvr>
                                      <p:to>
                                        <p:strVal val="visible"/>
                                      </p:to>
                                    </p:set>
                                    <p:animEffect transition="in" filter="fade">
                                      <p:cBhvr>
                                        <p:cTn id="104" dur="500"/>
                                        <p:tgtEl>
                                          <p:spTgt spid="51"/>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fade">
                                      <p:cBhvr>
                                        <p:cTn id="112" dur="500"/>
                                        <p:tgtEl>
                                          <p:spTgt spid="53"/>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52"/>
                                        </p:tgtEl>
                                        <p:attrNameLst>
                                          <p:attrName>style.visibility</p:attrName>
                                        </p:attrNameLst>
                                      </p:cBhvr>
                                      <p:to>
                                        <p:strVal val="visible"/>
                                      </p:to>
                                    </p:set>
                                    <p:animEffect transition="in" filter="fade">
                                      <p:cBhvr>
                                        <p:cTn id="115" dur="500"/>
                                        <p:tgtEl>
                                          <p:spTgt spid="52"/>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fade">
                                      <p:cBhvr>
                                        <p:cTn id="120" dur="500"/>
                                        <p:tgtEl>
                                          <p:spTgt spid="55"/>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4"/>
                                        </p:tgtEl>
                                        <p:attrNameLst>
                                          <p:attrName>style.visibility</p:attrName>
                                        </p:attrNameLst>
                                      </p:cBhvr>
                                      <p:to>
                                        <p:strVal val="visible"/>
                                      </p:to>
                                    </p:set>
                                    <p:animEffect transition="in" filter="fade">
                                      <p:cBhvr>
                                        <p:cTn id="12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50" grpId="0" animBg="1"/>
      <p:bldP spid="51" grpId="0"/>
      <p:bldP spid="52" grpId="0" animBg="1"/>
      <p:bldP spid="53" grpId="0"/>
      <p:bldP spid="54" grpId="0" animBg="1"/>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78">
            <a:extLst>
              <a:ext uri="{FF2B5EF4-FFF2-40B4-BE49-F238E27FC236}">
                <a16:creationId xmlns:a16="http://schemas.microsoft.com/office/drawing/2014/main" id="{AA3DAA09-A14B-4883-AD56-16BA0EF35FD3}"/>
              </a:ext>
            </a:extLst>
          </p:cNvPr>
          <p:cNvGrpSpPr>
            <a:grpSpLocks noChangeAspect="1"/>
          </p:cNvGrpSpPr>
          <p:nvPr/>
        </p:nvGrpSpPr>
        <p:grpSpPr bwMode="auto">
          <a:xfrm>
            <a:off x="5873399" y="5180292"/>
            <a:ext cx="455986" cy="275312"/>
            <a:chOff x="3787" y="2128"/>
            <a:chExt cx="106" cy="64"/>
          </a:xfrm>
        </p:grpSpPr>
        <p:sp>
          <p:nvSpPr>
            <p:cNvPr id="20" name="AutoShape 77">
              <a:extLst>
                <a:ext uri="{FF2B5EF4-FFF2-40B4-BE49-F238E27FC236}">
                  <a16:creationId xmlns:a16="http://schemas.microsoft.com/office/drawing/2014/main" id="{C52EC833-BFF8-434C-8349-96995EC9EDDB}"/>
                </a:ext>
              </a:extLst>
            </p:cNvPr>
            <p:cNvSpPr>
              <a:spLocks noChangeAspect="1" noChangeArrowheads="1" noTextEdit="1"/>
            </p:cNvSpPr>
            <p:nvPr/>
          </p:nvSpPr>
          <p:spPr bwMode="auto">
            <a:xfrm>
              <a:off x="3787" y="2128"/>
              <a:ext cx="106"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79">
              <a:extLst>
                <a:ext uri="{FF2B5EF4-FFF2-40B4-BE49-F238E27FC236}">
                  <a16:creationId xmlns:a16="http://schemas.microsoft.com/office/drawing/2014/main" id="{FFBADBAE-5F37-4925-85C3-A3ECE3122311}"/>
                </a:ext>
              </a:extLst>
            </p:cNvPr>
            <p:cNvSpPr/>
            <p:nvPr/>
          </p:nvSpPr>
          <p:spPr bwMode="auto">
            <a:xfrm>
              <a:off x="3837" y="2155"/>
              <a:ext cx="11" cy="40"/>
            </a:xfrm>
            <a:custGeom>
              <a:avLst/>
              <a:gdLst>
                <a:gd name="T0" fmla="*/ 0 w 11"/>
                <a:gd name="T1" fmla="*/ 0 h 40"/>
                <a:gd name="T2" fmla="*/ 0 w 11"/>
                <a:gd name="T3" fmla="*/ 40 h 40"/>
                <a:gd name="T4" fmla="*/ 3 w 11"/>
                <a:gd name="T5" fmla="*/ 40 h 40"/>
                <a:gd name="T6" fmla="*/ 11 w 11"/>
                <a:gd name="T7" fmla="*/ 40 h 40"/>
                <a:gd name="T8" fmla="*/ 11 w 11"/>
                <a:gd name="T9" fmla="*/ 10 h 40"/>
                <a:gd name="T10" fmla="*/ 3 w 11"/>
                <a:gd name="T11" fmla="*/ 2 h 40"/>
                <a:gd name="T12" fmla="*/ 0 w 11"/>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1" h="40">
                  <a:moveTo>
                    <a:pt x="0" y="0"/>
                  </a:moveTo>
                  <a:lnTo>
                    <a:pt x="0" y="40"/>
                  </a:lnTo>
                  <a:lnTo>
                    <a:pt x="3" y="40"/>
                  </a:lnTo>
                  <a:lnTo>
                    <a:pt x="11" y="40"/>
                  </a:lnTo>
                  <a:lnTo>
                    <a:pt x="11" y="10"/>
                  </a:lnTo>
                  <a:lnTo>
                    <a:pt x="3"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80">
              <a:extLst>
                <a:ext uri="{FF2B5EF4-FFF2-40B4-BE49-F238E27FC236}">
                  <a16:creationId xmlns:a16="http://schemas.microsoft.com/office/drawing/2014/main" id="{3BB2A859-89DF-47D6-AFA0-B9C8FDA8C226}"/>
                </a:ext>
              </a:extLst>
            </p:cNvPr>
            <p:cNvSpPr/>
            <p:nvPr/>
          </p:nvSpPr>
          <p:spPr bwMode="auto">
            <a:xfrm>
              <a:off x="3820" y="2147"/>
              <a:ext cx="12" cy="48"/>
            </a:xfrm>
            <a:custGeom>
              <a:avLst/>
              <a:gdLst>
                <a:gd name="T0" fmla="*/ 0 w 12"/>
                <a:gd name="T1" fmla="*/ 13 h 48"/>
                <a:gd name="T2" fmla="*/ 0 w 12"/>
                <a:gd name="T3" fmla="*/ 48 h 48"/>
                <a:gd name="T4" fmla="*/ 12 w 12"/>
                <a:gd name="T5" fmla="*/ 48 h 48"/>
                <a:gd name="T6" fmla="*/ 12 w 12"/>
                <a:gd name="T7" fmla="*/ 0 h 48"/>
                <a:gd name="T8" fmla="*/ 12 w 12"/>
                <a:gd name="T9" fmla="*/ 0 h 48"/>
                <a:gd name="T10" fmla="*/ 0 w 12"/>
                <a:gd name="T11" fmla="*/ 13 h 48"/>
              </a:gdLst>
              <a:ahLst/>
              <a:cxnLst>
                <a:cxn ang="0">
                  <a:pos x="T0" y="T1"/>
                </a:cxn>
                <a:cxn ang="0">
                  <a:pos x="T2" y="T3"/>
                </a:cxn>
                <a:cxn ang="0">
                  <a:pos x="T4" y="T5"/>
                </a:cxn>
                <a:cxn ang="0">
                  <a:pos x="T6" y="T7"/>
                </a:cxn>
                <a:cxn ang="0">
                  <a:pos x="T8" y="T9"/>
                </a:cxn>
                <a:cxn ang="0">
                  <a:pos x="T10" y="T11"/>
                </a:cxn>
              </a:cxnLst>
              <a:rect l="0" t="0" r="r" b="b"/>
              <a:pathLst>
                <a:path w="12" h="48">
                  <a:moveTo>
                    <a:pt x="0" y="13"/>
                  </a:moveTo>
                  <a:lnTo>
                    <a:pt x="0" y="48"/>
                  </a:lnTo>
                  <a:lnTo>
                    <a:pt x="12" y="48"/>
                  </a:lnTo>
                  <a:lnTo>
                    <a:pt x="12" y="0"/>
                  </a:lnTo>
                  <a:lnTo>
                    <a:pt x="12" y="0"/>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81">
              <a:extLst>
                <a:ext uri="{FF2B5EF4-FFF2-40B4-BE49-F238E27FC236}">
                  <a16:creationId xmlns:a16="http://schemas.microsoft.com/office/drawing/2014/main" id="{4E8B7385-CC7D-401F-A807-C596EE321DB4}"/>
                </a:ext>
              </a:extLst>
            </p:cNvPr>
            <p:cNvSpPr/>
            <p:nvPr/>
          </p:nvSpPr>
          <p:spPr bwMode="auto">
            <a:xfrm>
              <a:off x="3805" y="2163"/>
              <a:ext cx="10" cy="32"/>
            </a:xfrm>
            <a:custGeom>
              <a:avLst/>
              <a:gdLst>
                <a:gd name="T0" fmla="*/ 0 w 10"/>
                <a:gd name="T1" fmla="*/ 32 h 32"/>
                <a:gd name="T2" fmla="*/ 10 w 10"/>
                <a:gd name="T3" fmla="*/ 32 h 32"/>
                <a:gd name="T4" fmla="*/ 10 w 10"/>
                <a:gd name="T5" fmla="*/ 0 h 32"/>
                <a:gd name="T6" fmla="*/ 0 w 10"/>
                <a:gd name="T7" fmla="*/ 13 h 32"/>
                <a:gd name="T8" fmla="*/ 0 w 10"/>
                <a:gd name="T9" fmla="*/ 32 h 32"/>
              </a:gdLst>
              <a:ahLst/>
              <a:cxnLst>
                <a:cxn ang="0">
                  <a:pos x="T0" y="T1"/>
                </a:cxn>
                <a:cxn ang="0">
                  <a:pos x="T2" y="T3"/>
                </a:cxn>
                <a:cxn ang="0">
                  <a:pos x="T4" y="T5"/>
                </a:cxn>
                <a:cxn ang="0">
                  <a:pos x="T6" y="T7"/>
                </a:cxn>
                <a:cxn ang="0">
                  <a:pos x="T8" y="T9"/>
                </a:cxn>
              </a:cxnLst>
              <a:rect l="0" t="0" r="r" b="b"/>
              <a:pathLst>
                <a:path w="10" h="32">
                  <a:moveTo>
                    <a:pt x="0" y="32"/>
                  </a:moveTo>
                  <a:lnTo>
                    <a:pt x="10" y="32"/>
                  </a:lnTo>
                  <a:lnTo>
                    <a:pt x="10" y="0"/>
                  </a:lnTo>
                  <a:lnTo>
                    <a:pt x="0" y="13"/>
                  </a:ln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82">
              <a:extLst>
                <a:ext uri="{FF2B5EF4-FFF2-40B4-BE49-F238E27FC236}">
                  <a16:creationId xmlns:a16="http://schemas.microsoft.com/office/drawing/2014/main" id="{57F14387-DD2B-4999-A736-5A2BD4E13E29}"/>
                </a:ext>
              </a:extLst>
            </p:cNvPr>
            <p:cNvSpPr/>
            <p:nvPr/>
          </p:nvSpPr>
          <p:spPr bwMode="auto">
            <a:xfrm>
              <a:off x="3789" y="2179"/>
              <a:ext cx="11" cy="16"/>
            </a:xfrm>
            <a:custGeom>
              <a:avLst/>
              <a:gdLst>
                <a:gd name="T0" fmla="*/ 0 w 11"/>
                <a:gd name="T1" fmla="*/ 16 h 16"/>
                <a:gd name="T2" fmla="*/ 11 w 11"/>
                <a:gd name="T3" fmla="*/ 16 h 16"/>
                <a:gd name="T4" fmla="*/ 11 w 11"/>
                <a:gd name="T5" fmla="*/ 0 h 16"/>
                <a:gd name="T6" fmla="*/ 0 w 11"/>
                <a:gd name="T7" fmla="*/ 13 h 16"/>
                <a:gd name="T8" fmla="*/ 0 w 11"/>
                <a:gd name="T9" fmla="*/ 16 h 16"/>
              </a:gdLst>
              <a:ahLst/>
              <a:cxnLst>
                <a:cxn ang="0">
                  <a:pos x="T0" y="T1"/>
                </a:cxn>
                <a:cxn ang="0">
                  <a:pos x="T2" y="T3"/>
                </a:cxn>
                <a:cxn ang="0">
                  <a:pos x="T4" y="T5"/>
                </a:cxn>
                <a:cxn ang="0">
                  <a:pos x="T6" y="T7"/>
                </a:cxn>
                <a:cxn ang="0">
                  <a:pos x="T8" y="T9"/>
                </a:cxn>
              </a:cxnLst>
              <a:rect l="0" t="0" r="r" b="b"/>
              <a:pathLst>
                <a:path w="11" h="16">
                  <a:moveTo>
                    <a:pt x="0" y="16"/>
                  </a:moveTo>
                  <a:lnTo>
                    <a:pt x="11" y="16"/>
                  </a:lnTo>
                  <a:lnTo>
                    <a:pt x="11" y="0"/>
                  </a:lnTo>
                  <a:lnTo>
                    <a:pt x="0" y="13"/>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83">
              <a:extLst>
                <a:ext uri="{FF2B5EF4-FFF2-40B4-BE49-F238E27FC236}">
                  <a16:creationId xmlns:a16="http://schemas.microsoft.com/office/drawing/2014/main" id="{82251E34-E912-4E38-AC0B-E0058B38372E}"/>
                </a:ext>
              </a:extLst>
            </p:cNvPr>
            <p:cNvSpPr/>
            <p:nvPr/>
          </p:nvSpPr>
          <p:spPr bwMode="auto">
            <a:xfrm>
              <a:off x="3784" y="2123"/>
              <a:ext cx="107" cy="66"/>
            </a:xfrm>
            <a:custGeom>
              <a:avLst/>
              <a:gdLst>
                <a:gd name="T0" fmla="*/ 41 w 42"/>
                <a:gd name="T1" fmla="*/ 1 h 25"/>
                <a:gd name="T2" fmla="*/ 41 w 42"/>
                <a:gd name="T3" fmla="*/ 1 h 25"/>
                <a:gd name="T4" fmla="*/ 38 w 42"/>
                <a:gd name="T5" fmla="*/ 1 h 25"/>
                <a:gd name="T6" fmla="*/ 38 w 42"/>
                <a:gd name="T7" fmla="*/ 1 h 25"/>
                <a:gd name="T8" fmla="*/ 38 w 42"/>
                <a:gd name="T9" fmla="*/ 3 h 25"/>
                <a:gd name="T10" fmla="*/ 38 w 42"/>
                <a:gd name="T11" fmla="*/ 3 h 25"/>
                <a:gd name="T12" fmla="*/ 38 w 42"/>
                <a:gd name="T13" fmla="*/ 3 h 25"/>
                <a:gd name="T14" fmla="*/ 26 w 42"/>
                <a:gd name="T15" fmla="*/ 15 h 25"/>
                <a:gd name="T16" fmla="*/ 22 w 42"/>
                <a:gd name="T17" fmla="*/ 10 h 25"/>
                <a:gd name="T18" fmla="*/ 19 w 42"/>
                <a:gd name="T19" fmla="*/ 7 h 25"/>
                <a:gd name="T20" fmla="*/ 0 w 42"/>
                <a:gd name="T21" fmla="*/ 24 h 25"/>
                <a:gd name="T22" fmla="*/ 1 w 42"/>
                <a:gd name="T23" fmla="*/ 25 h 25"/>
                <a:gd name="T24" fmla="*/ 19 w 42"/>
                <a:gd name="T25" fmla="*/ 8 h 25"/>
                <a:gd name="T26" fmla="*/ 22 w 42"/>
                <a:gd name="T27" fmla="*/ 12 h 25"/>
                <a:gd name="T28" fmla="*/ 26 w 42"/>
                <a:gd name="T29" fmla="*/ 16 h 25"/>
                <a:gd name="T30" fmla="*/ 39 w 42"/>
                <a:gd name="T31" fmla="*/ 4 h 25"/>
                <a:gd name="T32" fmla="*/ 40 w 42"/>
                <a:gd name="T33" fmla="*/ 5 h 25"/>
                <a:gd name="T34" fmla="*/ 40 w 42"/>
                <a:gd name="T35" fmla="*/ 5 h 25"/>
                <a:gd name="T36" fmla="*/ 41 w 42"/>
                <a:gd name="T37" fmla="*/ 5 h 25"/>
                <a:gd name="T38" fmla="*/ 41 w 42"/>
                <a:gd name="T39" fmla="*/ 4 h 25"/>
                <a:gd name="T40" fmla="*/ 42 w 42"/>
                <a:gd name="T41" fmla="*/ 2 h 25"/>
                <a:gd name="T42" fmla="*/ 42 w 42"/>
                <a:gd name="T43" fmla="*/ 2 h 25"/>
                <a:gd name="T44" fmla="*/ 41 w 42"/>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25">
                  <a:moveTo>
                    <a:pt x="41" y="1"/>
                  </a:moveTo>
                  <a:cubicBezTo>
                    <a:pt x="41" y="1"/>
                    <a:pt x="41" y="1"/>
                    <a:pt x="41" y="1"/>
                  </a:cubicBezTo>
                  <a:cubicBezTo>
                    <a:pt x="40" y="1"/>
                    <a:pt x="39" y="1"/>
                    <a:pt x="38" y="1"/>
                  </a:cubicBezTo>
                  <a:cubicBezTo>
                    <a:pt x="38" y="1"/>
                    <a:pt x="38" y="1"/>
                    <a:pt x="38" y="1"/>
                  </a:cubicBezTo>
                  <a:cubicBezTo>
                    <a:pt x="37" y="2"/>
                    <a:pt x="37" y="2"/>
                    <a:pt x="38" y="3"/>
                  </a:cubicBezTo>
                  <a:cubicBezTo>
                    <a:pt x="38" y="3"/>
                    <a:pt x="38" y="3"/>
                    <a:pt x="38" y="3"/>
                  </a:cubicBezTo>
                  <a:cubicBezTo>
                    <a:pt x="38" y="3"/>
                    <a:pt x="38" y="3"/>
                    <a:pt x="38" y="3"/>
                  </a:cubicBezTo>
                  <a:cubicBezTo>
                    <a:pt x="26" y="15"/>
                    <a:pt x="26" y="15"/>
                    <a:pt x="26" y="15"/>
                  </a:cubicBezTo>
                  <a:cubicBezTo>
                    <a:pt x="22" y="10"/>
                    <a:pt x="22" y="10"/>
                    <a:pt x="22" y="10"/>
                  </a:cubicBezTo>
                  <a:cubicBezTo>
                    <a:pt x="19" y="7"/>
                    <a:pt x="19" y="7"/>
                    <a:pt x="19" y="7"/>
                  </a:cubicBezTo>
                  <a:cubicBezTo>
                    <a:pt x="0" y="24"/>
                    <a:pt x="0" y="24"/>
                    <a:pt x="0" y="24"/>
                  </a:cubicBezTo>
                  <a:cubicBezTo>
                    <a:pt x="1" y="25"/>
                    <a:pt x="1" y="25"/>
                    <a:pt x="1" y="25"/>
                  </a:cubicBezTo>
                  <a:cubicBezTo>
                    <a:pt x="19" y="8"/>
                    <a:pt x="19" y="8"/>
                    <a:pt x="19" y="8"/>
                  </a:cubicBezTo>
                  <a:cubicBezTo>
                    <a:pt x="22" y="12"/>
                    <a:pt x="22" y="12"/>
                    <a:pt x="22" y="12"/>
                  </a:cubicBezTo>
                  <a:cubicBezTo>
                    <a:pt x="26" y="16"/>
                    <a:pt x="26" y="16"/>
                    <a:pt x="26" y="16"/>
                  </a:cubicBezTo>
                  <a:cubicBezTo>
                    <a:pt x="39" y="4"/>
                    <a:pt x="39" y="4"/>
                    <a:pt x="39" y="4"/>
                  </a:cubicBezTo>
                  <a:cubicBezTo>
                    <a:pt x="39" y="4"/>
                    <a:pt x="40" y="5"/>
                    <a:pt x="40" y="5"/>
                  </a:cubicBezTo>
                  <a:cubicBezTo>
                    <a:pt x="40" y="5"/>
                    <a:pt x="40" y="5"/>
                    <a:pt x="40" y="5"/>
                  </a:cubicBezTo>
                  <a:cubicBezTo>
                    <a:pt x="40" y="6"/>
                    <a:pt x="41" y="5"/>
                    <a:pt x="41" y="5"/>
                  </a:cubicBezTo>
                  <a:cubicBezTo>
                    <a:pt x="41" y="4"/>
                    <a:pt x="41" y="4"/>
                    <a:pt x="41" y="4"/>
                  </a:cubicBezTo>
                  <a:cubicBezTo>
                    <a:pt x="42" y="4"/>
                    <a:pt x="42" y="3"/>
                    <a:pt x="42" y="2"/>
                  </a:cubicBezTo>
                  <a:cubicBezTo>
                    <a:pt x="42" y="2"/>
                    <a:pt x="42" y="2"/>
                    <a:pt x="42" y="2"/>
                  </a:cubicBezTo>
                  <a:cubicBezTo>
                    <a:pt x="42" y="1"/>
                    <a:pt x="42" y="0"/>
                    <a:pt x="4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84">
              <a:extLst>
                <a:ext uri="{FF2B5EF4-FFF2-40B4-BE49-F238E27FC236}">
                  <a16:creationId xmlns:a16="http://schemas.microsoft.com/office/drawing/2014/main" id="{1D87310B-BFD0-4672-B1FD-C6A96A5BB379}"/>
                </a:ext>
              </a:extLst>
            </p:cNvPr>
            <p:cNvSpPr/>
            <p:nvPr/>
          </p:nvSpPr>
          <p:spPr bwMode="auto">
            <a:xfrm>
              <a:off x="3870" y="2139"/>
              <a:ext cx="10" cy="56"/>
            </a:xfrm>
            <a:custGeom>
              <a:avLst/>
              <a:gdLst>
                <a:gd name="T0" fmla="*/ 0 w 10"/>
                <a:gd name="T1" fmla="*/ 56 h 56"/>
                <a:gd name="T2" fmla="*/ 10 w 10"/>
                <a:gd name="T3" fmla="*/ 56 h 56"/>
                <a:gd name="T4" fmla="*/ 10 w 10"/>
                <a:gd name="T5" fmla="*/ 0 h 56"/>
                <a:gd name="T6" fmla="*/ 0 w 10"/>
                <a:gd name="T7" fmla="*/ 10 h 56"/>
                <a:gd name="T8" fmla="*/ 0 w 10"/>
                <a:gd name="T9" fmla="*/ 56 h 56"/>
              </a:gdLst>
              <a:ahLst/>
              <a:cxnLst>
                <a:cxn ang="0">
                  <a:pos x="T0" y="T1"/>
                </a:cxn>
                <a:cxn ang="0">
                  <a:pos x="T2" y="T3"/>
                </a:cxn>
                <a:cxn ang="0">
                  <a:pos x="T4" y="T5"/>
                </a:cxn>
                <a:cxn ang="0">
                  <a:pos x="T6" y="T7"/>
                </a:cxn>
                <a:cxn ang="0">
                  <a:pos x="T8" y="T9"/>
                </a:cxn>
              </a:cxnLst>
              <a:rect l="0" t="0" r="r" b="b"/>
              <a:pathLst>
                <a:path w="10" h="56">
                  <a:moveTo>
                    <a:pt x="0" y="56"/>
                  </a:moveTo>
                  <a:lnTo>
                    <a:pt x="10" y="56"/>
                  </a:lnTo>
                  <a:lnTo>
                    <a:pt x="10" y="0"/>
                  </a:lnTo>
                  <a:lnTo>
                    <a:pt x="0" y="10"/>
                  </a:lnTo>
                  <a:lnTo>
                    <a:pt x="0"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85">
              <a:extLst>
                <a:ext uri="{FF2B5EF4-FFF2-40B4-BE49-F238E27FC236}">
                  <a16:creationId xmlns:a16="http://schemas.microsoft.com/office/drawing/2014/main" id="{61C3F745-3336-4F4E-BE3E-A6039AEB4806}"/>
                </a:ext>
              </a:extLst>
            </p:cNvPr>
            <p:cNvSpPr/>
            <p:nvPr/>
          </p:nvSpPr>
          <p:spPr bwMode="auto">
            <a:xfrm>
              <a:off x="3853" y="2155"/>
              <a:ext cx="12" cy="40"/>
            </a:xfrm>
            <a:custGeom>
              <a:avLst/>
              <a:gdLst>
                <a:gd name="T0" fmla="*/ 0 w 12"/>
                <a:gd name="T1" fmla="*/ 40 h 40"/>
                <a:gd name="T2" fmla="*/ 12 w 12"/>
                <a:gd name="T3" fmla="*/ 40 h 40"/>
                <a:gd name="T4" fmla="*/ 12 w 12"/>
                <a:gd name="T5" fmla="*/ 0 h 40"/>
                <a:gd name="T6" fmla="*/ 0 w 12"/>
                <a:gd name="T7" fmla="*/ 10 h 40"/>
                <a:gd name="T8" fmla="*/ 0 w 12"/>
                <a:gd name="T9" fmla="*/ 40 h 40"/>
              </a:gdLst>
              <a:ahLst/>
              <a:cxnLst>
                <a:cxn ang="0">
                  <a:pos x="T0" y="T1"/>
                </a:cxn>
                <a:cxn ang="0">
                  <a:pos x="T2" y="T3"/>
                </a:cxn>
                <a:cxn ang="0">
                  <a:pos x="T4" y="T5"/>
                </a:cxn>
                <a:cxn ang="0">
                  <a:pos x="T6" y="T7"/>
                </a:cxn>
                <a:cxn ang="0">
                  <a:pos x="T8" y="T9"/>
                </a:cxn>
              </a:cxnLst>
              <a:rect l="0" t="0" r="r" b="b"/>
              <a:pathLst>
                <a:path w="12" h="40">
                  <a:moveTo>
                    <a:pt x="0" y="40"/>
                  </a:moveTo>
                  <a:lnTo>
                    <a:pt x="12" y="40"/>
                  </a:lnTo>
                  <a:lnTo>
                    <a:pt x="12" y="0"/>
                  </a:lnTo>
                  <a:lnTo>
                    <a:pt x="0" y="10"/>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8" name="Group 88">
            <a:extLst>
              <a:ext uri="{FF2B5EF4-FFF2-40B4-BE49-F238E27FC236}">
                <a16:creationId xmlns:a16="http://schemas.microsoft.com/office/drawing/2014/main" id="{D6762C48-26EB-49FE-B12E-7A64055E443E}"/>
              </a:ext>
            </a:extLst>
          </p:cNvPr>
          <p:cNvGrpSpPr>
            <a:grpSpLocks noChangeAspect="1"/>
          </p:cNvGrpSpPr>
          <p:nvPr/>
        </p:nvGrpSpPr>
        <p:grpSpPr bwMode="auto">
          <a:xfrm>
            <a:off x="5923487" y="3947111"/>
            <a:ext cx="337533" cy="520766"/>
            <a:chOff x="3805" y="2107"/>
            <a:chExt cx="70" cy="108"/>
          </a:xfrm>
        </p:grpSpPr>
        <p:sp>
          <p:nvSpPr>
            <p:cNvPr id="29" name="AutoShape 87">
              <a:extLst>
                <a:ext uri="{FF2B5EF4-FFF2-40B4-BE49-F238E27FC236}">
                  <a16:creationId xmlns:a16="http://schemas.microsoft.com/office/drawing/2014/main" id="{56C91754-E145-443F-A430-EB0AC057C47A}"/>
                </a:ext>
              </a:extLst>
            </p:cNvPr>
            <p:cNvSpPr>
              <a:spLocks noChangeAspect="1" noChangeArrowheads="1" noTextEdit="1"/>
            </p:cNvSpPr>
            <p:nvPr/>
          </p:nvSpPr>
          <p:spPr bwMode="auto">
            <a:xfrm>
              <a:off x="3805" y="2107"/>
              <a:ext cx="7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89">
              <a:extLst>
                <a:ext uri="{FF2B5EF4-FFF2-40B4-BE49-F238E27FC236}">
                  <a16:creationId xmlns:a16="http://schemas.microsoft.com/office/drawing/2014/main" id="{3680AF85-D666-400A-AA61-7EDD3DF4A9E8}"/>
                </a:ext>
              </a:extLst>
            </p:cNvPr>
            <p:cNvSpPr>
              <a:spLocks noEditPoints="1"/>
            </p:cNvSpPr>
            <p:nvPr/>
          </p:nvSpPr>
          <p:spPr bwMode="auto">
            <a:xfrm>
              <a:off x="3808" y="2107"/>
              <a:ext cx="67" cy="108"/>
            </a:xfrm>
            <a:custGeom>
              <a:avLst/>
              <a:gdLst>
                <a:gd name="T0" fmla="*/ 11 w 26"/>
                <a:gd name="T1" fmla="*/ 43 h 43"/>
                <a:gd name="T2" fmla="*/ 7 w 26"/>
                <a:gd name="T3" fmla="*/ 39 h 43"/>
                <a:gd name="T4" fmla="*/ 7 w 26"/>
                <a:gd name="T5" fmla="*/ 38 h 43"/>
                <a:gd name="T6" fmla="*/ 8 w 26"/>
                <a:gd name="T7" fmla="*/ 37 h 43"/>
                <a:gd name="T8" fmla="*/ 8 w 26"/>
                <a:gd name="T9" fmla="*/ 36 h 43"/>
                <a:gd name="T10" fmla="*/ 7 w 26"/>
                <a:gd name="T11" fmla="*/ 35 h 43"/>
                <a:gd name="T12" fmla="*/ 8 w 26"/>
                <a:gd name="T13" fmla="*/ 34 h 43"/>
                <a:gd name="T14" fmla="*/ 7 w 26"/>
                <a:gd name="T15" fmla="*/ 34 h 43"/>
                <a:gd name="T16" fmla="*/ 6 w 26"/>
                <a:gd name="T17" fmla="*/ 28 h 43"/>
                <a:gd name="T18" fmla="*/ 2 w 26"/>
                <a:gd name="T19" fmla="*/ 19 h 43"/>
                <a:gd name="T20" fmla="*/ 26 w 26"/>
                <a:gd name="T21" fmla="*/ 13 h 43"/>
                <a:gd name="T22" fmla="*/ 22 w 26"/>
                <a:gd name="T23" fmla="*/ 23 h 43"/>
                <a:gd name="T24" fmla="*/ 19 w 26"/>
                <a:gd name="T25" fmla="*/ 32 h 43"/>
                <a:gd name="T26" fmla="*/ 18 w 26"/>
                <a:gd name="T27" fmla="*/ 33 h 43"/>
                <a:gd name="T28" fmla="*/ 19 w 26"/>
                <a:gd name="T29" fmla="*/ 35 h 43"/>
                <a:gd name="T30" fmla="*/ 18 w 26"/>
                <a:gd name="T31" fmla="*/ 35 h 43"/>
                <a:gd name="T32" fmla="*/ 19 w 26"/>
                <a:gd name="T33" fmla="*/ 36 h 43"/>
                <a:gd name="T34" fmla="*/ 19 w 26"/>
                <a:gd name="T35" fmla="*/ 36 h 43"/>
                <a:gd name="T36" fmla="*/ 18 w 26"/>
                <a:gd name="T37" fmla="*/ 37 h 43"/>
                <a:gd name="T38" fmla="*/ 19 w 26"/>
                <a:gd name="T39" fmla="*/ 38 h 43"/>
                <a:gd name="T40" fmla="*/ 18 w 26"/>
                <a:gd name="T41" fmla="*/ 38 h 43"/>
                <a:gd name="T42" fmla="*/ 19 w 26"/>
                <a:gd name="T43" fmla="*/ 40 h 43"/>
                <a:gd name="T44" fmla="*/ 8 w 26"/>
                <a:gd name="T45" fmla="*/ 39 h 43"/>
                <a:gd name="T46" fmla="*/ 13 w 26"/>
                <a:gd name="T47" fmla="*/ 43 h 43"/>
                <a:gd name="T48" fmla="*/ 15 w 26"/>
                <a:gd name="T49" fmla="*/ 42 h 43"/>
                <a:gd name="T50" fmla="*/ 18 w 26"/>
                <a:gd name="T51" fmla="*/ 39 h 43"/>
                <a:gd name="T52" fmla="*/ 18 w 26"/>
                <a:gd name="T53" fmla="*/ 38 h 43"/>
                <a:gd name="T54" fmla="*/ 18 w 26"/>
                <a:gd name="T55" fmla="*/ 38 h 43"/>
                <a:gd name="T56" fmla="*/ 18 w 26"/>
                <a:gd name="T57" fmla="*/ 37 h 43"/>
                <a:gd name="T58" fmla="*/ 18 w 26"/>
                <a:gd name="T59" fmla="*/ 37 h 43"/>
                <a:gd name="T60" fmla="*/ 18 w 26"/>
                <a:gd name="T61" fmla="*/ 36 h 43"/>
                <a:gd name="T62" fmla="*/ 18 w 26"/>
                <a:gd name="T63" fmla="*/ 36 h 43"/>
                <a:gd name="T64" fmla="*/ 18 w 26"/>
                <a:gd name="T65" fmla="*/ 36 h 43"/>
                <a:gd name="T66" fmla="*/ 18 w 26"/>
                <a:gd name="T67" fmla="*/ 35 h 43"/>
                <a:gd name="T68" fmla="*/ 18 w 26"/>
                <a:gd name="T69" fmla="*/ 34 h 43"/>
                <a:gd name="T70" fmla="*/ 18 w 26"/>
                <a:gd name="T71" fmla="*/ 34 h 43"/>
                <a:gd name="T72" fmla="*/ 18 w 26"/>
                <a:gd name="T73" fmla="*/ 34 h 43"/>
                <a:gd name="T74" fmla="*/ 18 w 26"/>
                <a:gd name="T75" fmla="*/ 32 h 43"/>
                <a:gd name="T76" fmla="*/ 20 w 26"/>
                <a:gd name="T77" fmla="*/ 30 h 43"/>
                <a:gd name="T78" fmla="*/ 22 w 26"/>
                <a:gd name="T79" fmla="*/ 23 h 43"/>
                <a:gd name="T80" fmla="*/ 13 w 26"/>
                <a:gd name="T81" fmla="*/ 0 h 43"/>
                <a:gd name="T82" fmla="*/ 4 w 26"/>
                <a:gd name="T83" fmla="*/ 23 h 43"/>
                <a:gd name="T84" fmla="*/ 6 w 26"/>
                <a:gd name="T85" fmla="*/ 30 h 43"/>
                <a:gd name="T86" fmla="*/ 8 w 26"/>
                <a:gd name="T87" fmla="*/ 33 h 43"/>
                <a:gd name="T88" fmla="*/ 8 w 26"/>
                <a:gd name="T89" fmla="*/ 35 h 43"/>
                <a:gd name="T90" fmla="*/ 8 w 26"/>
                <a:gd name="T91" fmla="*/ 35 h 43"/>
                <a:gd name="T92" fmla="*/ 8 w 26"/>
                <a:gd name="T93" fmla="*/ 35 h 43"/>
                <a:gd name="T94" fmla="*/ 8 w 26"/>
                <a:gd name="T95" fmla="*/ 36 h 43"/>
                <a:gd name="T96" fmla="*/ 8 w 26"/>
                <a:gd name="T97" fmla="*/ 36 h 43"/>
                <a:gd name="T98" fmla="*/ 8 w 26"/>
                <a:gd name="T99" fmla="*/ 37 h 43"/>
                <a:gd name="T100" fmla="*/ 8 w 26"/>
                <a:gd name="T101" fmla="*/ 38 h 43"/>
                <a:gd name="T102" fmla="*/ 8 w 26"/>
                <a:gd name="T103" fmla="*/ 38 h 43"/>
                <a:gd name="T104" fmla="*/ 8 w 26"/>
                <a:gd name="T10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 h="43">
                  <a:moveTo>
                    <a:pt x="13" y="43"/>
                  </a:moveTo>
                  <a:cubicBezTo>
                    <a:pt x="13" y="43"/>
                    <a:pt x="13" y="43"/>
                    <a:pt x="13" y="43"/>
                  </a:cubicBezTo>
                  <a:cubicBezTo>
                    <a:pt x="12" y="43"/>
                    <a:pt x="11" y="43"/>
                    <a:pt x="11" y="43"/>
                  </a:cubicBezTo>
                  <a:cubicBezTo>
                    <a:pt x="7" y="39"/>
                    <a:pt x="7" y="39"/>
                    <a:pt x="7" y="39"/>
                  </a:cubicBezTo>
                  <a:cubicBezTo>
                    <a:pt x="7" y="39"/>
                    <a:pt x="7" y="39"/>
                    <a:pt x="7" y="39"/>
                  </a:cubicBezTo>
                  <a:cubicBezTo>
                    <a:pt x="7" y="39"/>
                    <a:pt x="7" y="39"/>
                    <a:pt x="7" y="39"/>
                  </a:cubicBezTo>
                  <a:cubicBezTo>
                    <a:pt x="8" y="39"/>
                    <a:pt x="8" y="39"/>
                    <a:pt x="8" y="39"/>
                  </a:cubicBezTo>
                  <a:cubicBezTo>
                    <a:pt x="8" y="39"/>
                    <a:pt x="8" y="39"/>
                    <a:pt x="8" y="39"/>
                  </a:cubicBezTo>
                  <a:cubicBezTo>
                    <a:pt x="7" y="38"/>
                    <a:pt x="7" y="38"/>
                    <a:pt x="7" y="38"/>
                  </a:cubicBezTo>
                  <a:cubicBezTo>
                    <a:pt x="7" y="38"/>
                    <a:pt x="7" y="37"/>
                    <a:pt x="8" y="37"/>
                  </a:cubicBezTo>
                  <a:cubicBezTo>
                    <a:pt x="8" y="37"/>
                    <a:pt x="8" y="37"/>
                    <a:pt x="8" y="37"/>
                  </a:cubicBezTo>
                  <a:cubicBezTo>
                    <a:pt x="8" y="37"/>
                    <a:pt x="8" y="37"/>
                    <a:pt x="8" y="37"/>
                  </a:cubicBezTo>
                  <a:cubicBezTo>
                    <a:pt x="7" y="37"/>
                    <a:pt x="7" y="37"/>
                    <a:pt x="7" y="37"/>
                  </a:cubicBezTo>
                  <a:cubicBezTo>
                    <a:pt x="7" y="36"/>
                    <a:pt x="7" y="36"/>
                    <a:pt x="7" y="36"/>
                  </a:cubicBezTo>
                  <a:cubicBezTo>
                    <a:pt x="7" y="36"/>
                    <a:pt x="7" y="36"/>
                    <a:pt x="8" y="36"/>
                  </a:cubicBezTo>
                  <a:cubicBezTo>
                    <a:pt x="8" y="36"/>
                    <a:pt x="8" y="36"/>
                    <a:pt x="8" y="36"/>
                  </a:cubicBezTo>
                  <a:cubicBezTo>
                    <a:pt x="8" y="36"/>
                    <a:pt x="8" y="36"/>
                    <a:pt x="8" y="36"/>
                  </a:cubicBezTo>
                  <a:cubicBezTo>
                    <a:pt x="7" y="35"/>
                    <a:pt x="7" y="35"/>
                    <a:pt x="7" y="35"/>
                  </a:cubicBezTo>
                  <a:cubicBezTo>
                    <a:pt x="7" y="35"/>
                    <a:pt x="7" y="35"/>
                    <a:pt x="7" y="35"/>
                  </a:cubicBezTo>
                  <a:cubicBezTo>
                    <a:pt x="7" y="34"/>
                    <a:pt x="7" y="34"/>
                    <a:pt x="7" y="34"/>
                  </a:cubicBezTo>
                  <a:cubicBezTo>
                    <a:pt x="8" y="34"/>
                    <a:pt x="8" y="34"/>
                    <a:pt x="8" y="34"/>
                  </a:cubicBezTo>
                  <a:cubicBezTo>
                    <a:pt x="8" y="34"/>
                    <a:pt x="8" y="34"/>
                    <a:pt x="8" y="34"/>
                  </a:cubicBezTo>
                  <a:cubicBezTo>
                    <a:pt x="7" y="34"/>
                    <a:pt x="7" y="34"/>
                    <a:pt x="7" y="34"/>
                  </a:cubicBezTo>
                  <a:cubicBezTo>
                    <a:pt x="7" y="34"/>
                    <a:pt x="7" y="34"/>
                    <a:pt x="7" y="34"/>
                  </a:cubicBezTo>
                  <a:cubicBezTo>
                    <a:pt x="7" y="32"/>
                    <a:pt x="7" y="32"/>
                    <a:pt x="7" y="32"/>
                  </a:cubicBezTo>
                  <a:cubicBezTo>
                    <a:pt x="6" y="31"/>
                    <a:pt x="6" y="30"/>
                    <a:pt x="6" y="30"/>
                  </a:cubicBezTo>
                  <a:cubicBezTo>
                    <a:pt x="6" y="30"/>
                    <a:pt x="6" y="29"/>
                    <a:pt x="6" y="28"/>
                  </a:cubicBezTo>
                  <a:cubicBezTo>
                    <a:pt x="6" y="26"/>
                    <a:pt x="4" y="24"/>
                    <a:pt x="4" y="23"/>
                  </a:cubicBezTo>
                  <a:cubicBezTo>
                    <a:pt x="4" y="23"/>
                    <a:pt x="4" y="23"/>
                    <a:pt x="4" y="23"/>
                  </a:cubicBezTo>
                  <a:cubicBezTo>
                    <a:pt x="3" y="22"/>
                    <a:pt x="3" y="21"/>
                    <a:pt x="2" y="19"/>
                  </a:cubicBezTo>
                  <a:cubicBezTo>
                    <a:pt x="1" y="17"/>
                    <a:pt x="0" y="15"/>
                    <a:pt x="0" y="13"/>
                  </a:cubicBezTo>
                  <a:cubicBezTo>
                    <a:pt x="0" y="5"/>
                    <a:pt x="6" y="0"/>
                    <a:pt x="13" y="0"/>
                  </a:cubicBezTo>
                  <a:cubicBezTo>
                    <a:pt x="20" y="0"/>
                    <a:pt x="26" y="6"/>
                    <a:pt x="26" y="13"/>
                  </a:cubicBezTo>
                  <a:cubicBezTo>
                    <a:pt x="26" y="15"/>
                    <a:pt x="25" y="18"/>
                    <a:pt x="24" y="20"/>
                  </a:cubicBezTo>
                  <a:cubicBezTo>
                    <a:pt x="23" y="21"/>
                    <a:pt x="23" y="22"/>
                    <a:pt x="22" y="23"/>
                  </a:cubicBezTo>
                  <a:cubicBezTo>
                    <a:pt x="22" y="23"/>
                    <a:pt x="22" y="23"/>
                    <a:pt x="22" y="23"/>
                  </a:cubicBezTo>
                  <a:cubicBezTo>
                    <a:pt x="22" y="24"/>
                    <a:pt x="20" y="26"/>
                    <a:pt x="20" y="27"/>
                  </a:cubicBezTo>
                  <a:cubicBezTo>
                    <a:pt x="20" y="29"/>
                    <a:pt x="20" y="30"/>
                    <a:pt x="20" y="30"/>
                  </a:cubicBezTo>
                  <a:cubicBezTo>
                    <a:pt x="20" y="30"/>
                    <a:pt x="20" y="31"/>
                    <a:pt x="19" y="32"/>
                  </a:cubicBezTo>
                  <a:cubicBezTo>
                    <a:pt x="19" y="33"/>
                    <a:pt x="19" y="33"/>
                    <a:pt x="19" y="33"/>
                  </a:cubicBezTo>
                  <a:cubicBezTo>
                    <a:pt x="19" y="33"/>
                    <a:pt x="19" y="33"/>
                    <a:pt x="19" y="33"/>
                  </a:cubicBezTo>
                  <a:cubicBezTo>
                    <a:pt x="18" y="33"/>
                    <a:pt x="18" y="33"/>
                    <a:pt x="18" y="33"/>
                  </a:cubicBezTo>
                  <a:cubicBezTo>
                    <a:pt x="18" y="33"/>
                    <a:pt x="18" y="33"/>
                    <a:pt x="18" y="33"/>
                  </a:cubicBezTo>
                  <a:cubicBezTo>
                    <a:pt x="19" y="34"/>
                    <a:pt x="19" y="34"/>
                    <a:pt x="19" y="34"/>
                  </a:cubicBezTo>
                  <a:cubicBezTo>
                    <a:pt x="19" y="35"/>
                    <a:pt x="19" y="35"/>
                    <a:pt x="19" y="35"/>
                  </a:cubicBezTo>
                  <a:cubicBezTo>
                    <a:pt x="19" y="35"/>
                    <a:pt x="19" y="35"/>
                    <a:pt x="19" y="35"/>
                  </a:cubicBezTo>
                  <a:cubicBezTo>
                    <a:pt x="19" y="35"/>
                    <a:pt x="19" y="35"/>
                    <a:pt x="19" y="35"/>
                  </a:cubicBezTo>
                  <a:cubicBezTo>
                    <a:pt x="18" y="35"/>
                    <a:pt x="18" y="35"/>
                    <a:pt x="18" y="35"/>
                  </a:cubicBezTo>
                  <a:cubicBezTo>
                    <a:pt x="18" y="35"/>
                    <a:pt x="18" y="35"/>
                    <a:pt x="18" y="35"/>
                  </a:cubicBezTo>
                  <a:cubicBezTo>
                    <a:pt x="18" y="35"/>
                    <a:pt x="18" y="35"/>
                    <a:pt x="18" y="35"/>
                  </a:cubicBezTo>
                  <a:cubicBezTo>
                    <a:pt x="19" y="35"/>
                    <a:pt x="19" y="35"/>
                    <a:pt x="19" y="36"/>
                  </a:cubicBezTo>
                  <a:cubicBezTo>
                    <a:pt x="19" y="36"/>
                    <a:pt x="19" y="36"/>
                    <a:pt x="19" y="36"/>
                  </a:cubicBezTo>
                  <a:cubicBezTo>
                    <a:pt x="19" y="36"/>
                    <a:pt x="19" y="36"/>
                    <a:pt x="19" y="36"/>
                  </a:cubicBezTo>
                  <a:cubicBezTo>
                    <a:pt x="19" y="36"/>
                    <a:pt x="19" y="36"/>
                    <a:pt x="19" y="36"/>
                  </a:cubicBezTo>
                  <a:cubicBezTo>
                    <a:pt x="18" y="37"/>
                    <a:pt x="18" y="37"/>
                    <a:pt x="18" y="37"/>
                  </a:cubicBezTo>
                  <a:cubicBezTo>
                    <a:pt x="18" y="37"/>
                    <a:pt x="18" y="37"/>
                    <a:pt x="18" y="37"/>
                  </a:cubicBezTo>
                  <a:cubicBezTo>
                    <a:pt x="18" y="37"/>
                    <a:pt x="18" y="37"/>
                    <a:pt x="18" y="37"/>
                  </a:cubicBezTo>
                  <a:cubicBezTo>
                    <a:pt x="19" y="37"/>
                    <a:pt x="19" y="37"/>
                    <a:pt x="19" y="37"/>
                  </a:cubicBezTo>
                  <a:cubicBezTo>
                    <a:pt x="19" y="37"/>
                    <a:pt x="19" y="37"/>
                    <a:pt x="19" y="37"/>
                  </a:cubicBezTo>
                  <a:cubicBezTo>
                    <a:pt x="19" y="38"/>
                    <a:pt x="19" y="38"/>
                    <a:pt x="19" y="38"/>
                  </a:cubicBezTo>
                  <a:cubicBezTo>
                    <a:pt x="19" y="38"/>
                    <a:pt x="19" y="38"/>
                    <a:pt x="19" y="38"/>
                  </a:cubicBezTo>
                  <a:cubicBezTo>
                    <a:pt x="18" y="38"/>
                    <a:pt x="18" y="38"/>
                    <a:pt x="18" y="38"/>
                  </a:cubicBezTo>
                  <a:cubicBezTo>
                    <a:pt x="18" y="38"/>
                    <a:pt x="18" y="38"/>
                    <a:pt x="18" y="38"/>
                  </a:cubicBezTo>
                  <a:cubicBezTo>
                    <a:pt x="18" y="38"/>
                    <a:pt x="18" y="38"/>
                    <a:pt x="18" y="38"/>
                  </a:cubicBezTo>
                  <a:cubicBezTo>
                    <a:pt x="19" y="39"/>
                    <a:pt x="19" y="39"/>
                    <a:pt x="19" y="39"/>
                  </a:cubicBezTo>
                  <a:cubicBezTo>
                    <a:pt x="19" y="40"/>
                    <a:pt x="19" y="40"/>
                    <a:pt x="19" y="40"/>
                  </a:cubicBezTo>
                  <a:cubicBezTo>
                    <a:pt x="15" y="43"/>
                    <a:pt x="15" y="43"/>
                    <a:pt x="15" y="43"/>
                  </a:cubicBezTo>
                  <a:cubicBezTo>
                    <a:pt x="15" y="43"/>
                    <a:pt x="14" y="43"/>
                    <a:pt x="13" y="43"/>
                  </a:cubicBezTo>
                  <a:moveTo>
                    <a:pt x="8" y="39"/>
                  </a:moveTo>
                  <a:cubicBezTo>
                    <a:pt x="11" y="42"/>
                    <a:pt x="11" y="42"/>
                    <a:pt x="11" y="42"/>
                  </a:cubicBezTo>
                  <a:cubicBezTo>
                    <a:pt x="11" y="42"/>
                    <a:pt x="12" y="43"/>
                    <a:pt x="13" y="43"/>
                  </a:cubicBezTo>
                  <a:cubicBezTo>
                    <a:pt x="13" y="43"/>
                    <a:pt x="13" y="43"/>
                    <a:pt x="13" y="43"/>
                  </a:cubicBezTo>
                  <a:cubicBezTo>
                    <a:pt x="13" y="43"/>
                    <a:pt x="13" y="43"/>
                    <a:pt x="13" y="43"/>
                  </a:cubicBezTo>
                  <a:cubicBezTo>
                    <a:pt x="14" y="43"/>
                    <a:pt x="15" y="42"/>
                    <a:pt x="15" y="42"/>
                  </a:cubicBezTo>
                  <a:cubicBezTo>
                    <a:pt x="15" y="42"/>
                    <a:pt x="15" y="42"/>
                    <a:pt x="15" y="42"/>
                  </a:cubicBezTo>
                  <a:cubicBezTo>
                    <a:pt x="18" y="39"/>
                    <a:pt x="18" y="39"/>
                    <a:pt x="18" y="39"/>
                  </a:cubicBezTo>
                  <a:cubicBezTo>
                    <a:pt x="18" y="39"/>
                    <a:pt x="18" y="39"/>
                    <a:pt x="18" y="39"/>
                  </a:cubicBezTo>
                  <a:cubicBezTo>
                    <a:pt x="18" y="39"/>
                    <a:pt x="18" y="39"/>
                    <a:pt x="18" y="39"/>
                  </a:cubicBezTo>
                  <a:cubicBezTo>
                    <a:pt x="18" y="39"/>
                    <a:pt x="18" y="39"/>
                    <a:pt x="18" y="39"/>
                  </a:cubicBezTo>
                  <a:cubicBezTo>
                    <a:pt x="18" y="39"/>
                    <a:pt x="18" y="39"/>
                    <a:pt x="18" y="39"/>
                  </a:cubicBezTo>
                  <a:cubicBezTo>
                    <a:pt x="18" y="38"/>
                    <a:pt x="18" y="38"/>
                    <a:pt x="18" y="38"/>
                  </a:cubicBezTo>
                  <a:cubicBezTo>
                    <a:pt x="18" y="38"/>
                    <a:pt x="18" y="38"/>
                    <a:pt x="18" y="38"/>
                  </a:cubicBezTo>
                  <a:cubicBezTo>
                    <a:pt x="18" y="38"/>
                    <a:pt x="18" y="38"/>
                    <a:pt x="18" y="38"/>
                  </a:cubicBezTo>
                  <a:cubicBezTo>
                    <a:pt x="18" y="38"/>
                    <a:pt x="18" y="38"/>
                    <a:pt x="18" y="38"/>
                  </a:cubicBezTo>
                  <a:cubicBezTo>
                    <a:pt x="18" y="37"/>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8" y="37"/>
                    <a:pt x="18" y="37"/>
                    <a:pt x="18" y="37"/>
                  </a:cubicBezTo>
                  <a:cubicBezTo>
                    <a:pt x="18" y="36"/>
                    <a:pt x="18" y="36"/>
                    <a:pt x="18" y="36"/>
                  </a:cubicBezTo>
                  <a:cubicBezTo>
                    <a:pt x="18" y="36"/>
                    <a:pt x="18" y="36"/>
                    <a:pt x="18" y="36"/>
                  </a:cubicBezTo>
                  <a:cubicBezTo>
                    <a:pt x="18" y="36"/>
                    <a:pt x="18" y="36"/>
                    <a:pt x="18" y="36"/>
                  </a:cubicBezTo>
                  <a:cubicBezTo>
                    <a:pt x="18" y="36"/>
                    <a:pt x="18" y="36"/>
                    <a:pt x="18" y="36"/>
                  </a:cubicBezTo>
                  <a:cubicBezTo>
                    <a:pt x="18" y="36"/>
                    <a:pt x="18" y="36"/>
                    <a:pt x="18" y="36"/>
                  </a:cubicBezTo>
                  <a:cubicBezTo>
                    <a:pt x="18" y="36"/>
                    <a:pt x="18" y="36"/>
                    <a:pt x="18" y="36"/>
                  </a:cubicBezTo>
                  <a:cubicBezTo>
                    <a:pt x="18" y="36"/>
                    <a:pt x="18" y="36"/>
                    <a:pt x="18" y="36"/>
                  </a:cubicBezTo>
                  <a:cubicBezTo>
                    <a:pt x="18" y="36"/>
                    <a:pt x="18" y="36"/>
                    <a:pt x="18" y="36"/>
                  </a:cubicBezTo>
                  <a:cubicBezTo>
                    <a:pt x="18" y="36"/>
                    <a:pt x="18" y="36"/>
                    <a:pt x="18" y="36"/>
                  </a:cubicBezTo>
                  <a:cubicBezTo>
                    <a:pt x="18" y="35"/>
                    <a:pt x="18" y="35"/>
                    <a:pt x="18" y="35"/>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4"/>
                    <a:pt x="18" y="34"/>
                    <a:pt x="18" y="34"/>
                  </a:cubicBezTo>
                  <a:cubicBezTo>
                    <a:pt x="18" y="33"/>
                    <a:pt x="18" y="33"/>
                    <a:pt x="18" y="33"/>
                  </a:cubicBezTo>
                  <a:cubicBezTo>
                    <a:pt x="18" y="33"/>
                    <a:pt x="18" y="33"/>
                    <a:pt x="18" y="33"/>
                  </a:cubicBezTo>
                  <a:cubicBezTo>
                    <a:pt x="18" y="32"/>
                    <a:pt x="18" y="32"/>
                    <a:pt x="18" y="32"/>
                  </a:cubicBezTo>
                  <a:cubicBezTo>
                    <a:pt x="18" y="32"/>
                    <a:pt x="18" y="32"/>
                    <a:pt x="18" y="32"/>
                  </a:cubicBezTo>
                  <a:cubicBezTo>
                    <a:pt x="18" y="32"/>
                    <a:pt x="18" y="32"/>
                    <a:pt x="18" y="32"/>
                  </a:cubicBezTo>
                  <a:cubicBezTo>
                    <a:pt x="19" y="31"/>
                    <a:pt x="20" y="30"/>
                    <a:pt x="20" y="30"/>
                  </a:cubicBezTo>
                  <a:cubicBezTo>
                    <a:pt x="20" y="30"/>
                    <a:pt x="20" y="29"/>
                    <a:pt x="20" y="27"/>
                  </a:cubicBezTo>
                  <a:cubicBezTo>
                    <a:pt x="20" y="26"/>
                    <a:pt x="21" y="24"/>
                    <a:pt x="22" y="23"/>
                  </a:cubicBezTo>
                  <a:cubicBezTo>
                    <a:pt x="22" y="23"/>
                    <a:pt x="22" y="23"/>
                    <a:pt x="22" y="23"/>
                  </a:cubicBezTo>
                  <a:cubicBezTo>
                    <a:pt x="22" y="22"/>
                    <a:pt x="23" y="21"/>
                    <a:pt x="23" y="19"/>
                  </a:cubicBezTo>
                  <a:cubicBezTo>
                    <a:pt x="25" y="17"/>
                    <a:pt x="25" y="15"/>
                    <a:pt x="25" y="13"/>
                  </a:cubicBezTo>
                  <a:cubicBezTo>
                    <a:pt x="25" y="6"/>
                    <a:pt x="20" y="0"/>
                    <a:pt x="13" y="0"/>
                  </a:cubicBezTo>
                  <a:cubicBezTo>
                    <a:pt x="6" y="0"/>
                    <a:pt x="1" y="6"/>
                    <a:pt x="1" y="13"/>
                  </a:cubicBezTo>
                  <a:cubicBezTo>
                    <a:pt x="1" y="15"/>
                    <a:pt x="1" y="17"/>
                    <a:pt x="2" y="19"/>
                  </a:cubicBezTo>
                  <a:cubicBezTo>
                    <a:pt x="3" y="21"/>
                    <a:pt x="4" y="22"/>
                    <a:pt x="4" y="23"/>
                  </a:cubicBezTo>
                  <a:cubicBezTo>
                    <a:pt x="4" y="23"/>
                    <a:pt x="4" y="23"/>
                    <a:pt x="4" y="23"/>
                  </a:cubicBezTo>
                  <a:cubicBezTo>
                    <a:pt x="5" y="24"/>
                    <a:pt x="6" y="26"/>
                    <a:pt x="6" y="28"/>
                  </a:cubicBezTo>
                  <a:cubicBezTo>
                    <a:pt x="6" y="29"/>
                    <a:pt x="6" y="30"/>
                    <a:pt x="6" y="30"/>
                  </a:cubicBezTo>
                  <a:cubicBezTo>
                    <a:pt x="6" y="30"/>
                    <a:pt x="7" y="31"/>
                    <a:pt x="8" y="32"/>
                  </a:cubicBezTo>
                  <a:cubicBezTo>
                    <a:pt x="8" y="32"/>
                    <a:pt x="8" y="32"/>
                    <a:pt x="8" y="32"/>
                  </a:cubicBezTo>
                  <a:cubicBezTo>
                    <a:pt x="8" y="33"/>
                    <a:pt x="8" y="33"/>
                    <a:pt x="8" y="33"/>
                  </a:cubicBezTo>
                  <a:cubicBezTo>
                    <a:pt x="8" y="34"/>
                    <a:pt x="8" y="34"/>
                    <a:pt x="8" y="34"/>
                  </a:cubicBezTo>
                  <a:cubicBezTo>
                    <a:pt x="8" y="35"/>
                    <a:pt x="8" y="35"/>
                    <a:pt x="8" y="35"/>
                  </a:cubicBezTo>
                  <a:cubicBezTo>
                    <a:pt x="8" y="35"/>
                    <a:pt x="8" y="35"/>
                    <a:pt x="8" y="35"/>
                  </a:cubicBezTo>
                  <a:cubicBezTo>
                    <a:pt x="8" y="35"/>
                    <a:pt x="8" y="35"/>
                    <a:pt x="8" y="35"/>
                  </a:cubicBezTo>
                  <a:cubicBezTo>
                    <a:pt x="8" y="35"/>
                    <a:pt x="8" y="35"/>
                    <a:pt x="8" y="35"/>
                  </a:cubicBezTo>
                  <a:cubicBezTo>
                    <a:pt x="8" y="35"/>
                    <a:pt x="8" y="35"/>
                    <a:pt x="8" y="35"/>
                  </a:cubicBezTo>
                  <a:cubicBezTo>
                    <a:pt x="8" y="35"/>
                    <a:pt x="8" y="35"/>
                    <a:pt x="8" y="35"/>
                  </a:cubicBezTo>
                  <a:cubicBezTo>
                    <a:pt x="8" y="35"/>
                    <a:pt x="8" y="35"/>
                    <a:pt x="8" y="35"/>
                  </a:cubicBezTo>
                  <a:cubicBezTo>
                    <a:pt x="8" y="35"/>
                    <a:pt x="8" y="35"/>
                    <a:pt x="8" y="35"/>
                  </a:cubicBezTo>
                  <a:cubicBezTo>
                    <a:pt x="8" y="35"/>
                    <a:pt x="8" y="35"/>
                    <a:pt x="8" y="35"/>
                  </a:cubicBezTo>
                  <a:cubicBezTo>
                    <a:pt x="8" y="36"/>
                    <a:pt x="8" y="36"/>
                    <a:pt x="8" y="36"/>
                  </a:cubicBezTo>
                  <a:cubicBezTo>
                    <a:pt x="8" y="36"/>
                    <a:pt x="8" y="36"/>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8"/>
                    <a:pt x="8" y="38"/>
                    <a:pt x="8" y="38"/>
                  </a:cubicBezTo>
                  <a:cubicBezTo>
                    <a:pt x="8" y="38"/>
                    <a:pt x="8" y="38"/>
                    <a:pt x="8" y="38"/>
                  </a:cubicBezTo>
                  <a:cubicBezTo>
                    <a:pt x="8" y="38"/>
                    <a:pt x="8" y="38"/>
                    <a:pt x="8" y="38"/>
                  </a:cubicBezTo>
                  <a:cubicBezTo>
                    <a:pt x="8" y="38"/>
                    <a:pt x="8" y="38"/>
                    <a:pt x="8" y="38"/>
                  </a:cubicBezTo>
                  <a:cubicBezTo>
                    <a:pt x="8" y="38"/>
                    <a:pt x="8" y="38"/>
                    <a:pt x="8" y="38"/>
                  </a:cubicBezTo>
                  <a:cubicBezTo>
                    <a:pt x="8" y="38"/>
                    <a:pt x="8" y="38"/>
                    <a:pt x="8" y="38"/>
                  </a:cubicBezTo>
                  <a:cubicBezTo>
                    <a:pt x="8" y="38"/>
                    <a:pt x="8" y="38"/>
                    <a:pt x="8" y="38"/>
                  </a:cubicBezTo>
                  <a:cubicBezTo>
                    <a:pt x="8" y="39"/>
                    <a:pt x="8" y="39"/>
                    <a:pt x="8" y="39"/>
                  </a:cubicBezTo>
                  <a:cubicBezTo>
                    <a:pt x="8" y="39"/>
                    <a:pt x="8" y="39"/>
                    <a:pt x="8" y="3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90">
              <a:extLst>
                <a:ext uri="{FF2B5EF4-FFF2-40B4-BE49-F238E27FC236}">
                  <a16:creationId xmlns:a16="http://schemas.microsoft.com/office/drawing/2014/main" id="{B72CF45B-26A9-4951-ABC4-2A284BB78BD2}"/>
                </a:ext>
              </a:extLst>
            </p:cNvPr>
            <p:cNvSpPr/>
            <p:nvPr/>
          </p:nvSpPr>
          <p:spPr bwMode="auto">
            <a:xfrm>
              <a:off x="3823" y="2142"/>
              <a:ext cx="36" cy="53"/>
            </a:xfrm>
            <a:custGeom>
              <a:avLst/>
              <a:gdLst>
                <a:gd name="T0" fmla="*/ 9 w 14"/>
                <a:gd name="T1" fmla="*/ 21 h 21"/>
                <a:gd name="T2" fmla="*/ 9 w 14"/>
                <a:gd name="T3" fmla="*/ 21 h 21"/>
                <a:gd name="T4" fmla="*/ 8 w 14"/>
                <a:gd name="T5" fmla="*/ 21 h 21"/>
                <a:gd name="T6" fmla="*/ 13 w 14"/>
                <a:gd name="T7" fmla="*/ 1 h 21"/>
                <a:gd name="T8" fmla="*/ 1 w 14"/>
                <a:gd name="T9" fmla="*/ 2 h 21"/>
                <a:gd name="T10" fmla="*/ 6 w 14"/>
                <a:gd name="T11" fmla="*/ 21 h 21"/>
                <a:gd name="T12" fmla="*/ 5 w 14"/>
                <a:gd name="T13" fmla="*/ 21 h 21"/>
                <a:gd name="T14" fmla="*/ 5 w 14"/>
                <a:gd name="T15" fmla="*/ 21 h 21"/>
                <a:gd name="T16" fmla="*/ 0 w 14"/>
                <a:gd name="T17" fmla="*/ 0 h 21"/>
                <a:gd name="T18" fmla="*/ 1 w 14"/>
                <a:gd name="T19" fmla="*/ 0 h 21"/>
                <a:gd name="T20" fmla="*/ 13 w 14"/>
                <a:gd name="T21" fmla="*/ 0 h 21"/>
                <a:gd name="T22" fmla="*/ 14 w 14"/>
                <a:gd name="T23" fmla="*/ 0 h 21"/>
                <a:gd name="T24" fmla="*/ 9 w 14"/>
                <a:gd name="T25" fmla="*/ 21 h 21"/>
                <a:gd name="T26" fmla="*/ 9 w 14"/>
                <a:gd name="T2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21">
                  <a:moveTo>
                    <a:pt x="9" y="21"/>
                  </a:moveTo>
                  <a:cubicBezTo>
                    <a:pt x="9" y="21"/>
                    <a:pt x="9" y="21"/>
                    <a:pt x="9" y="21"/>
                  </a:cubicBezTo>
                  <a:cubicBezTo>
                    <a:pt x="8" y="21"/>
                    <a:pt x="8" y="21"/>
                    <a:pt x="8" y="21"/>
                  </a:cubicBezTo>
                  <a:cubicBezTo>
                    <a:pt x="13" y="1"/>
                    <a:pt x="13" y="1"/>
                    <a:pt x="13" y="1"/>
                  </a:cubicBezTo>
                  <a:cubicBezTo>
                    <a:pt x="7" y="6"/>
                    <a:pt x="3" y="3"/>
                    <a:pt x="1" y="2"/>
                  </a:cubicBezTo>
                  <a:cubicBezTo>
                    <a:pt x="6" y="21"/>
                    <a:pt x="6" y="21"/>
                    <a:pt x="6" y="21"/>
                  </a:cubicBezTo>
                  <a:cubicBezTo>
                    <a:pt x="5" y="21"/>
                    <a:pt x="5" y="21"/>
                    <a:pt x="5" y="21"/>
                  </a:cubicBezTo>
                  <a:cubicBezTo>
                    <a:pt x="5" y="21"/>
                    <a:pt x="5" y="21"/>
                    <a:pt x="5" y="21"/>
                  </a:cubicBezTo>
                  <a:cubicBezTo>
                    <a:pt x="0" y="0"/>
                    <a:pt x="0" y="0"/>
                    <a:pt x="0" y="0"/>
                  </a:cubicBezTo>
                  <a:cubicBezTo>
                    <a:pt x="1" y="0"/>
                    <a:pt x="1" y="0"/>
                    <a:pt x="1" y="0"/>
                  </a:cubicBezTo>
                  <a:cubicBezTo>
                    <a:pt x="1" y="1"/>
                    <a:pt x="6" y="6"/>
                    <a:pt x="13" y="0"/>
                  </a:cubicBezTo>
                  <a:cubicBezTo>
                    <a:pt x="14" y="0"/>
                    <a:pt x="14" y="0"/>
                    <a:pt x="14" y="0"/>
                  </a:cubicBezTo>
                  <a:cubicBezTo>
                    <a:pt x="9" y="21"/>
                    <a:pt x="9" y="21"/>
                    <a:pt x="9" y="21"/>
                  </a:cubicBezTo>
                  <a:cubicBezTo>
                    <a:pt x="9" y="21"/>
                    <a:pt x="9" y="21"/>
                    <a:pt x="9"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91">
              <a:extLst>
                <a:ext uri="{FF2B5EF4-FFF2-40B4-BE49-F238E27FC236}">
                  <a16:creationId xmlns:a16="http://schemas.microsoft.com/office/drawing/2014/main" id="{D6CBF01D-6366-4195-B58F-569B12546C09}"/>
                </a:ext>
              </a:extLst>
            </p:cNvPr>
            <p:cNvSpPr/>
            <p:nvPr/>
          </p:nvSpPr>
          <p:spPr bwMode="auto">
            <a:xfrm>
              <a:off x="3841" y="2150"/>
              <a:ext cx="0" cy="48"/>
            </a:xfrm>
            <a:custGeom>
              <a:avLst/>
              <a:gdLst>
                <a:gd name="T0" fmla="*/ 48 h 48"/>
                <a:gd name="T1" fmla="*/ 45 h 48"/>
                <a:gd name="T2" fmla="*/ 0 h 48"/>
                <a:gd name="T3" fmla="*/ 0 h 48"/>
                <a:gd name="T4" fmla="*/ 0 h 48"/>
                <a:gd name="T5" fmla="*/ 45 h 48"/>
                <a:gd name="T6" fmla="*/ 48 h 48"/>
              </a:gdLst>
              <a:ahLst/>
              <a:cxnLst>
                <a:cxn ang="0">
                  <a:pos x="0" y="T0"/>
                </a:cxn>
                <a:cxn ang="0">
                  <a:pos x="0" y="T1"/>
                </a:cxn>
                <a:cxn ang="0">
                  <a:pos x="0" y="T2"/>
                </a:cxn>
                <a:cxn ang="0">
                  <a:pos x="0" y="T3"/>
                </a:cxn>
                <a:cxn ang="0">
                  <a:pos x="0" y="T4"/>
                </a:cxn>
                <a:cxn ang="0">
                  <a:pos x="0" y="T5"/>
                </a:cxn>
                <a:cxn ang="0">
                  <a:pos x="0" y="T6"/>
                </a:cxn>
              </a:cxnLst>
              <a:rect l="0" t="0" r="r" b="b"/>
              <a:pathLst>
                <a:path h="48">
                  <a:moveTo>
                    <a:pt x="0" y="48"/>
                  </a:moveTo>
                  <a:lnTo>
                    <a:pt x="0" y="45"/>
                  </a:lnTo>
                  <a:lnTo>
                    <a:pt x="0" y="0"/>
                  </a:lnTo>
                  <a:lnTo>
                    <a:pt x="0" y="0"/>
                  </a:lnTo>
                  <a:lnTo>
                    <a:pt x="0" y="0"/>
                  </a:lnTo>
                  <a:lnTo>
                    <a:pt x="0" y="45"/>
                  </a:lnTo>
                  <a:lnTo>
                    <a:pt x="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92">
              <a:extLst>
                <a:ext uri="{FF2B5EF4-FFF2-40B4-BE49-F238E27FC236}">
                  <a16:creationId xmlns:a16="http://schemas.microsoft.com/office/drawing/2014/main" id="{8D660499-80F8-42E0-B199-783D55A7FE9E}"/>
                </a:ext>
              </a:extLst>
            </p:cNvPr>
            <p:cNvSpPr/>
            <p:nvPr/>
          </p:nvSpPr>
          <p:spPr bwMode="auto">
            <a:xfrm>
              <a:off x="3841" y="2150"/>
              <a:ext cx="0" cy="48"/>
            </a:xfrm>
            <a:custGeom>
              <a:avLst/>
              <a:gdLst>
                <a:gd name="T0" fmla="*/ 48 h 48"/>
                <a:gd name="T1" fmla="*/ 45 h 48"/>
                <a:gd name="T2" fmla="*/ 0 h 48"/>
                <a:gd name="T3" fmla="*/ 0 h 48"/>
                <a:gd name="T4" fmla="*/ 0 h 48"/>
                <a:gd name="T5" fmla="*/ 45 h 48"/>
                <a:gd name="T6" fmla="*/ 48 h 48"/>
              </a:gdLst>
              <a:ahLst/>
              <a:cxnLst>
                <a:cxn ang="0">
                  <a:pos x="0" y="T0"/>
                </a:cxn>
                <a:cxn ang="0">
                  <a:pos x="0" y="T1"/>
                </a:cxn>
                <a:cxn ang="0">
                  <a:pos x="0" y="T2"/>
                </a:cxn>
                <a:cxn ang="0">
                  <a:pos x="0" y="T3"/>
                </a:cxn>
                <a:cxn ang="0">
                  <a:pos x="0" y="T4"/>
                </a:cxn>
                <a:cxn ang="0">
                  <a:pos x="0" y="T5"/>
                </a:cxn>
                <a:cxn ang="0">
                  <a:pos x="0" y="T6"/>
                </a:cxn>
              </a:cxnLst>
              <a:rect l="0" t="0" r="r" b="b"/>
              <a:pathLst>
                <a:path h="48">
                  <a:moveTo>
                    <a:pt x="0" y="48"/>
                  </a:moveTo>
                  <a:lnTo>
                    <a:pt x="0" y="45"/>
                  </a:lnTo>
                  <a:lnTo>
                    <a:pt x="0" y="0"/>
                  </a:lnTo>
                  <a:lnTo>
                    <a:pt x="0" y="0"/>
                  </a:lnTo>
                  <a:lnTo>
                    <a:pt x="0" y="0"/>
                  </a:lnTo>
                  <a:lnTo>
                    <a:pt x="0" y="45"/>
                  </a:lnTo>
                  <a:lnTo>
                    <a:pt x="0"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93">
              <a:extLst>
                <a:ext uri="{FF2B5EF4-FFF2-40B4-BE49-F238E27FC236}">
                  <a16:creationId xmlns:a16="http://schemas.microsoft.com/office/drawing/2014/main" id="{E136080C-B106-4FA5-ACA8-56AE5F135A51}"/>
                </a:ext>
              </a:extLst>
            </p:cNvPr>
            <p:cNvSpPr/>
            <p:nvPr/>
          </p:nvSpPr>
          <p:spPr bwMode="auto">
            <a:xfrm>
              <a:off x="3826" y="2188"/>
              <a:ext cx="31" cy="27"/>
            </a:xfrm>
            <a:custGeom>
              <a:avLst/>
              <a:gdLst>
                <a:gd name="T0" fmla="*/ 12 w 12"/>
                <a:gd name="T1" fmla="*/ 2 h 11"/>
                <a:gd name="T2" fmla="*/ 11 w 12"/>
                <a:gd name="T3" fmla="*/ 2 h 11"/>
                <a:gd name="T4" fmla="*/ 11 w 12"/>
                <a:gd name="T5" fmla="*/ 1 h 11"/>
                <a:gd name="T6" fmla="*/ 12 w 12"/>
                <a:gd name="T7" fmla="*/ 0 h 11"/>
                <a:gd name="T8" fmla="*/ 0 w 12"/>
                <a:gd name="T9" fmla="*/ 1 h 11"/>
                <a:gd name="T10" fmla="*/ 1 w 12"/>
                <a:gd name="T11" fmla="*/ 2 h 11"/>
                <a:gd name="T12" fmla="*/ 0 w 12"/>
                <a:gd name="T13" fmla="*/ 2 h 11"/>
                <a:gd name="T14" fmla="*/ 0 w 12"/>
                <a:gd name="T15" fmla="*/ 3 h 11"/>
                <a:gd name="T16" fmla="*/ 1 w 12"/>
                <a:gd name="T17" fmla="*/ 3 h 11"/>
                <a:gd name="T18" fmla="*/ 1 w 12"/>
                <a:gd name="T19" fmla="*/ 4 h 11"/>
                <a:gd name="T20" fmla="*/ 1 w 12"/>
                <a:gd name="T21" fmla="*/ 4 h 11"/>
                <a:gd name="T22" fmla="*/ 0 w 12"/>
                <a:gd name="T23" fmla="*/ 5 h 11"/>
                <a:gd name="T24" fmla="*/ 1 w 12"/>
                <a:gd name="T25" fmla="*/ 5 h 11"/>
                <a:gd name="T26" fmla="*/ 1 w 12"/>
                <a:gd name="T27" fmla="*/ 5 h 11"/>
                <a:gd name="T28" fmla="*/ 0 w 12"/>
                <a:gd name="T29" fmla="*/ 6 h 11"/>
                <a:gd name="T30" fmla="*/ 1 w 12"/>
                <a:gd name="T31" fmla="*/ 6 h 11"/>
                <a:gd name="T32" fmla="*/ 0 w 12"/>
                <a:gd name="T33" fmla="*/ 7 h 11"/>
                <a:gd name="T34" fmla="*/ 0 w 12"/>
                <a:gd name="T35" fmla="*/ 7 h 11"/>
                <a:gd name="T36" fmla="*/ 0 w 12"/>
                <a:gd name="T37" fmla="*/ 7 h 11"/>
                <a:gd name="T38" fmla="*/ 6 w 12"/>
                <a:gd name="T39" fmla="*/ 11 h 11"/>
                <a:gd name="T40" fmla="*/ 8 w 12"/>
                <a:gd name="T41" fmla="*/ 11 h 11"/>
                <a:gd name="T42" fmla="*/ 12 w 12"/>
                <a:gd name="T43" fmla="*/ 7 h 11"/>
                <a:gd name="T44" fmla="*/ 11 w 12"/>
                <a:gd name="T45" fmla="*/ 6 h 11"/>
                <a:gd name="T46" fmla="*/ 11 w 12"/>
                <a:gd name="T47" fmla="*/ 6 h 11"/>
                <a:gd name="T48" fmla="*/ 12 w 12"/>
                <a:gd name="T49" fmla="*/ 6 h 11"/>
                <a:gd name="T50" fmla="*/ 12 w 12"/>
                <a:gd name="T51" fmla="*/ 5 h 11"/>
                <a:gd name="T52" fmla="*/ 11 w 12"/>
                <a:gd name="T53" fmla="*/ 5 h 11"/>
                <a:gd name="T54" fmla="*/ 12 w 12"/>
                <a:gd name="T55" fmla="*/ 4 h 11"/>
                <a:gd name="T56" fmla="*/ 12 w 12"/>
                <a:gd name="T57" fmla="*/ 4 h 11"/>
                <a:gd name="T58" fmla="*/ 11 w 12"/>
                <a:gd name="T59" fmla="*/ 3 h 11"/>
                <a:gd name="T60" fmla="*/ 11 w 12"/>
                <a:gd name="T61" fmla="*/ 3 h 11"/>
                <a:gd name="T62" fmla="*/ 12 w 12"/>
                <a:gd name="T6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11">
                  <a:moveTo>
                    <a:pt x="12" y="2"/>
                  </a:moveTo>
                  <a:cubicBezTo>
                    <a:pt x="12" y="2"/>
                    <a:pt x="12" y="2"/>
                    <a:pt x="12" y="2"/>
                  </a:cubicBezTo>
                  <a:cubicBezTo>
                    <a:pt x="12" y="2"/>
                    <a:pt x="12" y="2"/>
                    <a:pt x="12" y="2"/>
                  </a:cubicBezTo>
                  <a:cubicBezTo>
                    <a:pt x="11" y="2"/>
                    <a:pt x="11" y="2"/>
                    <a:pt x="11" y="2"/>
                  </a:cubicBezTo>
                  <a:cubicBezTo>
                    <a:pt x="11" y="2"/>
                    <a:pt x="11" y="2"/>
                    <a:pt x="11" y="2"/>
                  </a:cubicBezTo>
                  <a:cubicBezTo>
                    <a:pt x="11" y="1"/>
                    <a:pt x="11" y="1"/>
                    <a:pt x="11" y="1"/>
                  </a:cubicBezTo>
                  <a:cubicBezTo>
                    <a:pt x="12" y="1"/>
                    <a:pt x="12" y="1"/>
                    <a:pt x="12" y="1"/>
                  </a:cubicBezTo>
                  <a:cubicBezTo>
                    <a:pt x="12" y="0"/>
                    <a:pt x="12" y="0"/>
                    <a:pt x="12" y="0"/>
                  </a:cubicBezTo>
                  <a:cubicBezTo>
                    <a:pt x="0" y="0"/>
                    <a:pt x="0" y="0"/>
                    <a:pt x="0" y="0"/>
                  </a:cubicBezTo>
                  <a:cubicBezTo>
                    <a:pt x="0" y="1"/>
                    <a:pt x="0" y="1"/>
                    <a:pt x="0" y="1"/>
                  </a:cubicBezTo>
                  <a:cubicBezTo>
                    <a:pt x="0" y="1"/>
                    <a:pt x="0" y="1"/>
                    <a:pt x="0" y="1"/>
                  </a:cubicBezTo>
                  <a:cubicBezTo>
                    <a:pt x="1" y="2"/>
                    <a:pt x="1" y="2"/>
                    <a:pt x="1" y="2"/>
                  </a:cubicBezTo>
                  <a:cubicBezTo>
                    <a:pt x="1" y="2"/>
                    <a:pt x="1" y="2"/>
                    <a:pt x="1" y="2"/>
                  </a:cubicBezTo>
                  <a:cubicBezTo>
                    <a:pt x="0" y="2"/>
                    <a:pt x="0" y="2"/>
                    <a:pt x="0" y="2"/>
                  </a:cubicBezTo>
                  <a:cubicBezTo>
                    <a:pt x="0" y="2"/>
                    <a:pt x="0" y="2"/>
                    <a:pt x="0" y="2"/>
                  </a:cubicBezTo>
                  <a:cubicBezTo>
                    <a:pt x="0" y="3"/>
                    <a:pt x="0" y="3"/>
                    <a:pt x="0" y="3"/>
                  </a:cubicBezTo>
                  <a:cubicBezTo>
                    <a:pt x="0" y="3"/>
                    <a:pt x="0" y="3"/>
                    <a:pt x="0" y="3"/>
                  </a:cubicBezTo>
                  <a:cubicBezTo>
                    <a:pt x="1" y="3"/>
                    <a:pt x="1" y="3"/>
                    <a:pt x="1" y="3"/>
                  </a:cubicBezTo>
                  <a:cubicBezTo>
                    <a:pt x="1" y="3"/>
                    <a:pt x="1" y="3"/>
                    <a:pt x="1" y="3"/>
                  </a:cubicBezTo>
                  <a:cubicBezTo>
                    <a:pt x="1" y="4"/>
                    <a:pt x="1" y="4"/>
                    <a:pt x="1" y="4"/>
                  </a:cubicBezTo>
                  <a:cubicBezTo>
                    <a:pt x="1" y="4"/>
                    <a:pt x="1" y="4"/>
                    <a:pt x="1" y="4"/>
                  </a:cubicBezTo>
                  <a:cubicBezTo>
                    <a:pt x="1" y="4"/>
                    <a:pt x="1" y="4"/>
                    <a:pt x="1" y="4"/>
                  </a:cubicBezTo>
                  <a:cubicBezTo>
                    <a:pt x="0" y="4"/>
                    <a:pt x="0" y="4"/>
                    <a:pt x="0" y="4"/>
                  </a:cubicBezTo>
                  <a:cubicBezTo>
                    <a:pt x="0" y="5"/>
                    <a:pt x="0" y="5"/>
                    <a:pt x="0"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0" y="6"/>
                    <a:pt x="0" y="6"/>
                    <a:pt x="0" y="6"/>
                  </a:cubicBezTo>
                  <a:cubicBezTo>
                    <a:pt x="1" y="6"/>
                    <a:pt x="1" y="6"/>
                    <a:pt x="1" y="6"/>
                  </a:cubicBezTo>
                  <a:cubicBezTo>
                    <a:pt x="1" y="6"/>
                    <a:pt x="1" y="6"/>
                    <a:pt x="1" y="6"/>
                  </a:cubicBezTo>
                  <a:cubicBezTo>
                    <a:pt x="1" y="7"/>
                    <a:pt x="1" y="7"/>
                    <a:pt x="1"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4" y="11"/>
                    <a:pt x="4" y="11"/>
                    <a:pt x="4" y="11"/>
                  </a:cubicBezTo>
                  <a:cubicBezTo>
                    <a:pt x="4" y="11"/>
                    <a:pt x="5" y="11"/>
                    <a:pt x="6" y="11"/>
                  </a:cubicBezTo>
                  <a:cubicBezTo>
                    <a:pt x="6" y="11"/>
                    <a:pt x="6" y="11"/>
                    <a:pt x="6" y="11"/>
                  </a:cubicBezTo>
                  <a:cubicBezTo>
                    <a:pt x="7" y="11"/>
                    <a:pt x="8" y="11"/>
                    <a:pt x="8" y="11"/>
                  </a:cubicBezTo>
                  <a:cubicBezTo>
                    <a:pt x="12" y="7"/>
                    <a:pt x="12" y="7"/>
                    <a:pt x="12" y="7"/>
                  </a:cubicBezTo>
                  <a:cubicBezTo>
                    <a:pt x="12" y="7"/>
                    <a:pt x="12" y="7"/>
                    <a:pt x="12" y="7"/>
                  </a:cubicBezTo>
                  <a:cubicBezTo>
                    <a:pt x="11" y="6"/>
                    <a:pt x="11" y="6"/>
                    <a:pt x="11" y="6"/>
                  </a:cubicBezTo>
                  <a:cubicBezTo>
                    <a:pt x="11" y="6"/>
                    <a:pt x="11" y="6"/>
                    <a:pt x="11" y="6"/>
                  </a:cubicBezTo>
                  <a:cubicBezTo>
                    <a:pt x="11" y="6"/>
                    <a:pt x="11" y="6"/>
                    <a:pt x="11" y="6"/>
                  </a:cubicBezTo>
                  <a:cubicBezTo>
                    <a:pt x="11" y="6"/>
                    <a:pt x="11" y="6"/>
                    <a:pt x="11" y="6"/>
                  </a:cubicBezTo>
                  <a:cubicBezTo>
                    <a:pt x="12" y="6"/>
                    <a:pt x="12" y="6"/>
                    <a:pt x="12" y="6"/>
                  </a:cubicBezTo>
                  <a:cubicBezTo>
                    <a:pt x="12" y="6"/>
                    <a:pt x="12" y="6"/>
                    <a:pt x="12" y="6"/>
                  </a:cubicBezTo>
                  <a:cubicBezTo>
                    <a:pt x="12" y="5"/>
                    <a:pt x="12" y="5"/>
                    <a:pt x="12" y="5"/>
                  </a:cubicBezTo>
                  <a:cubicBezTo>
                    <a:pt x="12" y="5"/>
                    <a:pt x="12" y="5"/>
                    <a:pt x="12" y="5"/>
                  </a:cubicBezTo>
                  <a:cubicBezTo>
                    <a:pt x="11" y="5"/>
                    <a:pt x="11" y="5"/>
                    <a:pt x="11" y="5"/>
                  </a:cubicBezTo>
                  <a:cubicBezTo>
                    <a:pt x="11" y="5"/>
                    <a:pt x="11" y="5"/>
                    <a:pt x="11" y="5"/>
                  </a:cubicBezTo>
                  <a:cubicBezTo>
                    <a:pt x="11" y="4"/>
                    <a:pt x="11" y="4"/>
                    <a:pt x="11" y="4"/>
                  </a:cubicBezTo>
                  <a:cubicBezTo>
                    <a:pt x="12" y="4"/>
                    <a:pt x="12" y="4"/>
                    <a:pt x="12" y="4"/>
                  </a:cubicBezTo>
                  <a:cubicBezTo>
                    <a:pt x="12" y="4"/>
                    <a:pt x="12" y="4"/>
                    <a:pt x="12" y="4"/>
                  </a:cubicBezTo>
                  <a:cubicBezTo>
                    <a:pt x="12" y="4"/>
                    <a:pt x="12" y="4"/>
                    <a:pt x="12" y="4"/>
                  </a:cubicBezTo>
                  <a:cubicBezTo>
                    <a:pt x="12" y="4"/>
                    <a:pt x="12" y="4"/>
                    <a:pt x="12" y="4"/>
                  </a:cubicBezTo>
                  <a:cubicBezTo>
                    <a:pt x="11" y="3"/>
                    <a:pt x="11" y="3"/>
                    <a:pt x="11" y="3"/>
                  </a:cubicBezTo>
                  <a:cubicBezTo>
                    <a:pt x="11" y="3"/>
                    <a:pt x="11" y="3"/>
                    <a:pt x="11" y="3"/>
                  </a:cubicBezTo>
                  <a:cubicBezTo>
                    <a:pt x="11" y="3"/>
                    <a:pt x="11" y="3"/>
                    <a:pt x="11" y="3"/>
                  </a:cubicBezTo>
                  <a:cubicBezTo>
                    <a:pt x="11" y="3"/>
                    <a:pt x="11" y="3"/>
                    <a:pt x="11" y="3"/>
                  </a:cubicBezTo>
                  <a:cubicBezTo>
                    <a:pt x="12" y="2"/>
                    <a:pt x="12" y="2"/>
                    <a:pt x="12" y="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5" name="Group 106">
            <a:extLst>
              <a:ext uri="{FF2B5EF4-FFF2-40B4-BE49-F238E27FC236}">
                <a16:creationId xmlns:a16="http://schemas.microsoft.com/office/drawing/2014/main" id="{D84FD21B-51ED-4584-A6FF-0A5C59A4847A}"/>
              </a:ext>
            </a:extLst>
          </p:cNvPr>
          <p:cNvGrpSpPr>
            <a:grpSpLocks noChangeAspect="1"/>
          </p:cNvGrpSpPr>
          <p:nvPr/>
        </p:nvGrpSpPr>
        <p:grpSpPr bwMode="auto">
          <a:xfrm>
            <a:off x="5922364" y="2786729"/>
            <a:ext cx="352607" cy="415895"/>
            <a:chOff x="3801" y="2114"/>
            <a:chExt cx="78" cy="92"/>
          </a:xfrm>
        </p:grpSpPr>
        <p:sp>
          <p:nvSpPr>
            <p:cNvPr id="36" name="AutoShape 105">
              <a:extLst>
                <a:ext uri="{FF2B5EF4-FFF2-40B4-BE49-F238E27FC236}">
                  <a16:creationId xmlns:a16="http://schemas.microsoft.com/office/drawing/2014/main" id="{174A952A-E094-4D1A-8108-02CBF1C2A629}"/>
                </a:ext>
              </a:extLst>
            </p:cNvPr>
            <p:cNvSpPr>
              <a:spLocks noChangeAspect="1" noChangeArrowheads="1" noTextEdit="1"/>
            </p:cNvSpPr>
            <p:nvPr/>
          </p:nvSpPr>
          <p:spPr bwMode="auto">
            <a:xfrm>
              <a:off x="3801" y="2114"/>
              <a:ext cx="78"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107">
              <a:extLst>
                <a:ext uri="{FF2B5EF4-FFF2-40B4-BE49-F238E27FC236}">
                  <a16:creationId xmlns:a16="http://schemas.microsoft.com/office/drawing/2014/main" id="{2B4B0B71-973C-46D7-91E4-992277A61A74}"/>
                </a:ext>
              </a:extLst>
            </p:cNvPr>
            <p:cNvSpPr/>
            <p:nvPr/>
          </p:nvSpPr>
          <p:spPr bwMode="auto">
            <a:xfrm>
              <a:off x="3822" y="2116"/>
              <a:ext cx="34" cy="34"/>
            </a:xfrm>
            <a:custGeom>
              <a:avLst/>
              <a:gdLst>
                <a:gd name="T0" fmla="*/ 6 w 13"/>
                <a:gd name="T1" fmla="*/ 13 h 13"/>
                <a:gd name="T2" fmla="*/ 7 w 13"/>
                <a:gd name="T3" fmla="*/ 13 h 13"/>
                <a:gd name="T4" fmla="*/ 13 w 13"/>
                <a:gd name="T5" fmla="*/ 6 h 13"/>
                <a:gd name="T6" fmla="*/ 7 w 13"/>
                <a:gd name="T7" fmla="*/ 0 h 13"/>
                <a:gd name="T8" fmla="*/ 6 w 13"/>
                <a:gd name="T9" fmla="*/ 0 h 13"/>
                <a:gd name="T10" fmla="*/ 0 w 13"/>
                <a:gd name="T11" fmla="*/ 6 h 13"/>
                <a:gd name="T12" fmla="*/ 6 w 1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6" y="13"/>
                  </a:moveTo>
                  <a:cubicBezTo>
                    <a:pt x="6" y="13"/>
                    <a:pt x="7" y="13"/>
                    <a:pt x="7" y="13"/>
                  </a:cubicBezTo>
                  <a:cubicBezTo>
                    <a:pt x="10" y="13"/>
                    <a:pt x="13" y="10"/>
                    <a:pt x="13" y="6"/>
                  </a:cubicBezTo>
                  <a:cubicBezTo>
                    <a:pt x="13" y="3"/>
                    <a:pt x="10" y="0"/>
                    <a:pt x="7" y="0"/>
                  </a:cubicBezTo>
                  <a:cubicBezTo>
                    <a:pt x="7" y="0"/>
                    <a:pt x="6" y="0"/>
                    <a:pt x="6" y="0"/>
                  </a:cubicBezTo>
                  <a:cubicBezTo>
                    <a:pt x="3" y="0"/>
                    <a:pt x="0" y="3"/>
                    <a:pt x="0" y="6"/>
                  </a:cubicBezTo>
                  <a:cubicBezTo>
                    <a:pt x="0" y="10"/>
                    <a:pt x="3" y="13"/>
                    <a:pt x="6"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108">
              <a:extLst>
                <a:ext uri="{FF2B5EF4-FFF2-40B4-BE49-F238E27FC236}">
                  <a16:creationId xmlns:a16="http://schemas.microsoft.com/office/drawing/2014/main" id="{8BBE85BF-B81C-4F30-99B8-3821A20DC820}"/>
                </a:ext>
              </a:extLst>
            </p:cNvPr>
            <p:cNvSpPr/>
            <p:nvPr/>
          </p:nvSpPr>
          <p:spPr bwMode="auto">
            <a:xfrm>
              <a:off x="3798" y="2155"/>
              <a:ext cx="81" cy="53"/>
            </a:xfrm>
            <a:custGeom>
              <a:avLst/>
              <a:gdLst>
                <a:gd name="T0" fmla="*/ 30 w 31"/>
                <a:gd name="T1" fmla="*/ 5 h 21"/>
                <a:gd name="T2" fmla="*/ 24 w 31"/>
                <a:gd name="T3" fmla="*/ 0 h 21"/>
                <a:gd name="T4" fmla="*/ 24 w 31"/>
                <a:gd name="T5" fmla="*/ 0 h 21"/>
                <a:gd name="T6" fmla="*/ 21 w 31"/>
                <a:gd name="T7" fmla="*/ 0 h 21"/>
                <a:gd name="T8" fmla="*/ 19 w 31"/>
                <a:gd name="T9" fmla="*/ 7 h 21"/>
                <a:gd name="T10" fmla="*/ 16 w 31"/>
                <a:gd name="T11" fmla="*/ 15 h 21"/>
                <a:gd name="T12" fmla="*/ 18 w 31"/>
                <a:gd name="T13" fmla="*/ 10 h 21"/>
                <a:gd name="T14" fmla="*/ 17 w 31"/>
                <a:gd name="T15" fmla="*/ 2 h 21"/>
                <a:gd name="T16" fmla="*/ 17 w 31"/>
                <a:gd name="T17" fmla="*/ 1 h 21"/>
                <a:gd name="T18" fmla="*/ 16 w 31"/>
                <a:gd name="T19" fmla="*/ 0 h 21"/>
                <a:gd name="T20" fmla="*/ 15 w 31"/>
                <a:gd name="T21" fmla="*/ 0 h 21"/>
                <a:gd name="T22" fmla="*/ 15 w 31"/>
                <a:gd name="T23" fmla="*/ 1 h 21"/>
                <a:gd name="T24" fmla="*/ 15 w 31"/>
                <a:gd name="T25" fmla="*/ 2 h 21"/>
                <a:gd name="T26" fmla="*/ 14 w 31"/>
                <a:gd name="T27" fmla="*/ 10 h 21"/>
                <a:gd name="T28" fmla="*/ 13 w 31"/>
                <a:gd name="T29" fmla="*/ 7 h 21"/>
                <a:gd name="T30" fmla="*/ 10 w 31"/>
                <a:gd name="T31" fmla="*/ 0 h 21"/>
                <a:gd name="T32" fmla="*/ 6 w 31"/>
                <a:gd name="T33" fmla="*/ 0 h 21"/>
                <a:gd name="T34" fmla="*/ 6 w 31"/>
                <a:gd name="T35" fmla="*/ 1 h 21"/>
                <a:gd name="T36" fmla="*/ 0 w 31"/>
                <a:gd name="T37" fmla="*/ 5 h 21"/>
                <a:gd name="T38" fmla="*/ 0 w 31"/>
                <a:gd name="T39" fmla="*/ 21 h 21"/>
                <a:gd name="T40" fmla="*/ 5 w 31"/>
                <a:gd name="T41" fmla="*/ 21 h 21"/>
                <a:gd name="T42" fmla="*/ 5 w 31"/>
                <a:gd name="T43" fmla="*/ 9 h 21"/>
                <a:gd name="T44" fmla="*/ 6 w 31"/>
                <a:gd name="T45" fmla="*/ 9 h 21"/>
                <a:gd name="T46" fmla="*/ 6 w 31"/>
                <a:gd name="T47" fmla="*/ 21 h 21"/>
                <a:gd name="T48" fmla="*/ 15 w 31"/>
                <a:gd name="T49" fmla="*/ 21 h 21"/>
                <a:gd name="T50" fmla="*/ 24 w 31"/>
                <a:gd name="T51" fmla="*/ 21 h 21"/>
                <a:gd name="T52" fmla="*/ 24 w 31"/>
                <a:gd name="T53" fmla="*/ 9 h 21"/>
                <a:gd name="T54" fmla="*/ 24 w 31"/>
                <a:gd name="T55" fmla="*/ 9 h 21"/>
                <a:gd name="T56" fmla="*/ 25 w 31"/>
                <a:gd name="T57" fmla="*/ 9 h 21"/>
                <a:gd name="T58" fmla="*/ 25 w 31"/>
                <a:gd name="T59" fmla="*/ 21 h 21"/>
                <a:gd name="T60" fmla="*/ 30 w 31"/>
                <a:gd name="T61" fmla="*/ 21 h 21"/>
                <a:gd name="T62" fmla="*/ 30 w 31"/>
                <a:gd name="T63"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 h="21">
                  <a:moveTo>
                    <a:pt x="30" y="5"/>
                  </a:moveTo>
                  <a:cubicBezTo>
                    <a:pt x="28" y="1"/>
                    <a:pt x="25" y="1"/>
                    <a:pt x="24" y="0"/>
                  </a:cubicBezTo>
                  <a:cubicBezTo>
                    <a:pt x="24" y="0"/>
                    <a:pt x="24" y="0"/>
                    <a:pt x="24" y="0"/>
                  </a:cubicBezTo>
                  <a:cubicBezTo>
                    <a:pt x="21" y="0"/>
                    <a:pt x="21" y="0"/>
                    <a:pt x="21" y="0"/>
                  </a:cubicBezTo>
                  <a:cubicBezTo>
                    <a:pt x="19" y="7"/>
                    <a:pt x="19" y="7"/>
                    <a:pt x="19" y="7"/>
                  </a:cubicBezTo>
                  <a:cubicBezTo>
                    <a:pt x="16" y="15"/>
                    <a:pt x="16" y="15"/>
                    <a:pt x="16" y="15"/>
                  </a:cubicBezTo>
                  <a:cubicBezTo>
                    <a:pt x="18" y="10"/>
                    <a:pt x="18" y="10"/>
                    <a:pt x="18" y="10"/>
                  </a:cubicBezTo>
                  <a:cubicBezTo>
                    <a:pt x="17" y="2"/>
                    <a:pt x="17" y="2"/>
                    <a:pt x="17" y="2"/>
                  </a:cubicBezTo>
                  <a:cubicBezTo>
                    <a:pt x="17" y="2"/>
                    <a:pt x="17" y="2"/>
                    <a:pt x="17" y="1"/>
                  </a:cubicBezTo>
                  <a:cubicBezTo>
                    <a:pt x="17" y="1"/>
                    <a:pt x="16" y="0"/>
                    <a:pt x="16" y="0"/>
                  </a:cubicBezTo>
                  <a:cubicBezTo>
                    <a:pt x="16" y="0"/>
                    <a:pt x="15" y="0"/>
                    <a:pt x="15" y="0"/>
                  </a:cubicBezTo>
                  <a:cubicBezTo>
                    <a:pt x="15" y="1"/>
                    <a:pt x="15" y="1"/>
                    <a:pt x="15" y="1"/>
                  </a:cubicBezTo>
                  <a:cubicBezTo>
                    <a:pt x="15" y="2"/>
                    <a:pt x="15" y="2"/>
                    <a:pt x="15" y="2"/>
                  </a:cubicBezTo>
                  <a:cubicBezTo>
                    <a:pt x="14" y="10"/>
                    <a:pt x="14" y="10"/>
                    <a:pt x="14" y="10"/>
                  </a:cubicBezTo>
                  <a:cubicBezTo>
                    <a:pt x="13" y="7"/>
                    <a:pt x="13" y="7"/>
                    <a:pt x="13" y="7"/>
                  </a:cubicBezTo>
                  <a:cubicBezTo>
                    <a:pt x="10" y="0"/>
                    <a:pt x="10" y="0"/>
                    <a:pt x="10" y="0"/>
                  </a:cubicBezTo>
                  <a:cubicBezTo>
                    <a:pt x="6" y="0"/>
                    <a:pt x="6" y="0"/>
                    <a:pt x="6" y="0"/>
                  </a:cubicBezTo>
                  <a:cubicBezTo>
                    <a:pt x="6" y="1"/>
                    <a:pt x="6" y="1"/>
                    <a:pt x="6" y="1"/>
                  </a:cubicBezTo>
                  <a:cubicBezTo>
                    <a:pt x="4" y="1"/>
                    <a:pt x="1" y="2"/>
                    <a:pt x="0" y="5"/>
                  </a:cubicBezTo>
                  <a:cubicBezTo>
                    <a:pt x="0" y="7"/>
                    <a:pt x="0" y="15"/>
                    <a:pt x="0" y="21"/>
                  </a:cubicBezTo>
                  <a:cubicBezTo>
                    <a:pt x="5" y="21"/>
                    <a:pt x="5" y="21"/>
                    <a:pt x="5" y="21"/>
                  </a:cubicBezTo>
                  <a:cubicBezTo>
                    <a:pt x="5" y="9"/>
                    <a:pt x="5" y="9"/>
                    <a:pt x="5" y="9"/>
                  </a:cubicBezTo>
                  <a:cubicBezTo>
                    <a:pt x="5" y="9"/>
                    <a:pt x="5" y="9"/>
                    <a:pt x="6" y="9"/>
                  </a:cubicBezTo>
                  <a:cubicBezTo>
                    <a:pt x="6" y="21"/>
                    <a:pt x="6" y="21"/>
                    <a:pt x="6" y="21"/>
                  </a:cubicBezTo>
                  <a:cubicBezTo>
                    <a:pt x="15" y="21"/>
                    <a:pt x="15" y="21"/>
                    <a:pt x="15" y="21"/>
                  </a:cubicBezTo>
                  <a:cubicBezTo>
                    <a:pt x="24" y="21"/>
                    <a:pt x="24" y="21"/>
                    <a:pt x="24" y="21"/>
                  </a:cubicBezTo>
                  <a:cubicBezTo>
                    <a:pt x="24" y="9"/>
                    <a:pt x="24" y="9"/>
                    <a:pt x="24" y="9"/>
                  </a:cubicBezTo>
                  <a:cubicBezTo>
                    <a:pt x="24" y="9"/>
                    <a:pt x="24" y="9"/>
                    <a:pt x="24" y="9"/>
                  </a:cubicBezTo>
                  <a:cubicBezTo>
                    <a:pt x="25" y="9"/>
                    <a:pt x="25" y="9"/>
                    <a:pt x="25" y="9"/>
                  </a:cubicBezTo>
                  <a:cubicBezTo>
                    <a:pt x="25" y="21"/>
                    <a:pt x="25" y="21"/>
                    <a:pt x="25" y="21"/>
                  </a:cubicBezTo>
                  <a:cubicBezTo>
                    <a:pt x="30" y="21"/>
                    <a:pt x="30" y="21"/>
                    <a:pt x="30" y="21"/>
                  </a:cubicBezTo>
                  <a:cubicBezTo>
                    <a:pt x="31" y="15"/>
                    <a:pt x="30" y="6"/>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Group 111">
            <a:extLst>
              <a:ext uri="{FF2B5EF4-FFF2-40B4-BE49-F238E27FC236}">
                <a16:creationId xmlns:a16="http://schemas.microsoft.com/office/drawing/2014/main" id="{7384A8EA-3CEF-43CE-9464-AD72710C27DC}"/>
              </a:ext>
            </a:extLst>
          </p:cNvPr>
          <p:cNvGrpSpPr>
            <a:grpSpLocks noChangeAspect="1"/>
          </p:cNvGrpSpPr>
          <p:nvPr/>
        </p:nvGrpSpPr>
        <p:grpSpPr bwMode="auto">
          <a:xfrm>
            <a:off x="5996624" y="1854217"/>
            <a:ext cx="217306" cy="388050"/>
            <a:chOff x="3812" y="2110"/>
            <a:chExt cx="56" cy="100"/>
          </a:xfrm>
        </p:grpSpPr>
        <p:sp>
          <p:nvSpPr>
            <p:cNvPr id="40" name="AutoShape 110">
              <a:extLst>
                <a:ext uri="{FF2B5EF4-FFF2-40B4-BE49-F238E27FC236}">
                  <a16:creationId xmlns:a16="http://schemas.microsoft.com/office/drawing/2014/main" id="{9A6517D4-3B82-4E79-ABC2-8E5D096CB26E}"/>
                </a:ext>
              </a:extLst>
            </p:cNvPr>
            <p:cNvSpPr>
              <a:spLocks noChangeAspect="1" noChangeArrowheads="1" noTextEdit="1"/>
            </p:cNvSpPr>
            <p:nvPr/>
          </p:nvSpPr>
          <p:spPr bwMode="auto">
            <a:xfrm>
              <a:off x="3812" y="2110"/>
              <a:ext cx="56"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112">
              <a:extLst>
                <a:ext uri="{FF2B5EF4-FFF2-40B4-BE49-F238E27FC236}">
                  <a16:creationId xmlns:a16="http://schemas.microsoft.com/office/drawing/2014/main" id="{0D0F9E84-BD9A-43DC-A2EC-8F670770D50F}"/>
                </a:ext>
              </a:extLst>
            </p:cNvPr>
            <p:cNvSpPr>
              <a:spLocks noEditPoints="1"/>
            </p:cNvSpPr>
            <p:nvPr/>
          </p:nvSpPr>
          <p:spPr bwMode="auto">
            <a:xfrm>
              <a:off x="3815" y="2112"/>
              <a:ext cx="53" cy="98"/>
            </a:xfrm>
            <a:custGeom>
              <a:avLst/>
              <a:gdLst>
                <a:gd name="T0" fmla="*/ 17 w 20"/>
                <a:gd name="T1" fmla="*/ 0 h 38"/>
                <a:gd name="T2" fmla="*/ 3 w 20"/>
                <a:gd name="T3" fmla="*/ 0 h 38"/>
                <a:gd name="T4" fmla="*/ 0 w 20"/>
                <a:gd name="T5" fmla="*/ 3 h 38"/>
                <a:gd name="T6" fmla="*/ 0 w 20"/>
                <a:gd name="T7" fmla="*/ 35 h 38"/>
                <a:gd name="T8" fmla="*/ 3 w 20"/>
                <a:gd name="T9" fmla="*/ 38 h 38"/>
                <a:gd name="T10" fmla="*/ 17 w 20"/>
                <a:gd name="T11" fmla="*/ 38 h 38"/>
                <a:gd name="T12" fmla="*/ 20 w 20"/>
                <a:gd name="T13" fmla="*/ 35 h 38"/>
                <a:gd name="T14" fmla="*/ 20 w 20"/>
                <a:gd name="T15" fmla="*/ 3 h 38"/>
                <a:gd name="T16" fmla="*/ 17 w 20"/>
                <a:gd name="T17" fmla="*/ 0 h 38"/>
                <a:gd name="T18" fmla="*/ 7 w 20"/>
                <a:gd name="T19" fmla="*/ 3 h 38"/>
                <a:gd name="T20" fmla="*/ 13 w 20"/>
                <a:gd name="T21" fmla="*/ 3 h 38"/>
                <a:gd name="T22" fmla="*/ 14 w 20"/>
                <a:gd name="T23" fmla="*/ 4 h 38"/>
                <a:gd name="T24" fmla="*/ 13 w 20"/>
                <a:gd name="T25" fmla="*/ 4 h 38"/>
                <a:gd name="T26" fmla="*/ 13 w 20"/>
                <a:gd name="T27" fmla="*/ 4 h 38"/>
                <a:gd name="T28" fmla="*/ 13 w 20"/>
                <a:gd name="T29" fmla="*/ 4 h 38"/>
                <a:gd name="T30" fmla="*/ 7 w 20"/>
                <a:gd name="T31" fmla="*/ 4 h 38"/>
                <a:gd name="T32" fmla="*/ 7 w 20"/>
                <a:gd name="T33" fmla="*/ 4 h 38"/>
                <a:gd name="T34" fmla="*/ 7 w 20"/>
                <a:gd name="T35" fmla="*/ 4 h 38"/>
                <a:gd name="T36" fmla="*/ 6 w 20"/>
                <a:gd name="T37" fmla="*/ 4 h 38"/>
                <a:gd name="T38" fmla="*/ 7 w 20"/>
                <a:gd name="T39" fmla="*/ 3 h 38"/>
                <a:gd name="T40" fmla="*/ 18 w 20"/>
                <a:gd name="T41" fmla="*/ 33 h 38"/>
                <a:gd name="T42" fmla="*/ 2 w 20"/>
                <a:gd name="T43" fmla="*/ 33 h 38"/>
                <a:gd name="T44" fmla="*/ 2 w 20"/>
                <a:gd name="T45" fmla="*/ 6 h 38"/>
                <a:gd name="T46" fmla="*/ 18 w 20"/>
                <a:gd name="T47" fmla="*/ 6 h 38"/>
                <a:gd name="T48" fmla="*/ 18 w 20"/>
                <a:gd name="T49"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38">
                  <a:moveTo>
                    <a:pt x="17" y="0"/>
                  </a:moveTo>
                  <a:cubicBezTo>
                    <a:pt x="3" y="0"/>
                    <a:pt x="3" y="0"/>
                    <a:pt x="3" y="0"/>
                  </a:cubicBezTo>
                  <a:cubicBezTo>
                    <a:pt x="2" y="0"/>
                    <a:pt x="0" y="2"/>
                    <a:pt x="0" y="3"/>
                  </a:cubicBezTo>
                  <a:cubicBezTo>
                    <a:pt x="0" y="35"/>
                    <a:pt x="0" y="35"/>
                    <a:pt x="0" y="35"/>
                  </a:cubicBezTo>
                  <a:cubicBezTo>
                    <a:pt x="0" y="37"/>
                    <a:pt x="2" y="38"/>
                    <a:pt x="3" y="38"/>
                  </a:cubicBezTo>
                  <a:cubicBezTo>
                    <a:pt x="17" y="38"/>
                    <a:pt x="17" y="38"/>
                    <a:pt x="17" y="38"/>
                  </a:cubicBezTo>
                  <a:cubicBezTo>
                    <a:pt x="18" y="38"/>
                    <a:pt x="20" y="37"/>
                    <a:pt x="20" y="35"/>
                  </a:cubicBezTo>
                  <a:cubicBezTo>
                    <a:pt x="20" y="3"/>
                    <a:pt x="20" y="3"/>
                    <a:pt x="20" y="3"/>
                  </a:cubicBezTo>
                  <a:cubicBezTo>
                    <a:pt x="20" y="2"/>
                    <a:pt x="18" y="0"/>
                    <a:pt x="17" y="0"/>
                  </a:cubicBezTo>
                  <a:moveTo>
                    <a:pt x="7" y="3"/>
                  </a:moveTo>
                  <a:cubicBezTo>
                    <a:pt x="13" y="3"/>
                    <a:pt x="13" y="3"/>
                    <a:pt x="13" y="3"/>
                  </a:cubicBezTo>
                  <a:cubicBezTo>
                    <a:pt x="14" y="4"/>
                    <a:pt x="14" y="4"/>
                    <a:pt x="14" y="4"/>
                  </a:cubicBezTo>
                  <a:cubicBezTo>
                    <a:pt x="13" y="4"/>
                    <a:pt x="13" y="4"/>
                    <a:pt x="13" y="4"/>
                  </a:cubicBezTo>
                  <a:cubicBezTo>
                    <a:pt x="13" y="4"/>
                    <a:pt x="13" y="4"/>
                    <a:pt x="13" y="4"/>
                  </a:cubicBezTo>
                  <a:cubicBezTo>
                    <a:pt x="13" y="4"/>
                    <a:pt x="13" y="4"/>
                    <a:pt x="13" y="4"/>
                  </a:cubicBezTo>
                  <a:cubicBezTo>
                    <a:pt x="7" y="4"/>
                    <a:pt x="7" y="4"/>
                    <a:pt x="7" y="4"/>
                  </a:cubicBezTo>
                  <a:cubicBezTo>
                    <a:pt x="7" y="4"/>
                    <a:pt x="7" y="4"/>
                    <a:pt x="7" y="4"/>
                  </a:cubicBezTo>
                  <a:cubicBezTo>
                    <a:pt x="7" y="4"/>
                    <a:pt x="7" y="4"/>
                    <a:pt x="7" y="4"/>
                  </a:cubicBezTo>
                  <a:cubicBezTo>
                    <a:pt x="6" y="4"/>
                    <a:pt x="6" y="4"/>
                    <a:pt x="6" y="4"/>
                  </a:cubicBezTo>
                  <a:cubicBezTo>
                    <a:pt x="7" y="3"/>
                    <a:pt x="7" y="3"/>
                    <a:pt x="7" y="3"/>
                  </a:cubicBezTo>
                  <a:moveTo>
                    <a:pt x="18" y="33"/>
                  </a:moveTo>
                  <a:cubicBezTo>
                    <a:pt x="2" y="33"/>
                    <a:pt x="2" y="33"/>
                    <a:pt x="2" y="33"/>
                  </a:cubicBezTo>
                  <a:cubicBezTo>
                    <a:pt x="2" y="6"/>
                    <a:pt x="2" y="6"/>
                    <a:pt x="2" y="6"/>
                  </a:cubicBezTo>
                  <a:cubicBezTo>
                    <a:pt x="18" y="6"/>
                    <a:pt x="18" y="6"/>
                    <a:pt x="18" y="6"/>
                  </a:cubicBezTo>
                  <a:cubicBezTo>
                    <a:pt x="18" y="33"/>
                    <a:pt x="18" y="33"/>
                    <a:pt x="18" y="3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2" name="组合 41">
            <a:extLst>
              <a:ext uri="{FF2B5EF4-FFF2-40B4-BE49-F238E27FC236}">
                <a16:creationId xmlns:a16="http://schemas.microsoft.com/office/drawing/2014/main" id="{D611C0F0-B235-41B2-9523-17D03C38E604}"/>
              </a:ext>
            </a:extLst>
          </p:cNvPr>
          <p:cNvGrpSpPr/>
          <p:nvPr/>
        </p:nvGrpSpPr>
        <p:grpSpPr>
          <a:xfrm flipH="1" flipV="1">
            <a:off x="1955800" y="1503665"/>
            <a:ext cx="2393867" cy="447947"/>
            <a:chOff x="5246304" y="4593021"/>
            <a:chExt cx="2393867" cy="447947"/>
          </a:xfrm>
        </p:grpSpPr>
        <p:sp>
          <p:nvSpPr>
            <p:cNvPr id="43" name="椭圆 42">
              <a:extLst>
                <a:ext uri="{FF2B5EF4-FFF2-40B4-BE49-F238E27FC236}">
                  <a16:creationId xmlns:a16="http://schemas.microsoft.com/office/drawing/2014/main" id="{E93352DB-9C9F-42A6-A273-3DCE8EF1BE2B}"/>
                </a:ext>
              </a:extLst>
            </p:cNvPr>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任意多边形 54">
              <a:extLst>
                <a:ext uri="{FF2B5EF4-FFF2-40B4-BE49-F238E27FC236}">
                  <a16:creationId xmlns:a16="http://schemas.microsoft.com/office/drawing/2014/main" id="{B418D073-CD28-4BCD-8397-B0758DBCE482}"/>
                </a:ext>
              </a:extLst>
            </p:cNvPr>
            <p:cNvSpPr/>
            <p:nvPr/>
          </p:nvSpPr>
          <p:spPr>
            <a:xfrm>
              <a:off x="5335434" y="4686872"/>
              <a:ext cx="2304737" cy="354096"/>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5" name="组合 44">
            <a:extLst>
              <a:ext uri="{FF2B5EF4-FFF2-40B4-BE49-F238E27FC236}">
                <a16:creationId xmlns:a16="http://schemas.microsoft.com/office/drawing/2014/main" id="{E19D4C2C-C037-4EE3-9C1E-59EDBE93192F}"/>
              </a:ext>
            </a:extLst>
          </p:cNvPr>
          <p:cNvGrpSpPr/>
          <p:nvPr/>
        </p:nvGrpSpPr>
        <p:grpSpPr>
          <a:xfrm flipH="1">
            <a:off x="1971678" y="5037835"/>
            <a:ext cx="2181141" cy="447947"/>
            <a:chOff x="5246304" y="4593021"/>
            <a:chExt cx="2181142" cy="447947"/>
          </a:xfrm>
        </p:grpSpPr>
        <p:sp>
          <p:nvSpPr>
            <p:cNvPr id="46" name="椭圆 45">
              <a:extLst>
                <a:ext uri="{FF2B5EF4-FFF2-40B4-BE49-F238E27FC236}">
                  <a16:creationId xmlns:a16="http://schemas.microsoft.com/office/drawing/2014/main" id="{724E434E-F829-4B87-BFEE-63B1CEEEF52A}"/>
                </a:ext>
              </a:extLst>
            </p:cNvPr>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任意多边形 57">
              <a:extLst>
                <a:ext uri="{FF2B5EF4-FFF2-40B4-BE49-F238E27FC236}">
                  <a16:creationId xmlns:a16="http://schemas.microsoft.com/office/drawing/2014/main" id="{44B0DFE0-B0E5-4786-A2B2-97D8B6D8FEBC}"/>
                </a:ext>
              </a:extLst>
            </p:cNvPr>
            <p:cNvSpPr/>
            <p:nvPr/>
          </p:nvSpPr>
          <p:spPr>
            <a:xfrm>
              <a:off x="5335431" y="4686872"/>
              <a:ext cx="2092015" cy="354096"/>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a:extLst>
              <a:ext uri="{FF2B5EF4-FFF2-40B4-BE49-F238E27FC236}">
                <a16:creationId xmlns:a16="http://schemas.microsoft.com/office/drawing/2014/main" id="{00EDCCDB-23CA-445E-9D72-D1DCF175B706}"/>
              </a:ext>
            </a:extLst>
          </p:cNvPr>
          <p:cNvGrpSpPr/>
          <p:nvPr/>
        </p:nvGrpSpPr>
        <p:grpSpPr>
          <a:xfrm flipV="1">
            <a:off x="8373570" y="2313677"/>
            <a:ext cx="2393867" cy="447947"/>
            <a:chOff x="5246304" y="4593021"/>
            <a:chExt cx="2393867" cy="447947"/>
          </a:xfrm>
        </p:grpSpPr>
        <p:sp>
          <p:nvSpPr>
            <p:cNvPr id="49" name="椭圆 48">
              <a:extLst>
                <a:ext uri="{FF2B5EF4-FFF2-40B4-BE49-F238E27FC236}">
                  <a16:creationId xmlns:a16="http://schemas.microsoft.com/office/drawing/2014/main" id="{08080CD5-F4D0-4DF9-BCAB-B6549B2F49E4}"/>
                </a:ext>
              </a:extLst>
            </p:cNvPr>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任意多边形 60">
              <a:extLst>
                <a:ext uri="{FF2B5EF4-FFF2-40B4-BE49-F238E27FC236}">
                  <a16:creationId xmlns:a16="http://schemas.microsoft.com/office/drawing/2014/main" id="{2B0553E8-D580-4708-AB3D-EDB3C8AA2282}"/>
                </a:ext>
              </a:extLst>
            </p:cNvPr>
            <p:cNvSpPr/>
            <p:nvPr/>
          </p:nvSpPr>
          <p:spPr>
            <a:xfrm>
              <a:off x="5335434" y="4686872"/>
              <a:ext cx="2304737" cy="354096"/>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1" name="组合 50">
            <a:extLst>
              <a:ext uri="{FF2B5EF4-FFF2-40B4-BE49-F238E27FC236}">
                <a16:creationId xmlns:a16="http://schemas.microsoft.com/office/drawing/2014/main" id="{F8A66D4F-B5E1-432C-AAC4-B860BEBA4586}"/>
              </a:ext>
            </a:extLst>
          </p:cNvPr>
          <p:cNvGrpSpPr/>
          <p:nvPr/>
        </p:nvGrpSpPr>
        <p:grpSpPr>
          <a:xfrm>
            <a:off x="8487871" y="3983237"/>
            <a:ext cx="2288081" cy="447947"/>
            <a:chOff x="5246304" y="4593021"/>
            <a:chExt cx="2288081" cy="447947"/>
          </a:xfrm>
        </p:grpSpPr>
        <p:sp>
          <p:nvSpPr>
            <p:cNvPr id="52" name="椭圆 51">
              <a:extLst>
                <a:ext uri="{FF2B5EF4-FFF2-40B4-BE49-F238E27FC236}">
                  <a16:creationId xmlns:a16="http://schemas.microsoft.com/office/drawing/2014/main" id="{CFC8D4A9-5150-4911-B259-52CC0B998202}"/>
                </a:ext>
              </a:extLst>
            </p:cNvPr>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任意多边形 63">
              <a:extLst>
                <a:ext uri="{FF2B5EF4-FFF2-40B4-BE49-F238E27FC236}">
                  <a16:creationId xmlns:a16="http://schemas.microsoft.com/office/drawing/2014/main" id="{39D52838-BD51-4A64-8B15-5BC94E29014B}"/>
                </a:ext>
              </a:extLst>
            </p:cNvPr>
            <p:cNvSpPr/>
            <p:nvPr/>
          </p:nvSpPr>
          <p:spPr>
            <a:xfrm>
              <a:off x="5335435" y="4686872"/>
              <a:ext cx="2198950" cy="354096"/>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74" name="直接连接符 73">
            <a:extLst>
              <a:ext uri="{FF2B5EF4-FFF2-40B4-BE49-F238E27FC236}">
                <a16:creationId xmlns:a16="http://schemas.microsoft.com/office/drawing/2014/main" id="{1DEB93E3-AC9D-484D-BF3A-A0C60DD6171C}"/>
              </a:ext>
            </a:extLst>
          </p:cNvPr>
          <p:cNvCxnSpPr/>
          <p:nvPr/>
        </p:nvCxnSpPr>
        <p:spPr>
          <a:xfrm flipH="1">
            <a:off x="270377" y="1767274"/>
            <a:ext cx="3894178" cy="0"/>
          </a:xfrm>
          <a:prstGeom prst="line">
            <a:avLst/>
          </a:prstGeom>
          <a:ln>
            <a:solidFill>
              <a:schemeClr val="accent4">
                <a:lumMod val="60000"/>
                <a:lumOff val="4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8FD81D91-4582-4A1F-B93D-19970103FA1E}"/>
              </a:ext>
            </a:extLst>
          </p:cNvPr>
          <p:cNvCxnSpPr/>
          <p:nvPr/>
        </p:nvCxnSpPr>
        <p:spPr>
          <a:xfrm flipH="1">
            <a:off x="8762442" y="2381349"/>
            <a:ext cx="3894178" cy="0"/>
          </a:xfrm>
          <a:prstGeom prst="line">
            <a:avLst/>
          </a:prstGeom>
          <a:ln>
            <a:solidFill>
              <a:schemeClr val="accent4">
                <a:lumMod val="60000"/>
                <a:lumOff val="4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6B9AA595-AA8E-4559-8E6F-02DD9D05D5DD}"/>
              </a:ext>
            </a:extLst>
          </p:cNvPr>
          <p:cNvCxnSpPr/>
          <p:nvPr/>
        </p:nvCxnSpPr>
        <p:spPr>
          <a:xfrm flipH="1">
            <a:off x="8762442" y="4634329"/>
            <a:ext cx="3894178" cy="0"/>
          </a:xfrm>
          <a:prstGeom prst="line">
            <a:avLst/>
          </a:prstGeom>
          <a:ln>
            <a:solidFill>
              <a:schemeClr val="accent4">
                <a:lumMod val="60000"/>
                <a:lumOff val="4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7DCE3CFB-D3D5-40C5-B352-D547FB87EF89}"/>
              </a:ext>
            </a:extLst>
          </p:cNvPr>
          <p:cNvCxnSpPr/>
          <p:nvPr/>
        </p:nvCxnSpPr>
        <p:spPr>
          <a:xfrm flipH="1">
            <a:off x="493892" y="5478608"/>
            <a:ext cx="3894178" cy="0"/>
          </a:xfrm>
          <a:prstGeom prst="line">
            <a:avLst/>
          </a:prstGeom>
          <a:ln>
            <a:solidFill>
              <a:schemeClr val="accent4">
                <a:lumMod val="60000"/>
                <a:lumOff val="4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5CB7F83F-C8C5-4675-98B7-14D17514BE5A}"/>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年度工作概述</a:t>
            </a:r>
          </a:p>
        </p:txBody>
      </p:sp>
      <p:sp>
        <p:nvSpPr>
          <p:cNvPr id="72" name="矩形 71">
            <a:extLst>
              <a:ext uri="{FF2B5EF4-FFF2-40B4-BE49-F238E27FC236}">
                <a16:creationId xmlns:a16="http://schemas.microsoft.com/office/drawing/2014/main" id="{0EBA3F3B-4789-4186-BAC6-9969A3AFCB69}"/>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73" name="图片 72">
            <a:extLst>
              <a:ext uri="{FF2B5EF4-FFF2-40B4-BE49-F238E27FC236}">
                <a16:creationId xmlns:a16="http://schemas.microsoft.com/office/drawing/2014/main" id="{C7B7981D-4A75-420A-8769-195FC4AE41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pic>
        <p:nvPicPr>
          <p:cNvPr id="87" name="图片 86">
            <a:extLst>
              <a:ext uri="{FF2B5EF4-FFF2-40B4-BE49-F238E27FC236}">
                <a16:creationId xmlns:a16="http://schemas.microsoft.com/office/drawing/2014/main" id="{FCF6D221-EA1C-456B-8B29-B5C59070E7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01578" y="934766"/>
            <a:ext cx="4730280" cy="4087225"/>
          </a:xfrm>
          <a:prstGeom prst="rect">
            <a:avLst/>
          </a:prstGeom>
        </p:spPr>
      </p:pic>
      <p:sp>
        <p:nvSpPr>
          <p:cNvPr id="88" name="矩形: 圆角 87">
            <a:extLst>
              <a:ext uri="{FF2B5EF4-FFF2-40B4-BE49-F238E27FC236}">
                <a16:creationId xmlns:a16="http://schemas.microsoft.com/office/drawing/2014/main" id="{318AAB06-9E56-4D78-9186-18C4C464C9E7}"/>
              </a:ext>
            </a:extLst>
          </p:cNvPr>
          <p:cNvSpPr/>
          <p:nvPr/>
        </p:nvSpPr>
        <p:spPr>
          <a:xfrm>
            <a:off x="1706714" y="1051275"/>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id="{F26C6FCA-EC57-4CED-AB2D-397FD0AA819C}"/>
              </a:ext>
            </a:extLst>
          </p:cNvPr>
          <p:cNvSpPr txBox="1"/>
          <p:nvPr/>
        </p:nvSpPr>
        <p:spPr>
          <a:xfrm>
            <a:off x="956940" y="1051275"/>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90" name="矩形: 圆角 89">
            <a:extLst>
              <a:ext uri="{FF2B5EF4-FFF2-40B4-BE49-F238E27FC236}">
                <a16:creationId xmlns:a16="http://schemas.microsoft.com/office/drawing/2014/main" id="{C06F23A3-1687-4825-9BF0-8791A69D6D78}"/>
              </a:ext>
            </a:extLst>
          </p:cNvPr>
          <p:cNvSpPr/>
          <p:nvPr/>
        </p:nvSpPr>
        <p:spPr>
          <a:xfrm>
            <a:off x="1714118" y="4953952"/>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a:extLst>
              <a:ext uri="{FF2B5EF4-FFF2-40B4-BE49-F238E27FC236}">
                <a16:creationId xmlns:a16="http://schemas.microsoft.com/office/drawing/2014/main" id="{A13B7A6C-0A5C-4279-9751-E9D87FCDB361}"/>
              </a:ext>
            </a:extLst>
          </p:cNvPr>
          <p:cNvSpPr txBox="1"/>
          <p:nvPr/>
        </p:nvSpPr>
        <p:spPr>
          <a:xfrm>
            <a:off x="964344" y="4953952"/>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92" name="矩形: 圆角 91">
            <a:extLst>
              <a:ext uri="{FF2B5EF4-FFF2-40B4-BE49-F238E27FC236}">
                <a16:creationId xmlns:a16="http://schemas.microsoft.com/office/drawing/2014/main" id="{9ADBE1ED-B719-4958-A9D4-1264D2E9B2E9}"/>
              </a:ext>
            </a:extLst>
          </p:cNvPr>
          <p:cNvSpPr/>
          <p:nvPr/>
        </p:nvSpPr>
        <p:spPr>
          <a:xfrm>
            <a:off x="9585894" y="1854217"/>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a:extLst>
              <a:ext uri="{FF2B5EF4-FFF2-40B4-BE49-F238E27FC236}">
                <a16:creationId xmlns:a16="http://schemas.microsoft.com/office/drawing/2014/main" id="{C68644A3-E4DB-422E-8529-6AE9C2AB84B0}"/>
              </a:ext>
            </a:extLst>
          </p:cNvPr>
          <p:cNvSpPr txBox="1"/>
          <p:nvPr/>
        </p:nvSpPr>
        <p:spPr>
          <a:xfrm>
            <a:off x="8836120" y="1854217"/>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98" name="矩形: 圆角 97">
            <a:extLst>
              <a:ext uri="{FF2B5EF4-FFF2-40B4-BE49-F238E27FC236}">
                <a16:creationId xmlns:a16="http://schemas.microsoft.com/office/drawing/2014/main" id="{55687248-8771-4B33-BB47-52BA8D2451D7}"/>
              </a:ext>
            </a:extLst>
          </p:cNvPr>
          <p:cNvSpPr/>
          <p:nvPr/>
        </p:nvSpPr>
        <p:spPr>
          <a:xfrm>
            <a:off x="9575862" y="3958742"/>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a:extLst>
              <a:ext uri="{FF2B5EF4-FFF2-40B4-BE49-F238E27FC236}">
                <a16:creationId xmlns:a16="http://schemas.microsoft.com/office/drawing/2014/main" id="{77B41589-9412-4E6F-968D-94CB733AE492}"/>
              </a:ext>
            </a:extLst>
          </p:cNvPr>
          <p:cNvSpPr txBox="1"/>
          <p:nvPr/>
        </p:nvSpPr>
        <p:spPr>
          <a:xfrm>
            <a:off x="8826088" y="3958742"/>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Tree>
    <p:extLst>
      <p:ext uri="{BB962C8B-B14F-4D97-AF65-F5344CB8AC3E}">
        <p14:creationId xmlns:p14="http://schemas.microsoft.com/office/powerpoint/2010/main" val="980940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250"/>
                                        <p:tgtEl>
                                          <p:spTgt spid="39"/>
                                        </p:tgtEl>
                                      </p:cBhvr>
                                    </p:animEffect>
                                  </p:childTnLst>
                                </p:cTn>
                              </p:par>
                            </p:childTnLst>
                          </p:cTn>
                        </p:par>
                        <p:par>
                          <p:cTn id="8" fill="hold">
                            <p:stCondLst>
                              <p:cond delay="250"/>
                            </p:stCondLst>
                            <p:childTnLst>
                              <p:par>
                                <p:cTn id="9" presetID="16" presetClass="entr" presetSubtype="2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500"/>
                            </p:stCondLst>
                            <p:childTnLst>
                              <p:par>
                                <p:cTn id="13" presetID="16" presetClass="entr" presetSubtype="21"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barn(inVertical)">
                                      <p:cBhvr>
                                        <p:cTn id="15" dur="250"/>
                                        <p:tgtEl>
                                          <p:spTgt spid="28"/>
                                        </p:tgtEl>
                                      </p:cBhvr>
                                    </p:animEffect>
                                  </p:childTnLst>
                                </p:cTn>
                              </p:par>
                            </p:childTnLst>
                          </p:cTn>
                        </p:par>
                        <p:par>
                          <p:cTn id="16" fill="hold">
                            <p:stCondLst>
                              <p:cond delay="750"/>
                            </p:stCondLst>
                            <p:childTnLst>
                              <p:par>
                                <p:cTn id="17" presetID="16" presetClass="entr" presetSubtype="21"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250"/>
                                        <p:tgtEl>
                                          <p:spTgt spid="19"/>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250"/>
                                        <p:tgtEl>
                                          <p:spTgt spid="42"/>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250"/>
                                        <p:tgtEl>
                                          <p:spTgt spid="48"/>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250"/>
                                        <p:tgtEl>
                                          <p:spTgt spid="51"/>
                                        </p:tgtEl>
                                      </p:cBhvr>
                                    </p:animEffect>
                                  </p:childTnLst>
                                </p:cTn>
                              </p:par>
                            </p:childTnLst>
                          </p:cTn>
                        </p:par>
                        <p:par>
                          <p:cTn id="32" fill="hold">
                            <p:stCondLst>
                              <p:cond delay="1750"/>
                            </p:stCondLst>
                            <p:childTnLst>
                              <p:par>
                                <p:cTn id="33" presetID="22" presetClass="entr" presetSubtype="2"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right)">
                                      <p:cBhvr>
                                        <p:cTn id="35" dur="250"/>
                                        <p:tgtEl>
                                          <p:spTgt spid="45"/>
                                        </p:tgtEl>
                                      </p:cBhvr>
                                    </p:animEffect>
                                  </p:childTnLst>
                                </p:cTn>
                              </p:par>
                            </p:childTnLst>
                          </p:cTn>
                        </p:par>
                        <p:par>
                          <p:cTn id="36" fill="hold">
                            <p:stCondLst>
                              <p:cond delay="2000"/>
                            </p:stCondLst>
                            <p:childTnLst>
                              <p:par>
                                <p:cTn id="37" presetID="22" presetClass="entr" presetSubtype="2"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right)">
                                      <p:cBhvr>
                                        <p:cTn id="39" dur="500"/>
                                        <p:tgtEl>
                                          <p:spTgt spid="74"/>
                                        </p:tgtEl>
                                      </p:cBhvr>
                                    </p:animEffect>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right)">
                                      <p:cBhvr>
                                        <p:cTn id="43" dur="500"/>
                                        <p:tgtEl>
                                          <p:spTgt spid="77"/>
                                        </p:tgtEl>
                                      </p:cBhvr>
                                    </p:animEffect>
                                  </p:childTnLst>
                                </p:cTn>
                              </p:par>
                            </p:childTnLst>
                          </p:cTn>
                        </p:par>
                        <p:par>
                          <p:cTn id="44" fill="hold">
                            <p:stCondLst>
                              <p:cond delay="3000"/>
                            </p:stCondLst>
                            <p:childTnLst>
                              <p:par>
                                <p:cTn id="45" presetID="22" presetClass="entr" presetSubtype="2"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wipe(right)">
                                      <p:cBhvr>
                                        <p:cTn id="47" dur="500"/>
                                        <p:tgtEl>
                                          <p:spTgt spid="80"/>
                                        </p:tgtEl>
                                      </p:cBhvr>
                                    </p:animEffect>
                                  </p:childTnLst>
                                </p:cTn>
                              </p:par>
                            </p:childTnLst>
                          </p:cTn>
                        </p:par>
                        <p:par>
                          <p:cTn id="48" fill="hold">
                            <p:stCondLst>
                              <p:cond delay="3500"/>
                            </p:stCondLst>
                            <p:childTnLst>
                              <p:par>
                                <p:cTn id="49" presetID="22" presetClass="entr" presetSubtype="2" fill="hold"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wipe(right)">
                                      <p:cBhvr>
                                        <p:cTn id="51" dur="500"/>
                                        <p:tgtEl>
                                          <p:spTgt spid="8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89"/>
                                        </p:tgtEl>
                                        <p:attrNameLst>
                                          <p:attrName>style.visibility</p:attrName>
                                        </p:attrNameLst>
                                      </p:cBhvr>
                                      <p:to>
                                        <p:strVal val="visible"/>
                                      </p:to>
                                    </p:set>
                                    <p:animEffect transition="in" filter="fade">
                                      <p:cBhvr>
                                        <p:cTn id="56" dur="500"/>
                                        <p:tgtEl>
                                          <p:spTgt spid="8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fade">
                                      <p:cBhvr>
                                        <p:cTn id="59" dur="500"/>
                                        <p:tgtEl>
                                          <p:spTgt spid="8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91"/>
                                        </p:tgtEl>
                                        <p:attrNameLst>
                                          <p:attrName>style.visibility</p:attrName>
                                        </p:attrNameLst>
                                      </p:cBhvr>
                                      <p:to>
                                        <p:strVal val="visible"/>
                                      </p:to>
                                    </p:set>
                                    <p:animEffect transition="in" filter="fade">
                                      <p:cBhvr>
                                        <p:cTn id="64" dur="500"/>
                                        <p:tgtEl>
                                          <p:spTgt spid="9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fade">
                                      <p:cBhvr>
                                        <p:cTn id="67" dur="500"/>
                                        <p:tgtEl>
                                          <p:spTgt spid="90"/>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93"/>
                                        </p:tgtEl>
                                        <p:attrNameLst>
                                          <p:attrName>style.visibility</p:attrName>
                                        </p:attrNameLst>
                                      </p:cBhvr>
                                      <p:to>
                                        <p:strVal val="visible"/>
                                      </p:to>
                                    </p:set>
                                    <p:animEffect transition="in" filter="fade">
                                      <p:cBhvr>
                                        <p:cTn id="72" dur="500"/>
                                        <p:tgtEl>
                                          <p:spTgt spid="9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fade">
                                      <p:cBhvr>
                                        <p:cTn id="75" dur="500"/>
                                        <p:tgtEl>
                                          <p:spTgt spid="92"/>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98"/>
                                        </p:tgtEl>
                                        <p:attrNameLst>
                                          <p:attrName>style.visibility</p:attrName>
                                        </p:attrNameLst>
                                      </p:cBhvr>
                                      <p:to>
                                        <p:strVal val="visible"/>
                                      </p:to>
                                    </p:set>
                                    <p:animEffect transition="in" filter="fade">
                                      <p:cBhvr>
                                        <p:cTn id="8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p:bldP spid="90" grpId="0" animBg="1"/>
      <p:bldP spid="91" grpId="0"/>
      <p:bldP spid="92" grpId="0" animBg="1"/>
      <p:bldP spid="93" grpId="0"/>
      <p:bldP spid="98" grpId="0" animBg="1"/>
      <p:bldP spid="9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a:extLst>
              <a:ext uri="{FF2B5EF4-FFF2-40B4-BE49-F238E27FC236}">
                <a16:creationId xmlns:a16="http://schemas.microsoft.com/office/drawing/2014/main" id="{87D64604-A0F0-4BA8-9164-DEC18CCFCE1B}"/>
              </a:ext>
            </a:extLst>
          </p:cNvPr>
          <p:cNvSpPr/>
          <p:nvPr/>
        </p:nvSpPr>
        <p:spPr>
          <a:xfrm>
            <a:off x="4179594" y="2082661"/>
            <a:ext cx="3782604" cy="3782604"/>
          </a:xfrm>
          <a:prstGeom prst="ellipse">
            <a:avLst/>
          </a:prstGeom>
          <a:noFill/>
          <a:ln w="254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8B3626A0-8854-42A2-B4E8-627F60FDF826}"/>
              </a:ext>
            </a:extLst>
          </p:cNvPr>
          <p:cNvSpPr/>
          <p:nvPr/>
        </p:nvSpPr>
        <p:spPr>
          <a:xfrm>
            <a:off x="3941924" y="4287522"/>
            <a:ext cx="638629" cy="638629"/>
          </a:xfrm>
          <a:prstGeom prst="ellipse">
            <a:avLst/>
          </a:prstGeom>
          <a:solidFill>
            <a:srgbClr val="E85F5A"/>
          </a:solidFill>
          <a:ln>
            <a:solidFill>
              <a:srgbClr val="E85F5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EDABF212-FBA0-4E9E-ADB9-E73BDE7D1FB3}"/>
              </a:ext>
            </a:extLst>
          </p:cNvPr>
          <p:cNvSpPr/>
          <p:nvPr/>
        </p:nvSpPr>
        <p:spPr>
          <a:xfrm>
            <a:off x="7561239" y="4283438"/>
            <a:ext cx="638629" cy="638629"/>
          </a:xfrm>
          <a:prstGeom prst="ellipse">
            <a:avLst/>
          </a:prstGeom>
          <a:solidFill>
            <a:srgbClr val="E85F5A"/>
          </a:solidFill>
          <a:ln>
            <a:solidFill>
              <a:srgbClr val="E85F5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68B3C66-11DF-4594-BC55-896A10B1F0A2}"/>
              </a:ext>
            </a:extLst>
          </p:cNvPr>
          <p:cNvSpPr/>
          <p:nvPr/>
        </p:nvSpPr>
        <p:spPr>
          <a:xfrm>
            <a:off x="7397676" y="3048592"/>
            <a:ext cx="965753" cy="965753"/>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68BFB581-2CC6-4A32-BA4C-F448552B12F5}"/>
              </a:ext>
            </a:extLst>
          </p:cNvPr>
          <p:cNvSpPr/>
          <p:nvPr/>
        </p:nvSpPr>
        <p:spPr>
          <a:xfrm>
            <a:off x="3778363" y="3048592"/>
            <a:ext cx="965753" cy="965753"/>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29EFAB4D-E4D8-4484-B7F5-0AED15CF4B9A}"/>
              </a:ext>
            </a:extLst>
          </p:cNvPr>
          <p:cNvSpPr/>
          <p:nvPr/>
        </p:nvSpPr>
        <p:spPr>
          <a:xfrm>
            <a:off x="4443860" y="1719144"/>
            <a:ext cx="1376952" cy="1376952"/>
          </a:xfrm>
          <a:prstGeom prst="ellipse">
            <a:avLst/>
          </a:prstGeom>
          <a:solidFill>
            <a:srgbClr val="E85F5A"/>
          </a:solidFill>
          <a:ln>
            <a:solidFill>
              <a:srgbClr val="E85F5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CECA7044-6283-4493-9155-084FF23B0950}"/>
              </a:ext>
            </a:extLst>
          </p:cNvPr>
          <p:cNvSpPr/>
          <p:nvPr/>
        </p:nvSpPr>
        <p:spPr>
          <a:xfrm>
            <a:off x="6280630" y="1725308"/>
            <a:ext cx="1376952" cy="1376952"/>
          </a:xfrm>
          <a:prstGeom prst="ellipse">
            <a:avLst/>
          </a:prstGeom>
          <a:solidFill>
            <a:srgbClr val="E85F5A"/>
          </a:solidFill>
          <a:ln>
            <a:solidFill>
              <a:srgbClr val="E85F5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73B139E3-3BF7-4CF8-AE83-282385E7E2A5}"/>
              </a:ext>
            </a:extLst>
          </p:cNvPr>
          <p:cNvSpPr txBox="1"/>
          <p:nvPr/>
        </p:nvSpPr>
        <p:spPr>
          <a:xfrm>
            <a:off x="3798202" y="3239080"/>
            <a:ext cx="433132" cy="584775"/>
          </a:xfrm>
          <a:prstGeom prst="rect">
            <a:avLst/>
          </a:prstGeom>
          <a:noFill/>
          <a:effectLst/>
        </p:spPr>
        <p:txBody>
          <a:bodyPr wrap="none" rtlCol="0">
            <a:spAutoFit/>
          </a:bodyPr>
          <a:lstStyle/>
          <a:p>
            <a:r>
              <a:rPr lang="en-US" altLang="zh-CN" sz="3200" b="1" dirty="0">
                <a:solidFill>
                  <a:schemeClr val="bg1"/>
                </a:solidFill>
              </a:rPr>
              <a:t>  </a:t>
            </a:r>
            <a:r>
              <a:rPr lang="en-US" altLang="zh-CN" sz="2800" dirty="0">
                <a:solidFill>
                  <a:srgbClr val="FBFBFC"/>
                </a:solidFill>
                <a:latin typeface="Impact" pitchFamily="34" charset="0"/>
              </a:rPr>
              <a:t> </a:t>
            </a:r>
            <a:endParaRPr lang="en-US" altLang="zh-CN" sz="2000" dirty="0">
              <a:solidFill>
                <a:srgbClr val="FBFBFC"/>
              </a:solidFill>
              <a:latin typeface="Impact" pitchFamily="34" charset="0"/>
            </a:endParaRPr>
          </a:p>
        </p:txBody>
      </p:sp>
      <p:sp>
        <p:nvSpPr>
          <p:cNvPr id="25" name="文本框 24">
            <a:extLst>
              <a:ext uri="{FF2B5EF4-FFF2-40B4-BE49-F238E27FC236}">
                <a16:creationId xmlns:a16="http://schemas.microsoft.com/office/drawing/2014/main" id="{48ACADF9-D484-4489-912B-67BD4EB81088}"/>
              </a:ext>
            </a:extLst>
          </p:cNvPr>
          <p:cNvSpPr txBox="1"/>
          <p:nvPr/>
        </p:nvSpPr>
        <p:spPr>
          <a:xfrm>
            <a:off x="7407611" y="3239080"/>
            <a:ext cx="433132" cy="584775"/>
          </a:xfrm>
          <a:prstGeom prst="rect">
            <a:avLst/>
          </a:prstGeom>
          <a:noFill/>
          <a:effectLst/>
        </p:spPr>
        <p:txBody>
          <a:bodyPr wrap="none" rtlCol="0">
            <a:spAutoFit/>
          </a:bodyPr>
          <a:lstStyle/>
          <a:p>
            <a:r>
              <a:rPr lang="en-US" altLang="zh-CN" sz="3200" b="1" dirty="0">
                <a:solidFill>
                  <a:schemeClr val="bg1"/>
                </a:solidFill>
              </a:rPr>
              <a:t>  </a:t>
            </a:r>
            <a:r>
              <a:rPr lang="en-US" altLang="zh-CN" sz="2800" dirty="0">
                <a:solidFill>
                  <a:srgbClr val="FBFBFC"/>
                </a:solidFill>
                <a:latin typeface="Impact" pitchFamily="34" charset="0"/>
              </a:rPr>
              <a:t> </a:t>
            </a:r>
            <a:endParaRPr lang="en-US" altLang="zh-CN" sz="2000" dirty="0">
              <a:solidFill>
                <a:srgbClr val="FBFBFC"/>
              </a:solidFill>
              <a:latin typeface="Impact" pitchFamily="34" charset="0"/>
            </a:endParaRPr>
          </a:p>
        </p:txBody>
      </p:sp>
      <p:sp>
        <p:nvSpPr>
          <p:cNvPr id="26" name="文本框 25">
            <a:extLst>
              <a:ext uri="{FF2B5EF4-FFF2-40B4-BE49-F238E27FC236}">
                <a16:creationId xmlns:a16="http://schemas.microsoft.com/office/drawing/2014/main" id="{DEAA87C2-A779-4C31-8AE7-7EC79C962D91}"/>
              </a:ext>
            </a:extLst>
          </p:cNvPr>
          <p:cNvSpPr txBox="1"/>
          <p:nvPr/>
        </p:nvSpPr>
        <p:spPr>
          <a:xfrm>
            <a:off x="3827298" y="4290483"/>
            <a:ext cx="606256" cy="584775"/>
          </a:xfrm>
          <a:prstGeom prst="rect">
            <a:avLst/>
          </a:prstGeom>
          <a:noFill/>
          <a:effectLst/>
        </p:spPr>
        <p:txBody>
          <a:bodyPr wrap="none" rtlCol="0">
            <a:spAutoFit/>
          </a:bodyPr>
          <a:lstStyle/>
          <a:p>
            <a:r>
              <a:rPr lang="en-US" altLang="zh-CN" sz="3200" b="1" dirty="0">
                <a:solidFill>
                  <a:schemeClr val="bg1"/>
                </a:solidFill>
              </a:rPr>
              <a:t>  </a:t>
            </a:r>
            <a:r>
              <a:rPr lang="en-US" altLang="zh-CN" sz="2000" dirty="0">
                <a:solidFill>
                  <a:schemeClr val="bg1"/>
                </a:solidFill>
                <a:latin typeface="Impact" pitchFamily="34" charset="0"/>
              </a:rPr>
              <a:t>01</a:t>
            </a:r>
            <a:endParaRPr lang="en-US" altLang="zh-CN" sz="1600" dirty="0">
              <a:solidFill>
                <a:schemeClr val="bg1"/>
              </a:solidFill>
              <a:latin typeface="Impact" pitchFamily="34" charset="0"/>
            </a:endParaRPr>
          </a:p>
        </p:txBody>
      </p:sp>
      <p:sp>
        <p:nvSpPr>
          <p:cNvPr id="27" name="文本框 26">
            <a:extLst>
              <a:ext uri="{FF2B5EF4-FFF2-40B4-BE49-F238E27FC236}">
                <a16:creationId xmlns:a16="http://schemas.microsoft.com/office/drawing/2014/main" id="{1B20626B-4D3A-41CC-B98B-77E8E5283B4C}"/>
              </a:ext>
            </a:extLst>
          </p:cNvPr>
          <p:cNvSpPr txBox="1"/>
          <p:nvPr/>
        </p:nvSpPr>
        <p:spPr>
          <a:xfrm>
            <a:off x="7461311" y="4294945"/>
            <a:ext cx="636713" cy="584775"/>
          </a:xfrm>
          <a:prstGeom prst="rect">
            <a:avLst/>
          </a:prstGeom>
          <a:noFill/>
          <a:effectLst/>
        </p:spPr>
        <p:txBody>
          <a:bodyPr wrap="none" rtlCol="0">
            <a:spAutoFit/>
          </a:bodyPr>
          <a:lstStyle/>
          <a:p>
            <a:r>
              <a:rPr lang="en-US" altLang="zh-CN" sz="3200" b="1" dirty="0">
                <a:solidFill>
                  <a:schemeClr val="bg1"/>
                </a:solidFill>
              </a:rPr>
              <a:t>  </a:t>
            </a:r>
            <a:r>
              <a:rPr lang="en-US" altLang="zh-CN" sz="2000" dirty="0">
                <a:solidFill>
                  <a:schemeClr val="bg1"/>
                </a:solidFill>
                <a:latin typeface="Impact" pitchFamily="34" charset="0"/>
              </a:rPr>
              <a:t>04</a:t>
            </a:r>
            <a:endParaRPr lang="en-US" altLang="zh-CN" sz="1600" dirty="0">
              <a:solidFill>
                <a:schemeClr val="bg1"/>
              </a:solidFill>
              <a:latin typeface="Impact" pitchFamily="34" charset="0"/>
            </a:endParaRPr>
          </a:p>
        </p:txBody>
      </p:sp>
      <p:sp>
        <p:nvSpPr>
          <p:cNvPr id="28" name="文本框 27">
            <a:extLst>
              <a:ext uri="{FF2B5EF4-FFF2-40B4-BE49-F238E27FC236}">
                <a16:creationId xmlns:a16="http://schemas.microsoft.com/office/drawing/2014/main" id="{98761526-FB83-4476-ACBB-67B5874B909D}"/>
              </a:ext>
            </a:extLst>
          </p:cNvPr>
          <p:cNvSpPr txBox="1"/>
          <p:nvPr/>
        </p:nvSpPr>
        <p:spPr>
          <a:xfrm>
            <a:off x="4744116" y="2009406"/>
            <a:ext cx="771365" cy="769441"/>
          </a:xfrm>
          <a:prstGeom prst="rect">
            <a:avLst/>
          </a:prstGeom>
          <a:noFill/>
          <a:effectLst/>
        </p:spPr>
        <p:txBody>
          <a:bodyPr wrap="none" rtlCol="0">
            <a:spAutoFit/>
          </a:bodyPr>
          <a:lstStyle/>
          <a:p>
            <a:r>
              <a:rPr lang="en-US" altLang="zh-CN" sz="4400" dirty="0">
                <a:solidFill>
                  <a:schemeClr val="bg1"/>
                </a:solidFill>
                <a:latin typeface="Impact" pitchFamily="34" charset="0"/>
              </a:rPr>
              <a:t>02</a:t>
            </a:r>
          </a:p>
        </p:txBody>
      </p:sp>
      <p:sp>
        <p:nvSpPr>
          <p:cNvPr id="29" name="文本框 28">
            <a:extLst>
              <a:ext uri="{FF2B5EF4-FFF2-40B4-BE49-F238E27FC236}">
                <a16:creationId xmlns:a16="http://schemas.microsoft.com/office/drawing/2014/main" id="{4EC01D9A-B892-417A-A6EB-4E2C0426ED06}"/>
              </a:ext>
            </a:extLst>
          </p:cNvPr>
          <p:cNvSpPr txBox="1"/>
          <p:nvPr/>
        </p:nvSpPr>
        <p:spPr>
          <a:xfrm>
            <a:off x="6401615" y="2009406"/>
            <a:ext cx="973343" cy="769441"/>
          </a:xfrm>
          <a:prstGeom prst="rect">
            <a:avLst/>
          </a:prstGeom>
          <a:noFill/>
          <a:effectLst/>
        </p:spPr>
        <p:txBody>
          <a:bodyPr wrap="none" rtlCol="0">
            <a:spAutoFit/>
          </a:bodyPr>
          <a:lstStyle/>
          <a:p>
            <a:r>
              <a:rPr lang="en-US" altLang="zh-CN" sz="3200" b="1" dirty="0">
                <a:solidFill>
                  <a:schemeClr val="bg1"/>
                </a:solidFill>
              </a:rPr>
              <a:t>  </a:t>
            </a:r>
            <a:r>
              <a:rPr lang="en-US" altLang="zh-CN" sz="4400" dirty="0">
                <a:solidFill>
                  <a:schemeClr val="bg1"/>
                </a:solidFill>
                <a:latin typeface="Impact" pitchFamily="34" charset="0"/>
              </a:rPr>
              <a:t>03</a:t>
            </a:r>
            <a:endParaRPr lang="en-US" altLang="zh-CN" sz="3600" dirty="0">
              <a:solidFill>
                <a:schemeClr val="bg1"/>
              </a:solidFill>
              <a:latin typeface="Impact" pitchFamily="34" charset="0"/>
            </a:endParaRPr>
          </a:p>
        </p:txBody>
      </p:sp>
      <p:sp>
        <p:nvSpPr>
          <p:cNvPr id="30" name="文本框 29">
            <a:extLst>
              <a:ext uri="{FF2B5EF4-FFF2-40B4-BE49-F238E27FC236}">
                <a16:creationId xmlns:a16="http://schemas.microsoft.com/office/drawing/2014/main" id="{C7E02A3C-7358-4A54-B32D-61AFB8DFCBC6}"/>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年度工作概述</a:t>
            </a:r>
          </a:p>
        </p:txBody>
      </p:sp>
      <p:sp>
        <p:nvSpPr>
          <p:cNvPr id="34" name="矩形 33">
            <a:extLst>
              <a:ext uri="{FF2B5EF4-FFF2-40B4-BE49-F238E27FC236}">
                <a16:creationId xmlns:a16="http://schemas.microsoft.com/office/drawing/2014/main" id="{DAAABE2A-4FA4-46C5-B336-BC9216CEFCE5}"/>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35" name="图片 34">
            <a:extLst>
              <a:ext uri="{FF2B5EF4-FFF2-40B4-BE49-F238E27FC236}">
                <a16:creationId xmlns:a16="http://schemas.microsoft.com/office/drawing/2014/main" id="{38E892DF-B86E-42F3-83CE-3A61B581AF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sp>
        <p:nvSpPr>
          <p:cNvPr id="37" name="矩形: 圆角 36">
            <a:extLst>
              <a:ext uri="{FF2B5EF4-FFF2-40B4-BE49-F238E27FC236}">
                <a16:creationId xmlns:a16="http://schemas.microsoft.com/office/drawing/2014/main" id="{865F8C7B-A064-429F-98B7-DFE6DD6DD854}"/>
              </a:ext>
            </a:extLst>
          </p:cNvPr>
          <p:cNvSpPr/>
          <p:nvPr/>
        </p:nvSpPr>
        <p:spPr>
          <a:xfrm>
            <a:off x="1711012" y="4439830"/>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37FBAA77-DBE9-40DE-A0BE-DC007213EE80}"/>
              </a:ext>
            </a:extLst>
          </p:cNvPr>
          <p:cNvSpPr txBox="1"/>
          <p:nvPr/>
        </p:nvSpPr>
        <p:spPr>
          <a:xfrm>
            <a:off x="961238" y="4439830"/>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39" name="矩形: 圆角 38">
            <a:extLst>
              <a:ext uri="{FF2B5EF4-FFF2-40B4-BE49-F238E27FC236}">
                <a16:creationId xmlns:a16="http://schemas.microsoft.com/office/drawing/2014/main" id="{7D55CA7C-07D0-487C-8112-ECF0318FB616}"/>
              </a:ext>
            </a:extLst>
          </p:cNvPr>
          <p:cNvSpPr/>
          <p:nvPr/>
        </p:nvSpPr>
        <p:spPr>
          <a:xfrm>
            <a:off x="2118461" y="1601128"/>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226DBDC8-6A8D-4610-9F87-A8E04AA6D826}"/>
              </a:ext>
            </a:extLst>
          </p:cNvPr>
          <p:cNvSpPr txBox="1"/>
          <p:nvPr/>
        </p:nvSpPr>
        <p:spPr>
          <a:xfrm>
            <a:off x="1368687" y="1601128"/>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41" name="矩形: 圆角 40">
            <a:extLst>
              <a:ext uri="{FF2B5EF4-FFF2-40B4-BE49-F238E27FC236}">
                <a16:creationId xmlns:a16="http://schemas.microsoft.com/office/drawing/2014/main" id="{CA30CA7C-4619-40C5-A2F7-511148C334D6}"/>
              </a:ext>
            </a:extLst>
          </p:cNvPr>
          <p:cNvSpPr/>
          <p:nvPr/>
        </p:nvSpPr>
        <p:spPr>
          <a:xfrm>
            <a:off x="9020540" y="1774717"/>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5B7A2D0A-82C4-4A0B-9901-4173AF42C68A}"/>
              </a:ext>
            </a:extLst>
          </p:cNvPr>
          <p:cNvSpPr txBox="1"/>
          <p:nvPr/>
        </p:nvSpPr>
        <p:spPr>
          <a:xfrm>
            <a:off x="8270766" y="1774717"/>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
        <p:nvSpPr>
          <p:cNvPr id="43" name="矩形: 圆角 42">
            <a:extLst>
              <a:ext uri="{FF2B5EF4-FFF2-40B4-BE49-F238E27FC236}">
                <a16:creationId xmlns:a16="http://schemas.microsoft.com/office/drawing/2014/main" id="{90D603D4-DB41-45B9-A0C1-D785AC7CF3E4}"/>
              </a:ext>
            </a:extLst>
          </p:cNvPr>
          <p:cNvSpPr/>
          <p:nvPr/>
        </p:nvSpPr>
        <p:spPr>
          <a:xfrm>
            <a:off x="9155840" y="4439830"/>
            <a:ext cx="1219200" cy="447089"/>
          </a:xfrm>
          <a:prstGeom prst="roundRect">
            <a:avLst/>
          </a:prstGeom>
          <a:solidFill>
            <a:srgbClr val="E85F5A"/>
          </a:solidFill>
          <a:ln>
            <a:solidFill>
              <a:srgbClr val="E85F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41F7311A-D1BA-4A95-B42B-30AC8C64010A}"/>
              </a:ext>
            </a:extLst>
          </p:cNvPr>
          <p:cNvSpPr txBox="1"/>
          <p:nvPr/>
        </p:nvSpPr>
        <p:spPr>
          <a:xfrm>
            <a:off x="8406066" y="4439830"/>
            <a:ext cx="2769842" cy="1273875"/>
          </a:xfrm>
          <a:prstGeom prst="rect">
            <a:avLst/>
          </a:prstGeom>
          <a:noFill/>
        </p:spPr>
        <p:txBody>
          <a:bodyPr wrap="square" rtlCol="0">
            <a:spAutoFit/>
          </a:bodyPr>
          <a:lstStyle/>
          <a:p>
            <a:pPr algn="ctr">
              <a:lnSpc>
                <a:spcPct val="150000"/>
              </a:lnSpc>
            </a:pPr>
            <a:r>
              <a:rPr lang="zh-CN" altLang="en-US" b="1" dirty="0">
                <a:solidFill>
                  <a:schemeClr val="bg1"/>
                </a:solidFill>
                <a:latin typeface="KaiTi" panose="02010609060101010101" pitchFamily="49" charset="-122"/>
                <a:ea typeface="KaiTi" panose="02010609060101010101" pitchFamily="49" charset="-122"/>
              </a:rPr>
              <a:t>添加标题</a:t>
            </a:r>
            <a:endParaRPr lang="en-US" altLang="zh-CN" b="1" dirty="0">
              <a:solidFill>
                <a:schemeClr val="bg1"/>
              </a:solidFill>
              <a:latin typeface="KaiTi" panose="02010609060101010101" pitchFamily="49" charset="-122"/>
              <a:ea typeface="KaiTi" panose="02010609060101010101" pitchFamily="49" charset="-122"/>
            </a:endParaRPr>
          </a:p>
          <a:p>
            <a:pPr algn="ctr">
              <a:lnSpc>
                <a:spcPct val="150000"/>
              </a:lnSpc>
            </a:pPr>
            <a:r>
              <a:rPr lang="zh-CN" altLang="en-US" dirty="0">
                <a:latin typeface="KaiTi" panose="02010609060101010101" pitchFamily="49" charset="-122"/>
                <a:ea typeface="KaiTi" panose="02010609060101010101" pitchFamily="49" charset="-122"/>
              </a:rPr>
              <a:t>单击此处添加文本单击此处添加文本单击此处添加</a:t>
            </a:r>
          </a:p>
        </p:txBody>
      </p:sp>
    </p:spTree>
    <p:extLst>
      <p:ext uri="{BB962C8B-B14F-4D97-AF65-F5344CB8AC3E}">
        <p14:creationId xmlns:p14="http://schemas.microsoft.com/office/powerpoint/2010/main" val="3403138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animBg="1"/>
      <p:bldP spid="40" grpId="0"/>
      <p:bldP spid="41" grpId="0" animBg="1"/>
      <p:bldP spid="42" grpId="0"/>
      <p:bldP spid="43" grpId="0" animBg="1"/>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9892B95C-A920-48D2-A709-6C6BE6A2BCBE}"/>
              </a:ext>
            </a:extLst>
          </p:cNvPr>
          <p:cNvCxnSpPr>
            <a:cxnSpLocks/>
          </p:cNvCxnSpPr>
          <p:nvPr/>
        </p:nvCxnSpPr>
        <p:spPr>
          <a:xfrm>
            <a:off x="5454501" y="2184086"/>
            <a:ext cx="5048250" cy="0"/>
          </a:xfrm>
          <a:prstGeom prst="line">
            <a:avLst/>
          </a:prstGeom>
          <a:ln w="38100">
            <a:solidFill>
              <a:srgbClr val="BC0C0F"/>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3E7091C-D7EC-4465-B04C-403DAD7DF63E}"/>
              </a:ext>
            </a:extLst>
          </p:cNvPr>
          <p:cNvCxnSpPr>
            <a:cxnSpLocks/>
          </p:cNvCxnSpPr>
          <p:nvPr/>
        </p:nvCxnSpPr>
        <p:spPr>
          <a:xfrm>
            <a:off x="5454501" y="4146236"/>
            <a:ext cx="5048250" cy="0"/>
          </a:xfrm>
          <a:prstGeom prst="line">
            <a:avLst/>
          </a:prstGeom>
          <a:ln w="38100">
            <a:solidFill>
              <a:srgbClr val="BC0C0F"/>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9EE123F0-73A3-42DD-935B-A8E97E0ECD47}"/>
              </a:ext>
            </a:extLst>
          </p:cNvPr>
          <p:cNvSpPr txBox="1"/>
          <p:nvPr/>
        </p:nvSpPr>
        <p:spPr>
          <a:xfrm>
            <a:off x="5901616" y="2395237"/>
            <a:ext cx="5391150" cy="830997"/>
          </a:xfrm>
          <a:prstGeom prst="rect">
            <a:avLst/>
          </a:prstGeom>
          <a:noFill/>
        </p:spPr>
        <p:txBody>
          <a:bodyPr wrap="square" rtlCol="0">
            <a:spAutoFit/>
          </a:bodyPr>
          <a:lstStyle/>
          <a:p>
            <a:r>
              <a:rPr lang="zh-CN" altLang="en-US" sz="4800" dirty="0">
                <a:solidFill>
                  <a:srgbClr val="BC0C0F"/>
                </a:solidFill>
                <a:latin typeface="柳公权柳体" panose="02000000000000000000" pitchFamily="2" charset="-122"/>
                <a:ea typeface="柳公权柳体" panose="02000000000000000000" pitchFamily="2" charset="-122"/>
              </a:rPr>
              <a:t>工作完成情况</a:t>
            </a:r>
          </a:p>
        </p:txBody>
      </p:sp>
      <p:sp>
        <p:nvSpPr>
          <p:cNvPr id="12" name="矩形 11">
            <a:extLst>
              <a:ext uri="{FF2B5EF4-FFF2-40B4-BE49-F238E27FC236}">
                <a16:creationId xmlns:a16="http://schemas.microsoft.com/office/drawing/2014/main" id="{CBF02DF5-DD11-449E-843E-C2F9D022BFD1}"/>
              </a:ext>
            </a:extLst>
          </p:cNvPr>
          <p:cNvSpPr/>
          <p:nvPr/>
        </p:nvSpPr>
        <p:spPr>
          <a:xfrm>
            <a:off x="5886778" y="3226234"/>
            <a:ext cx="4029635" cy="1815882"/>
          </a:xfrm>
          <a:prstGeom prst="rect">
            <a:avLst/>
          </a:prstGeom>
          <a:ln>
            <a:noFill/>
          </a:ln>
        </p:spPr>
        <p:txBody>
          <a:bodyPr wrap="square">
            <a:spAutoFit/>
          </a:bodyPr>
          <a:lstStyle/>
          <a:p>
            <a:r>
              <a:rPr lang="zh-CN" altLang="en-US" sz="1600" dirty="0">
                <a:solidFill>
                  <a:schemeClr val="bg1">
                    <a:lumMod val="50000"/>
                  </a:schemeClr>
                </a:solidFill>
              </a:rPr>
              <a:t>Click add textClick add textClick add textClick add text Click add textClick add textClick add textClick add text</a:t>
            </a:r>
          </a:p>
          <a:p>
            <a:endParaRPr lang="zh-CN" altLang="en-US" sz="1600" dirty="0">
              <a:solidFill>
                <a:schemeClr val="bg1">
                  <a:lumMod val="50000"/>
                </a:schemeClr>
              </a:solidFill>
            </a:endParaRPr>
          </a:p>
          <a:p>
            <a:endParaRPr lang="zh-CN" altLang="en-US" sz="1600" dirty="0"/>
          </a:p>
          <a:p>
            <a:endParaRPr lang="zh-CN" altLang="en-US" sz="1600" dirty="0"/>
          </a:p>
          <a:p>
            <a:endParaRPr lang="zh-CN" altLang="en-US" sz="1600" dirty="0"/>
          </a:p>
        </p:txBody>
      </p:sp>
      <p:pic>
        <p:nvPicPr>
          <p:cNvPr id="13" name="图片 12">
            <a:extLst>
              <a:ext uri="{FF2B5EF4-FFF2-40B4-BE49-F238E27FC236}">
                <a16:creationId xmlns:a16="http://schemas.microsoft.com/office/drawing/2014/main" id="{BECDDA5C-8FF5-4886-8466-B39314784A44}"/>
              </a:ext>
            </a:extLst>
          </p:cNvPr>
          <p:cNvPicPr>
            <a:picLocks noChangeAspect="1"/>
          </p:cNvPicPr>
          <p:nvPr/>
        </p:nvPicPr>
        <p:blipFill>
          <a:blip r:embed="rId3">
            <a:duotone>
              <a:schemeClr val="accent2">
                <a:shade val="45000"/>
                <a:satMod val="135000"/>
              </a:schemeClr>
              <a:prstClr val="white"/>
            </a:duotone>
          </a:blip>
          <a:stretch>
            <a:fillRect/>
          </a:stretch>
        </p:blipFill>
        <p:spPr>
          <a:xfrm flipH="1">
            <a:off x="9572571" y="1283238"/>
            <a:ext cx="687684" cy="896979"/>
          </a:xfrm>
          <a:prstGeom prst="rect">
            <a:avLst/>
          </a:prstGeom>
        </p:spPr>
      </p:pic>
      <p:pic>
        <p:nvPicPr>
          <p:cNvPr id="3" name="图片 2">
            <a:extLst>
              <a:ext uri="{FF2B5EF4-FFF2-40B4-BE49-F238E27FC236}">
                <a16:creationId xmlns:a16="http://schemas.microsoft.com/office/drawing/2014/main" id="{A8780522-7BDB-4216-B8E2-910ECE2F8C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73402"/>
            <a:ext cx="6510052" cy="3737429"/>
          </a:xfrm>
          <a:prstGeom prst="rect">
            <a:avLst/>
          </a:prstGeom>
        </p:spPr>
      </p:pic>
    </p:spTree>
    <p:extLst>
      <p:ext uri="{BB962C8B-B14F-4D97-AF65-F5344CB8AC3E}">
        <p14:creationId xmlns:p14="http://schemas.microsoft.com/office/powerpoint/2010/main" val="18297207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80">
                                          <p:stCondLst>
                                            <p:cond delay="0"/>
                                          </p:stCondLst>
                                        </p:cTn>
                                        <p:tgtEl>
                                          <p:spTgt spid="13"/>
                                        </p:tgtEl>
                                      </p:cBhvr>
                                    </p:animEffect>
                                    <p:anim calcmode="lin" valueType="num">
                                      <p:cBhvr>
                                        <p:cTn id="2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3" dur="26">
                                          <p:stCondLst>
                                            <p:cond delay="650"/>
                                          </p:stCondLst>
                                        </p:cTn>
                                        <p:tgtEl>
                                          <p:spTgt spid="13"/>
                                        </p:tgtEl>
                                      </p:cBhvr>
                                      <p:to x="100000" y="60000"/>
                                    </p:animScale>
                                    <p:animScale>
                                      <p:cBhvr>
                                        <p:cTn id="34" dur="166" decel="50000">
                                          <p:stCondLst>
                                            <p:cond delay="676"/>
                                          </p:stCondLst>
                                        </p:cTn>
                                        <p:tgtEl>
                                          <p:spTgt spid="13"/>
                                        </p:tgtEl>
                                      </p:cBhvr>
                                      <p:to x="100000" y="100000"/>
                                    </p:animScale>
                                    <p:animScale>
                                      <p:cBhvr>
                                        <p:cTn id="35" dur="26">
                                          <p:stCondLst>
                                            <p:cond delay="1312"/>
                                          </p:stCondLst>
                                        </p:cTn>
                                        <p:tgtEl>
                                          <p:spTgt spid="13"/>
                                        </p:tgtEl>
                                      </p:cBhvr>
                                      <p:to x="100000" y="80000"/>
                                    </p:animScale>
                                    <p:animScale>
                                      <p:cBhvr>
                                        <p:cTn id="36" dur="166" decel="50000">
                                          <p:stCondLst>
                                            <p:cond delay="1338"/>
                                          </p:stCondLst>
                                        </p:cTn>
                                        <p:tgtEl>
                                          <p:spTgt spid="13"/>
                                        </p:tgtEl>
                                      </p:cBhvr>
                                      <p:to x="100000" y="100000"/>
                                    </p:animScale>
                                    <p:animScale>
                                      <p:cBhvr>
                                        <p:cTn id="37" dur="26">
                                          <p:stCondLst>
                                            <p:cond delay="1642"/>
                                          </p:stCondLst>
                                        </p:cTn>
                                        <p:tgtEl>
                                          <p:spTgt spid="13"/>
                                        </p:tgtEl>
                                      </p:cBhvr>
                                      <p:to x="100000" y="90000"/>
                                    </p:animScale>
                                    <p:animScale>
                                      <p:cBhvr>
                                        <p:cTn id="38" dur="166" decel="50000">
                                          <p:stCondLst>
                                            <p:cond delay="1668"/>
                                          </p:stCondLst>
                                        </p:cTn>
                                        <p:tgtEl>
                                          <p:spTgt spid="13"/>
                                        </p:tgtEl>
                                      </p:cBhvr>
                                      <p:to x="100000" y="100000"/>
                                    </p:animScale>
                                    <p:animScale>
                                      <p:cBhvr>
                                        <p:cTn id="39" dur="26">
                                          <p:stCondLst>
                                            <p:cond delay="1808"/>
                                          </p:stCondLst>
                                        </p:cTn>
                                        <p:tgtEl>
                                          <p:spTgt spid="13"/>
                                        </p:tgtEl>
                                      </p:cBhvr>
                                      <p:to x="100000" y="95000"/>
                                    </p:animScale>
                                    <p:animScale>
                                      <p:cBhvr>
                                        <p:cTn id="40" dur="166" decel="50000">
                                          <p:stCondLst>
                                            <p:cond delay="1834"/>
                                          </p:stCondLst>
                                        </p:cTn>
                                        <p:tgtEl>
                                          <p:spTgt spid="13"/>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down)">
                                      <p:cBhvr>
                                        <p:cTn id="4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8">
            <a:extLst>
              <a:ext uri="{FF2B5EF4-FFF2-40B4-BE49-F238E27FC236}">
                <a16:creationId xmlns:a16="http://schemas.microsoft.com/office/drawing/2014/main" id="{7CA429AB-523E-4B39-9D19-2DD36BCA5605}"/>
              </a:ext>
            </a:extLst>
          </p:cNvPr>
          <p:cNvGrpSpPr>
            <a:grpSpLocks/>
          </p:cNvGrpSpPr>
          <p:nvPr/>
        </p:nvGrpSpPr>
        <p:grpSpPr bwMode="auto">
          <a:xfrm>
            <a:off x="2426493" y="3931678"/>
            <a:ext cx="7339013" cy="1119187"/>
            <a:chOff x="2286239" y="3515794"/>
            <a:chExt cx="7339507" cy="1120331"/>
          </a:xfrm>
        </p:grpSpPr>
        <p:sp>
          <p:nvSpPr>
            <p:cNvPr id="3" name="Freeform 12">
              <a:extLst>
                <a:ext uri="{FF2B5EF4-FFF2-40B4-BE49-F238E27FC236}">
                  <a16:creationId xmlns:a16="http://schemas.microsoft.com/office/drawing/2014/main" id="{BCE74D62-7D56-4FA9-BF8E-D8CAD752B43C}"/>
                </a:ext>
              </a:extLst>
            </p:cNvPr>
            <p:cNvSpPr>
              <a:spLocks/>
            </p:cNvSpPr>
            <p:nvPr/>
          </p:nvSpPr>
          <p:spPr bwMode="auto">
            <a:xfrm>
              <a:off x="2286239" y="3515794"/>
              <a:ext cx="1875503" cy="1114596"/>
            </a:xfrm>
            <a:custGeom>
              <a:avLst/>
              <a:gdLst>
                <a:gd name="T0" fmla="*/ 2147483646 w 981"/>
                <a:gd name="T1" fmla="*/ 2147483646 h 583"/>
                <a:gd name="T2" fmla="*/ 2147483646 w 981"/>
                <a:gd name="T3" fmla="*/ 2147483646 h 583"/>
                <a:gd name="T4" fmla="*/ 0 w 981"/>
                <a:gd name="T5" fmla="*/ 2147483646 h 583"/>
                <a:gd name="T6" fmla="*/ 2147483646 w 981"/>
                <a:gd name="T7" fmla="*/ 0 h 583"/>
                <a:gd name="T8" fmla="*/ 2147483646 w 981"/>
                <a:gd name="T9" fmla="*/ 2147483646 h 583"/>
                <a:gd name="T10" fmla="*/ 2147483646 w 981"/>
                <a:gd name="T11" fmla="*/ 2147483646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1" h="583">
                  <a:moveTo>
                    <a:pt x="981" y="24"/>
                  </a:moveTo>
                  <a:lnTo>
                    <a:pt x="14" y="583"/>
                  </a:lnTo>
                  <a:lnTo>
                    <a:pt x="0" y="559"/>
                  </a:lnTo>
                  <a:lnTo>
                    <a:pt x="967" y="0"/>
                  </a:lnTo>
                  <a:lnTo>
                    <a:pt x="981"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Freeform 13">
              <a:extLst>
                <a:ext uri="{FF2B5EF4-FFF2-40B4-BE49-F238E27FC236}">
                  <a16:creationId xmlns:a16="http://schemas.microsoft.com/office/drawing/2014/main" id="{363EC156-02E6-44CF-8361-591CDC46FA7F}"/>
                </a:ext>
              </a:extLst>
            </p:cNvPr>
            <p:cNvSpPr>
              <a:spLocks/>
            </p:cNvSpPr>
            <p:nvPr/>
          </p:nvSpPr>
          <p:spPr bwMode="auto">
            <a:xfrm>
              <a:off x="7748331" y="3515794"/>
              <a:ext cx="1877415" cy="1114596"/>
            </a:xfrm>
            <a:custGeom>
              <a:avLst/>
              <a:gdLst>
                <a:gd name="T0" fmla="*/ 0 w 982"/>
                <a:gd name="T1" fmla="*/ 2147483646 h 583"/>
                <a:gd name="T2" fmla="*/ 2147483646 w 982"/>
                <a:gd name="T3" fmla="*/ 2147483646 h 583"/>
                <a:gd name="T4" fmla="*/ 2147483646 w 982"/>
                <a:gd name="T5" fmla="*/ 2147483646 h 583"/>
                <a:gd name="T6" fmla="*/ 2147483646 w 982"/>
                <a:gd name="T7" fmla="*/ 0 h 583"/>
                <a:gd name="T8" fmla="*/ 0 w 982"/>
                <a:gd name="T9" fmla="*/ 2147483646 h 583"/>
                <a:gd name="T10" fmla="*/ 0 w 982"/>
                <a:gd name="T11" fmla="*/ 2147483646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3">
                  <a:moveTo>
                    <a:pt x="0" y="24"/>
                  </a:moveTo>
                  <a:lnTo>
                    <a:pt x="968" y="583"/>
                  </a:lnTo>
                  <a:lnTo>
                    <a:pt x="982" y="559"/>
                  </a:lnTo>
                  <a:lnTo>
                    <a:pt x="12"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4">
              <a:extLst>
                <a:ext uri="{FF2B5EF4-FFF2-40B4-BE49-F238E27FC236}">
                  <a16:creationId xmlns:a16="http://schemas.microsoft.com/office/drawing/2014/main" id="{5825ACC7-A8A6-4378-B469-D3241080E0D8}"/>
                </a:ext>
              </a:extLst>
            </p:cNvPr>
            <p:cNvSpPr>
              <a:spLocks/>
            </p:cNvSpPr>
            <p:nvPr/>
          </p:nvSpPr>
          <p:spPr bwMode="auto">
            <a:xfrm>
              <a:off x="4112035" y="3519617"/>
              <a:ext cx="1877415" cy="1116508"/>
            </a:xfrm>
            <a:custGeom>
              <a:avLst/>
              <a:gdLst>
                <a:gd name="T0" fmla="*/ 0 w 982"/>
                <a:gd name="T1" fmla="*/ 2147483646 h 584"/>
                <a:gd name="T2" fmla="*/ 2147483646 w 982"/>
                <a:gd name="T3" fmla="*/ 2147483646 h 584"/>
                <a:gd name="T4" fmla="*/ 2147483646 w 982"/>
                <a:gd name="T5" fmla="*/ 2147483646 h 584"/>
                <a:gd name="T6" fmla="*/ 2147483646 w 982"/>
                <a:gd name="T7" fmla="*/ 0 h 584"/>
                <a:gd name="T8" fmla="*/ 0 w 982"/>
                <a:gd name="T9" fmla="*/ 2147483646 h 584"/>
                <a:gd name="T10" fmla="*/ 0 w 982"/>
                <a:gd name="T11" fmla="*/ 2147483646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0" y="24"/>
                  </a:moveTo>
                  <a:lnTo>
                    <a:pt x="970" y="584"/>
                  </a:lnTo>
                  <a:lnTo>
                    <a:pt x="982" y="560"/>
                  </a:lnTo>
                  <a:lnTo>
                    <a:pt x="15"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5">
              <a:extLst>
                <a:ext uri="{FF2B5EF4-FFF2-40B4-BE49-F238E27FC236}">
                  <a16:creationId xmlns:a16="http://schemas.microsoft.com/office/drawing/2014/main" id="{862B0325-F5A4-4E36-BE57-4A522F96D6F7}"/>
                </a:ext>
              </a:extLst>
            </p:cNvPr>
            <p:cNvSpPr>
              <a:spLocks/>
            </p:cNvSpPr>
            <p:nvPr/>
          </p:nvSpPr>
          <p:spPr bwMode="auto">
            <a:xfrm>
              <a:off x="5916800" y="3519617"/>
              <a:ext cx="1877415" cy="1116508"/>
            </a:xfrm>
            <a:custGeom>
              <a:avLst/>
              <a:gdLst>
                <a:gd name="T0" fmla="*/ 2147483646 w 982"/>
                <a:gd name="T1" fmla="*/ 2147483646 h 584"/>
                <a:gd name="T2" fmla="*/ 2147483646 w 982"/>
                <a:gd name="T3" fmla="*/ 2147483646 h 584"/>
                <a:gd name="T4" fmla="*/ 0 w 982"/>
                <a:gd name="T5" fmla="*/ 2147483646 h 584"/>
                <a:gd name="T6" fmla="*/ 2147483646 w 982"/>
                <a:gd name="T7" fmla="*/ 0 h 584"/>
                <a:gd name="T8" fmla="*/ 2147483646 w 982"/>
                <a:gd name="T9" fmla="*/ 2147483646 h 584"/>
                <a:gd name="T10" fmla="*/ 2147483646 w 982"/>
                <a:gd name="T11" fmla="*/ 2147483646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982" y="24"/>
                  </a:moveTo>
                  <a:lnTo>
                    <a:pt x="14" y="584"/>
                  </a:lnTo>
                  <a:lnTo>
                    <a:pt x="0" y="560"/>
                  </a:lnTo>
                  <a:lnTo>
                    <a:pt x="970" y="0"/>
                  </a:lnTo>
                  <a:lnTo>
                    <a:pt x="982" y="24"/>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 name="组合 59">
            <a:extLst>
              <a:ext uri="{FF2B5EF4-FFF2-40B4-BE49-F238E27FC236}">
                <a16:creationId xmlns:a16="http://schemas.microsoft.com/office/drawing/2014/main" id="{B800D162-1E71-4900-83CD-440ACEC126FE}"/>
              </a:ext>
            </a:extLst>
          </p:cNvPr>
          <p:cNvGrpSpPr>
            <a:grpSpLocks/>
          </p:cNvGrpSpPr>
          <p:nvPr/>
        </p:nvGrpSpPr>
        <p:grpSpPr bwMode="auto">
          <a:xfrm>
            <a:off x="1648618" y="2683903"/>
            <a:ext cx="1636713" cy="2655887"/>
            <a:chOff x="1508125" y="2269282"/>
            <a:chExt cx="1636525" cy="2655529"/>
          </a:xfrm>
        </p:grpSpPr>
        <p:sp>
          <p:nvSpPr>
            <p:cNvPr id="13" name="Freeform 5">
              <a:extLst>
                <a:ext uri="{FF2B5EF4-FFF2-40B4-BE49-F238E27FC236}">
                  <a16:creationId xmlns:a16="http://schemas.microsoft.com/office/drawing/2014/main" id="{D600EBC6-A643-4286-8558-05B69DA1C45E}"/>
                </a:ext>
              </a:extLst>
            </p:cNvPr>
            <p:cNvSpPr>
              <a:spLocks/>
            </p:cNvSpPr>
            <p:nvPr/>
          </p:nvSpPr>
          <p:spPr bwMode="auto">
            <a:xfrm>
              <a:off x="1508125" y="2269282"/>
              <a:ext cx="1636525" cy="1101213"/>
            </a:xfrm>
            <a:custGeom>
              <a:avLst/>
              <a:gdLst>
                <a:gd name="T0" fmla="*/ 2147483646 w 362"/>
                <a:gd name="T1" fmla="*/ 2147483646 h 243"/>
                <a:gd name="T2" fmla="*/ 2147483646 w 362"/>
                <a:gd name="T3" fmla="*/ 2147483646 h 243"/>
                <a:gd name="T4" fmla="*/ 2147483646 w 362"/>
                <a:gd name="T5" fmla="*/ 2147483646 h 243"/>
                <a:gd name="T6" fmla="*/ 2147483646 w 362"/>
                <a:gd name="T7" fmla="*/ 2147483646 h 243"/>
                <a:gd name="T8" fmla="*/ 2147483646 w 362"/>
                <a:gd name="T9" fmla="*/ 2147483646 h 243"/>
                <a:gd name="T10" fmla="*/ 2147483646 w 362"/>
                <a:gd name="T11" fmla="*/ 2147483646 h 243"/>
                <a:gd name="T12" fmla="*/ 2147483646 w 362"/>
                <a:gd name="T13" fmla="*/ 2147483646 h 243"/>
                <a:gd name="T14" fmla="*/ 2147483646 w 362"/>
                <a:gd name="T15" fmla="*/ 2147483646 h 243"/>
                <a:gd name="T16" fmla="*/ 2147483646 w 362"/>
                <a:gd name="T17" fmla="*/ 2147483646 h 243"/>
                <a:gd name="T18" fmla="*/ 2147483646 w 362"/>
                <a:gd name="T19" fmla="*/ 2147483646 h 243"/>
                <a:gd name="T20" fmla="*/ 2147483646 w 362"/>
                <a:gd name="T21" fmla="*/ 2147483646 h 243"/>
                <a:gd name="T22" fmla="*/ 2147483646 w 362"/>
                <a:gd name="T23" fmla="*/ 2147483646 h 243"/>
                <a:gd name="T24" fmla="*/ 2147483646 w 362"/>
                <a:gd name="T25" fmla="*/ 2147483646 h 243"/>
                <a:gd name="T26" fmla="*/ 2147483646 w 362"/>
                <a:gd name="T27" fmla="*/ 2147483646 h 243"/>
                <a:gd name="T28" fmla="*/ 2147483646 w 362"/>
                <a:gd name="T29" fmla="*/ 2147483646 h 243"/>
                <a:gd name="T30" fmla="*/ 2147483646 w 362"/>
                <a:gd name="T31" fmla="*/ 2147483646 h 243"/>
                <a:gd name="T32" fmla="*/ 2147483646 w 362"/>
                <a:gd name="T33" fmla="*/ 2147483646 h 243"/>
                <a:gd name="T34" fmla="*/ 2147483646 w 362"/>
                <a:gd name="T35" fmla="*/ 2147483646 h 243"/>
                <a:gd name="T36" fmla="*/ 2147483646 w 362"/>
                <a:gd name="T37" fmla="*/ 2147483646 h 243"/>
                <a:gd name="T38" fmla="*/ 2147483646 w 362"/>
                <a:gd name="T39" fmla="*/ 2147483646 h 243"/>
                <a:gd name="T40" fmla="*/ 2147483646 w 362"/>
                <a:gd name="T41" fmla="*/ 2147483646 h 243"/>
                <a:gd name="T42" fmla="*/ 2147483646 w 362"/>
                <a:gd name="T43" fmla="*/ 2147483646 h 243"/>
                <a:gd name="T44" fmla="*/ 2147483646 w 362"/>
                <a:gd name="T45" fmla="*/ 2147483646 h 243"/>
                <a:gd name="T46" fmla="*/ 2147483646 w 362"/>
                <a:gd name="T47" fmla="*/ 2147483646 h 243"/>
                <a:gd name="T48" fmla="*/ 2147483646 w 362"/>
                <a:gd name="T49" fmla="*/ 2147483646 h 243"/>
                <a:gd name="T50" fmla="*/ 2147483646 w 362"/>
                <a:gd name="T51" fmla="*/ 2147483646 h 243"/>
                <a:gd name="T52" fmla="*/ 2147483646 w 362"/>
                <a:gd name="T53" fmla="*/ 2147483646 h 243"/>
                <a:gd name="T54" fmla="*/ 0 w 362"/>
                <a:gd name="T55" fmla="*/ 2147483646 h 243"/>
                <a:gd name="T56" fmla="*/ 2147483646 w 362"/>
                <a:gd name="T57" fmla="*/ 2147483646 h 243"/>
                <a:gd name="T58" fmla="*/ 2147483646 w 362"/>
                <a:gd name="T59" fmla="*/ 2147483646 h 243"/>
                <a:gd name="T60" fmla="*/ 2147483646 w 362"/>
                <a:gd name="T61" fmla="*/ 2147483646 h 243"/>
                <a:gd name="T62" fmla="*/ 2147483646 w 362"/>
                <a:gd name="T63" fmla="*/ 2147483646 h 243"/>
                <a:gd name="T64" fmla="*/ 2147483646 w 362"/>
                <a:gd name="T65" fmla="*/ 2147483646 h 243"/>
                <a:gd name="T66" fmla="*/ 2147483646 w 362"/>
                <a:gd name="T67" fmla="*/ 2147483646 h 243"/>
                <a:gd name="T68" fmla="*/ 2147483646 w 362"/>
                <a:gd name="T69" fmla="*/ 2147483646 h 243"/>
                <a:gd name="T70" fmla="*/ 2147483646 w 362"/>
                <a:gd name="T71" fmla="*/ 2147483646 h 243"/>
                <a:gd name="T72" fmla="*/ 2147483646 w 362"/>
                <a:gd name="T73" fmla="*/ 2147483646 h 243"/>
                <a:gd name="T74" fmla="*/ 2147483646 w 362"/>
                <a:gd name="T75" fmla="*/ 2147483646 h 243"/>
                <a:gd name="T76" fmla="*/ 2147483646 w 362"/>
                <a:gd name="T77" fmla="*/ 2147483646 h 243"/>
                <a:gd name="T78" fmla="*/ 2147483646 w 362"/>
                <a:gd name="T79" fmla="*/ 2147483646 h 243"/>
                <a:gd name="T80" fmla="*/ 2147483646 w 362"/>
                <a:gd name="T81" fmla="*/ 2147483646 h 243"/>
                <a:gd name="T82" fmla="*/ 2147483646 w 362"/>
                <a:gd name="T83" fmla="*/ 2147483646 h 243"/>
                <a:gd name="T84" fmla="*/ 2147483646 w 362"/>
                <a:gd name="T85" fmla="*/ 2147483646 h 243"/>
                <a:gd name="T86" fmla="*/ 2147483646 w 362"/>
                <a:gd name="T87" fmla="*/ 2147483646 h 243"/>
                <a:gd name="T88" fmla="*/ 2147483646 w 362"/>
                <a:gd name="T89" fmla="*/ 2147483646 h 243"/>
                <a:gd name="T90" fmla="*/ 2147483646 w 362"/>
                <a:gd name="T91" fmla="*/ 2147483646 h 243"/>
                <a:gd name="T92" fmla="*/ 2147483646 w 362"/>
                <a:gd name="T93" fmla="*/ 2147483646 h 243"/>
                <a:gd name="T94" fmla="*/ 2147483646 w 362"/>
                <a:gd name="T95" fmla="*/ 2147483646 h 243"/>
                <a:gd name="T96" fmla="*/ 2147483646 w 362"/>
                <a:gd name="T97" fmla="*/ 2147483646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1" y="46"/>
                    <a:pt x="281" y="46"/>
                    <a:pt x="281" y="46"/>
                  </a:cubicBezTo>
                  <a:cubicBezTo>
                    <a:pt x="289" y="51"/>
                    <a:pt x="295" y="55"/>
                    <a:pt x="300" y="62"/>
                  </a:cubicBezTo>
                  <a:cubicBezTo>
                    <a:pt x="304" y="67"/>
                    <a:pt x="304" y="67"/>
                    <a:pt x="304" y="67"/>
                  </a:cubicBezTo>
                  <a:cubicBezTo>
                    <a:pt x="310" y="75"/>
                    <a:pt x="313" y="84"/>
                    <a:pt x="315" y="94"/>
                  </a:cubicBezTo>
                  <a:cubicBezTo>
                    <a:pt x="321" y="97"/>
                    <a:pt x="321" y="97"/>
                    <a:pt x="321" y="97"/>
                  </a:cubicBezTo>
                  <a:cubicBezTo>
                    <a:pt x="329" y="102"/>
                    <a:pt x="336" y="107"/>
                    <a:pt x="342" y="114"/>
                  </a:cubicBezTo>
                  <a:cubicBezTo>
                    <a:pt x="347" y="119"/>
                    <a:pt x="347" y="119"/>
                    <a:pt x="347" y="119"/>
                  </a:cubicBezTo>
                  <a:cubicBezTo>
                    <a:pt x="352" y="127"/>
                    <a:pt x="356" y="135"/>
                    <a:pt x="359" y="144"/>
                  </a:cubicBezTo>
                  <a:cubicBezTo>
                    <a:pt x="360" y="148"/>
                    <a:pt x="361" y="151"/>
                    <a:pt x="361" y="155"/>
                  </a:cubicBezTo>
                  <a:cubicBezTo>
                    <a:pt x="362" y="161"/>
                    <a:pt x="362" y="167"/>
                    <a:pt x="362" y="173"/>
                  </a:cubicBezTo>
                  <a:cubicBezTo>
                    <a:pt x="361" y="177"/>
                    <a:pt x="360" y="181"/>
                    <a:pt x="359" y="185"/>
                  </a:cubicBezTo>
                  <a:cubicBezTo>
                    <a:pt x="358" y="191"/>
                    <a:pt x="355" y="197"/>
                    <a:pt x="353" y="202"/>
                  </a:cubicBezTo>
                  <a:cubicBezTo>
                    <a:pt x="351" y="206"/>
                    <a:pt x="349" y="209"/>
                    <a:pt x="346" y="212"/>
                  </a:cubicBezTo>
                  <a:cubicBezTo>
                    <a:pt x="343" y="217"/>
                    <a:pt x="339" y="221"/>
                    <a:pt x="334" y="225"/>
                  </a:cubicBezTo>
                  <a:cubicBezTo>
                    <a:pt x="331" y="228"/>
                    <a:pt x="328" y="230"/>
                    <a:pt x="325" y="232"/>
                  </a:cubicBezTo>
                  <a:cubicBezTo>
                    <a:pt x="319" y="235"/>
                    <a:pt x="314" y="237"/>
                    <a:pt x="307" y="239"/>
                  </a:cubicBezTo>
                  <a:cubicBezTo>
                    <a:pt x="304" y="240"/>
                    <a:pt x="300" y="241"/>
                    <a:pt x="296" y="242"/>
                  </a:cubicBezTo>
                  <a:cubicBezTo>
                    <a:pt x="292" y="243"/>
                    <a:pt x="289" y="243"/>
                    <a:pt x="285" y="243"/>
                  </a:cubicBezTo>
                  <a:cubicBezTo>
                    <a:pt x="73" y="243"/>
                    <a:pt x="73" y="243"/>
                    <a:pt x="73" y="243"/>
                  </a:cubicBezTo>
                  <a:cubicBezTo>
                    <a:pt x="69" y="243"/>
                    <a:pt x="66" y="242"/>
                    <a:pt x="62" y="241"/>
                  </a:cubicBezTo>
                  <a:cubicBezTo>
                    <a:pt x="55" y="240"/>
                    <a:pt x="50" y="238"/>
                    <a:pt x="44" y="235"/>
                  </a:cubicBezTo>
                  <a:cubicBezTo>
                    <a:pt x="40" y="234"/>
                    <a:pt x="37" y="232"/>
                    <a:pt x="34" y="230"/>
                  </a:cubicBezTo>
                  <a:cubicBezTo>
                    <a:pt x="29" y="226"/>
                    <a:pt x="24" y="222"/>
                    <a:pt x="20" y="218"/>
                  </a:cubicBezTo>
                  <a:cubicBezTo>
                    <a:pt x="18" y="215"/>
                    <a:pt x="15" y="212"/>
                    <a:pt x="13" y="209"/>
                  </a:cubicBezTo>
                  <a:cubicBezTo>
                    <a:pt x="10" y="203"/>
                    <a:pt x="7" y="198"/>
                    <a:pt x="5" y="192"/>
                  </a:cubicBezTo>
                  <a:cubicBezTo>
                    <a:pt x="3" y="188"/>
                    <a:pt x="2" y="185"/>
                    <a:pt x="2" y="181"/>
                  </a:cubicBezTo>
                  <a:cubicBezTo>
                    <a:pt x="0" y="175"/>
                    <a:pt x="0" y="168"/>
                    <a:pt x="0" y="162"/>
                  </a:cubicBezTo>
                  <a:cubicBezTo>
                    <a:pt x="0" y="158"/>
                    <a:pt x="1" y="155"/>
                    <a:pt x="1" y="151"/>
                  </a:cubicBezTo>
                  <a:cubicBezTo>
                    <a:pt x="3" y="144"/>
                    <a:pt x="5" y="138"/>
                    <a:pt x="8" y="131"/>
                  </a:cubicBezTo>
                  <a:cubicBezTo>
                    <a:pt x="11" y="125"/>
                    <a:pt x="11" y="125"/>
                    <a:pt x="11" y="125"/>
                  </a:cubicBezTo>
                  <a:cubicBezTo>
                    <a:pt x="17" y="117"/>
                    <a:pt x="22" y="111"/>
                    <a:pt x="30" y="105"/>
                  </a:cubicBezTo>
                  <a:cubicBezTo>
                    <a:pt x="34" y="101"/>
                    <a:pt x="39" y="98"/>
                    <a:pt x="44" y="96"/>
                  </a:cubicBezTo>
                  <a:cubicBezTo>
                    <a:pt x="47" y="94"/>
                    <a:pt x="47" y="94"/>
                    <a:pt x="47" y="94"/>
                  </a:cubicBezTo>
                  <a:cubicBezTo>
                    <a:pt x="49" y="83"/>
                    <a:pt x="53" y="73"/>
                    <a:pt x="60" y="64"/>
                  </a:cubicBezTo>
                  <a:cubicBezTo>
                    <a:pt x="63" y="60"/>
                    <a:pt x="63" y="60"/>
                    <a:pt x="63" y="60"/>
                  </a:cubicBezTo>
                  <a:cubicBezTo>
                    <a:pt x="69" y="53"/>
                    <a:pt x="75" y="49"/>
                    <a:pt x="83" y="45"/>
                  </a:cubicBezTo>
                  <a:cubicBezTo>
                    <a:pt x="89" y="42"/>
                    <a:pt x="89" y="42"/>
                    <a:pt x="89" y="42"/>
                  </a:cubicBezTo>
                  <a:cubicBezTo>
                    <a:pt x="97" y="39"/>
                    <a:pt x="106" y="38"/>
                    <a:pt x="115" y="39"/>
                  </a:cubicBezTo>
                  <a:cubicBezTo>
                    <a:pt x="120" y="31"/>
                    <a:pt x="126" y="24"/>
                    <a:pt x="133" y="18"/>
                  </a:cubicBezTo>
                  <a:cubicBezTo>
                    <a:pt x="138" y="14"/>
                    <a:pt x="138" y="14"/>
                    <a:pt x="138" y="14"/>
                  </a:cubicBezTo>
                  <a:cubicBezTo>
                    <a:pt x="145" y="9"/>
                    <a:pt x="153" y="6"/>
                    <a:pt x="161" y="3"/>
                  </a:cubicBezTo>
                  <a:cubicBezTo>
                    <a:pt x="168" y="2"/>
                    <a:pt x="168" y="2"/>
                    <a:pt x="168" y="2"/>
                  </a:cubicBezTo>
                  <a:cubicBezTo>
                    <a:pt x="177" y="0"/>
                    <a:pt x="185" y="0"/>
                    <a:pt x="194" y="2"/>
                  </a:cubicBezTo>
                  <a:cubicBezTo>
                    <a:pt x="201" y="3"/>
                    <a:pt x="201" y="3"/>
                    <a:pt x="201" y="3"/>
                  </a:cubicBezTo>
                  <a:cubicBezTo>
                    <a:pt x="209" y="6"/>
                    <a:pt x="216" y="9"/>
                    <a:pt x="224" y="14"/>
                  </a:cubicBezTo>
                  <a:cubicBezTo>
                    <a:pt x="229" y="18"/>
                    <a:pt x="229" y="18"/>
                    <a:pt x="229" y="18"/>
                  </a:cubicBezTo>
                  <a:cubicBezTo>
                    <a:pt x="236" y="24"/>
                    <a:pt x="242" y="31"/>
                    <a:pt x="247" y="39"/>
                  </a:cubicBezTo>
                  <a:cubicBezTo>
                    <a:pt x="257" y="38"/>
                    <a:pt x="266"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6">
              <a:extLst>
                <a:ext uri="{FF2B5EF4-FFF2-40B4-BE49-F238E27FC236}">
                  <a16:creationId xmlns:a16="http://schemas.microsoft.com/office/drawing/2014/main" id="{D281BCE9-3AF5-4F77-B0F8-CC75C02EEAFA}"/>
                </a:ext>
              </a:extLst>
            </p:cNvPr>
            <p:cNvSpPr>
              <a:spLocks/>
            </p:cNvSpPr>
            <p:nvPr/>
          </p:nvSpPr>
          <p:spPr bwMode="auto">
            <a:xfrm>
              <a:off x="1557833" y="2324725"/>
              <a:ext cx="1537110" cy="992239"/>
            </a:xfrm>
            <a:custGeom>
              <a:avLst/>
              <a:gdLst>
                <a:gd name="T0" fmla="*/ 2147483646 w 340"/>
                <a:gd name="T1" fmla="*/ 2147483646 h 219"/>
                <a:gd name="T2" fmla="*/ 2147483646 w 340"/>
                <a:gd name="T3" fmla="*/ 2147483646 h 219"/>
                <a:gd name="T4" fmla="*/ 2147483646 w 340"/>
                <a:gd name="T5" fmla="*/ 2147483646 h 219"/>
                <a:gd name="T6" fmla="*/ 2147483646 w 340"/>
                <a:gd name="T7" fmla="*/ 2147483646 h 219"/>
                <a:gd name="T8" fmla="*/ 2147483646 w 340"/>
                <a:gd name="T9" fmla="*/ 2147483646 h 219"/>
                <a:gd name="T10" fmla="*/ 2147483646 w 340"/>
                <a:gd name="T11" fmla="*/ 2147483646 h 219"/>
                <a:gd name="T12" fmla="*/ 2147483646 w 340"/>
                <a:gd name="T13" fmla="*/ 2147483646 h 219"/>
                <a:gd name="T14" fmla="*/ 2147483646 w 340"/>
                <a:gd name="T15" fmla="*/ 2147483646 h 219"/>
                <a:gd name="T16" fmla="*/ 2147483646 w 340"/>
                <a:gd name="T17" fmla="*/ 2147483646 h 219"/>
                <a:gd name="T18" fmla="*/ 2147483646 w 340"/>
                <a:gd name="T19" fmla="*/ 2147483646 h 219"/>
                <a:gd name="T20" fmla="*/ 2147483646 w 340"/>
                <a:gd name="T21" fmla="*/ 2147483646 h 219"/>
                <a:gd name="T22" fmla="*/ 2147483646 w 340"/>
                <a:gd name="T23" fmla="*/ 2147483646 h 219"/>
                <a:gd name="T24" fmla="*/ 2147483646 w 340"/>
                <a:gd name="T25" fmla="*/ 2147483646 h 219"/>
                <a:gd name="T26" fmla="*/ 2147483646 w 340"/>
                <a:gd name="T27" fmla="*/ 2147483646 h 219"/>
                <a:gd name="T28" fmla="*/ 2147483646 w 340"/>
                <a:gd name="T29" fmla="*/ 2147483646 h 219"/>
                <a:gd name="T30" fmla="*/ 2147483646 w 340"/>
                <a:gd name="T31" fmla="*/ 2147483646 h 219"/>
                <a:gd name="T32" fmla="*/ 2147483646 w 340"/>
                <a:gd name="T33" fmla="*/ 2147483646 h 219"/>
                <a:gd name="T34" fmla="*/ 2147483646 w 340"/>
                <a:gd name="T35" fmla="*/ 2147483646 h 219"/>
                <a:gd name="T36" fmla="*/ 2147483646 w 340"/>
                <a:gd name="T37" fmla="*/ 2147483646 h 219"/>
                <a:gd name="T38" fmla="*/ 2147483646 w 340"/>
                <a:gd name="T39" fmla="*/ 2147483646 h 219"/>
                <a:gd name="T40" fmla="*/ 2147483646 w 340"/>
                <a:gd name="T41" fmla="*/ 2147483646 h 219"/>
                <a:gd name="T42" fmla="*/ 2147483646 w 340"/>
                <a:gd name="T43" fmla="*/ 2147483646 h 219"/>
                <a:gd name="T44" fmla="*/ 2147483646 w 340"/>
                <a:gd name="T45" fmla="*/ 2147483646 h 219"/>
                <a:gd name="T46" fmla="*/ 2147483646 w 340"/>
                <a:gd name="T47" fmla="*/ 2147483646 h 219"/>
                <a:gd name="T48" fmla="*/ 2147483646 w 340"/>
                <a:gd name="T49" fmla="*/ 2147483646 h 219"/>
                <a:gd name="T50" fmla="*/ 2147483646 w 340"/>
                <a:gd name="T51" fmla="*/ 2147483646 h 219"/>
                <a:gd name="T52" fmla="*/ 2147483646 w 340"/>
                <a:gd name="T53" fmla="*/ 2147483646 h 219"/>
                <a:gd name="T54" fmla="*/ 2147483646 w 340"/>
                <a:gd name="T55" fmla="*/ 2147483646 h 219"/>
                <a:gd name="T56" fmla="*/ 2147483646 w 340"/>
                <a:gd name="T57" fmla="*/ 2147483646 h 219"/>
                <a:gd name="T58" fmla="*/ 2147483646 w 340"/>
                <a:gd name="T59" fmla="*/ 2147483646 h 219"/>
                <a:gd name="T60" fmla="*/ 2147483646 w 340"/>
                <a:gd name="T61" fmla="*/ 2147483646 h 219"/>
                <a:gd name="T62" fmla="*/ 2147483646 w 340"/>
                <a:gd name="T63" fmla="*/ 2147483646 h 219"/>
                <a:gd name="T64" fmla="*/ 2147483646 w 340"/>
                <a:gd name="T65" fmla="*/ 2147483646 h 219"/>
                <a:gd name="T66" fmla="*/ 2147483646 w 340"/>
                <a:gd name="T67" fmla="*/ 2147483646 h 219"/>
                <a:gd name="T68" fmla="*/ 2147483646 w 340"/>
                <a:gd name="T69" fmla="*/ 2147483646 h 219"/>
                <a:gd name="T70" fmla="*/ 2147483646 w 340"/>
                <a:gd name="T71" fmla="*/ 2147483646 h 219"/>
                <a:gd name="T72" fmla="*/ 2147483646 w 340"/>
                <a:gd name="T73" fmla="*/ 2147483646 h 219"/>
                <a:gd name="T74" fmla="*/ 2147483646 w 340"/>
                <a:gd name="T75" fmla="*/ 2147483646 h 219"/>
                <a:gd name="T76" fmla="*/ 2147483646 w 340"/>
                <a:gd name="T77" fmla="*/ 2147483646 h 219"/>
                <a:gd name="T78" fmla="*/ 2147483646 w 340"/>
                <a:gd name="T79" fmla="*/ 2147483646 h 219"/>
                <a:gd name="T80" fmla="*/ 2147483646 w 340"/>
                <a:gd name="T81" fmla="*/ 2147483646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3" y="12"/>
                    <a:pt x="133" y="12"/>
                    <a:pt x="133" y="12"/>
                  </a:cubicBezTo>
                  <a:cubicBezTo>
                    <a:pt x="141" y="6"/>
                    <a:pt x="149" y="3"/>
                    <a:pt x="159" y="1"/>
                  </a:cubicBezTo>
                  <a:cubicBezTo>
                    <a:pt x="164" y="1"/>
                    <a:pt x="164" y="1"/>
                    <a:pt x="164" y="1"/>
                  </a:cubicBezTo>
                  <a:cubicBezTo>
                    <a:pt x="174" y="0"/>
                    <a:pt x="183" y="1"/>
                    <a:pt x="192" y="4"/>
                  </a:cubicBezTo>
                  <a:cubicBezTo>
                    <a:pt x="197" y="6"/>
                    <a:pt x="197" y="6"/>
                    <a:pt x="197" y="6"/>
                  </a:cubicBezTo>
                  <a:cubicBezTo>
                    <a:pt x="211" y="13"/>
                    <a:pt x="223" y="24"/>
                    <a:pt x="229" y="39"/>
                  </a:cubicBezTo>
                  <a:cubicBezTo>
                    <a:pt x="240" y="37"/>
                    <a:pt x="250" y="38"/>
                    <a:pt x="260" y="42"/>
                  </a:cubicBezTo>
                  <a:cubicBezTo>
                    <a:pt x="265" y="44"/>
                    <a:pt x="265" y="44"/>
                    <a:pt x="265" y="44"/>
                  </a:cubicBezTo>
                  <a:cubicBezTo>
                    <a:pt x="273" y="49"/>
                    <a:pt x="278" y="54"/>
                    <a:pt x="284" y="61"/>
                  </a:cubicBezTo>
                  <a:cubicBezTo>
                    <a:pt x="286" y="66"/>
                    <a:pt x="286" y="66"/>
                    <a:pt x="286" y="66"/>
                  </a:cubicBezTo>
                  <a:cubicBezTo>
                    <a:pt x="290" y="74"/>
                    <a:pt x="292" y="81"/>
                    <a:pt x="293" y="90"/>
                  </a:cubicBezTo>
                  <a:cubicBezTo>
                    <a:pt x="304" y="94"/>
                    <a:pt x="314" y="101"/>
                    <a:pt x="323" y="110"/>
                  </a:cubicBezTo>
                  <a:cubicBezTo>
                    <a:pt x="326" y="114"/>
                    <a:pt x="326" y="114"/>
                    <a:pt x="326" y="114"/>
                  </a:cubicBezTo>
                  <a:cubicBezTo>
                    <a:pt x="331" y="121"/>
                    <a:pt x="334" y="127"/>
                    <a:pt x="337" y="135"/>
                  </a:cubicBezTo>
                  <a:cubicBezTo>
                    <a:pt x="338" y="141"/>
                    <a:pt x="338" y="141"/>
                    <a:pt x="338" y="141"/>
                  </a:cubicBezTo>
                  <a:cubicBezTo>
                    <a:pt x="340" y="150"/>
                    <a:pt x="340" y="158"/>
                    <a:pt x="338" y="167"/>
                  </a:cubicBezTo>
                  <a:cubicBezTo>
                    <a:pt x="336" y="173"/>
                    <a:pt x="336" y="173"/>
                    <a:pt x="336" y="173"/>
                  </a:cubicBezTo>
                  <a:cubicBezTo>
                    <a:pt x="334" y="182"/>
                    <a:pt x="330" y="188"/>
                    <a:pt x="324" y="195"/>
                  </a:cubicBezTo>
                  <a:cubicBezTo>
                    <a:pt x="320" y="200"/>
                    <a:pt x="320" y="200"/>
                    <a:pt x="320" y="200"/>
                  </a:cubicBezTo>
                  <a:cubicBezTo>
                    <a:pt x="314" y="206"/>
                    <a:pt x="307" y="211"/>
                    <a:pt x="299" y="214"/>
                  </a:cubicBezTo>
                  <a:cubicBezTo>
                    <a:pt x="294" y="216"/>
                    <a:pt x="289" y="218"/>
                    <a:pt x="283" y="219"/>
                  </a:cubicBezTo>
                  <a:cubicBezTo>
                    <a:pt x="280" y="219"/>
                    <a:pt x="277" y="219"/>
                    <a:pt x="274" y="219"/>
                  </a:cubicBezTo>
                  <a:cubicBezTo>
                    <a:pt x="63" y="219"/>
                    <a:pt x="63" y="219"/>
                    <a:pt x="63" y="219"/>
                  </a:cubicBezTo>
                  <a:cubicBezTo>
                    <a:pt x="60" y="219"/>
                    <a:pt x="56" y="219"/>
                    <a:pt x="53" y="218"/>
                  </a:cubicBezTo>
                  <a:cubicBezTo>
                    <a:pt x="47" y="217"/>
                    <a:pt x="41" y="214"/>
                    <a:pt x="35" y="211"/>
                  </a:cubicBezTo>
                  <a:cubicBezTo>
                    <a:pt x="30" y="208"/>
                    <a:pt x="30" y="208"/>
                    <a:pt x="30" y="208"/>
                  </a:cubicBezTo>
                  <a:cubicBezTo>
                    <a:pt x="22" y="203"/>
                    <a:pt x="17" y="198"/>
                    <a:pt x="12" y="190"/>
                  </a:cubicBezTo>
                  <a:cubicBezTo>
                    <a:pt x="9" y="186"/>
                    <a:pt x="6" y="181"/>
                    <a:pt x="4" y="176"/>
                  </a:cubicBezTo>
                  <a:cubicBezTo>
                    <a:pt x="3" y="173"/>
                    <a:pt x="3" y="170"/>
                    <a:pt x="2" y="167"/>
                  </a:cubicBezTo>
                  <a:cubicBezTo>
                    <a:pt x="1" y="160"/>
                    <a:pt x="0" y="154"/>
                    <a:pt x="1" y="147"/>
                  </a:cubicBezTo>
                  <a:cubicBezTo>
                    <a:pt x="2" y="141"/>
                    <a:pt x="2" y="141"/>
                    <a:pt x="2" y="141"/>
                  </a:cubicBezTo>
                  <a:cubicBezTo>
                    <a:pt x="3" y="133"/>
                    <a:pt x="6" y="126"/>
                    <a:pt x="10" y="119"/>
                  </a:cubicBezTo>
                  <a:cubicBezTo>
                    <a:pt x="13" y="114"/>
                    <a:pt x="13" y="114"/>
                    <a:pt x="13" y="114"/>
                  </a:cubicBezTo>
                  <a:cubicBezTo>
                    <a:pt x="22" y="103"/>
                    <a:pt x="33" y="94"/>
                    <a:pt x="47" y="90"/>
                  </a:cubicBezTo>
                  <a:cubicBezTo>
                    <a:pt x="47" y="85"/>
                    <a:pt x="47" y="85"/>
                    <a:pt x="47" y="85"/>
                  </a:cubicBezTo>
                  <a:cubicBezTo>
                    <a:pt x="49" y="76"/>
                    <a:pt x="51" y="69"/>
                    <a:pt x="56" y="61"/>
                  </a:cubicBezTo>
                  <a:cubicBezTo>
                    <a:pt x="59" y="57"/>
                    <a:pt x="59" y="57"/>
                    <a:pt x="59" y="57"/>
                  </a:cubicBezTo>
                  <a:cubicBezTo>
                    <a:pt x="65" y="50"/>
                    <a:pt x="71" y="46"/>
                    <a:pt x="79"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7">
              <a:extLst>
                <a:ext uri="{FF2B5EF4-FFF2-40B4-BE49-F238E27FC236}">
                  <a16:creationId xmlns:a16="http://schemas.microsoft.com/office/drawing/2014/main" id="{DEBE55D1-153E-43AC-AD1D-12D9ACD095E6}"/>
                </a:ext>
              </a:extLst>
            </p:cNvPr>
            <p:cNvSpPr>
              <a:spLocks/>
            </p:cNvSpPr>
            <p:nvPr/>
          </p:nvSpPr>
          <p:spPr bwMode="auto">
            <a:xfrm>
              <a:off x="1611301" y="2378804"/>
              <a:ext cx="1430173" cy="888880"/>
            </a:xfrm>
            <a:custGeom>
              <a:avLst/>
              <a:gdLst>
                <a:gd name="T0" fmla="*/ 54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1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1"/>
                    <a:pt x="0" y="141"/>
                  </a:cubicBezTo>
                  <a:cubicBezTo>
                    <a:pt x="0" y="114"/>
                    <a:pt x="21" y="91"/>
                    <a:pt x="48" y="88"/>
                  </a:cubicBezTo>
                  <a:cubicBezTo>
                    <a:pt x="47" y="85"/>
                    <a:pt x="47" y="82"/>
                    <a:pt x="47" y="79"/>
                  </a:cubicBezTo>
                  <a:cubicBezTo>
                    <a:pt x="47" y="56"/>
                    <a:pt x="65" y="37"/>
                    <a:pt x="88" y="37"/>
                  </a:cubicBezTo>
                  <a:cubicBezTo>
                    <a:pt x="94" y="37"/>
                    <a:pt x="101" y="39"/>
                    <a:pt x="106" y="42"/>
                  </a:cubicBezTo>
                  <a:cubicBezTo>
                    <a:pt x="111" y="18"/>
                    <a:pt x="133" y="0"/>
                    <a:pt x="158" y="0"/>
                  </a:cubicBezTo>
                  <a:cubicBezTo>
                    <a:pt x="183" y="0"/>
                    <a:pt x="205" y="18"/>
                    <a:pt x="210" y="42"/>
                  </a:cubicBezTo>
                  <a:cubicBezTo>
                    <a:pt x="215" y="39"/>
                    <a:pt x="221" y="37"/>
                    <a:pt x="228" y="37"/>
                  </a:cubicBezTo>
                  <a:cubicBezTo>
                    <a:pt x="251" y="37"/>
                    <a:pt x="269" y="56"/>
                    <a:pt x="269" y="79"/>
                  </a:cubicBezTo>
                  <a:cubicBezTo>
                    <a:pt x="269" y="82"/>
                    <a:pt x="269" y="85"/>
                    <a:pt x="268" y="88"/>
                  </a:cubicBezTo>
                  <a:cubicBezTo>
                    <a:pt x="295" y="91"/>
                    <a:pt x="316" y="114"/>
                    <a:pt x="316" y="141"/>
                  </a:cubicBezTo>
                  <a:cubicBezTo>
                    <a:pt x="316" y="171"/>
                    <a:pt x="291" y="196"/>
                    <a:pt x="261" y="196"/>
                  </a:cubicBezTo>
                  <a:cubicBezTo>
                    <a:pt x="54" y="196"/>
                    <a:pt x="54" y="196"/>
                    <a:pt x="54" y="196"/>
                  </a:cubicBezTo>
                  <a:close/>
                </a:path>
              </a:pathLst>
            </a:custGeom>
            <a:solidFill>
              <a:schemeClr val="bg1">
                <a:lumMod val="6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16" name="Freeform 8">
              <a:extLst>
                <a:ext uri="{FF2B5EF4-FFF2-40B4-BE49-F238E27FC236}">
                  <a16:creationId xmlns:a16="http://schemas.microsoft.com/office/drawing/2014/main" id="{FD0C445E-8CF4-4705-83B9-867100D84EAE}"/>
                </a:ext>
              </a:extLst>
            </p:cNvPr>
            <p:cNvSpPr>
              <a:spLocks/>
            </p:cNvSpPr>
            <p:nvPr/>
          </p:nvSpPr>
          <p:spPr bwMode="auto">
            <a:xfrm>
              <a:off x="2299622" y="3347553"/>
              <a:ext cx="53531" cy="1319161"/>
            </a:xfrm>
            <a:custGeom>
              <a:avLst/>
              <a:gdLst>
                <a:gd name="T0" fmla="*/ 2147483646 w 28"/>
                <a:gd name="T1" fmla="*/ 0 h 690"/>
                <a:gd name="T2" fmla="*/ 2147483646 w 28"/>
                <a:gd name="T3" fmla="*/ 2147483646 h 690"/>
                <a:gd name="T4" fmla="*/ 0 w 28"/>
                <a:gd name="T5" fmla="*/ 2147483646 h 690"/>
                <a:gd name="T6" fmla="*/ 0 w 28"/>
                <a:gd name="T7" fmla="*/ 0 h 690"/>
                <a:gd name="T8" fmla="*/ 2147483646 w 28"/>
                <a:gd name="T9" fmla="*/ 0 h 690"/>
                <a:gd name="T10" fmla="*/ 2147483646 w 28"/>
                <a:gd name="T11" fmla="*/ 0 h 6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90">
                  <a:moveTo>
                    <a:pt x="28" y="0"/>
                  </a:moveTo>
                  <a:lnTo>
                    <a:pt x="28" y="690"/>
                  </a:lnTo>
                  <a:lnTo>
                    <a:pt x="0" y="690"/>
                  </a:lnTo>
                  <a:lnTo>
                    <a:pt x="0"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Oval 9">
              <a:extLst>
                <a:ext uri="{FF2B5EF4-FFF2-40B4-BE49-F238E27FC236}">
                  <a16:creationId xmlns:a16="http://schemas.microsoft.com/office/drawing/2014/main" id="{F2B54619-04E6-4EC0-97C3-4B5F3F542A01}"/>
                </a:ext>
              </a:extLst>
            </p:cNvPr>
            <p:cNvSpPr>
              <a:spLocks noChangeArrowheads="1"/>
            </p:cNvSpPr>
            <p:nvPr/>
          </p:nvSpPr>
          <p:spPr bwMode="auto">
            <a:xfrm>
              <a:off x="2037701" y="4299643"/>
              <a:ext cx="577372" cy="585019"/>
            </a:xfrm>
            <a:prstGeom prst="ellipse">
              <a:avLst/>
            </a:prstGeom>
            <a:solidFill>
              <a:srgbClr val="7271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8" name="Oval 10">
              <a:extLst>
                <a:ext uri="{FF2B5EF4-FFF2-40B4-BE49-F238E27FC236}">
                  <a16:creationId xmlns:a16="http://schemas.microsoft.com/office/drawing/2014/main" id="{F17D17AC-DA66-4BC6-AC22-7335858F289C}"/>
                </a:ext>
              </a:extLst>
            </p:cNvPr>
            <p:cNvSpPr>
              <a:spLocks noChangeArrowheads="1"/>
            </p:cNvSpPr>
            <p:nvPr/>
          </p:nvSpPr>
          <p:spPr bwMode="auto">
            <a:xfrm>
              <a:off x="2087409" y="4349351"/>
              <a:ext cx="477957" cy="479869"/>
            </a:xfrm>
            <a:prstGeom prst="ellipse">
              <a:avLst/>
            </a:prstGeom>
            <a:solidFill>
              <a:srgbClr val="9F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9" name="Oval 11">
              <a:extLst>
                <a:ext uri="{FF2B5EF4-FFF2-40B4-BE49-F238E27FC236}">
                  <a16:creationId xmlns:a16="http://schemas.microsoft.com/office/drawing/2014/main" id="{0EBADF67-5F73-4FE0-8E8A-53EEE8C3542A}"/>
                </a:ext>
              </a:extLst>
            </p:cNvPr>
            <p:cNvSpPr>
              <a:spLocks noChangeArrowheads="1"/>
            </p:cNvSpPr>
            <p:nvPr/>
          </p:nvSpPr>
          <p:spPr bwMode="auto">
            <a:xfrm>
              <a:off x="2140940" y="4404794"/>
              <a:ext cx="370895" cy="374718"/>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20" name="Freeform 16">
              <a:extLst>
                <a:ext uri="{FF2B5EF4-FFF2-40B4-BE49-F238E27FC236}">
                  <a16:creationId xmlns:a16="http://schemas.microsoft.com/office/drawing/2014/main" id="{65485DBD-CF64-4373-AF60-B830EF3F9C4E}"/>
                </a:ext>
              </a:extLst>
            </p:cNvPr>
            <p:cNvSpPr>
              <a:spLocks/>
            </p:cNvSpPr>
            <p:nvPr/>
          </p:nvSpPr>
          <p:spPr bwMode="auto">
            <a:xfrm>
              <a:off x="1991817" y="4259495"/>
              <a:ext cx="665316" cy="665316"/>
            </a:xfrm>
            <a:custGeom>
              <a:avLst/>
              <a:gdLst>
                <a:gd name="T0" fmla="*/ 2147483646 w 147"/>
                <a:gd name="T1" fmla="*/ 2147483646 h 147"/>
                <a:gd name="T2" fmla="*/ 2147483646 w 147"/>
                <a:gd name="T3" fmla="*/ 2147483646 h 147"/>
                <a:gd name="T4" fmla="*/ 2147483646 w 147"/>
                <a:gd name="T5" fmla="*/ 2147483646 h 147"/>
                <a:gd name="T6" fmla="*/ 2147483646 w 147"/>
                <a:gd name="T7" fmla="*/ 2147483646 h 147"/>
                <a:gd name="T8" fmla="*/ 2147483646 w 147"/>
                <a:gd name="T9" fmla="*/ 2147483646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 h="147">
                  <a:moveTo>
                    <a:pt x="130" y="41"/>
                  </a:moveTo>
                  <a:cubicBezTo>
                    <a:pt x="147" y="72"/>
                    <a:pt x="137" y="111"/>
                    <a:pt x="106" y="129"/>
                  </a:cubicBezTo>
                  <a:cubicBezTo>
                    <a:pt x="75" y="147"/>
                    <a:pt x="36" y="136"/>
                    <a:pt x="18" y="105"/>
                  </a:cubicBezTo>
                  <a:cubicBezTo>
                    <a:pt x="0" y="75"/>
                    <a:pt x="11" y="35"/>
                    <a:pt x="42" y="18"/>
                  </a:cubicBezTo>
                  <a:cubicBezTo>
                    <a:pt x="72" y="0"/>
                    <a:pt x="112" y="10"/>
                    <a:pt x="130" y="41"/>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17">
              <a:extLst>
                <a:ext uri="{FF2B5EF4-FFF2-40B4-BE49-F238E27FC236}">
                  <a16:creationId xmlns:a16="http://schemas.microsoft.com/office/drawing/2014/main" id="{6DFC3097-9043-4521-8875-674B83D8A05F}"/>
                </a:ext>
              </a:extLst>
            </p:cNvPr>
            <p:cNvSpPr>
              <a:spLocks/>
            </p:cNvSpPr>
            <p:nvPr/>
          </p:nvSpPr>
          <p:spPr bwMode="auto">
            <a:xfrm>
              <a:off x="2054908" y="4318761"/>
              <a:ext cx="542959" cy="546783"/>
            </a:xfrm>
            <a:custGeom>
              <a:avLst/>
              <a:gdLst>
                <a:gd name="T0" fmla="*/ 2147483646 w 120"/>
                <a:gd name="T1" fmla="*/ 2147483646 h 121"/>
                <a:gd name="T2" fmla="*/ 2147483646 w 120"/>
                <a:gd name="T3" fmla="*/ 2147483646 h 121"/>
                <a:gd name="T4" fmla="*/ 2147483646 w 120"/>
                <a:gd name="T5" fmla="*/ 2147483646 h 121"/>
                <a:gd name="T6" fmla="*/ 2147483646 w 120"/>
                <a:gd name="T7" fmla="*/ 2147483646 h 121"/>
                <a:gd name="T8" fmla="*/ 2147483646 w 120"/>
                <a:gd name="T9" fmla="*/ 2147483646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1">
                  <a:moveTo>
                    <a:pt x="106" y="34"/>
                  </a:moveTo>
                  <a:cubicBezTo>
                    <a:pt x="120" y="59"/>
                    <a:pt x="111" y="91"/>
                    <a:pt x="86" y="106"/>
                  </a:cubicBezTo>
                  <a:cubicBezTo>
                    <a:pt x="61" y="121"/>
                    <a:pt x="29" y="112"/>
                    <a:pt x="14" y="87"/>
                  </a:cubicBezTo>
                  <a:cubicBezTo>
                    <a:pt x="0" y="61"/>
                    <a:pt x="8" y="29"/>
                    <a:pt x="33" y="14"/>
                  </a:cubicBezTo>
                  <a:cubicBezTo>
                    <a:pt x="59" y="0"/>
                    <a:pt x="91" y="9"/>
                    <a:pt x="106"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8">
              <a:extLst>
                <a:ext uri="{FF2B5EF4-FFF2-40B4-BE49-F238E27FC236}">
                  <a16:creationId xmlns:a16="http://schemas.microsoft.com/office/drawing/2014/main" id="{226931D5-5436-46BE-903C-8739D18992F5}"/>
                </a:ext>
              </a:extLst>
            </p:cNvPr>
            <p:cNvSpPr>
              <a:spLocks/>
            </p:cNvSpPr>
            <p:nvPr/>
          </p:nvSpPr>
          <p:spPr bwMode="auto">
            <a:xfrm>
              <a:off x="2114480" y="4375610"/>
              <a:ext cx="423814" cy="426980"/>
            </a:xfrm>
            <a:custGeom>
              <a:avLst/>
              <a:gdLst>
                <a:gd name="T0" fmla="*/ 83 w 94"/>
                <a:gd name="T1" fmla="*/ 27 h 94"/>
                <a:gd name="T2" fmla="*/ 68 w 94"/>
                <a:gd name="T3" fmla="*/ 83 h 94"/>
                <a:gd name="T4" fmla="*/ 11 w 94"/>
                <a:gd name="T5" fmla="*/ 68 h 94"/>
                <a:gd name="T6" fmla="*/ 26 w 94"/>
                <a:gd name="T7" fmla="*/ 11 h 94"/>
                <a:gd name="T8" fmla="*/ 83 w 94"/>
                <a:gd name="T9" fmla="*/ 27 h 94"/>
              </a:gdLst>
              <a:ahLst/>
              <a:cxnLst>
                <a:cxn ang="0">
                  <a:pos x="T0" y="T1"/>
                </a:cxn>
                <a:cxn ang="0">
                  <a:pos x="T2" y="T3"/>
                </a:cxn>
                <a:cxn ang="0">
                  <a:pos x="T4" y="T5"/>
                </a:cxn>
                <a:cxn ang="0">
                  <a:pos x="T6" y="T7"/>
                </a:cxn>
                <a:cxn ang="0">
                  <a:pos x="T8" y="T9"/>
                </a:cxn>
              </a:cxnLst>
              <a:rect l="0" t="0" r="r" b="b"/>
              <a:pathLst>
                <a:path w="94" h="94">
                  <a:moveTo>
                    <a:pt x="83" y="27"/>
                  </a:moveTo>
                  <a:cubicBezTo>
                    <a:pt x="94" y="46"/>
                    <a:pt x="87" y="72"/>
                    <a:pt x="68" y="83"/>
                  </a:cubicBezTo>
                  <a:cubicBezTo>
                    <a:pt x="48" y="94"/>
                    <a:pt x="22" y="88"/>
                    <a:pt x="11" y="68"/>
                  </a:cubicBezTo>
                  <a:cubicBezTo>
                    <a:pt x="0" y="48"/>
                    <a:pt x="6" y="23"/>
                    <a:pt x="26" y="11"/>
                  </a:cubicBezTo>
                  <a:cubicBezTo>
                    <a:pt x="46" y="0"/>
                    <a:pt x="71" y="7"/>
                    <a:pt x="83" y="27"/>
                  </a:cubicBezTo>
                  <a:close/>
                </a:path>
              </a:pathLst>
            </a:custGeom>
            <a:solidFill>
              <a:schemeClr val="bg1">
                <a:lumMod val="8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3" name="矩形 70">
              <a:extLst>
                <a:ext uri="{FF2B5EF4-FFF2-40B4-BE49-F238E27FC236}">
                  <a16:creationId xmlns:a16="http://schemas.microsoft.com/office/drawing/2014/main" id="{499DB14D-FFDF-4A6A-A7CC-7B2A6E9FF428}"/>
                </a:ext>
              </a:extLst>
            </p:cNvPr>
            <p:cNvSpPr>
              <a:spLocks noChangeArrowheads="1"/>
            </p:cNvSpPr>
            <p:nvPr/>
          </p:nvSpPr>
          <p:spPr bwMode="auto">
            <a:xfrm>
              <a:off x="1972886" y="2668264"/>
              <a:ext cx="801731" cy="461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rPr>
                <a:t>10%</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71">
            <a:extLst>
              <a:ext uri="{FF2B5EF4-FFF2-40B4-BE49-F238E27FC236}">
                <a16:creationId xmlns:a16="http://schemas.microsoft.com/office/drawing/2014/main" id="{85E8F27A-4AEF-40DA-B7D2-DD4A89423980}"/>
              </a:ext>
            </a:extLst>
          </p:cNvPr>
          <p:cNvGrpSpPr>
            <a:grpSpLocks/>
          </p:cNvGrpSpPr>
          <p:nvPr/>
        </p:nvGrpSpPr>
        <p:grpSpPr bwMode="auto">
          <a:xfrm>
            <a:off x="3461543" y="1656790"/>
            <a:ext cx="1638300" cy="2608263"/>
            <a:chOff x="3320538" y="1240718"/>
            <a:chExt cx="1638437" cy="2609646"/>
          </a:xfrm>
        </p:grpSpPr>
        <p:sp>
          <p:nvSpPr>
            <p:cNvPr id="25" name="Freeform 19">
              <a:extLst>
                <a:ext uri="{FF2B5EF4-FFF2-40B4-BE49-F238E27FC236}">
                  <a16:creationId xmlns:a16="http://schemas.microsoft.com/office/drawing/2014/main" id="{4E25844B-1633-44CC-A2B9-62CDDEB47D8A}"/>
                </a:ext>
              </a:extLst>
            </p:cNvPr>
            <p:cNvSpPr>
              <a:spLocks/>
            </p:cNvSpPr>
            <p:nvPr/>
          </p:nvSpPr>
          <p:spPr bwMode="auto">
            <a:xfrm>
              <a:off x="3320538" y="1240718"/>
              <a:ext cx="1638437" cy="1097389"/>
            </a:xfrm>
            <a:custGeom>
              <a:avLst/>
              <a:gdLst>
                <a:gd name="T0" fmla="*/ 2147483646 w 362"/>
                <a:gd name="T1" fmla="*/ 2147483646 h 242"/>
                <a:gd name="T2" fmla="*/ 2147483646 w 362"/>
                <a:gd name="T3" fmla="*/ 2147483646 h 242"/>
                <a:gd name="T4" fmla="*/ 2147483646 w 362"/>
                <a:gd name="T5" fmla="*/ 2147483646 h 242"/>
                <a:gd name="T6" fmla="*/ 2147483646 w 362"/>
                <a:gd name="T7" fmla="*/ 2147483646 h 242"/>
                <a:gd name="T8" fmla="*/ 2147483646 w 362"/>
                <a:gd name="T9" fmla="*/ 2147483646 h 242"/>
                <a:gd name="T10" fmla="*/ 2147483646 w 362"/>
                <a:gd name="T11" fmla="*/ 2147483646 h 242"/>
                <a:gd name="T12" fmla="*/ 2147483646 w 362"/>
                <a:gd name="T13" fmla="*/ 2147483646 h 242"/>
                <a:gd name="T14" fmla="*/ 2147483646 w 362"/>
                <a:gd name="T15" fmla="*/ 2147483646 h 242"/>
                <a:gd name="T16" fmla="*/ 2147483646 w 362"/>
                <a:gd name="T17" fmla="*/ 2147483646 h 242"/>
                <a:gd name="T18" fmla="*/ 2147483646 w 362"/>
                <a:gd name="T19" fmla="*/ 2147483646 h 242"/>
                <a:gd name="T20" fmla="*/ 2147483646 w 362"/>
                <a:gd name="T21" fmla="*/ 2147483646 h 242"/>
                <a:gd name="T22" fmla="*/ 2147483646 w 362"/>
                <a:gd name="T23" fmla="*/ 2147483646 h 242"/>
                <a:gd name="T24" fmla="*/ 2147483646 w 362"/>
                <a:gd name="T25" fmla="*/ 2147483646 h 242"/>
                <a:gd name="T26" fmla="*/ 2147483646 w 362"/>
                <a:gd name="T27" fmla="*/ 2147483646 h 242"/>
                <a:gd name="T28" fmla="*/ 2147483646 w 362"/>
                <a:gd name="T29" fmla="*/ 2147483646 h 242"/>
                <a:gd name="T30" fmla="*/ 2147483646 w 362"/>
                <a:gd name="T31" fmla="*/ 2147483646 h 242"/>
                <a:gd name="T32" fmla="*/ 2147483646 w 362"/>
                <a:gd name="T33" fmla="*/ 2147483646 h 242"/>
                <a:gd name="T34" fmla="*/ 2147483646 w 362"/>
                <a:gd name="T35" fmla="*/ 2147483646 h 242"/>
                <a:gd name="T36" fmla="*/ 2147483646 w 362"/>
                <a:gd name="T37" fmla="*/ 2147483646 h 242"/>
                <a:gd name="T38" fmla="*/ 2147483646 w 362"/>
                <a:gd name="T39" fmla="*/ 2147483646 h 242"/>
                <a:gd name="T40" fmla="*/ 2147483646 w 362"/>
                <a:gd name="T41" fmla="*/ 2147483646 h 242"/>
                <a:gd name="T42" fmla="*/ 2147483646 w 362"/>
                <a:gd name="T43" fmla="*/ 2147483646 h 242"/>
                <a:gd name="T44" fmla="*/ 2147483646 w 362"/>
                <a:gd name="T45" fmla="*/ 2147483646 h 242"/>
                <a:gd name="T46" fmla="*/ 2147483646 w 362"/>
                <a:gd name="T47" fmla="*/ 2147483646 h 242"/>
                <a:gd name="T48" fmla="*/ 2147483646 w 362"/>
                <a:gd name="T49" fmla="*/ 2147483646 h 242"/>
                <a:gd name="T50" fmla="*/ 2147483646 w 362"/>
                <a:gd name="T51" fmla="*/ 2147483646 h 242"/>
                <a:gd name="T52" fmla="*/ 2147483646 w 362"/>
                <a:gd name="T53" fmla="*/ 2147483646 h 242"/>
                <a:gd name="T54" fmla="*/ 0 w 362"/>
                <a:gd name="T55" fmla="*/ 2147483646 h 242"/>
                <a:gd name="T56" fmla="*/ 2147483646 w 362"/>
                <a:gd name="T57" fmla="*/ 2147483646 h 242"/>
                <a:gd name="T58" fmla="*/ 2147483646 w 362"/>
                <a:gd name="T59" fmla="*/ 2147483646 h 242"/>
                <a:gd name="T60" fmla="*/ 2147483646 w 362"/>
                <a:gd name="T61" fmla="*/ 2147483646 h 242"/>
                <a:gd name="T62" fmla="*/ 2147483646 w 362"/>
                <a:gd name="T63" fmla="*/ 2147483646 h 242"/>
                <a:gd name="T64" fmla="*/ 2147483646 w 362"/>
                <a:gd name="T65" fmla="*/ 2147483646 h 242"/>
                <a:gd name="T66" fmla="*/ 2147483646 w 362"/>
                <a:gd name="T67" fmla="*/ 2147483646 h 242"/>
                <a:gd name="T68" fmla="*/ 2147483646 w 362"/>
                <a:gd name="T69" fmla="*/ 2147483646 h 242"/>
                <a:gd name="T70" fmla="*/ 2147483646 w 362"/>
                <a:gd name="T71" fmla="*/ 2147483646 h 242"/>
                <a:gd name="T72" fmla="*/ 2147483646 w 362"/>
                <a:gd name="T73" fmla="*/ 2147483646 h 242"/>
                <a:gd name="T74" fmla="*/ 2147483646 w 362"/>
                <a:gd name="T75" fmla="*/ 2147483646 h 242"/>
                <a:gd name="T76" fmla="*/ 2147483646 w 362"/>
                <a:gd name="T77" fmla="*/ 2147483646 h 242"/>
                <a:gd name="T78" fmla="*/ 2147483646 w 362"/>
                <a:gd name="T79" fmla="*/ 2147483646 h 242"/>
                <a:gd name="T80" fmla="*/ 2147483646 w 362"/>
                <a:gd name="T81" fmla="*/ 2147483646 h 242"/>
                <a:gd name="T82" fmla="*/ 2147483646 w 362"/>
                <a:gd name="T83" fmla="*/ 2147483646 h 242"/>
                <a:gd name="T84" fmla="*/ 2147483646 w 362"/>
                <a:gd name="T85" fmla="*/ 2147483646 h 242"/>
                <a:gd name="T86" fmla="*/ 2147483646 w 362"/>
                <a:gd name="T87" fmla="*/ 2147483646 h 242"/>
                <a:gd name="T88" fmla="*/ 2147483646 w 362"/>
                <a:gd name="T89" fmla="*/ 2147483646 h 242"/>
                <a:gd name="T90" fmla="*/ 2147483646 w 362"/>
                <a:gd name="T91" fmla="*/ 2147483646 h 242"/>
                <a:gd name="T92" fmla="*/ 2147483646 w 362"/>
                <a:gd name="T93" fmla="*/ 2147483646 h 242"/>
                <a:gd name="T94" fmla="*/ 2147483646 w 362"/>
                <a:gd name="T95" fmla="*/ 2147483646 h 242"/>
                <a:gd name="T96" fmla="*/ 2147483646 w 362"/>
                <a:gd name="T97" fmla="*/ 2147483646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3" y="83"/>
                    <a:pt x="315" y="93"/>
                  </a:cubicBezTo>
                  <a:cubicBezTo>
                    <a:pt x="317" y="94"/>
                    <a:pt x="319" y="95"/>
                    <a:pt x="321" y="96"/>
                  </a:cubicBezTo>
                  <a:cubicBezTo>
                    <a:pt x="329" y="101"/>
                    <a:pt x="336" y="106"/>
                    <a:pt x="342"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0"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6" y="241"/>
                  </a:cubicBezTo>
                  <a:cubicBezTo>
                    <a:pt x="292" y="242"/>
                    <a:pt x="289" y="242"/>
                    <a:pt x="285" y="242"/>
                  </a:cubicBezTo>
                  <a:cubicBezTo>
                    <a:pt x="214" y="242"/>
                    <a:pt x="144" y="242"/>
                    <a:pt x="73" y="242"/>
                  </a:cubicBezTo>
                  <a:cubicBezTo>
                    <a:pt x="70" y="242"/>
                    <a:pt x="66" y="241"/>
                    <a:pt x="62" y="240"/>
                  </a:cubicBezTo>
                  <a:cubicBezTo>
                    <a:pt x="56" y="239"/>
                    <a:pt x="50" y="237"/>
                    <a:pt x="44" y="234"/>
                  </a:cubicBezTo>
                  <a:cubicBezTo>
                    <a:pt x="41" y="233"/>
                    <a:pt x="37" y="231"/>
                    <a:pt x="34" y="229"/>
                  </a:cubicBezTo>
                  <a:cubicBezTo>
                    <a:pt x="29" y="225"/>
                    <a:pt x="25" y="221"/>
                    <a:pt x="20" y="217"/>
                  </a:cubicBezTo>
                  <a:cubicBezTo>
                    <a:pt x="18" y="214"/>
                    <a:pt x="15" y="211"/>
                    <a:pt x="13" y="208"/>
                  </a:cubicBezTo>
                  <a:cubicBezTo>
                    <a:pt x="10" y="202"/>
                    <a:pt x="7" y="197"/>
                    <a:pt x="5" y="191"/>
                  </a:cubicBezTo>
                  <a:cubicBezTo>
                    <a:pt x="4" y="187"/>
                    <a:pt x="2" y="184"/>
                    <a:pt x="2" y="180"/>
                  </a:cubicBezTo>
                  <a:cubicBezTo>
                    <a:pt x="0" y="174"/>
                    <a:pt x="0" y="168"/>
                    <a:pt x="0" y="161"/>
                  </a:cubicBezTo>
                  <a:cubicBezTo>
                    <a:pt x="0" y="157"/>
                    <a:pt x="1" y="154"/>
                    <a:pt x="1" y="150"/>
                  </a:cubicBezTo>
                  <a:cubicBezTo>
                    <a:pt x="3" y="143"/>
                    <a:pt x="5" y="137"/>
                    <a:pt x="8" y="130"/>
                  </a:cubicBezTo>
                  <a:cubicBezTo>
                    <a:pt x="9" y="128"/>
                    <a:pt x="10" y="126"/>
                    <a:pt x="11" y="124"/>
                  </a:cubicBezTo>
                  <a:cubicBezTo>
                    <a:pt x="17" y="116"/>
                    <a:pt x="22" y="110"/>
                    <a:pt x="30" y="104"/>
                  </a:cubicBezTo>
                  <a:cubicBezTo>
                    <a:pt x="34" y="100"/>
                    <a:pt x="39" y="97"/>
                    <a:pt x="44" y="95"/>
                  </a:cubicBezTo>
                  <a:cubicBezTo>
                    <a:pt x="45" y="94"/>
                    <a:pt x="46" y="94"/>
                    <a:pt x="47" y="93"/>
                  </a:cubicBezTo>
                  <a:cubicBezTo>
                    <a:pt x="49" y="82"/>
                    <a:pt x="53" y="72"/>
                    <a:pt x="60" y="63"/>
                  </a:cubicBezTo>
                  <a:cubicBezTo>
                    <a:pt x="61" y="62"/>
                    <a:pt x="62" y="60"/>
                    <a:pt x="64" y="59"/>
                  </a:cubicBezTo>
                  <a:cubicBezTo>
                    <a:pt x="69"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5" y="8"/>
                    <a:pt x="153" y="5"/>
                    <a:pt x="161" y="2"/>
                  </a:cubicBezTo>
                  <a:cubicBezTo>
                    <a:pt x="163" y="2"/>
                    <a:pt x="166" y="1"/>
                    <a:pt x="168" y="1"/>
                  </a:cubicBezTo>
                  <a:cubicBezTo>
                    <a:pt x="177" y="0"/>
                    <a:pt x="185" y="0"/>
                    <a:pt x="194" y="1"/>
                  </a:cubicBezTo>
                  <a:cubicBezTo>
                    <a:pt x="196" y="1"/>
                    <a:pt x="199" y="2"/>
                    <a:pt x="201" y="2"/>
                  </a:cubicBezTo>
                  <a:cubicBezTo>
                    <a:pt x="209" y="5"/>
                    <a:pt x="217" y="8"/>
                    <a:pt x="224" y="13"/>
                  </a:cubicBezTo>
                  <a:cubicBezTo>
                    <a:pt x="226" y="14"/>
                    <a:pt x="227"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20">
              <a:extLst>
                <a:ext uri="{FF2B5EF4-FFF2-40B4-BE49-F238E27FC236}">
                  <a16:creationId xmlns:a16="http://schemas.microsoft.com/office/drawing/2014/main" id="{C201FE32-D687-454D-A220-2C8027174603}"/>
                </a:ext>
              </a:extLst>
            </p:cNvPr>
            <p:cNvSpPr>
              <a:spLocks/>
            </p:cNvSpPr>
            <p:nvPr/>
          </p:nvSpPr>
          <p:spPr bwMode="auto">
            <a:xfrm>
              <a:off x="3372157" y="1290426"/>
              <a:ext cx="1537110" cy="992239"/>
            </a:xfrm>
            <a:custGeom>
              <a:avLst/>
              <a:gdLst>
                <a:gd name="T0" fmla="*/ 2147483646 w 340"/>
                <a:gd name="T1" fmla="*/ 2147483646 h 219"/>
                <a:gd name="T2" fmla="*/ 2147483646 w 340"/>
                <a:gd name="T3" fmla="*/ 2147483646 h 219"/>
                <a:gd name="T4" fmla="*/ 2147483646 w 340"/>
                <a:gd name="T5" fmla="*/ 2147483646 h 219"/>
                <a:gd name="T6" fmla="*/ 2147483646 w 340"/>
                <a:gd name="T7" fmla="*/ 2147483646 h 219"/>
                <a:gd name="T8" fmla="*/ 2147483646 w 340"/>
                <a:gd name="T9" fmla="*/ 2147483646 h 219"/>
                <a:gd name="T10" fmla="*/ 2147483646 w 340"/>
                <a:gd name="T11" fmla="*/ 2147483646 h 219"/>
                <a:gd name="T12" fmla="*/ 2147483646 w 340"/>
                <a:gd name="T13" fmla="*/ 2147483646 h 219"/>
                <a:gd name="T14" fmla="*/ 2147483646 w 340"/>
                <a:gd name="T15" fmla="*/ 2147483646 h 219"/>
                <a:gd name="T16" fmla="*/ 2147483646 w 340"/>
                <a:gd name="T17" fmla="*/ 2147483646 h 219"/>
                <a:gd name="T18" fmla="*/ 2147483646 w 340"/>
                <a:gd name="T19" fmla="*/ 2147483646 h 219"/>
                <a:gd name="T20" fmla="*/ 2147483646 w 340"/>
                <a:gd name="T21" fmla="*/ 2147483646 h 219"/>
                <a:gd name="T22" fmla="*/ 2147483646 w 340"/>
                <a:gd name="T23" fmla="*/ 2147483646 h 219"/>
                <a:gd name="T24" fmla="*/ 2147483646 w 340"/>
                <a:gd name="T25" fmla="*/ 2147483646 h 219"/>
                <a:gd name="T26" fmla="*/ 2147483646 w 340"/>
                <a:gd name="T27" fmla="*/ 2147483646 h 219"/>
                <a:gd name="T28" fmla="*/ 2147483646 w 340"/>
                <a:gd name="T29" fmla="*/ 2147483646 h 219"/>
                <a:gd name="T30" fmla="*/ 2147483646 w 340"/>
                <a:gd name="T31" fmla="*/ 2147483646 h 219"/>
                <a:gd name="T32" fmla="*/ 2147483646 w 340"/>
                <a:gd name="T33" fmla="*/ 2147483646 h 219"/>
                <a:gd name="T34" fmla="*/ 2147483646 w 340"/>
                <a:gd name="T35" fmla="*/ 2147483646 h 219"/>
                <a:gd name="T36" fmla="*/ 2147483646 w 340"/>
                <a:gd name="T37" fmla="*/ 2147483646 h 219"/>
                <a:gd name="T38" fmla="*/ 2147483646 w 340"/>
                <a:gd name="T39" fmla="*/ 2147483646 h 219"/>
                <a:gd name="T40" fmla="*/ 2147483646 w 340"/>
                <a:gd name="T41" fmla="*/ 2147483646 h 219"/>
                <a:gd name="T42" fmla="*/ 2147483646 w 340"/>
                <a:gd name="T43" fmla="*/ 2147483646 h 219"/>
                <a:gd name="T44" fmla="*/ 2147483646 w 340"/>
                <a:gd name="T45" fmla="*/ 2147483646 h 219"/>
                <a:gd name="T46" fmla="*/ 2147483646 w 340"/>
                <a:gd name="T47" fmla="*/ 2147483646 h 219"/>
                <a:gd name="T48" fmla="*/ 2147483646 w 340"/>
                <a:gd name="T49" fmla="*/ 2147483646 h 219"/>
                <a:gd name="T50" fmla="*/ 2147483646 w 340"/>
                <a:gd name="T51" fmla="*/ 2147483646 h 219"/>
                <a:gd name="T52" fmla="*/ 2147483646 w 340"/>
                <a:gd name="T53" fmla="*/ 2147483646 h 219"/>
                <a:gd name="T54" fmla="*/ 2147483646 w 340"/>
                <a:gd name="T55" fmla="*/ 2147483646 h 219"/>
                <a:gd name="T56" fmla="*/ 2147483646 w 340"/>
                <a:gd name="T57" fmla="*/ 2147483646 h 219"/>
                <a:gd name="T58" fmla="*/ 2147483646 w 340"/>
                <a:gd name="T59" fmla="*/ 2147483646 h 219"/>
                <a:gd name="T60" fmla="*/ 2147483646 w 340"/>
                <a:gd name="T61" fmla="*/ 2147483646 h 219"/>
                <a:gd name="T62" fmla="*/ 2147483646 w 340"/>
                <a:gd name="T63" fmla="*/ 2147483646 h 219"/>
                <a:gd name="T64" fmla="*/ 2147483646 w 340"/>
                <a:gd name="T65" fmla="*/ 2147483646 h 219"/>
                <a:gd name="T66" fmla="*/ 2147483646 w 340"/>
                <a:gd name="T67" fmla="*/ 2147483646 h 219"/>
                <a:gd name="T68" fmla="*/ 2147483646 w 340"/>
                <a:gd name="T69" fmla="*/ 2147483646 h 219"/>
                <a:gd name="T70" fmla="*/ 2147483646 w 340"/>
                <a:gd name="T71" fmla="*/ 2147483646 h 219"/>
                <a:gd name="T72" fmla="*/ 2147483646 w 340"/>
                <a:gd name="T73" fmla="*/ 2147483646 h 219"/>
                <a:gd name="T74" fmla="*/ 2147483646 w 340"/>
                <a:gd name="T75" fmla="*/ 2147483646 h 219"/>
                <a:gd name="T76" fmla="*/ 2147483646 w 340"/>
                <a:gd name="T77" fmla="*/ 2147483646 h 219"/>
                <a:gd name="T78" fmla="*/ 2147483646 w 340"/>
                <a:gd name="T79" fmla="*/ 2147483646 h 219"/>
                <a:gd name="T80" fmla="*/ 2147483646 w 340"/>
                <a:gd name="T81" fmla="*/ 2147483646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1" y="6"/>
                    <a:pt x="149" y="3"/>
                    <a:pt x="159" y="1"/>
                  </a:cubicBezTo>
                  <a:cubicBezTo>
                    <a:pt x="161" y="1"/>
                    <a:pt x="162" y="1"/>
                    <a:pt x="164" y="1"/>
                  </a:cubicBezTo>
                  <a:cubicBezTo>
                    <a:pt x="174" y="0"/>
                    <a:pt x="183" y="1"/>
                    <a:pt x="192" y="4"/>
                  </a:cubicBezTo>
                  <a:cubicBezTo>
                    <a:pt x="194" y="5"/>
                    <a:pt x="195" y="6"/>
                    <a:pt x="197" y="6"/>
                  </a:cubicBezTo>
                  <a:cubicBezTo>
                    <a:pt x="211" y="13"/>
                    <a:pt x="223" y="24"/>
                    <a:pt x="229" y="39"/>
                  </a:cubicBezTo>
                  <a:cubicBezTo>
                    <a:pt x="240" y="37"/>
                    <a:pt x="250" y="38"/>
                    <a:pt x="260" y="42"/>
                  </a:cubicBezTo>
                  <a:cubicBezTo>
                    <a:pt x="262" y="43"/>
                    <a:pt x="264" y="44"/>
                    <a:pt x="265" y="44"/>
                  </a:cubicBezTo>
                  <a:cubicBezTo>
                    <a:pt x="273" y="49"/>
                    <a:pt x="279" y="54"/>
                    <a:pt x="284" y="61"/>
                  </a:cubicBezTo>
                  <a:cubicBezTo>
                    <a:pt x="285" y="63"/>
                    <a:pt x="285" y="64"/>
                    <a:pt x="286" y="66"/>
                  </a:cubicBezTo>
                  <a:cubicBezTo>
                    <a:pt x="290" y="74"/>
                    <a:pt x="292" y="81"/>
                    <a:pt x="293" y="90"/>
                  </a:cubicBezTo>
                  <a:cubicBezTo>
                    <a:pt x="304" y="94"/>
                    <a:pt x="314" y="101"/>
                    <a:pt x="323" y="110"/>
                  </a:cubicBezTo>
                  <a:cubicBezTo>
                    <a:pt x="324" y="111"/>
                    <a:pt x="325" y="113"/>
                    <a:pt x="326" y="114"/>
                  </a:cubicBezTo>
                  <a:cubicBezTo>
                    <a:pt x="331" y="121"/>
                    <a:pt x="334" y="128"/>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5"/>
                    <a:pt x="35" y="211"/>
                  </a:cubicBezTo>
                  <a:cubicBezTo>
                    <a:pt x="33" y="210"/>
                    <a:pt x="31" y="209"/>
                    <a:pt x="30" y="208"/>
                  </a:cubicBezTo>
                  <a:cubicBezTo>
                    <a:pt x="22" y="203"/>
                    <a:pt x="17" y="198"/>
                    <a:pt x="12" y="190"/>
                  </a:cubicBezTo>
                  <a:cubicBezTo>
                    <a:pt x="9" y="186"/>
                    <a:pt x="7" y="181"/>
                    <a:pt x="5" y="176"/>
                  </a:cubicBezTo>
                  <a:cubicBezTo>
                    <a:pt x="3" y="173"/>
                    <a:pt x="3" y="170"/>
                    <a:pt x="2" y="167"/>
                  </a:cubicBezTo>
                  <a:cubicBezTo>
                    <a:pt x="1" y="160"/>
                    <a:pt x="0" y="154"/>
                    <a:pt x="1" y="147"/>
                  </a:cubicBezTo>
                  <a:cubicBezTo>
                    <a:pt x="1" y="145"/>
                    <a:pt x="1" y="143"/>
                    <a:pt x="2" y="141"/>
                  </a:cubicBezTo>
                  <a:cubicBezTo>
                    <a:pt x="3" y="133"/>
                    <a:pt x="6" y="126"/>
                    <a:pt x="10" y="119"/>
                  </a:cubicBezTo>
                  <a:cubicBezTo>
                    <a:pt x="11" y="118"/>
                    <a:pt x="12" y="116"/>
                    <a:pt x="14" y="114"/>
                  </a:cubicBezTo>
                  <a:cubicBezTo>
                    <a:pt x="22" y="103"/>
                    <a:pt x="34" y="95"/>
                    <a:pt x="47" y="90"/>
                  </a:cubicBezTo>
                  <a:cubicBezTo>
                    <a:pt x="47" y="89"/>
                    <a:pt x="48" y="87"/>
                    <a:pt x="48" y="85"/>
                  </a:cubicBezTo>
                  <a:cubicBezTo>
                    <a:pt x="49" y="76"/>
                    <a:pt x="51" y="69"/>
                    <a:pt x="56" y="61"/>
                  </a:cubicBezTo>
                  <a:cubicBezTo>
                    <a:pt x="57" y="60"/>
                    <a:pt x="58" y="59"/>
                    <a:pt x="59" y="57"/>
                  </a:cubicBezTo>
                  <a:cubicBezTo>
                    <a:pt x="65" y="50"/>
                    <a:pt x="71"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21">
              <a:extLst>
                <a:ext uri="{FF2B5EF4-FFF2-40B4-BE49-F238E27FC236}">
                  <a16:creationId xmlns:a16="http://schemas.microsoft.com/office/drawing/2014/main" id="{481AFF06-11BA-4EB8-AC97-A639099D6D32}"/>
                </a:ext>
              </a:extLst>
            </p:cNvPr>
            <p:cNvSpPr>
              <a:spLocks/>
            </p:cNvSpPr>
            <p:nvPr/>
          </p:nvSpPr>
          <p:spPr bwMode="auto">
            <a:xfrm>
              <a:off x="3425322" y="1343961"/>
              <a:ext cx="1428869" cy="889471"/>
            </a:xfrm>
            <a:custGeom>
              <a:avLst/>
              <a:gdLst>
                <a:gd name="T0" fmla="*/ 54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2"/>
                    <a:pt x="0" y="142"/>
                  </a:cubicBezTo>
                  <a:cubicBezTo>
                    <a:pt x="0" y="114"/>
                    <a:pt x="21" y="91"/>
                    <a:pt x="48" y="88"/>
                  </a:cubicBezTo>
                  <a:cubicBezTo>
                    <a:pt x="47" y="85"/>
                    <a:pt x="47" y="82"/>
                    <a:pt x="47" y="79"/>
                  </a:cubicBezTo>
                  <a:cubicBezTo>
                    <a:pt x="47" y="56"/>
                    <a:pt x="65" y="38"/>
                    <a:pt x="88" y="38"/>
                  </a:cubicBezTo>
                  <a:cubicBezTo>
                    <a:pt x="95" y="38"/>
                    <a:pt x="101" y="39"/>
                    <a:pt x="106" y="42"/>
                  </a:cubicBezTo>
                  <a:cubicBezTo>
                    <a:pt x="111" y="18"/>
                    <a:pt x="133" y="0"/>
                    <a:pt x="158" y="0"/>
                  </a:cubicBezTo>
                  <a:cubicBezTo>
                    <a:pt x="183" y="0"/>
                    <a:pt x="205" y="18"/>
                    <a:pt x="210" y="42"/>
                  </a:cubicBezTo>
                  <a:cubicBezTo>
                    <a:pt x="215"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3" y="196"/>
                    <a:pt x="54" y="196"/>
                  </a:cubicBezTo>
                  <a:close/>
                </a:path>
              </a:pathLst>
            </a:custGeom>
            <a:solidFill>
              <a:srgbClr val="E85F5A"/>
            </a:solidFill>
            <a:ln>
              <a:solidFill>
                <a:srgbClr val="E85F5A"/>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8" name="Freeform 22">
              <a:extLst>
                <a:ext uri="{FF2B5EF4-FFF2-40B4-BE49-F238E27FC236}">
                  <a16:creationId xmlns:a16="http://schemas.microsoft.com/office/drawing/2014/main" id="{060139BA-F06A-4895-A788-4B2E1F91685E}"/>
                </a:ext>
              </a:extLst>
            </p:cNvPr>
            <p:cNvSpPr>
              <a:spLocks/>
            </p:cNvSpPr>
            <p:nvPr/>
          </p:nvSpPr>
          <p:spPr bwMode="auto">
            <a:xfrm>
              <a:off x="4112035" y="2315165"/>
              <a:ext cx="55443" cy="1340192"/>
            </a:xfrm>
            <a:custGeom>
              <a:avLst/>
              <a:gdLst>
                <a:gd name="T0" fmla="*/ 2147483646 w 12"/>
                <a:gd name="T1" fmla="*/ 0 h 296"/>
                <a:gd name="T2" fmla="*/ 2147483646 w 12"/>
                <a:gd name="T3" fmla="*/ 2147483646 h 296"/>
                <a:gd name="T4" fmla="*/ 0 w 12"/>
                <a:gd name="T5" fmla="*/ 2147483646 h 296"/>
                <a:gd name="T6" fmla="*/ 0 w 12"/>
                <a:gd name="T7" fmla="*/ 0 h 296"/>
                <a:gd name="T8" fmla="*/ 2147483646 w 12"/>
                <a:gd name="T9" fmla="*/ 0 h 2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6">
                  <a:moveTo>
                    <a:pt x="12" y="0"/>
                  </a:moveTo>
                  <a:cubicBezTo>
                    <a:pt x="12" y="98"/>
                    <a:pt x="12" y="197"/>
                    <a:pt x="12" y="296"/>
                  </a:cubicBezTo>
                  <a:cubicBezTo>
                    <a:pt x="8" y="296"/>
                    <a:pt x="4" y="296"/>
                    <a:pt x="0" y="296"/>
                  </a:cubicBezTo>
                  <a:cubicBezTo>
                    <a:pt x="0" y="197"/>
                    <a:pt x="0" y="98"/>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Oval 23">
              <a:extLst>
                <a:ext uri="{FF2B5EF4-FFF2-40B4-BE49-F238E27FC236}">
                  <a16:creationId xmlns:a16="http://schemas.microsoft.com/office/drawing/2014/main" id="{A96177B1-16BB-4794-8521-7555BD948589}"/>
                </a:ext>
              </a:extLst>
            </p:cNvPr>
            <p:cNvSpPr>
              <a:spLocks noChangeArrowheads="1"/>
            </p:cNvSpPr>
            <p:nvPr/>
          </p:nvSpPr>
          <p:spPr bwMode="auto">
            <a:xfrm>
              <a:off x="3850114" y="3267256"/>
              <a:ext cx="579284"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30" name="Oval 24">
              <a:extLst>
                <a:ext uri="{FF2B5EF4-FFF2-40B4-BE49-F238E27FC236}">
                  <a16:creationId xmlns:a16="http://schemas.microsoft.com/office/drawing/2014/main" id="{D1DFA176-73CF-429B-9408-517E41BC5CCA}"/>
                </a:ext>
              </a:extLst>
            </p:cNvPr>
            <p:cNvSpPr>
              <a:spLocks noChangeArrowheads="1"/>
            </p:cNvSpPr>
            <p:nvPr/>
          </p:nvSpPr>
          <p:spPr bwMode="auto">
            <a:xfrm>
              <a:off x="3899822" y="3316963"/>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31" name="Oval 25">
              <a:extLst>
                <a:ext uri="{FF2B5EF4-FFF2-40B4-BE49-F238E27FC236}">
                  <a16:creationId xmlns:a16="http://schemas.microsoft.com/office/drawing/2014/main" id="{8A21D067-2A6C-4DDE-9C91-D8B2B0EE607A}"/>
                </a:ext>
              </a:extLst>
            </p:cNvPr>
            <p:cNvSpPr>
              <a:spLocks noChangeArrowheads="1"/>
            </p:cNvSpPr>
            <p:nvPr/>
          </p:nvSpPr>
          <p:spPr bwMode="auto">
            <a:xfrm>
              <a:off x="3955591" y="3370685"/>
              <a:ext cx="369919" cy="376436"/>
            </a:xfrm>
            <a:prstGeom prst="ellipse">
              <a:avLst/>
            </a:prstGeom>
            <a:solidFill>
              <a:srgbClr val="E85F5A"/>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32" name="矩形 79">
              <a:extLst>
                <a:ext uri="{FF2B5EF4-FFF2-40B4-BE49-F238E27FC236}">
                  <a16:creationId xmlns:a16="http://schemas.microsoft.com/office/drawing/2014/main" id="{D170EF2A-0C78-46F1-90C8-FB12604CDEA7}"/>
                </a:ext>
              </a:extLst>
            </p:cNvPr>
            <p:cNvSpPr>
              <a:spLocks noChangeArrowheads="1"/>
            </p:cNvSpPr>
            <p:nvPr/>
          </p:nvSpPr>
          <p:spPr bwMode="auto">
            <a:xfrm>
              <a:off x="3790486" y="1590202"/>
              <a:ext cx="801890" cy="46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rPr>
                <a:t>20%</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3" name="组合 80">
            <a:extLst>
              <a:ext uri="{FF2B5EF4-FFF2-40B4-BE49-F238E27FC236}">
                <a16:creationId xmlns:a16="http://schemas.microsoft.com/office/drawing/2014/main" id="{ABD38EB1-D232-4207-92AC-843BE5395BF6}"/>
              </a:ext>
            </a:extLst>
          </p:cNvPr>
          <p:cNvGrpSpPr>
            <a:grpSpLocks/>
          </p:cNvGrpSpPr>
          <p:nvPr/>
        </p:nvGrpSpPr>
        <p:grpSpPr bwMode="auto">
          <a:xfrm>
            <a:off x="5276056" y="2683903"/>
            <a:ext cx="1635125" cy="2616200"/>
            <a:chOff x="5134863" y="2269282"/>
            <a:chExt cx="1636525" cy="2615380"/>
          </a:xfrm>
        </p:grpSpPr>
        <p:sp>
          <p:nvSpPr>
            <p:cNvPr id="34" name="Freeform 26">
              <a:extLst>
                <a:ext uri="{FF2B5EF4-FFF2-40B4-BE49-F238E27FC236}">
                  <a16:creationId xmlns:a16="http://schemas.microsoft.com/office/drawing/2014/main" id="{60A2541C-36B8-4098-943B-C0080453EEEE}"/>
                </a:ext>
              </a:extLst>
            </p:cNvPr>
            <p:cNvSpPr>
              <a:spLocks/>
            </p:cNvSpPr>
            <p:nvPr/>
          </p:nvSpPr>
          <p:spPr bwMode="auto">
            <a:xfrm>
              <a:off x="5134863" y="2269282"/>
              <a:ext cx="1636525" cy="1101213"/>
            </a:xfrm>
            <a:custGeom>
              <a:avLst/>
              <a:gdLst>
                <a:gd name="T0" fmla="*/ 2147483646 w 362"/>
                <a:gd name="T1" fmla="*/ 2147483646 h 243"/>
                <a:gd name="T2" fmla="*/ 2147483646 w 362"/>
                <a:gd name="T3" fmla="*/ 2147483646 h 243"/>
                <a:gd name="T4" fmla="*/ 2147483646 w 362"/>
                <a:gd name="T5" fmla="*/ 2147483646 h 243"/>
                <a:gd name="T6" fmla="*/ 2147483646 w 362"/>
                <a:gd name="T7" fmla="*/ 2147483646 h 243"/>
                <a:gd name="T8" fmla="*/ 2147483646 w 362"/>
                <a:gd name="T9" fmla="*/ 2147483646 h 243"/>
                <a:gd name="T10" fmla="*/ 2147483646 w 362"/>
                <a:gd name="T11" fmla="*/ 2147483646 h 243"/>
                <a:gd name="T12" fmla="*/ 2147483646 w 362"/>
                <a:gd name="T13" fmla="*/ 2147483646 h 243"/>
                <a:gd name="T14" fmla="*/ 2147483646 w 362"/>
                <a:gd name="T15" fmla="*/ 2147483646 h 243"/>
                <a:gd name="T16" fmla="*/ 2147483646 w 362"/>
                <a:gd name="T17" fmla="*/ 2147483646 h 243"/>
                <a:gd name="T18" fmla="*/ 2147483646 w 362"/>
                <a:gd name="T19" fmla="*/ 2147483646 h 243"/>
                <a:gd name="T20" fmla="*/ 2147483646 w 362"/>
                <a:gd name="T21" fmla="*/ 2147483646 h 243"/>
                <a:gd name="T22" fmla="*/ 2147483646 w 362"/>
                <a:gd name="T23" fmla="*/ 2147483646 h 243"/>
                <a:gd name="T24" fmla="*/ 2147483646 w 362"/>
                <a:gd name="T25" fmla="*/ 2147483646 h 243"/>
                <a:gd name="T26" fmla="*/ 2147483646 w 362"/>
                <a:gd name="T27" fmla="*/ 2147483646 h 243"/>
                <a:gd name="T28" fmla="*/ 2147483646 w 362"/>
                <a:gd name="T29" fmla="*/ 2147483646 h 243"/>
                <a:gd name="T30" fmla="*/ 2147483646 w 362"/>
                <a:gd name="T31" fmla="*/ 2147483646 h 243"/>
                <a:gd name="T32" fmla="*/ 2147483646 w 362"/>
                <a:gd name="T33" fmla="*/ 2147483646 h 243"/>
                <a:gd name="T34" fmla="*/ 2147483646 w 362"/>
                <a:gd name="T35" fmla="*/ 2147483646 h 243"/>
                <a:gd name="T36" fmla="*/ 2147483646 w 362"/>
                <a:gd name="T37" fmla="*/ 2147483646 h 243"/>
                <a:gd name="T38" fmla="*/ 2147483646 w 362"/>
                <a:gd name="T39" fmla="*/ 2147483646 h 243"/>
                <a:gd name="T40" fmla="*/ 2147483646 w 362"/>
                <a:gd name="T41" fmla="*/ 2147483646 h 243"/>
                <a:gd name="T42" fmla="*/ 2147483646 w 362"/>
                <a:gd name="T43" fmla="*/ 2147483646 h 243"/>
                <a:gd name="T44" fmla="*/ 2147483646 w 362"/>
                <a:gd name="T45" fmla="*/ 2147483646 h 243"/>
                <a:gd name="T46" fmla="*/ 2147483646 w 362"/>
                <a:gd name="T47" fmla="*/ 2147483646 h 243"/>
                <a:gd name="T48" fmla="*/ 2147483646 w 362"/>
                <a:gd name="T49" fmla="*/ 2147483646 h 243"/>
                <a:gd name="T50" fmla="*/ 2147483646 w 362"/>
                <a:gd name="T51" fmla="*/ 2147483646 h 243"/>
                <a:gd name="T52" fmla="*/ 2147483646 w 362"/>
                <a:gd name="T53" fmla="*/ 2147483646 h 243"/>
                <a:gd name="T54" fmla="*/ 0 w 362"/>
                <a:gd name="T55" fmla="*/ 2147483646 h 243"/>
                <a:gd name="T56" fmla="*/ 2147483646 w 362"/>
                <a:gd name="T57" fmla="*/ 2147483646 h 243"/>
                <a:gd name="T58" fmla="*/ 2147483646 w 362"/>
                <a:gd name="T59" fmla="*/ 2147483646 h 243"/>
                <a:gd name="T60" fmla="*/ 2147483646 w 362"/>
                <a:gd name="T61" fmla="*/ 2147483646 h 243"/>
                <a:gd name="T62" fmla="*/ 2147483646 w 362"/>
                <a:gd name="T63" fmla="*/ 2147483646 h 243"/>
                <a:gd name="T64" fmla="*/ 2147483646 w 362"/>
                <a:gd name="T65" fmla="*/ 2147483646 h 243"/>
                <a:gd name="T66" fmla="*/ 2147483646 w 362"/>
                <a:gd name="T67" fmla="*/ 2147483646 h 243"/>
                <a:gd name="T68" fmla="*/ 2147483646 w 362"/>
                <a:gd name="T69" fmla="*/ 2147483646 h 243"/>
                <a:gd name="T70" fmla="*/ 2147483646 w 362"/>
                <a:gd name="T71" fmla="*/ 2147483646 h 243"/>
                <a:gd name="T72" fmla="*/ 2147483646 w 362"/>
                <a:gd name="T73" fmla="*/ 2147483646 h 243"/>
                <a:gd name="T74" fmla="*/ 2147483646 w 362"/>
                <a:gd name="T75" fmla="*/ 2147483646 h 243"/>
                <a:gd name="T76" fmla="*/ 2147483646 w 362"/>
                <a:gd name="T77" fmla="*/ 2147483646 h 243"/>
                <a:gd name="T78" fmla="*/ 2147483646 w 362"/>
                <a:gd name="T79" fmla="*/ 2147483646 h 243"/>
                <a:gd name="T80" fmla="*/ 2147483646 w 362"/>
                <a:gd name="T81" fmla="*/ 2147483646 h 243"/>
                <a:gd name="T82" fmla="*/ 2147483646 w 362"/>
                <a:gd name="T83" fmla="*/ 2147483646 h 243"/>
                <a:gd name="T84" fmla="*/ 2147483646 w 362"/>
                <a:gd name="T85" fmla="*/ 2147483646 h 243"/>
                <a:gd name="T86" fmla="*/ 2147483646 w 362"/>
                <a:gd name="T87" fmla="*/ 2147483646 h 243"/>
                <a:gd name="T88" fmla="*/ 2147483646 w 362"/>
                <a:gd name="T89" fmla="*/ 2147483646 h 243"/>
                <a:gd name="T90" fmla="*/ 2147483646 w 362"/>
                <a:gd name="T91" fmla="*/ 2147483646 h 243"/>
                <a:gd name="T92" fmla="*/ 2147483646 w 362"/>
                <a:gd name="T93" fmla="*/ 2147483646 h 243"/>
                <a:gd name="T94" fmla="*/ 2147483646 w 362"/>
                <a:gd name="T95" fmla="*/ 2147483646 h 243"/>
                <a:gd name="T96" fmla="*/ 2147483646 w 362"/>
                <a:gd name="T97" fmla="*/ 2147483646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78" y="44"/>
                    <a:pt x="280" y="45"/>
                    <a:pt x="282" y="46"/>
                  </a:cubicBezTo>
                  <a:cubicBezTo>
                    <a:pt x="289" y="51"/>
                    <a:pt x="295" y="55"/>
                    <a:pt x="301" y="62"/>
                  </a:cubicBezTo>
                  <a:cubicBezTo>
                    <a:pt x="302" y="63"/>
                    <a:pt x="303" y="65"/>
                    <a:pt x="304" y="67"/>
                  </a:cubicBezTo>
                  <a:cubicBezTo>
                    <a:pt x="310" y="75"/>
                    <a:pt x="313" y="84"/>
                    <a:pt x="315" y="94"/>
                  </a:cubicBezTo>
                  <a:cubicBezTo>
                    <a:pt x="317" y="95"/>
                    <a:pt x="319" y="96"/>
                    <a:pt x="321" y="97"/>
                  </a:cubicBezTo>
                  <a:cubicBezTo>
                    <a:pt x="329" y="102"/>
                    <a:pt x="336" y="107"/>
                    <a:pt x="342" y="114"/>
                  </a:cubicBezTo>
                  <a:cubicBezTo>
                    <a:pt x="344" y="116"/>
                    <a:pt x="345" y="118"/>
                    <a:pt x="347" y="119"/>
                  </a:cubicBezTo>
                  <a:cubicBezTo>
                    <a:pt x="352" y="127"/>
                    <a:pt x="356" y="135"/>
                    <a:pt x="359" y="144"/>
                  </a:cubicBezTo>
                  <a:cubicBezTo>
                    <a:pt x="360" y="148"/>
                    <a:pt x="361" y="151"/>
                    <a:pt x="361"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6" y="242"/>
                  </a:cubicBezTo>
                  <a:cubicBezTo>
                    <a:pt x="293" y="243"/>
                    <a:pt x="289" y="243"/>
                    <a:pt x="285" y="243"/>
                  </a:cubicBezTo>
                  <a:cubicBezTo>
                    <a:pt x="215" y="243"/>
                    <a:pt x="144" y="243"/>
                    <a:pt x="74" y="243"/>
                  </a:cubicBezTo>
                  <a:cubicBezTo>
                    <a:pt x="70" y="243"/>
                    <a:pt x="66" y="242"/>
                    <a:pt x="62" y="241"/>
                  </a:cubicBezTo>
                  <a:cubicBezTo>
                    <a:pt x="56" y="240"/>
                    <a:pt x="50" y="238"/>
                    <a:pt x="44" y="235"/>
                  </a:cubicBezTo>
                  <a:cubicBezTo>
                    <a:pt x="41" y="234"/>
                    <a:pt x="37" y="232"/>
                    <a:pt x="34" y="230"/>
                  </a:cubicBezTo>
                  <a:cubicBezTo>
                    <a:pt x="29" y="226"/>
                    <a:pt x="25" y="222"/>
                    <a:pt x="20" y="218"/>
                  </a:cubicBezTo>
                  <a:cubicBezTo>
                    <a:pt x="18" y="215"/>
                    <a:pt x="16" y="212"/>
                    <a:pt x="13" y="209"/>
                  </a:cubicBezTo>
                  <a:cubicBezTo>
                    <a:pt x="10" y="203"/>
                    <a:pt x="7" y="198"/>
                    <a:pt x="5" y="192"/>
                  </a:cubicBezTo>
                  <a:cubicBezTo>
                    <a:pt x="4" y="188"/>
                    <a:pt x="3" y="185"/>
                    <a:pt x="2" y="181"/>
                  </a:cubicBezTo>
                  <a:cubicBezTo>
                    <a:pt x="1" y="175"/>
                    <a:pt x="0" y="168"/>
                    <a:pt x="0" y="162"/>
                  </a:cubicBezTo>
                  <a:cubicBezTo>
                    <a:pt x="0" y="158"/>
                    <a:pt x="1" y="155"/>
                    <a:pt x="1" y="151"/>
                  </a:cubicBezTo>
                  <a:cubicBezTo>
                    <a:pt x="3" y="144"/>
                    <a:pt x="5" y="138"/>
                    <a:pt x="8" y="131"/>
                  </a:cubicBezTo>
                  <a:cubicBezTo>
                    <a:pt x="9" y="129"/>
                    <a:pt x="10" y="127"/>
                    <a:pt x="12" y="125"/>
                  </a:cubicBezTo>
                  <a:cubicBezTo>
                    <a:pt x="17" y="117"/>
                    <a:pt x="22" y="111"/>
                    <a:pt x="30" y="105"/>
                  </a:cubicBezTo>
                  <a:cubicBezTo>
                    <a:pt x="34" y="101"/>
                    <a:pt x="39" y="98"/>
                    <a:pt x="44" y="96"/>
                  </a:cubicBezTo>
                  <a:cubicBezTo>
                    <a:pt x="45" y="95"/>
                    <a:pt x="46" y="95"/>
                    <a:pt x="47" y="94"/>
                  </a:cubicBezTo>
                  <a:cubicBezTo>
                    <a:pt x="49" y="83"/>
                    <a:pt x="53" y="73"/>
                    <a:pt x="60" y="64"/>
                  </a:cubicBezTo>
                  <a:cubicBezTo>
                    <a:pt x="61" y="63"/>
                    <a:pt x="62" y="61"/>
                    <a:pt x="64" y="60"/>
                  </a:cubicBezTo>
                  <a:cubicBezTo>
                    <a:pt x="70" y="53"/>
                    <a:pt x="76" y="49"/>
                    <a:pt x="83" y="45"/>
                  </a:cubicBezTo>
                  <a:cubicBezTo>
                    <a:pt x="85" y="44"/>
                    <a:pt x="87" y="43"/>
                    <a:pt x="89" y="42"/>
                  </a:cubicBezTo>
                  <a:cubicBezTo>
                    <a:pt x="98" y="39"/>
                    <a:pt x="106" y="38"/>
                    <a:pt x="115" y="39"/>
                  </a:cubicBezTo>
                  <a:cubicBezTo>
                    <a:pt x="120" y="31"/>
                    <a:pt x="126" y="24"/>
                    <a:pt x="133" y="18"/>
                  </a:cubicBezTo>
                  <a:cubicBezTo>
                    <a:pt x="135" y="17"/>
                    <a:pt x="136" y="15"/>
                    <a:pt x="138" y="14"/>
                  </a:cubicBezTo>
                  <a:cubicBezTo>
                    <a:pt x="146" y="9"/>
                    <a:pt x="153" y="6"/>
                    <a:pt x="161" y="3"/>
                  </a:cubicBezTo>
                  <a:cubicBezTo>
                    <a:pt x="163" y="3"/>
                    <a:pt x="166" y="2"/>
                    <a:pt x="168" y="2"/>
                  </a:cubicBezTo>
                  <a:cubicBezTo>
                    <a:pt x="177" y="0"/>
                    <a:pt x="185" y="0"/>
                    <a:pt x="194" y="2"/>
                  </a:cubicBezTo>
                  <a:cubicBezTo>
                    <a:pt x="197" y="2"/>
                    <a:pt x="199" y="3"/>
                    <a:pt x="201" y="3"/>
                  </a:cubicBezTo>
                  <a:cubicBezTo>
                    <a:pt x="209" y="6"/>
                    <a:pt x="217" y="9"/>
                    <a:pt x="224" y="14"/>
                  </a:cubicBezTo>
                  <a:cubicBezTo>
                    <a:pt x="226" y="15"/>
                    <a:pt x="228" y="17"/>
                    <a:pt x="229" y="18"/>
                  </a:cubicBezTo>
                  <a:cubicBezTo>
                    <a:pt x="236"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27">
              <a:extLst>
                <a:ext uri="{FF2B5EF4-FFF2-40B4-BE49-F238E27FC236}">
                  <a16:creationId xmlns:a16="http://schemas.microsoft.com/office/drawing/2014/main" id="{C05853F8-F3EB-4C5A-B5F0-F6AC41CFA40C}"/>
                </a:ext>
              </a:extLst>
            </p:cNvPr>
            <p:cNvSpPr>
              <a:spLocks/>
            </p:cNvSpPr>
            <p:nvPr/>
          </p:nvSpPr>
          <p:spPr bwMode="auto">
            <a:xfrm>
              <a:off x="5184570" y="2324725"/>
              <a:ext cx="1537110" cy="992239"/>
            </a:xfrm>
            <a:custGeom>
              <a:avLst/>
              <a:gdLst>
                <a:gd name="T0" fmla="*/ 2147483646 w 340"/>
                <a:gd name="T1" fmla="*/ 2147483646 h 219"/>
                <a:gd name="T2" fmla="*/ 2147483646 w 340"/>
                <a:gd name="T3" fmla="*/ 2147483646 h 219"/>
                <a:gd name="T4" fmla="*/ 2147483646 w 340"/>
                <a:gd name="T5" fmla="*/ 2147483646 h 219"/>
                <a:gd name="T6" fmla="*/ 2147483646 w 340"/>
                <a:gd name="T7" fmla="*/ 2147483646 h 219"/>
                <a:gd name="T8" fmla="*/ 2147483646 w 340"/>
                <a:gd name="T9" fmla="*/ 2147483646 h 219"/>
                <a:gd name="T10" fmla="*/ 2147483646 w 340"/>
                <a:gd name="T11" fmla="*/ 2147483646 h 219"/>
                <a:gd name="T12" fmla="*/ 2147483646 w 340"/>
                <a:gd name="T13" fmla="*/ 2147483646 h 219"/>
                <a:gd name="T14" fmla="*/ 2147483646 w 340"/>
                <a:gd name="T15" fmla="*/ 2147483646 h 219"/>
                <a:gd name="T16" fmla="*/ 2147483646 w 340"/>
                <a:gd name="T17" fmla="*/ 2147483646 h 219"/>
                <a:gd name="T18" fmla="*/ 2147483646 w 340"/>
                <a:gd name="T19" fmla="*/ 2147483646 h 219"/>
                <a:gd name="T20" fmla="*/ 2147483646 w 340"/>
                <a:gd name="T21" fmla="*/ 2147483646 h 219"/>
                <a:gd name="T22" fmla="*/ 2147483646 w 340"/>
                <a:gd name="T23" fmla="*/ 2147483646 h 219"/>
                <a:gd name="T24" fmla="*/ 2147483646 w 340"/>
                <a:gd name="T25" fmla="*/ 2147483646 h 219"/>
                <a:gd name="T26" fmla="*/ 2147483646 w 340"/>
                <a:gd name="T27" fmla="*/ 2147483646 h 219"/>
                <a:gd name="T28" fmla="*/ 2147483646 w 340"/>
                <a:gd name="T29" fmla="*/ 2147483646 h 219"/>
                <a:gd name="T30" fmla="*/ 2147483646 w 340"/>
                <a:gd name="T31" fmla="*/ 2147483646 h 219"/>
                <a:gd name="T32" fmla="*/ 2147483646 w 340"/>
                <a:gd name="T33" fmla="*/ 2147483646 h 219"/>
                <a:gd name="T34" fmla="*/ 2147483646 w 340"/>
                <a:gd name="T35" fmla="*/ 2147483646 h 219"/>
                <a:gd name="T36" fmla="*/ 2147483646 w 340"/>
                <a:gd name="T37" fmla="*/ 2147483646 h 219"/>
                <a:gd name="T38" fmla="*/ 2147483646 w 340"/>
                <a:gd name="T39" fmla="*/ 2147483646 h 219"/>
                <a:gd name="T40" fmla="*/ 2147483646 w 340"/>
                <a:gd name="T41" fmla="*/ 2147483646 h 219"/>
                <a:gd name="T42" fmla="*/ 2147483646 w 340"/>
                <a:gd name="T43" fmla="*/ 2147483646 h 219"/>
                <a:gd name="T44" fmla="*/ 2147483646 w 340"/>
                <a:gd name="T45" fmla="*/ 2147483646 h 219"/>
                <a:gd name="T46" fmla="*/ 2147483646 w 340"/>
                <a:gd name="T47" fmla="*/ 2147483646 h 219"/>
                <a:gd name="T48" fmla="*/ 2147483646 w 340"/>
                <a:gd name="T49" fmla="*/ 2147483646 h 219"/>
                <a:gd name="T50" fmla="*/ 2147483646 w 340"/>
                <a:gd name="T51" fmla="*/ 2147483646 h 219"/>
                <a:gd name="T52" fmla="*/ 2147483646 w 340"/>
                <a:gd name="T53" fmla="*/ 2147483646 h 219"/>
                <a:gd name="T54" fmla="*/ 2147483646 w 340"/>
                <a:gd name="T55" fmla="*/ 2147483646 h 219"/>
                <a:gd name="T56" fmla="*/ 2147483646 w 340"/>
                <a:gd name="T57" fmla="*/ 2147483646 h 219"/>
                <a:gd name="T58" fmla="*/ 2147483646 w 340"/>
                <a:gd name="T59" fmla="*/ 2147483646 h 219"/>
                <a:gd name="T60" fmla="*/ 2147483646 w 340"/>
                <a:gd name="T61" fmla="*/ 2147483646 h 219"/>
                <a:gd name="T62" fmla="*/ 2147483646 w 340"/>
                <a:gd name="T63" fmla="*/ 2147483646 h 219"/>
                <a:gd name="T64" fmla="*/ 2147483646 w 340"/>
                <a:gd name="T65" fmla="*/ 2147483646 h 219"/>
                <a:gd name="T66" fmla="*/ 2147483646 w 340"/>
                <a:gd name="T67" fmla="*/ 2147483646 h 219"/>
                <a:gd name="T68" fmla="*/ 2147483646 w 340"/>
                <a:gd name="T69" fmla="*/ 2147483646 h 219"/>
                <a:gd name="T70" fmla="*/ 2147483646 w 340"/>
                <a:gd name="T71" fmla="*/ 2147483646 h 219"/>
                <a:gd name="T72" fmla="*/ 2147483646 w 340"/>
                <a:gd name="T73" fmla="*/ 2147483646 h 219"/>
                <a:gd name="T74" fmla="*/ 2147483646 w 340"/>
                <a:gd name="T75" fmla="*/ 2147483646 h 219"/>
                <a:gd name="T76" fmla="*/ 2147483646 w 340"/>
                <a:gd name="T77" fmla="*/ 2147483646 h 219"/>
                <a:gd name="T78" fmla="*/ 2147483646 w 340"/>
                <a:gd name="T79" fmla="*/ 2147483646 h 219"/>
                <a:gd name="T80" fmla="*/ 2147483646 w 340"/>
                <a:gd name="T81" fmla="*/ 2147483646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2" y="6"/>
                    <a:pt x="149" y="3"/>
                    <a:pt x="159" y="1"/>
                  </a:cubicBezTo>
                  <a:cubicBezTo>
                    <a:pt x="161" y="1"/>
                    <a:pt x="163" y="1"/>
                    <a:pt x="164" y="1"/>
                  </a:cubicBezTo>
                  <a:cubicBezTo>
                    <a:pt x="174" y="0"/>
                    <a:pt x="183" y="1"/>
                    <a:pt x="192" y="4"/>
                  </a:cubicBezTo>
                  <a:cubicBezTo>
                    <a:pt x="194" y="5"/>
                    <a:pt x="196" y="6"/>
                    <a:pt x="197" y="6"/>
                  </a:cubicBezTo>
                  <a:cubicBezTo>
                    <a:pt x="212" y="13"/>
                    <a:pt x="223" y="24"/>
                    <a:pt x="229" y="39"/>
                  </a:cubicBezTo>
                  <a:cubicBezTo>
                    <a:pt x="240" y="37"/>
                    <a:pt x="251" y="38"/>
                    <a:pt x="261" y="42"/>
                  </a:cubicBezTo>
                  <a:cubicBezTo>
                    <a:pt x="262" y="43"/>
                    <a:pt x="264" y="44"/>
                    <a:pt x="265" y="44"/>
                  </a:cubicBezTo>
                  <a:cubicBezTo>
                    <a:pt x="273" y="49"/>
                    <a:pt x="279" y="54"/>
                    <a:pt x="284" y="61"/>
                  </a:cubicBezTo>
                  <a:cubicBezTo>
                    <a:pt x="285" y="63"/>
                    <a:pt x="286" y="64"/>
                    <a:pt x="286" y="66"/>
                  </a:cubicBezTo>
                  <a:cubicBezTo>
                    <a:pt x="291" y="74"/>
                    <a:pt x="293" y="81"/>
                    <a:pt x="293" y="90"/>
                  </a:cubicBezTo>
                  <a:cubicBezTo>
                    <a:pt x="305" y="94"/>
                    <a:pt x="315" y="101"/>
                    <a:pt x="323" y="110"/>
                  </a:cubicBezTo>
                  <a:cubicBezTo>
                    <a:pt x="324" y="111"/>
                    <a:pt x="325" y="113"/>
                    <a:pt x="327" y="114"/>
                  </a:cubicBezTo>
                  <a:cubicBezTo>
                    <a:pt x="331" y="121"/>
                    <a:pt x="335" y="127"/>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4"/>
                    <a:pt x="35" y="211"/>
                  </a:cubicBezTo>
                  <a:cubicBezTo>
                    <a:pt x="33" y="210"/>
                    <a:pt x="32" y="209"/>
                    <a:pt x="30" y="208"/>
                  </a:cubicBezTo>
                  <a:cubicBezTo>
                    <a:pt x="23" y="203"/>
                    <a:pt x="17" y="198"/>
                    <a:pt x="12" y="190"/>
                  </a:cubicBezTo>
                  <a:cubicBezTo>
                    <a:pt x="9" y="186"/>
                    <a:pt x="7" y="181"/>
                    <a:pt x="5" y="176"/>
                  </a:cubicBezTo>
                  <a:cubicBezTo>
                    <a:pt x="4" y="173"/>
                    <a:pt x="3" y="170"/>
                    <a:pt x="2" y="167"/>
                  </a:cubicBezTo>
                  <a:cubicBezTo>
                    <a:pt x="1" y="160"/>
                    <a:pt x="0" y="154"/>
                    <a:pt x="1" y="147"/>
                  </a:cubicBezTo>
                  <a:cubicBezTo>
                    <a:pt x="1" y="145"/>
                    <a:pt x="2" y="143"/>
                    <a:pt x="2" y="141"/>
                  </a:cubicBezTo>
                  <a:cubicBezTo>
                    <a:pt x="4" y="133"/>
                    <a:pt x="6" y="126"/>
                    <a:pt x="10" y="119"/>
                  </a:cubicBezTo>
                  <a:cubicBezTo>
                    <a:pt x="11" y="117"/>
                    <a:pt x="13" y="116"/>
                    <a:pt x="14" y="114"/>
                  </a:cubicBezTo>
                  <a:cubicBezTo>
                    <a:pt x="22" y="103"/>
                    <a:pt x="34" y="94"/>
                    <a:pt x="47" y="90"/>
                  </a:cubicBezTo>
                  <a:cubicBezTo>
                    <a:pt x="48" y="89"/>
                    <a:pt x="48" y="87"/>
                    <a:pt x="48" y="85"/>
                  </a:cubicBezTo>
                  <a:cubicBezTo>
                    <a:pt x="49" y="76"/>
                    <a:pt x="52" y="69"/>
                    <a:pt x="56" y="61"/>
                  </a:cubicBezTo>
                  <a:cubicBezTo>
                    <a:pt x="57" y="60"/>
                    <a:pt x="58" y="59"/>
                    <a:pt x="59" y="57"/>
                  </a:cubicBezTo>
                  <a:cubicBezTo>
                    <a:pt x="65" y="50"/>
                    <a:pt x="72"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28">
              <a:extLst>
                <a:ext uri="{FF2B5EF4-FFF2-40B4-BE49-F238E27FC236}">
                  <a16:creationId xmlns:a16="http://schemas.microsoft.com/office/drawing/2014/main" id="{6B325879-DA7C-4812-83DA-4DE12A3B5CE9}"/>
                </a:ext>
              </a:extLst>
            </p:cNvPr>
            <p:cNvSpPr>
              <a:spLocks/>
            </p:cNvSpPr>
            <p:nvPr/>
          </p:nvSpPr>
          <p:spPr bwMode="auto">
            <a:xfrm>
              <a:off x="5238138" y="2378785"/>
              <a:ext cx="1429973"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5" y="37"/>
                    <a:pt x="88" y="37"/>
                  </a:cubicBezTo>
                  <a:cubicBezTo>
                    <a:pt x="95" y="37"/>
                    <a:pt x="101" y="39"/>
                    <a:pt x="106" y="42"/>
                  </a:cubicBezTo>
                  <a:cubicBezTo>
                    <a:pt x="111" y="18"/>
                    <a:pt x="133" y="0"/>
                    <a:pt x="158" y="0"/>
                  </a:cubicBezTo>
                  <a:cubicBezTo>
                    <a:pt x="184" y="0"/>
                    <a:pt x="205" y="18"/>
                    <a:pt x="210" y="42"/>
                  </a:cubicBezTo>
                  <a:cubicBezTo>
                    <a:pt x="216" y="39"/>
                    <a:pt x="222" y="37"/>
                    <a:pt x="228" y="37"/>
                  </a:cubicBezTo>
                  <a:cubicBezTo>
                    <a:pt x="251" y="37"/>
                    <a:pt x="269" y="56"/>
                    <a:pt x="269" y="79"/>
                  </a:cubicBezTo>
                  <a:cubicBezTo>
                    <a:pt x="269" y="82"/>
                    <a:pt x="269" y="85"/>
                    <a:pt x="268" y="88"/>
                  </a:cubicBezTo>
                  <a:cubicBezTo>
                    <a:pt x="295" y="91"/>
                    <a:pt x="316" y="114"/>
                    <a:pt x="316" y="141"/>
                  </a:cubicBezTo>
                  <a:cubicBezTo>
                    <a:pt x="316" y="171"/>
                    <a:pt x="292" y="196"/>
                    <a:pt x="262" y="196"/>
                  </a:cubicBezTo>
                  <a:cubicBezTo>
                    <a:pt x="193" y="196"/>
                    <a:pt x="124" y="196"/>
                    <a:pt x="55" y="196"/>
                  </a:cubicBezTo>
                  <a:close/>
                </a:path>
              </a:pathLst>
            </a:custGeom>
            <a:solidFill>
              <a:schemeClr val="bg1">
                <a:lumMod val="6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37" name="Freeform 29">
              <a:extLst>
                <a:ext uri="{FF2B5EF4-FFF2-40B4-BE49-F238E27FC236}">
                  <a16:creationId xmlns:a16="http://schemas.microsoft.com/office/drawing/2014/main" id="{91CB41D1-0B17-4052-8C32-BABC15CAF0D9}"/>
                </a:ext>
              </a:extLst>
            </p:cNvPr>
            <p:cNvSpPr>
              <a:spLocks/>
            </p:cNvSpPr>
            <p:nvPr/>
          </p:nvSpPr>
          <p:spPr bwMode="auto">
            <a:xfrm>
              <a:off x="5926359" y="3347553"/>
              <a:ext cx="53531" cy="1319161"/>
            </a:xfrm>
            <a:custGeom>
              <a:avLst/>
              <a:gdLst>
                <a:gd name="T0" fmla="*/ 2147483646 w 12"/>
                <a:gd name="T1" fmla="*/ 0 h 291"/>
                <a:gd name="T2" fmla="*/ 2147483646 w 12"/>
                <a:gd name="T3" fmla="*/ 2147483646 h 291"/>
                <a:gd name="T4" fmla="*/ 0 w 12"/>
                <a:gd name="T5" fmla="*/ 2147483646 h 291"/>
                <a:gd name="T6" fmla="*/ 0 w 12"/>
                <a:gd name="T7" fmla="*/ 0 h 291"/>
                <a:gd name="T8" fmla="*/ 2147483646 w 12"/>
                <a:gd name="T9" fmla="*/ 0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1">
                  <a:moveTo>
                    <a:pt x="12" y="0"/>
                  </a:moveTo>
                  <a:cubicBezTo>
                    <a:pt x="12" y="97"/>
                    <a:pt x="12" y="194"/>
                    <a:pt x="12" y="291"/>
                  </a:cubicBezTo>
                  <a:cubicBezTo>
                    <a:pt x="8" y="291"/>
                    <a:pt x="4" y="291"/>
                    <a:pt x="0" y="291"/>
                  </a:cubicBezTo>
                  <a:cubicBezTo>
                    <a:pt x="0" y="194"/>
                    <a:pt x="0" y="97"/>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Oval 30">
              <a:extLst>
                <a:ext uri="{FF2B5EF4-FFF2-40B4-BE49-F238E27FC236}">
                  <a16:creationId xmlns:a16="http://schemas.microsoft.com/office/drawing/2014/main" id="{80D6A5E1-3685-456C-AF3F-B2936B253160}"/>
                </a:ext>
              </a:extLst>
            </p:cNvPr>
            <p:cNvSpPr>
              <a:spLocks noChangeArrowheads="1"/>
            </p:cNvSpPr>
            <p:nvPr/>
          </p:nvSpPr>
          <p:spPr bwMode="auto">
            <a:xfrm>
              <a:off x="5664439" y="4299643"/>
              <a:ext cx="579284"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39" name="Oval 31">
              <a:extLst>
                <a:ext uri="{FF2B5EF4-FFF2-40B4-BE49-F238E27FC236}">
                  <a16:creationId xmlns:a16="http://schemas.microsoft.com/office/drawing/2014/main" id="{A28ED98E-D703-426F-9A0D-287C6A6EC1E1}"/>
                </a:ext>
              </a:extLst>
            </p:cNvPr>
            <p:cNvSpPr>
              <a:spLocks noChangeArrowheads="1"/>
            </p:cNvSpPr>
            <p:nvPr/>
          </p:nvSpPr>
          <p:spPr bwMode="auto">
            <a:xfrm>
              <a:off x="5714147" y="4349351"/>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40" name="Oval 32">
              <a:extLst>
                <a:ext uri="{FF2B5EF4-FFF2-40B4-BE49-F238E27FC236}">
                  <a16:creationId xmlns:a16="http://schemas.microsoft.com/office/drawing/2014/main" id="{42606B3C-8090-415F-BE0F-9C5FF16705F1}"/>
                </a:ext>
              </a:extLst>
            </p:cNvPr>
            <p:cNvSpPr>
              <a:spLocks noChangeArrowheads="1"/>
            </p:cNvSpPr>
            <p:nvPr/>
          </p:nvSpPr>
          <p:spPr bwMode="auto">
            <a:xfrm>
              <a:off x="5767229" y="4405387"/>
              <a:ext cx="371793" cy="374533"/>
            </a:xfrm>
            <a:prstGeom prst="ellipse">
              <a:avLst/>
            </a:prstGeom>
            <a:solidFill>
              <a:schemeClr val="bg1">
                <a:lumMod val="8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41" name="矩形 88">
              <a:extLst>
                <a:ext uri="{FF2B5EF4-FFF2-40B4-BE49-F238E27FC236}">
                  <a16:creationId xmlns:a16="http://schemas.microsoft.com/office/drawing/2014/main" id="{29A2CE7F-2053-4546-AC5F-FA96D78D3613}"/>
                </a:ext>
              </a:extLst>
            </p:cNvPr>
            <p:cNvSpPr>
              <a:spLocks noChangeArrowheads="1"/>
            </p:cNvSpPr>
            <p:nvPr/>
          </p:nvSpPr>
          <p:spPr bwMode="auto">
            <a:xfrm>
              <a:off x="5610907" y="2638716"/>
              <a:ext cx="802510" cy="46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rPr>
                <a:t>30%</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 name="组合 89">
            <a:extLst>
              <a:ext uri="{FF2B5EF4-FFF2-40B4-BE49-F238E27FC236}">
                <a16:creationId xmlns:a16="http://schemas.microsoft.com/office/drawing/2014/main" id="{99F3B040-1887-4DD8-B514-14A7B5DDA717}"/>
              </a:ext>
            </a:extLst>
          </p:cNvPr>
          <p:cNvGrpSpPr>
            <a:grpSpLocks/>
          </p:cNvGrpSpPr>
          <p:nvPr/>
        </p:nvGrpSpPr>
        <p:grpSpPr bwMode="auto">
          <a:xfrm>
            <a:off x="7088981" y="1656790"/>
            <a:ext cx="1636712" cy="2608263"/>
            <a:chOff x="6949187" y="1240718"/>
            <a:chExt cx="1636525" cy="2609646"/>
          </a:xfrm>
        </p:grpSpPr>
        <p:sp>
          <p:nvSpPr>
            <p:cNvPr id="43" name="Freeform 33">
              <a:extLst>
                <a:ext uri="{FF2B5EF4-FFF2-40B4-BE49-F238E27FC236}">
                  <a16:creationId xmlns:a16="http://schemas.microsoft.com/office/drawing/2014/main" id="{7B54F464-FDE1-4C1B-86E0-3B052A72AED8}"/>
                </a:ext>
              </a:extLst>
            </p:cNvPr>
            <p:cNvSpPr>
              <a:spLocks/>
            </p:cNvSpPr>
            <p:nvPr/>
          </p:nvSpPr>
          <p:spPr bwMode="auto">
            <a:xfrm>
              <a:off x="6949187" y="1240718"/>
              <a:ext cx="1636525" cy="1097389"/>
            </a:xfrm>
            <a:custGeom>
              <a:avLst/>
              <a:gdLst>
                <a:gd name="T0" fmla="*/ 2147483646 w 362"/>
                <a:gd name="T1" fmla="*/ 2147483646 h 242"/>
                <a:gd name="T2" fmla="*/ 2147483646 w 362"/>
                <a:gd name="T3" fmla="*/ 2147483646 h 242"/>
                <a:gd name="T4" fmla="*/ 2147483646 w 362"/>
                <a:gd name="T5" fmla="*/ 2147483646 h 242"/>
                <a:gd name="T6" fmla="*/ 2147483646 w 362"/>
                <a:gd name="T7" fmla="*/ 2147483646 h 242"/>
                <a:gd name="T8" fmla="*/ 2147483646 w 362"/>
                <a:gd name="T9" fmla="*/ 2147483646 h 242"/>
                <a:gd name="T10" fmla="*/ 2147483646 w 362"/>
                <a:gd name="T11" fmla="*/ 2147483646 h 242"/>
                <a:gd name="T12" fmla="*/ 2147483646 w 362"/>
                <a:gd name="T13" fmla="*/ 2147483646 h 242"/>
                <a:gd name="T14" fmla="*/ 2147483646 w 362"/>
                <a:gd name="T15" fmla="*/ 2147483646 h 242"/>
                <a:gd name="T16" fmla="*/ 2147483646 w 362"/>
                <a:gd name="T17" fmla="*/ 2147483646 h 242"/>
                <a:gd name="T18" fmla="*/ 2147483646 w 362"/>
                <a:gd name="T19" fmla="*/ 2147483646 h 242"/>
                <a:gd name="T20" fmla="*/ 2147483646 w 362"/>
                <a:gd name="T21" fmla="*/ 2147483646 h 242"/>
                <a:gd name="T22" fmla="*/ 2147483646 w 362"/>
                <a:gd name="T23" fmla="*/ 2147483646 h 242"/>
                <a:gd name="T24" fmla="*/ 2147483646 w 362"/>
                <a:gd name="T25" fmla="*/ 2147483646 h 242"/>
                <a:gd name="T26" fmla="*/ 2147483646 w 362"/>
                <a:gd name="T27" fmla="*/ 2147483646 h 242"/>
                <a:gd name="T28" fmla="*/ 2147483646 w 362"/>
                <a:gd name="T29" fmla="*/ 2147483646 h 242"/>
                <a:gd name="T30" fmla="*/ 2147483646 w 362"/>
                <a:gd name="T31" fmla="*/ 2147483646 h 242"/>
                <a:gd name="T32" fmla="*/ 2147483646 w 362"/>
                <a:gd name="T33" fmla="*/ 2147483646 h 242"/>
                <a:gd name="T34" fmla="*/ 2147483646 w 362"/>
                <a:gd name="T35" fmla="*/ 2147483646 h 242"/>
                <a:gd name="T36" fmla="*/ 2147483646 w 362"/>
                <a:gd name="T37" fmla="*/ 2147483646 h 242"/>
                <a:gd name="T38" fmla="*/ 2147483646 w 362"/>
                <a:gd name="T39" fmla="*/ 2147483646 h 242"/>
                <a:gd name="T40" fmla="*/ 2147483646 w 362"/>
                <a:gd name="T41" fmla="*/ 2147483646 h 242"/>
                <a:gd name="T42" fmla="*/ 2147483646 w 362"/>
                <a:gd name="T43" fmla="*/ 2147483646 h 242"/>
                <a:gd name="T44" fmla="*/ 2147483646 w 362"/>
                <a:gd name="T45" fmla="*/ 2147483646 h 242"/>
                <a:gd name="T46" fmla="*/ 2147483646 w 362"/>
                <a:gd name="T47" fmla="*/ 2147483646 h 242"/>
                <a:gd name="T48" fmla="*/ 2147483646 w 362"/>
                <a:gd name="T49" fmla="*/ 2147483646 h 242"/>
                <a:gd name="T50" fmla="*/ 2147483646 w 362"/>
                <a:gd name="T51" fmla="*/ 2147483646 h 242"/>
                <a:gd name="T52" fmla="*/ 2147483646 w 362"/>
                <a:gd name="T53" fmla="*/ 2147483646 h 242"/>
                <a:gd name="T54" fmla="*/ 0 w 362"/>
                <a:gd name="T55" fmla="*/ 2147483646 h 242"/>
                <a:gd name="T56" fmla="*/ 2147483646 w 362"/>
                <a:gd name="T57" fmla="*/ 2147483646 h 242"/>
                <a:gd name="T58" fmla="*/ 2147483646 w 362"/>
                <a:gd name="T59" fmla="*/ 2147483646 h 242"/>
                <a:gd name="T60" fmla="*/ 2147483646 w 362"/>
                <a:gd name="T61" fmla="*/ 2147483646 h 242"/>
                <a:gd name="T62" fmla="*/ 2147483646 w 362"/>
                <a:gd name="T63" fmla="*/ 2147483646 h 242"/>
                <a:gd name="T64" fmla="*/ 2147483646 w 362"/>
                <a:gd name="T65" fmla="*/ 2147483646 h 242"/>
                <a:gd name="T66" fmla="*/ 2147483646 w 362"/>
                <a:gd name="T67" fmla="*/ 2147483646 h 242"/>
                <a:gd name="T68" fmla="*/ 2147483646 w 362"/>
                <a:gd name="T69" fmla="*/ 2147483646 h 242"/>
                <a:gd name="T70" fmla="*/ 2147483646 w 362"/>
                <a:gd name="T71" fmla="*/ 2147483646 h 242"/>
                <a:gd name="T72" fmla="*/ 2147483646 w 362"/>
                <a:gd name="T73" fmla="*/ 2147483646 h 242"/>
                <a:gd name="T74" fmla="*/ 2147483646 w 362"/>
                <a:gd name="T75" fmla="*/ 2147483646 h 242"/>
                <a:gd name="T76" fmla="*/ 2147483646 w 362"/>
                <a:gd name="T77" fmla="*/ 2147483646 h 242"/>
                <a:gd name="T78" fmla="*/ 2147483646 w 362"/>
                <a:gd name="T79" fmla="*/ 2147483646 h 242"/>
                <a:gd name="T80" fmla="*/ 2147483646 w 362"/>
                <a:gd name="T81" fmla="*/ 2147483646 h 242"/>
                <a:gd name="T82" fmla="*/ 2147483646 w 362"/>
                <a:gd name="T83" fmla="*/ 2147483646 h 242"/>
                <a:gd name="T84" fmla="*/ 2147483646 w 362"/>
                <a:gd name="T85" fmla="*/ 2147483646 h 242"/>
                <a:gd name="T86" fmla="*/ 2147483646 w 362"/>
                <a:gd name="T87" fmla="*/ 2147483646 h 242"/>
                <a:gd name="T88" fmla="*/ 2147483646 w 362"/>
                <a:gd name="T89" fmla="*/ 2147483646 h 242"/>
                <a:gd name="T90" fmla="*/ 2147483646 w 362"/>
                <a:gd name="T91" fmla="*/ 2147483646 h 242"/>
                <a:gd name="T92" fmla="*/ 2147483646 w 362"/>
                <a:gd name="T93" fmla="*/ 2147483646 h 242"/>
                <a:gd name="T94" fmla="*/ 2147483646 w 362"/>
                <a:gd name="T95" fmla="*/ 2147483646 h 242"/>
                <a:gd name="T96" fmla="*/ 2147483646 w 362"/>
                <a:gd name="T97" fmla="*/ 2147483646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4" y="83"/>
                    <a:pt x="315" y="93"/>
                  </a:cubicBezTo>
                  <a:cubicBezTo>
                    <a:pt x="317" y="94"/>
                    <a:pt x="319" y="95"/>
                    <a:pt x="321" y="96"/>
                  </a:cubicBezTo>
                  <a:cubicBezTo>
                    <a:pt x="329" y="101"/>
                    <a:pt x="336" y="106"/>
                    <a:pt x="343"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1"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7" y="241"/>
                  </a:cubicBezTo>
                  <a:cubicBezTo>
                    <a:pt x="293" y="242"/>
                    <a:pt x="289" y="242"/>
                    <a:pt x="285" y="242"/>
                  </a:cubicBezTo>
                  <a:cubicBezTo>
                    <a:pt x="215" y="242"/>
                    <a:pt x="144" y="242"/>
                    <a:pt x="74" y="242"/>
                  </a:cubicBezTo>
                  <a:cubicBezTo>
                    <a:pt x="70" y="242"/>
                    <a:pt x="66" y="241"/>
                    <a:pt x="62" y="240"/>
                  </a:cubicBezTo>
                  <a:cubicBezTo>
                    <a:pt x="56" y="239"/>
                    <a:pt x="50" y="237"/>
                    <a:pt x="44" y="234"/>
                  </a:cubicBezTo>
                  <a:cubicBezTo>
                    <a:pt x="41" y="233"/>
                    <a:pt x="38" y="231"/>
                    <a:pt x="34" y="229"/>
                  </a:cubicBezTo>
                  <a:cubicBezTo>
                    <a:pt x="29" y="225"/>
                    <a:pt x="25" y="221"/>
                    <a:pt x="20" y="217"/>
                  </a:cubicBezTo>
                  <a:cubicBezTo>
                    <a:pt x="18" y="214"/>
                    <a:pt x="16" y="211"/>
                    <a:pt x="13" y="208"/>
                  </a:cubicBezTo>
                  <a:cubicBezTo>
                    <a:pt x="10" y="202"/>
                    <a:pt x="7" y="197"/>
                    <a:pt x="5" y="191"/>
                  </a:cubicBezTo>
                  <a:cubicBezTo>
                    <a:pt x="4" y="187"/>
                    <a:pt x="3" y="184"/>
                    <a:pt x="2" y="180"/>
                  </a:cubicBezTo>
                  <a:cubicBezTo>
                    <a:pt x="1" y="174"/>
                    <a:pt x="0" y="168"/>
                    <a:pt x="0" y="161"/>
                  </a:cubicBezTo>
                  <a:cubicBezTo>
                    <a:pt x="1" y="157"/>
                    <a:pt x="1" y="154"/>
                    <a:pt x="2" y="150"/>
                  </a:cubicBezTo>
                  <a:cubicBezTo>
                    <a:pt x="3" y="143"/>
                    <a:pt x="5" y="137"/>
                    <a:pt x="8" y="130"/>
                  </a:cubicBezTo>
                  <a:cubicBezTo>
                    <a:pt x="9" y="128"/>
                    <a:pt x="11" y="126"/>
                    <a:pt x="12" y="124"/>
                  </a:cubicBezTo>
                  <a:cubicBezTo>
                    <a:pt x="17" y="116"/>
                    <a:pt x="22" y="110"/>
                    <a:pt x="30" y="104"/>
                  </a:cubicBezTo>
                  <a:cubicBezTo>
                    <a:pt x="35" y="100"/>
                    <a:pt x="39" y="97"/>
                    <a:pt x="44" y="95"/>
                  </a:cubicBezTo>
                  <a:cubicBezTo>
                    <a:pt x="45" y="94"/>
                    <a:pt x="47" y="94"/>
                    <a:pt x="48" y="93"/>
                  </a:cubicBezTo>
                  <a:cubicBezTo>
                    <a:pt x="49" y="82"/>
                    <a:pt x="53" y="72"/>
                    <a:pt x="60" y="63"/>
                  </a:cubicBezTo>
                  <a:cubicBezTo>
                    <a:pt x="61" y="62"/>
                    <a:pt x="62" y="60"/>
                    <a:pt x="64" y="59"/>
                  </a:cubicBezTo>
                  <a:cubicBezTo>
                    <a:pt x="70"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6" y="8"/>
                    <a:pt x="153" y="5"/>
                    <a:pt x="161" y="2"/>
                  </a:cubicBezTo>
                  <a:cubicBezTo>
                    <a:pt x="164" y="2"/>
                    <a:pt x="166" y="1"/>
                    <a:pt x="168" y="1"/>
                  </a:cubicBezTo>
                  <a:cubicBezTo>
                    <a:pt x="177" y="0"/>
                    <a:pt x="185" y="0"/>
                    <a:pt x="195" y="1"/>
                  </a:cubicBezTo>
                  <a:cubicBezTo>
                    <a:pt x="197" y="1"/>
                    <a:pt x="199" y="2"/>
                    <a:pt x="201" y="2"/>
                  </a:cubicBezTo>
                  <a:cubicBezTo>
                    <a:pt x="210" y="5"/>
                    <a:pt x="217" y="8"/>
                    <a:pt x="224" y="13"/>
                  </a:cubicBezTo>
                  <a:cubicBezTo>
                    <a:pt x="226" y="14"/>
                    <a:pt x="228"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34">
              <a:extLst>
                <a:ext uri="{FF2B5EF4-FFF2-40B4-BE49-F238E27FC236}">
                  <a16:creationId xmlns:a16="http://schemas.microsoft.com/office/drawing/2014/main" id="{8E706002-DC12-4672-ACB1-1A433D5DAF1F}"/>
                </a:ext>
              </a:extLst>
            </p:cNvPr>
            <p:cNvSpPr>
              <a:spLocks/>
            </p:cNvSpPr>
            <p:nvPr/>
          </p:nvSpPr>
          <p:spPr bwMode="auto">
            <a:xfrm>
              <a:off x="7002719" y="1290426"/>
              <a:ext cx="1533286" cy="992239"/>
            </a:xfrm>
            <a:custGeom>
              <a:avLst/>
              <a:gdLst>
                <a:gd name="T0" fmla="*/ 2147483646 w 339"/>
                <a:gd name="T1" fmla="*/ 2147483646 h 219"/>
                <a:gd name="T2" fmla="*/ 2147483646 w 339"/>
                <a:gd name="T3" fmla="*/ 2147483646 h 219"/>
                <a:gd name="T4" fmla="*/ 2147483646 w 339"/>
                <a:gd name="T5" fmla="*/ 2147483646 h 219"/>
                <a:gd name="T6" fmla="*/ 2147483646 w 339"/>
                <a:gd name="T7" fmla="*/ 2147483646 h 219"/>
                <a:gd name="T8" fmla="*/ 2147483646 w 339"/>
                <a:gd name="T9" fmla="*/ 2147483646 h 219"/>
                <a:gd name="T10" fmla="*/ 2147483646 w 339"/>
                <a:gd name="T11" fmla="*/ 2147483646 h 219"/>
                <a:gd name="T12" fmla="*/ 2147483646 w 339"/>
                <a:gd name="T13" fmla="*/ 2147483646 h 219"/>
                <a:gd name="T14" fmla="*/ 2147483646 w 339"/>
                <a:gd name="T15" fmla="*/ 2147483646 h 219"/>
                <a:gd name="T16" fmla="*/ 2147483646 w 339"/>
                <a:gd name="T17" fmla="*/ 2147483646 h 219"/>
                <a:gd name="T18" fmla="*/ 2147483646 w 339"/>
                <a:gd name="T19" fmla="*/ 2147483646 h 219"/>
                <a:gd name="T20" fmla="*/ 2147483646 w 339"/>
                <a:gd name="T21" fmla="*/ 2147483646 h 219"/>
                <a:gd name="T22" fmla="*/ 2147483646 w 339"/>
                <a:gd name="T23" fmla="*/ 2147483646 h 219"/>
                <a:gd name="T24" fmla="*/ 2147483646 w 339"/>
                <a:gd name="T25" fmla="*/ 2147483646 h 219"/>
                <a:gd name="T26" fmla="*/ 2147483646 w 339"/>
                <a:gd name="T27" fmla="*/ 2147483646 h 219"/>
                <a:gd name="T28" fmla="*/ 2147483646 w 339"/>
                <a:gd name="T29" fmla="*/ 2147483646 h 219"/>
                <a:gd name="T30" fmla="*/ 2147483646 w 339"/>
                <a:gd name="T31" fmla="*/ 2147483646 h 219"/>
                <a:gd name="T32" fmla="*/ 2147483646 w 339"/>
                <a:gd name="T33" fmla="*/ 2147483646 h 219"/>
                <a:gd name="T34" fmla="*/ 2147483646 w 339"/>
                <a:gd name="T35" fmla="*/ 2147483646 h 219"/>
                <a:gd name="T36" fmla="*/ 2147483646 w 339"/>
                <a:gd name="T37" fmla="*/ 2147483646 h 219"/>
                <a:gd name="T38" fmla="*/ 2147483646 w 339"/>
                <a:gd name="T39" fmla="*/ 2147483646 h 219"/>
                <a:gd name="T40" fmla="*/ 2147483646 w 339"/>
                <a:gd name="T41" fmla="*/ 2147483646 h 219"/>
                <a:gd name="T42" fmla="*/ 2147483646 w 339"/>
                <a:gd name="T43" fmla="*/ 2147483646 h 219"/>
                <a:gd name="T44" fmla="*/ 2147483646 w 339"/>
                <a:gd name="T45" fmla="*/ 2147483646 h 219"/>
                <a:gd name="T46" fmla="*/ 2147483646 w 339"/>
                <a:gd name="T47" fmla="*/ 2147483646 h 219"/>
                <a:gd name="T48" fmla="*/ 2147483646 w 339"/>
                <a:gd name="T49" fmla="*/ 2147483646 h 219"/>
                <a:gd name="T50" fmla="*/ 2147483646 w 339"/>
                <a:gd name="T51" fmla="*/ 2147483646 h 219"/>
                <a:gd name="T52" fmla="*/ 2147483646 w 339"/>
                <a:gd name="T53" fmla="*/ 2147483646 h 219"/>
                <a:gd name="T54" fmla="*/ 2147483646 w 339"/>
                <a:gd name="T55" fmla="*/ 2147483646 h 219"/>
                <a:gd name="T56" fmla="*/ 2147483646 w 339"/>
                <a:gd name="T57" fmla="*/ 2147483646 h 219"/>
                <a:gd name="T58" fmla="*/ 2147483646 w 339"/>
                <a:gd name="T59" fmla="*/ 2147483646 h 219"/>
                <a:gd name="T60" fmla="*/ 0 w 339"/>
                <a:gd name="T61" fmla="*/ 2147483646 h 219"/>
                <a:gd name="T62" fmla="*/ 2147483646 w 339"/>
                <a:gd name="T63" fmla="*/ 2147483646 h 219"/>
                <a:gd name="T64" fmla="*/ 2147483646 w 339"/>
                <a:gd name="T65" fmla="*/ 2147483646 h 219"/>
                <a:gd name="T66" fmla="*/ 2147483646 w 339"/>
                <a:gd name="T67" fmla="*/ 2147483646 h 219"/>
                <a:gd name="T68" fmla="*/ 2147483646 w 339"/>
                <a:gd name="T69" fmla="*/ 2147483646 h 219"/>
                <a:gd name="T70" fmla="*/ 2147483646 w 339"/>
                <a:gd name="T71" fmla="*/ 2147483646 h 219"/>
                <a:gd name="T72" fmla="*/ 2147483646 w 339"/>
                <a:gd name="T73" fmla="*/ 2147483646 h 219"/>
                <a:gd name="T74" fmla="*/ 2147483646 w 339"/>
                <a:gd name="T75" fmla="*/ 2147483646 h 219"/>
                <a:gd name="T76" fmla="*/ 2147483646 w 339"/>
                <a:gd name="T77" fmla="*/ 2147483646 h 219"/>
                <a:gd name="T78" fmla="*/ 2147483646 w 339"/>
                <a:gd name="T79" fmla="*/ 2147483646 h 219"/>
                <a:gd name="T80" fmla="*/ 2147483646 w 339"/>
                <a:gd name="T81" fmla="*/ 2147483646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0" y="14"/>
                    <a:pt x="131" y="13"/>
                    <a:pt x="133" y="12"/>
                  </a:cubicBezTo>
                  <a:cubicBezTo>
                    <a:pt x="141" y="6"/>
                    <a:pt x="148" y="3"/>
                    <a:pt x="158" y="1"/>
                  </a:cubicBezTo>
                  <a:cubicBezTo>
                    <a:pt x="160" y="1"/>
                    <a:pt x="162" y="1"/>
                    <a:pt x="163" y="1"/>
                  </a:cubicBezTo>
                  <a:cubicBezTo>
                    <a:pt x="173" y="0"/>
                    <a:pt x="182" y="1"/>
                    <a:pt x="191" y="4"/>
                  </a:cubicBezTo>
                  <a:cubicBezTo>
                    <a:pt x="193" y="5"/>
                    <a:pt x="195" y="6"/>
                    <a:pt x="196" y="6"/>
                  </a:cubicBezTo>
                  <a:cubicBezTo>
                    <a:pt x="211" y="13"/>
                    <a:pt x="222" y="24"/>
                    <a:pt x="228" y="39"/>
                  </a:cubicBezTo>
                  <a:cubicBezTo>
                    <a:pt x="239" y="37"/>
                    <a:pt x="250" y="38"/>
                    <a:pt x="260" y="42"/>
                  </a:cubicBezTo>
                  <a:cubicBezTo>
                    <a:pt x="261" y="43"/>
                    <a:pt x="263" y="44"/>
                    <a:pt x="264" y="44"/>
                  </a:cubicBezTo>
                  <a:cubicBezTo>
                    <a:pt x="272" y="49"/>
                    <a:pt x="278" y="54"/>
                    <a:pt x="283" y="61"/>
                  </a:cubicBezTo>
                  <a:cubicBezTo>
                    <a:pt x="284" y="63"/>
                    <a:pt x="285" y="64"/>
                    <a:pt x="286" y="66"/>
                  </a:cubicBezTo>
                  <a:cubicBezTo>
                    <a:pt x="290" y="74"/>
                    <a:pt x="292" y="81"/>
                    <a:pt x="292" y="90"/>
                  </a:cubicBezTo>
                  <a:cubicBezTo>
                    <a:pt x="304" y="94"/>
                    <a:pt x="314" y="101"/>
                    <a:pt x="322" y="110"/>
                  </a:cubicBezTo>
                  <a:cubicBezTo>
                    <a:pt x="323" y="111"/>
                    <a:pt x="324" y="113"/>
                    <a:pt x="326" y="114"/>
                  </a:cubicBezTo>
                  <a:cubicBezTo>
                    <a:pt x="330" y="121"/>
                    <a:pt x="334" y="128"/>
                    <a:pt x="336" y="135"/>
                  </a:cubicBezTo>
                  <a:cubicBezTo>
                    <a:pt x="337" y="137"/>
                    <a:pt x="337" y="139"/>
                    <a:pt x="338" y="141"/>
                  </a:cubicBezTo>
                  <a:cubicBezTo>
                    <a:pt x="339" y="150"/>
                    <a:pt x="339" y="158"/>
                    <a:pt x="337" y="167"/>
                  </a:cubicBezTo>
                  <a:cubicBezTo>
                    <a:pt x="337" y="169"/>
                    <a:pt x="336" y="171"/>
                    <a:pt x="336" y="173"/>
                  </a:cubicBezTo>
                  <a:cubicBezTo>
                    <a:pt x="333" y="182"/>
                    <a:pt x="329" y="188"/>
                    <a:pt x="324" y="195"/>
                  </a:cubicBezTo>
                  <a:cubicBezTo>
                    <a:pt x="322" y="197"/>
                    <a:pt x="321" y="199"/>
                    <a:pt x="319" y="200"/>
                  </a:cubicBezTo>
                  <a:cubicBezTo>
                    <a:pt x="313" y="206"/>
                    <a:pt x="306" y="211"/>
                    <a:pt x="298" y="214"/>
                  </a:cubicBezTo>
                  <a:cubicBezTo>
                    <a:pt x="293" y="216"/>
                    <a:pt x="288" y="218"/>
                    <a:pt x="283" y="219"/>
                  </a:cubicBezTo>
                  <a:cubicBezTo>
                    <a:pt x="279" y="219"/>
                    <a:pt x="276" y="219"/>
                    <a:pt x="273" y="219"/>
                  </a:cubicBezTo>
                  <a:cubicBezTo>
                    <a:pt x="203" y="219"/>
                    <a:pt x="132" y="219"/>
                    <a:pt x="62" y="219"/>
                  </a:cubicBezTo>
                  <a:cubicBezTo>
                    <a:pt x="59" y="219"/>
                    <a:pt x="56" y="219"/>
                    <a:pt x="52" y="218"/>
                  </a:cubicBezTo>
                  <a:cubicBezTo>
                    <a:pt x="46" y="217"/>
                    <a:pt x="40" y="215"/>
                    <a:pt x="34" y="211"/>
                  </a:cubicBezTo>
                  <a:cubicBezTo>
                    <a:pt x="32" y="210"/>
                    <a:pt x="31" y="209"/>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0" y="145"/>
                    <a:pt x="1" y="143"/>
                    <a:pt x="1" y="141"/>
                  </a:cubicBezTo>
                  <a:cubicBezTo>
                    <a:pt x="3" y="133"/>
                    <a:pt x="5" y="126"/>
                    <a:pt x="9" y="119"/>
                  </a:cubicBezTo>
                  <a:cubicBezTo>
                    <a:pt x="11" y="118"/>
                    <a:pt x="12" y="116"/>
                    <a:pt x="13" y="114"/>
                  </a:cubicBezTo>
                  <a:cubicBezTo>
                    <a:pt x="21" y="103"/>
                    <a:pt x="33" y="95"/>
                    <a:pt x="47" y="90"/>
                  </a:cubicBezTo>
                  <a:cubicBezTo>
                    <a:pt x="47" y="89"/>
                    <a:pt x="47" y="87"/>
                    <a:pt x="47" y="85"/>
                  </a:cubicBezTo>
                  <a:cubicBezTo>
                    <a:pt x="48" y="76"/>
                    <a:pt x="51" y="69"/>
                    <a:pt x="56" y="61"/>
                  </a:cubicBezTo>
                  <a:cubicBezTo>
                    <a:pt x="57" y="60"/>
                    <a:pt x="58" y="59"/>
                    <a:pt x="59" y="57"/>
                  </a:cubicBezTo>
                  <a:cubicBezTo>
                    <a:pt x="64" y="50"/>
                    <a:pt x="71" y="46"/>
                    <a:pt x="79" y="42"/>
                  </a:cubicBezTo>
                  <a:cubicBezTo>
                    <a:pt x="89" y="38"/>
                    <a:pt x="99" y="37"/>
                    <a:pt x="110" y="39"/>
                  </a:cubicBezTo>
                  <a:cubicBezTo>
                    <a:pt x="114" y="29"/>
                    <a:pt x="120"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35">
              <a:extLst>
                <a:ext uri="{FF2B5EF4-FFF2-40B4-BE49-F238E27FC236}">
                  <a16:creationId xmlns:a16="http://schemas.microsoft.com/office/drawing/2014/main" id="{9C47BAD4-C7D4-4514-931F-38AA19CDB828}"/>
                </a:ext>
              </a:extLst>
            </p:cNvPr>
            <p:cNvSpPr>
              <a:spLocks/>
            </p:cNvSpPr>
            <p:nvPr/>
          </p:nvSpPr>
          <p:spPr bwMode="auto">
            <a:xfrm>
              <a:off x="7052362" y="1343961"/>
              <a:ext cx="1428587" cy="889471"/>
            </a:xfrm>
            <a:custGeom>
              <a:avLst/>
              <a:gdLst>
                <a:gd name="T0" fmla="*/ 55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2"/>
                    <a:pt x="0" y="142"/>
                  </a:cubicBezTo>
                  <a:cubicBezTo>
                    <a:pt x="0" y="114"/>
                    <a:pt x="21" y="91"/>
                    <a:pt x="48" y="88"/>
                  </a:cubicBezTo>
                  <a:cubicBezTo>
                    <a:pt x="47" y="85"/>
                    <a:pt x="47" y="82"/>
                    <a:pt x="47" y="79"/>
                  </a:cubicBezTo>
                  <a:cubicBezTo>
                    <a:pt x="47" y="56"/>
                    <a:pt x="66" y="38"/>
                    <a:pt x="88" y="38"/>
                  </a:cubicBezTo>
                  <a:cubicBezTo>
                    <a:pt x="95" y="38"/>
                    <a:pt x="101" y="39"/>
                    <a:pt x="106" y="42"/>
                  </a:cubicBezTo>
                  <a:cubicBezTo>
                    <a:pt x="111" y="18"/>
                    <a:pt x="133" y="0"/>
                    <a:pt x="158" y="0"/>
                  </a:cubicBezTo>
                  <a:cubicBezTo>
                    <a:pt x="184" y="0"/>
                    <a:pt x="205" y="18"/>
                    <a:pt x="210" y="42"/>
                  </a:cubicBezTo>
                  <a:cubicBezTo>
                    <a:pt x="216"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4" y="196"/>
                    <a:pt x="55" y="196"/>
                  </a:cubicBezTo>
                  <a:close/>
                </a:path>
              </a:pathLst>
            </a:custGeom>
            <a:solidFill>
              <a:srgbClr val="E85F5A"/>
            </a:solidFill>
            <a:ln>
              <a:solidFill>
                <a:srgbClr val="E85F5A"/>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46" name="Freeform 36">
              <a:extLst>
                <a:ext uri="{FF2B5EF4-FFF2-40B4-BE49-F238E27FC236}">
                  <a16:creationId xmlns:a16="http://schemas.microsoft.com/office/drawing/2014/main" id="{59D8B0EF-EB6A-40F5-B305-DCA8F368F342}"/>
                </a:ext>
              </a:extLst>
            </p:cNvPr>
            <p:cNvSpPr>
              <a:spLocks/>
            </p:cNvSpPr>
            <p:nvPr/>
          </p:nvSpPr>
          <p:spPr bwMode="auto">
            <a:xfrm>
              <a:off x="7738772" y="2315165"/>
              <a:ext cx="55443" cy="1368869"/>
            </a:xfrm>
            <a:custGeom>
              <a:avLst/>
              <a:gdLst>
                <a:gd name="T0" fmla="*/ 2147483646 w 12"/>
                <a:gd name="T1" fmla="*/ 0 h 302"/>
                <a:gd name="T2" fmla="*/ 2147483646 w 12"/>
                <a:gd name="T3" fmla="*/ 2147483646 h 302"/>
                <a:gd name="T4" fmla="*/ 0 w 12"/>
                <a:gd name="T5" fmla="*/ 2147483646 h 302"/>
                <a:gd name="T6" fmla="*/ 0 w 12"/>
                <a:gd name="T7" fmla="*/ 0 h 302"/>
                <a:gd name="T8" fmla="*/ 2147483646 w 12"/>
                <a:gd name="T9" fmla="*/ 0 h 3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302">
                  <a:moveTo>
                    <a:pt x="12" y="0"/>
                  </a:moveTo>
                  <a:cubicBezTo>
                    <a:pt x="12" y="100"/>
                    <a:pt x="12" y="201"/>
                    <a:pt x="12" y="302"/>
                  </a:cubicBezTo>
                  <a:cubicBezTo>
                    <a:pt x="8" y="302"/>
                    <a:pt x="4" y="302"/>
                    <a:pt x="0" y="302"/>
                  </a:cubicBezTo>
                  <a:cubicBezTo>
                    <a:pt x="0" y="201"/>
                    <a:pt x="0" y="100"/>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Oval 37">
              <a:extLst>
                <a:ext uri="{FF2B5EF4-FFF2-40B4-BE49-F238E27FC236}">
                  <a16:creationId xmlns:a16="http://schemas.microsoft.com/office/drawing/2014/main" id="{5957AA7F-FBF4-4CAE-A4B9-12C9BD470A0D}"/>
                </a:ext>
              </a:extLst>
            </p:cNvPr>
            <p:cNvSpPr>
              <a:spLocks noChangeArrowheads="1"/>
            </p:cNvSpPr>
            <p:nvPr/>
          </p:nvSpPr>
          <p:spPr bwMode="auto">
            <a:xfrm>
              <a:off x="7476852" y="3267256"/>
              <a:ext cx="583108"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48" name="Oval 38">
              <a:extLst>
                <a:ext uri="{FF2B5EF4-FFF2-40B4-BE49-F238E27FC236}">
                  <a16:creationId xmlns:a16="http://schemas.microsoft.com/office/drawing/2014/main" id="{CDF0EB9B-358C-4671-8C7C-59FECFC3E2A3}"/>
                </a:ext>
              </a:extLst>
            </p:cNvPr>
            <p:cNvSpPr>
              <a:spLocks noChangeArrowheads="1"/>
            </p:cNvSpPr>
            <p:nvPr/>
          </p:nvSpPr>
          <p:spPr bwMode="auto">
            <a:xfrm>
              <a:off x="7526559" y="3316963"/>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49" name="Oval 39">
              <a:extLst>
                <a:ext uri="{FF2B5EF4-FFF2-40B4-BE49-F238E27FC236}">
                  <a16:creationId xmlns:a16="http://schemas.microsoft.com/office/drawing/2014/main" id="{67C75F2A-83F0-49AA-BCE1-7361ED61BB8A}"/>
                </a:ext>
              </a:extLst>
            </p:cNvPr>
            <p:cNvSpPr>
              <a:spLocks noChangeArrowheads="1"/>
            </p:cNvSpPr>
            <p:nvPr/>
          </p:nvSpPr>
          <p:spPr bwMode="auto">
            <a:xfrm>
              <a:off x="7582527" y="3370685"/>
              <a:ext cx="374607" cy="376436"/>
            </a:xfrm>
            <a:prstGeom prst="ellipse">
              <a:avLst/>
            </a:prstGeom>
            <a:solidFill>
              <a:srgbClr val="E85F5A"/>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50" name="矩形 97">
              <a:extLst>
                <a:ext uri="{FF2B5EF4-FFF2-40B4-BE49-F238E27FC236}">
                  <a16:creationId xmlns:a16="http://schemas.microsoft.com/office/drawing/2014/main" id="{12544A1C-3536-4333-8A08-70CB1ED26BF5}"/>
                </a:ext>
              </a:extLst>
            </p:cNvPr>
            <p:cNvSpPr>
              <a:spLocks noChangeArrowheads="1"/>
            </p:cNvSpPr>
            <p:nvPr/>
          </p:nvSpPr>
          <p:spPr bwMode="auto">
            <a:xfrm>
              <a:off x="7382743" y="1589344"/>
              <a:ext cx="801731" cy="46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rPr>
                <a:t>40%</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1" name="组合 98">
            <a:extLst>
              <a:ext uri="{FF2B5EF4-FFF2-40B4-BE49-F238E27FC236}">
                <a16:creationId xmlns:a16="http://schemas.microsoft.com/office/drawing/2014/main" id="{EAC9A457-A147-48C7-8A66-D3F3F285D62D}"/>
              </a:ext>
            </a:extLst>
          </p:cNvPr>
          <p:cNvGrpSpPr>
            <a:grpSpLocks/>
          </p:cNvGrpSpPr>
          <p:nvPr/>
        </p:nvGrpSpPr>
        <p:grpSpPr bwMode="auto">
          <a:xfrm>
            <a:off x="8901906" y="2683903"/>
            <a:ext cx="1636712" cy="2616200"/>
            <a:chOff x="8761600" y="2269282"/>
            <a:chExt cx="1636525" cy="2615380"/>
          </a:xfrm>
        </p:grpSpPr>
        <p:sp>
          <p:nvSpPr>
            <p:cNvPr id="52" name="Freeform 40">
              <a:extLst>
                <a:ext uri="{FF2B5EF4-FFF2-40B4-BE49-F238E27FC236}">
                  <a16:creationId xmlns:a16="http://schemas.microsoft.com/office/drawing/2014/main" id="{79BAEED4-7F94-4B33-B635-9A718EC38731}"/>
                </a:ext>
              </a:extLst>
            </p:cNvPr>
            <p:cNvSpPr>
              <a:spLocks/>
            </p:cNvSpPr>
            <p:nvPr/>
          </p:nvSpPr>
          <p:spPr bwMode="auto">
            <a:xfrm>
              <a:off x="8761600" y="2269282"/>
              <a:ext cx="1636525" cy="1101213"/>
            </a:xfrm>
            <a:custGeom>
              <a:avLst/>
              <a:gdLst>
                <a:gd name="T0" fmla="*/ 2147483646 w 362"/>
                <a:gd name="T1" fmla="*/ 2147483646 h 243"/>
                <a:gd name="T2" fmla="*/ 2147483646 w 362"/>
                <a:gd name="T3" fmla="*/ 2147483646 h 243"/>
                <a:gd name="T4" fmla="*/ 2147483646 w 362"/>
                <a:gd name="T5" fmla="*/ 2147483646 h 243"/>
                <a:gd name="T6" fmla="*/ 2147483646 w 362"/>
                <a:gd name="T7" fmla="*/ 2147483646 h 243"/>
                <a:gd name="T8" fmla="*/ 2147483646 w 362"/>
                <a:gd name="T9" fmla="*/ 2147483646 h 243"/>
                <a:gd name="T10" fmla="*/ 2147483646 w 362"/>
                <a:gd name="T11" fmla="*/ 2147483646 h 243"/>
                <a:gd name="T12" fmla="*/ 2147483646 w 362"/>
                <a:gd name="T13" fmla="*/ 2147483646 h 243"/>
                <a:gd name="T14" fmla="*/ 2147483646 w 362"/>
                <a:gd name="T15" fmla="*/ 2147483646 h 243"/>
                <a:gd name="T16" fmla="*/ 2147483646 w 362"/>
                <a:gd name="T17" fmla="*/ 2147483646 h 243"/>
                <a:gd name="T18" fmla="*/ 2147483646 w 362"/>
                <a:gd name="T19" fmla="*/ 2147483646 h 243"/>
                <a:gd name="T20" fmla="*/ 2147483646 w 362"/>
                <a:gd name="T21" fmla="*/ 2147483646 h 243"/>
                <a:gd name="T22" fmla="*/ 2147483646 w 362"/>
                <a:gd name="T23" fmla="*/ 2147483646 h 243"/>
                <a:gd name="T24" fmla="*/ 2147483646 w 362"/>
                <a:gd name="T25" fmla="*/ 2147483646 h 243"/>
                <a:gd name="T26" fmla="*/ 2147483646 w 362"/>
                <a:gd name="T27" fmla="*/ 2147483646 h 243"/>
                <a:gd name="T28" fmla="*/ 2147483646 w 362"/>
                <a:gd name="T29" fmla="*/ 2147483646 h 243"/>
                <a:gd name="T30" fmla="*/ 2147483646 w 362"/>
                <a:gd name="T31" fmla="*/ 2147483646 h 243"/>
                <a:gd name="T32" fmla="*/ 2147483646 w 362"/>
                <a:gd name="T33" fmla="*/ 2147483646 h 243"/>
                <a:gd name="T34" fmla="*/ 2147483646 w 362"/>
                <a:gd name="T35" fmla="*/ 2147483646 h 243"/>
                <a:gd name="T36" fmla="*/ 2147483646 w 362"/>
                <a:gd name="T37" fmla="*/ 2147483646 h 243"/>
                <a:gd name="T38" fmla="*/ 2147483646 w 362"/>
                <a:gd name="T39" fmla="*/ 2147483646 h 243"/>
                <a:gd name="T40" fmla="*/ 2147483646 w 362"/>
                <a:gd name="T41" fmla="*/ 2147483646 h 243"/>
                <a:gd name="T42" fmla="*/ 2147483646 w 362"/>
                <a:gd name="T43" fmla="*/ 2147483646 h 243"/>
                <a:gd name="T44" fmla="*/ 2147483646 w 362"/>
                <a:gd name="T45" fmla="*/ 2147483646 h 243"/>
                <a:gd name="T46" fmla="*/ 2147483646 w 362"/>
                <a:gd name="T47" fmla="*/ 2147483646 h 243"/>
                <a:gd name="T48" fmla="*/ 2147483646 w 362"/>
                <a:gd name="T49" fmla="*/ 2147483646 h 243"/>
                <a:gd name="T50" fmla="*/ 2147483646 w 362"/>
                <a:gd name="T51" fmla="*/ 2147483646 h 243"/>
                <a:gd name="T52" fmla="*/ 2147483646 w 362"/>
                <a:gd name="T53" fmla="*/ 2147483646 h 243"/>
                <a:gd name="T54" fmla="*/ 0 w 362"/>
                <a:gd name="T55" fmla="*/ 2147483646 h 243"/>
                <a:gd name="T56" fmla="*/ 2147483646 w 362"/>
                <a:gd name="T57" fmla="*/ 2147483646 h 243"/>
                <a:gd name="T58" fmla="*/ 2147483646 w 362"/>
                <a:gd name="T59" fmla="*/ 2147483646 h 243"/>
                <a:gd name="T60" fmla="*/ 2147483646 w 362"/>
                <a:gd name="T61" fmla="*/ 2147483646 h 243"/>
                <a:gd name="T62" fmla="*/ 2147483646 w 362"/>
                <a:gd name="T63" fmla="*/ 2147483646 h 243"/>
                <a:gd name="T64" fmla="*/ 2147483646 w 362"/>
                <a:gd name="T65" fmla="*/ 2147483646 h 243"/>
                <a:gd name="T66" fmla="*/ 2147483646 w 362"/>
                <a:gd name="T67" fmla="*/ 2147483646 h 243"/>
                <a:gd name="T68" fmla="*/ 2147483646 w 362"/>
                <a:gd name="T69" fmla="*/ 2147483646 h 243"/>
                <a:gd name="T70" fmla="*/ 2147483646 w 362"/>
                <a:gd name="T71" fmla="*/ 2147483646 h 243"/>
                <a:gd name="T72" fmla="*/ 2147483646 w 362"/>
                <a:gd name="T73" fmla="*/ 2147483646 h 243"/>
                <a:gd name="T74" fmla="*/ 2147483646 w 362"/>
                <a:gd name="T75" fmla="*/ 2147483646 h 243"/>
                <a:gd name="T76" fmla="*/ 2147483646 w 362"/>
                <a:gd name="T77" fmla="*/ 2147483646 h 243"/>
                <a:gd name="T78" fmla="*/ 2147483646 w 362"/>
                <a:gd name="T79" fmla="*/ 2147483646 h 243"/>
                <a:gd name="T80" fmla="*/ 2147483646 w 362"/>
                <a:gd name="T81" fmla="*/ 2147483646 h 243"/>
                <a:gd name="T82" fmla="*/ 2147483646 w 362"/>
                <a:gd name="T83" fmla="*/ 2147483646 h 243"/>
                <a:gd name="T84" fmla="*/ 2147483646 w 362"/>
                <a:gd name="T85" fmla="*/ 2147483646 h 243"/>
                <a:gd name="T86" fmla="*/ 2147483646 w 362"/>
                <a:gd name="T87" fmla="*/ 2147483646 h 243"/>
                <a:gd name="T88" fmla="*/ 2147483646 w 362"/>
                <a:gd name="T89" fmla="*/ 2147483646 h 243"/>
                <a:gd name="T90" fmla="*/ 2147483646 w 362"/>
                <a:gd name="T91" fmla="*/ 2147483646 h 243"/>
                <a:gd name="T92" fmla="*/ 2147483646 w 362"/>
                <a:gd name="T93" fmla="*/ 2147483646 h 243"/>
                <a:gd name="T94" fmla="*/ 2147483646 w 362"/>
                <a:gd name="T95" fmla="*/ 2147483646 h 243"/>
                <a:gd name="T96" fmla="*/ 2147483646 w 362"/>
                <a:gd name="T97" fmla="*/ 2147483646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2" y="46"/>
                    <a:pt x="282" y="46"/>
                    <a:pt x="282" y="46"/>
                  </a:cubicBezTo>
                  <a:cubicBezTo>
                    <a:pt x="289" y="51"/>
                    <a:pt x="295" y="55"/>
                    <a:pt x="301" y="62"/>
                  </a:cubicBezTo>
                  <a:cubicBezTo>
                    <a:pt x="304" y="67"/>
                    <a:pt x="304" y="67"/>
                    <a:pt x="304" y="67"/>
                  </a:cubicBezTo>
                  <a:cubicBezTo>
                    <a:pt x="310" y="75"/>
                    <a:pt x="314" y="84"/>
                    <a:pt x="315" y="94"/>
                  </a:cubicBezTo>
                  <a:cubicBezTo>
                    <a:pt x="321" y="97"/>
                    <a:pt x="321" y="97"/>
                    <a:pt x="321" y="97"/>
                  </a:cubicBezTo>
                  <a:cubicBezTo>
                    <a:pt x="329" y="102"/>
                    <a:pt x="336" y="107"/>
                    <a:pt x="343" y="114"/>
                  </a:cubicBezTo>
                  <a:cubicBezTo>
                    <a:pt x="347" y="119"/>
                    <a:pt x="347" y="119"/>
                    <a:pt x="347" y="119"/>
                  </a:cubicBezTo>
                  <a:cubicBezTo>
                    <a:pt x="353" y="127"/>
                    <a:pt x="356" y="135"/>
                    <a:pt x="359" y="144"/>
                  </a:cubicBezTo>
                  <a:cubicBezTo>
                    <a:pt x="360" y="148"/>
                    <a:pt x="361" y="151"/>
                    <a:pt x="362"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7" y="242"/>
                  </a:cubicBezTo>
                  <a:cubicBezTo>
                    <a:pt x="293" y="243"/>
                    <a:pt x="289" y="243"/>
                    <a:pt x="285" y="243"/>
                  </a:cubicBezTo>
                  <a:cubicBezTo>
                    <a:pt x="74" y="243"/>
                    <a:pt x="74" y="243"/>
                    <a:pt x="74" y="243"/>
                  </a:cubicBezTo>
                  <a:cubicBezTo>
                    <a:pt x="70" y="243"/>
                    <a:pt x="66" y="242"/>
                    <a:pt x="62" y="241"/>
                  </a:cubicBezTo>
                  <a:cubicBezTo>
                    <a:pt x="56" y="240"/>
                    <a:pt x="50" y="238"/>
                    <a:pt x="44" y="235"/>
                  </a:cubicBezTo>
                  <a:cubicBezTo>
                    <a:pt x="41" y="234"/>
                    <a:pt x="38" y="232"/>
                    <a:pt x="34" y="230"/>
                  </a:cubicBezTo>
                  <a:cubicBezTo>
                    <a:pt x="29" y="226"/>
                    <a:pt x="25" y="222"/>
                    <a:pt x="20" y="218"/>
                  </a:cubicBezTo>
                  <a:cubicBezTo>
                    <a:pt x="18" y="215"/>
                    <a:pt x="16" y="212"/>
                    <a:pt x="14" y="209"/>
                  </a:cubicBezTo>
                  <a:cubicBezTo>
                    <a:pt x="10" y="203"/>
                    <a:pt x="7" y="198"/>
                    <a:pt x="5" y="192"/>
                  </a:cubicBezTo>
                  <a:cubicBezTo>
                    <a:pt x="4" y="188"/>
                    <a:pt x="3" y="185"/>
                    <a:pt x="2" y="181"/>
                  </a:cubicBezTo>
                  <a:cubicBezTo>
                    <a:pt x="1" y="175"/>
                    <a:pt x="0" y="168"/>
                    <a:pt x="0" y="162"/>
                  </a:cubicBezTo>
                  <a:cubicBezTo>
                    <a:pt x="1" y="158"/>
                    <a:pt x="1" y="155"/>
                    <a:pt x="2" y="151"/>
                  </a:cubicBezTo>
                  <a:cubicBezTo>
                    <a:pt x="3" y="144"/>
                    <a:pt x="5" y="138"/>
                    <a:pt x="8" y="131"/>
                  </a:cubicBezTo>
                  <a:cubicBezTo>
                    <a:pt x="12" y="125"/>
                    <a:pt x="12" y="125"/>
                    <a:pt x="12" y="125"/>
                  </a:cubicBezTo>
                  <a:cubicBezTo>
                    <a:pt x="17" y="117"/>
                    <a:pt x="23" y="111"/>
                    <a:pt x="30" y="105"/>
                  </a:cubicBezTo>
                  <a:cubicBezTo>
                    <a:pt x="35" y="101"/>
                    <a:pt x="39" y="98"/>
                    <a:pt x="45" y="96"/>
                  </a:cubicBezTo>
                  <a:cubicBezTo>
                    <a:pt x="48" y="94"/>
                    <a:pt x="48" y="94"/>
                    <a:pt x="48" y="94"/>
                  </a:cubicBezTo>
                  <a:cubicBezTo>
                    <a:pt x="49" y="83"/>
                    <a:pt x="53" y="73"/>
                    <a:pt x="60" y="64"/>
                  </a:cubicBezTo>
                  <a:cubicBezTo>
                    <a:pt x="64" y="60"/>
                    <a:pt x="64" y="60"/>
                    <a:pt x="64" y="60"/>
                  </a:cubicBezTo>
                  <a:cubicBezTo>
                    <a:pt x="70" y="53"/>
                    <a:pt x="76" y="49"/>
                    <a:pt x="83" y="45"/>
                  </a:cubicBezTo>
                  <a:cubicBezTo>
                    <a:pt x="89" y="42"/>
                    <a:pt x="89" y="42"/>
                    <a:pt x="89" y="42"/>
                  </a:cubicBezTo>
                  <a:cubicBezTo>
                    <a:pt x="98" y="39"/>
                    <a:pt x="106" y="38"/>
                    <a:pt x="115" y="39"/>
                  </a:cubicBezTo>
                  <a:cubicBezTo>
                    <a:pt x="120" y="31"/>
                    <a:pt x="126" y="24"/>
                    <a:pt x="133" y="18"/>
                  </a:cubicBezTo>
                  <a:cubicBezTo>
                    <a:pt x="138" y="14"/>
                    <a:pt x="138" y="14"/>
                    <a:pt x="138" y="14"/>
                  </a:cubicBezTo>
                  <a:cubicBezTo>
                    <a:pt x="146" y="9"/>
                    <a:pt x="153" y="6"/>
                    <a:pt x="162" y="3"/>
                  </a:cubicBezTo>
                  <a:cubicBezTo>
                    <a:pt x="168" y="2"/>
                    <a:pt x="168" y="2"/>
                    <a:pt x="168" y="2"/>
                  </a:cubicBezTo>
                  <a:cubicBezTo>
                    <a:pt x="177" y="0"/>
                    <a:pt x="185" y="0"/>
                    <a:pt x="195" y="2"/>
                  </a:cubicBezTo>
                  <a:cubicBezTo>
                    <a:pt x="201" y="3"/>
                    <a:pt x="201" y="3"/>
                    <a:pt x="201" y="3"/>
                  </a:cubicBezTo>
                  <a:cubicBezTo>
                    <a:pt x="210" y="6"/>
                    <a:pt x="217" y="9"/>
                    <a:pt x="224" y="14"/>
                  </a:cubicBezTo>
                  <a:cubicBezTo>
                    <a:pt x="229" y="18"/>
                    <a:pt x="229" y="18"/>
                    <a:pt x="229" y="18"/>
                  </a:cubicBezTo>
                  <a:cubicBezTo>
                    <a:pt x="237"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41">
              <a:extLst>
                <a:ext uri="{FF2B5EF4-FFF2-40B4-BE49-F238E27FC236}">
                  <a16:creationId xmlns:a16="http://schemas.microsoft.com/office/drawing/2014/main" id="{D1457AD9-CE52-4602-A11D-8B67C4673C9C}"/>
                </a:ext>
              </a:extLst>
            </p:cNvPr>
            <p:cNvSpPr>
              <a:spLocks/>
            </p:cNvSpPr>
            <p:nvPr/>
          </p:nvSpPr>
          <p:spPr bwMode="auto">
            <a:xfrm>
              <a:off x="8815131" y="2324725"/>
              <a:ext cx="1533286" cy="992239"/>
            </a:xfrm>
            <a:custGeom>
              <a:avLst/>
              <a:gdLst>
                <a:gd name="T0" fmla="*/ 2147483646 w 339"/>
                <a:gd name="T1" fmla="*/ 2147483646 h 219"/>
                <a:gd name="T2" fmla="*/ 2147483646 w 339"/>
                <a:gd name="T3" fmla="*/ 2147483646 h 219"/>
                <a:gd name="T4" fmla="*/ 2147483646 w 339"/>
                <a:gd name="T5" fmla="*/ 2147483646 h 219"/>
                <a:gd name="T6" fmla="*/ 2147483646 w 339"/>
                <a:gd name="T7" fmla="*/ 2147483646 h 219"/>
                <a:gd name="T8" fmla="*/ 2147483646 w 339"/>
                <a:gd name="T9" fmla="*/ 2147483646 h 219"/>
                <a:gd name="T10" fmla="*/ 2147483646 w 339"/>
                <a:gd name="T11" fmla="*/ 2147483646 h 219"/>
                <a:gd name="T12" fmla="*/ 2147483646 w 339"/>
                <a:gd name="T13" fmla="*/ 2147483646 h 219"/>
                <a:gd name="T14" fmla="*/ 2147483646 w 339"/>
                <a:gd name="T15" fmla="*/ 2147483646 h 219"/>
                <a:gd name="T16" fmla="*/ 2147483646 w 339"/>
                <a:gd name="T17" fmla="*/ 2147483646 h 219"/>
                <a:gd name="T18" fmla="*/ 2147483646 w 339"/>
                <a:gd name="T19" fmla="*/ 2147483646 h 219"/>
                <a:gd name="T20" fmla="*/ 2147483646 w 339"/>
                <a:gd name="T21" fmla="*/ 2147483646 h 219"/>
                <a:gd name="T22" fmla="*/ 2147483646 w 339"/>
                <a:gd name="T23" fmla="*/ 2147483646 h 219"/>
                <a:gd name="T24" fmla="*/ 2147483646 w 339"/>
                <a:gd name="T25" fmla="*/ 2147483646 h 219"/>
                <a:gd name="T26" fmla="*/ 2147483646 w 339"/>
                <a:gd name="T27" fmla="*/ 2147483646 h 219"/>
                <a:gd name="T28" fmla="*/ 2147483646 w 339"/>
                <a:gd name="T29" fmla="*/ 2147483646 h 219"/>
                <a:gd name="T30" fmla="*/ 2147483646 w 339"/>
                <a:gd name="T31" fmla="*/ 2147483646 h 219"/>
                <a:gd name="T32" fmla="*/ 2147483646 w 339"/>
                <a:gd name="T33" fmla="*/ 2147483646 h 219"/>
                <a:gd name="T34" fmla="*/ 2147483646 w 339"/>
                <a:gd name="T35" fmla="*/ 2147483646 h 219"/>
                <a:gd name="T36" fmla="*/ 2147483646 w 339"/>
                <a:gd name="T37" fmla="*/ 2147483646 h 219"/>
                <a:gd name="T38" fmla="*/ 2147483646 w 339"/>
                <a:gd name="T39" fmla="*/ 2147483646 h 219"/>
                <a:gd name="T40" fmla="*/ 2147483646 w 339"/>
                <a:gd name="T41" fmla="*/ 2147483646 h 219"/>
                <a:gd name="T42" fmla="*/ 2147483646 w 339"/>
                <a:gd name="T43" fmla="*/ 2147483646 h 219"/>
                <a:gd name="T44" fmla="*/ 2147483646 w 339"/>
                <a:gd name="T45" fmla="*/ 2147483646 h 219"/>
                <a:gd name="T46" fmla="*/ 2147483646 w 339"/>
                <a:gd name="T47" fmla="*/ 2147483646 h 219"/>
                <a:gd name="T48" fmla="*/ 2147483646 w 339"/>
                <a:gd name="T49" fmla="*/ 2147483646 h 219"/>
                <a:gd name="T50" fmla="*/ 2147483646 w 339"/>
                <a:gd name="T51" fmla="*/ 2147483646 h 219"/>
                <a:gd name="T52" fmla="*/ 2147483646 w 339"/>
                <a:gd name="T53" fmla="*/ 2147483646 h 219"/>
                <a:gd name="T54" fmla="*/ 2147483646 w 339"/>
                <a:gd name="T55" fmla="*/ 2147483646 h 219"/>
                <a:gd name="T56" fmla="*/ 2147483646 w 339"/>
                <a:gd name="T57" fmla="*/ 2147483646 h 219"/>
                <a:gd name="T58" fmla="*/ 2147483646 w 339"/>
                <a:gd name="T59" fmla="*/ 2147483646 h 219"/>
                <a:gd name="T60" fmla="*/ 0 w 339"/>
                <a:gd name="T61" fmla="*/ 2147483646 h 219"/>
                <a:gd name="T62" fmla="*/ 2147483646 w 339"/>
                <a:gd name="T63" fmla="*/ 2147483646 h 219"/>
                <a:gd name="T64" fmla="*/ 2147483646 w 339"/>
                <a:gd name="T65" fmla="*/ 2147483646 h 219"/>
                <a:gd name="T66" fmla="*/ 2147483646 w 339"/>
                <a:gd name="T67" fmla="*/ 2147483646 h 219"/>
                <a:gd name="T68" fmla="*/ 2147483646 w 339"/>
                <a:gd name="T69" fmla="*/ 2147483646 h 219"/>
                <a:gd name="T70" fmla="*/ 2147483646 w 339"/>
                <a:gd name="T71" fmla="*/ 2147483646 h 219"/>
                <a:gd name="T72" fmla="*/ 2147483646 w 339"/>
                <a:gd name="T73" fmla="*/ 2147483646 h 219"/>
                <a:gd name="T74" fmla="*/ 2147483646 w 339"/>
                <a:gd name="T75" fmla="*/ 2147483646 h 219"/>
                <a:gd name="T76" fmla="*/ 2147483646 w 339"/>
                <a:gd name="T77" fmla="*/ 2147483646 h 219"/>
                <a:gd name="T78" fmla="*/ 2147483646 w 339"/>
                <a:gd name="T79" fmla="*/ 2147483646 h 219"/>
                <a:gd name="T80" fmla="*/ 2147483646 w 339"/>
                <a:gd name="T81" fmla="*/ 2147483646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3" y="12"/>
                    <a:pt x="133" y="12"/>
                    <a:pt x="133" y="12"/>
                  </a:cubicBezTo>
                  <a:cubicBezTo>
                    <a:pt x="141" y="6"/>
                    <a:pt x="149" y="3"/>
                    <a:pt x="158" y="1"/>
                  </a:cubicBezTo>
                  <a:cubicBezTo>
                    <a:pt x="164" y="1"/>
                    <a:pt x="164" y="1"/>
                    <a:pt x="164" y="1"/>
                  </a:cubicBezTo>
                  <a:cubicBezTo>
                    <a:pt x="173" y="0"/>
                    <a:pt x="182" y="1"/>
                    <a:pt x="191" y="4"/>
                  </a:cubicBezTo>
                  <a:cubicBezTo>
                    <a:pt x="196" y="6"/>
                    <a:pt x="196" y="6"/>
                    <a:pt x="196" y="6"/>
                  </a:cubicBezTo>
                  <a:cubicBezTo>
                    <a:pt x="211" y="13"/>
                    <a:pt x="222" y="24"/>
                    <a:pt x="229" y="39"/>
                  </a:cubicBezTo>
                  <a:cubicBezTo>
                    <a:pt x="239" y="37"/>
                    <a:pt x="250" y="38"/>
                    <a:pt x="260" y="42"/>
                  </a:cubicBezTo>
                  <a:cubicBezTo>
                    <a:pt x="264" y="44"/>
                    <a:pt x="264" y="44"/>
                    <a:pt x="264" y="44"/>
                  </a:cubicBezTo>
                  <a:cubicBezTo>
                    <a:pt x="272" y="49"/>
                    <a:pt x="278" y="54"/>
                    <a:pt x="283" y="61"/>
                  </a:cubicBezTo>
                  <a:cubicBezTo>
                    <a:pt x="286" y="66"/>
                    <a:pt x="286" y="66"/>
                    <a:pt x="286" y="66"/>
                  </a:cubicBezTo>
                  <a:cubicBezTo>
                    <a:pt x="290" y="74"/>
                    <a:pt x="292" y="81"/>
                    <a:pt x="292" y="90"/>
                  </a:cubicBezTo>
                  <a:cubicBezTo>
                    <a:pt x="304" y="94"/>
                    <a:pt x="314" y="101"/>
                    <a:pt x="322" y="110"/>
                  </a:cubicBezTo>
                  <a:cubicBezTo>
                    <a:pt x="326" y="114"/>
                    <a:pt x="326" y="114"/>
                    <a:pt x="326" y="114"/>
                  </a:cubicBezTo>
                  <a:cubicBezTo>
                    <a:pt x="331" y="121"/>
                    <a:pt x="334" y="127"/>
                    <a:pt x="336" y="135"/>
                  </a:cubicBezTo>
                  <a:cubicBezTo>
                    <a:pt x="338" y="141"/>
                    <a:pt x="338" y="141"/>
                    <a:pt x="338" y="141"/>
                  </a:cubicBezTo>
                  <a:cubicBezTo>
                    <a:pt x="339" y="150"/>
                    <a:pt x="339" y="158"/>
                    <a:pt x="337" y="167"/>
                  </a:cubicBezTo>
                  <a:cubicBezTo>
                    <a:pt x="336" y="173"/>
                    <a:pt x="336" y="173"/>
                    <a:pt x="336" y="173"/>
                  </a:cubicBezTo>
                  <a:cubicBezTo>
                    <a:pt x="333" y="182"/>
                    <a:pt x="329" y="188"/>
                    <a:pt x="324" y="195"/>
                  </a:cubicBezTo>
                  <a:cubicBezTo>
                    <a:pt x="319" y="200"/>
                    <a:pt x="319" y="200"/>
                    <a:pt x="319" y="200"/>
                  </a:cubicBezTo>
                  <a:cubicBezTo>
                    <a:pt x="313" y="206"/>
                    <a:pt x="307" y="211"/>
                    <a:pt x="298" y="214"/>
                  </a:cubicBezTo>
                  <a:cubicBezTo>
                    <a:pt x="293" y="216"/>
                    <a:pt x="288" y="218"/>
                    <a:pt x="283" y="219"/>
                  </a:cubicBezTo>
                  <a:cubicBezTo>
                    <a:pt x="280" y="219"/>
                    <a:pt x="276" y="219"/>
                    <a:pt x="273" y="219"/>
                  </a:cubicBezTo>
                  <a:cubicBezTo>
                    <a:pt x="62" y="219"/>
                    <a:pt x="62" y="219"/>
                    <a:pt x="62" y="219"/>
                  </a:cubicBezTo>
                  <a:cubicBezTo>
                    <a:pt x="59" y="219"/>
                    <a:pt x="56" y="219"/>
                    <a:pt x="52" y="218"/>
                  </a:cubicBezTo>
                  <a:cubicBezTo>
                    <a:pt x="46" y="217"/>
                    <a:pt x="40" y="214"/>
                    <a:pt x="34" y="211"/>
                  </a:cubicBezTo>
                  <a:cubicBezTo>
                    <a:pt x="29" y="208"/>
                    <a:pt x="29" y="208"/>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1" y="141"/>
                    <a:pt x="1" y="141"/>
                    <a:pt x="1" y="141"/>
                  </a:cubicBezTo>
                  <a:cubicBezTo>
                    <a:pt x="3" y="133"/>
                    <a:pt x="5" y="126"/>
                    <a:pt x="10" y="119"/>
                  </a:cubicBezTo>
                  <a:cubicBezTo>
                    <a:pt x="13" y="114"/>
                    <a:pt x="13" y="114"/>
                    <a:pt x="13" y="114"/>
                  </a:cubicBezTo>
                  <a:cubicBezTo>
                    <a:pt x="22" y="103"/>
                    <a:pt x="33" y="94"/>
                    <a:pt x="47" y="90"/>
                  </a:cubicBezTo>
                  <a:cubicBezTo>
                    <a:pt x="47" y="85"/>
                    <a:pt x="47" y="85"/>
                    <a:pt x="47" y="85"/>
                  </a:cubicBezTo>
                  <a:cubicBezTo>
                    <a:pt x="48" y="76"/>
                    <a:pt x="51" y="69"/>
                    <a:pt x="56" y="61"/>
                  </a:cubicBezTo>
                  <a:cubicBezTo>
                    <a:pt x="59" y="57"/>
                    <a:pt x="59" y="57"/>
                    <a:pt x="59" y="57"/>
                  </a:cubicBezTo>
                  <a:cubicBezTo>
                    <a:pt x="65" y="50"/>
                    <a:pt x="71" y="46"/>
                    <a:pt x="79" y="42"/>
                  </a:cubicBezTo>
                  <a:cubicBezTo>
                    <a:pt x="89" y="38"/>
                    <a:pt x="99" y="37"/>
                    <a:pt x="110" y="39"/>
                  </a:cubicBezTo>
                  <a:cubicBezTo>
                    <a:pt x="114" y="29"/>
                    <a:pt x="121" y="22"/>
                    <a:pt x="128"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42">
              <a:extLst>
                <a:ext uri="{FF2B5EF4-FFF2-40B4-BE49-F238E27FC236}">
                  <a16:creationId xmlns:a16="http://schemas.microsoft.com/office/drawing/2014/main" id="{495419CC-1226-47BB-9A32-EEF968828182}"/>
                </a:ext>
              </a:extLst>
            </p:cNvPr>
            <p:cNvSpPr>
              <a:spLocks/>
            </p:cNvSpPr>
            <p:nvPr/>
          </p:nvSpPr>
          <p:spPr bwMode="auto">
            <a:xfrm>
              <a:off x="8864775" y="2378785"/>
              <a:ext cx="1430175"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9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6" y="37"/>
                    <a:pt x="88" y="37"/>
                  </a:cubicBezTo>
                  <a:cubicBezTo>
                    <a:pt x="95" y="37"/>
                    <a:pt x="101" y="39"/>
                    <a:pt x="106" y="42"/>
                  </a:cubicBezTo>
                  <a:cubicBezTo>
                    <a:pt x="112" y="18"/>
                    <a:pt x="133" y="0"/>
                    <a:pt x="158" y="0"/>
                  </a:cubicBezTo>
                  <a:cubicBezTo>
                    <a:pt x="184" y="0"/>
                    <a:pt x="205" y="18"/>
                    <a:pt x="210" y="42"/>
                  </a:cubicBezTo>
                  <a:cubicBezTo>
                    <a:pt x="216" y="39"/>
                    <a:pt x="222" y="37"/>
                    <a:pt x="228" y="37"/>
                  </a:cubicBezTo>
                  <a:cubicBezTo>
                    <a:pt x="251" y="37"/>
                    <a:pt x="269" y="56"/>
                    <a:pt x="269" y="79"/>
                  </a:cubicBezTo>
                  <a:cubicBezTo>
                    <a:pt x="269" y="82"/>
                    <a:pt x="269" y="85"/>
                    <a:pt x="269" y="88"/>
                  </a:cubicBezTo>
                  <a:cubicBezTo>
                    <a:pt x="295" y="91"/>
                    <a:pt x="316" y="114"/>
                    <a:pt x="316" y="141"/>
                  </a:cubicBezTo>
                  <a:cubicBezTo>
                    <a:pt x="316" y="171"/>
                    <a:pt x="292" y="196"/>
                    <a:pt x="262" y="196"/>
                  </a:cubicBezTo>
                  <a:cubicBezTo>
                    <a:pt x="55" y="196"/>
                    <a:pt x="55" y="196"/>
                    <a:pt x="55" y="196"/>
                  </a:cubicBezTo>
                  <a:close/>
                </a:path>
              </a:pathLst>
            </a:custGeom>
            <a:solidFill>
              <a:schemeClr val="bg1">
                <a:lumMod val="6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Freeform 43">
              <a:extLst>
                <a:ext uri="{FF2B5EF4-FFF2-40B4-BE49-F238E27FC236}">
                  <a16:creationId xmlns:a16="http://schemas.microsoft.com/office/drawing/2014/main" id="{A78EF515-66EF-40D9-BED0-3EB2B0A1348D}"/>
                </a:ext>
              </a:extLst>
            </p:cNvPr>
            <p:cNvSpPr>
              <a:spLocks/>
            </p:cNvSpPr>
            <p:nvPr/>
          </p:nvSpPr>
          <p:spPr bwMode="auto">
            <a:xfrm>
              <a:off x="9553097" y="3347553"/>
              <a:ext cx="53531" cy="1309602"/>
            </a:xfrm>
            <a:custGeom>
              <a:avLst/>
              <a:gdLst>
                <a:gd name="T0" fmla="*/ 2147483646 w 28"/>
                <a:gd name="T1" fmla="*/ 0 h 685"/>
                <a:gd name="T2" fmla="*/ 2147483646 w 28"/>
                <a:gd name="T3" fmla="*/ 2147483646 h 685"/>
                <a:gd name="T4" fmla="*/ 0 w 28"/>
                <a:gd name="T5" fmla="*/ 2147483646 h 685"/>
                <a:gd name="T6" fmla="*/ 2147483646 w 28"/>
                <a:gd name="T7" fmla="*/ 0 h 685"/>
                <a:gd name="T8" fmla="*/ 2147483646 w 28"/>
                <a:gd name="T9" fmla="*/ 0 h 685"/>
                <a:gd name="T10" fmla="*/ 2147483646 w 28"/>
                <a:gd name="T11" fmla="*/ 0 h 6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85">
                  <a:moveTo>
                    <a:pt x="28" y="0"/>
                  </a:moveTo>
                  <a:lnTo>
                    <a:pt x="28" y="685"/>
                  </a:lnTo>
                  <a:lnTo>
                    <a:pt x="0" y="685"/>
                  </a:lnTo>
                  <a:lnTo>
                    <a:pt x="2"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Oval 44">
              <a:extLst>
                <a:ext uri="{FF2B5EF4-FFF2-40B4-BE49-F238E27FC236}">
                  <a16:creationId xmlns:a16="http://schemas.microsoft.com/office/drawing/2014/main" id="{1582B112-AFE8-4AE1-A419-815D80338BC1}"/>
                </a:ext>
              </a:extLst>
            </p:cNvPr>
            <p:cNvSpPr>
              <a:spLocks noChangeArrowheads="1"/>
            </p:cNvSpPr>
            <p:nvPr/>
          </p:nvSpPr>
          <p:spPr bwMode="auto">
            <a:xfrm>
              <a:off x="9291177" y="4299643"/>
              <a:ext cx="583108"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57" name="Oval 45">
              <a:extLst>
                <a:ext uri="{FF2B5EF4-FFF2-40B4-BE49-F238E27FC236}">
                  <a16:creationId xmlns:a16="http://schemas.microsoft.com/office/drawing/2014/main" id="{4FBBF691-7277-4D4D-8208-B74CA13B059C}"/>
                </a:ext>
              </a:extLst>
            </p:cNvPr>
            <p:cNvSpPr>
              <a:spLocks noChangeArrowheads="1"/>
            </p:cNvSpPr>
            <p:nvPr/>
          </p:nvSpPr>
          <p:spPr bwMode="auto">
            <a:xfrm>
              <a:off x="9340884" y="4349351"/>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58" name="Oval 46">
              <a:extLst>
                <a:ext uri="{FF2B5EF4-FFF2-40B4-BE49-F238E27FC236}">
                  <a16:creationId xmlns:a16="http://schemas.microsoft.com/office/drawing/2014/main" id="{CBEC959B-D2AE-47C8-9E7F-A7FA2F2EFD17}"/>
                </a:ext>
              </a:extLst>
            </p:cNvPr>
            <p:cNvSpPr>
              <a:spLocks noChangeArrowheads="1"/>
            </p:cNvSpPr>
            <p:nvPr/>
          </p:nvSpPr>
          <p:spPr bwMode="auto">
            <a:xfrm>
              <a:off x="9394940" y="4405387"/>
              <a:ext cx="376195" cy="374533"/>
            </a:xfrm>
            <a:prstGeom prst="ellipse">
              <a:avLst/>
            </a:prstGeom>
            <a:solidFill>
              <a:schemeClr val="bg1">
                <a:lumMod val="8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59" name="矩形 106">
              <a:extLst>
                <a:ext uri="{FF2B5EF4-FFF2-40B4-BE49-F238E27FC236}">
                  <a16:creationId xmlns:a16="http://schemas.microsoft.com/office/drawing/2014/main" id="{5E0148B7-3820-415C-825E-E5CF5765ECC2}"/>
                </a:ext>
              </a:extLst>
            </p:cNvPr>
            <p:cNvSpPr>
              <a:spLocks noChangeArrowheads="1"/>
            </p:cNvSpPr>
            <p:nvPr/>
          </p:nvSpPr>
          <p:spPr bwMode="auto">
            <a:xfrm>
              <a:off x="9177202" y="2645690"/>
              <a:ext cx="801731" cy="46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rPr>
                <a:t>50%</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1" name="文本框 60">
            <a:extLst>
              <a:ext uri="{FF2B5EF4-FFF2-40B4-BE49-F238E27FC236}">
                <a16:creationId xmlns:a16="http://schemas.microsoft.com/office/drawing/2014/main" id="{DDE067C8-0878-41A2-BEB5-50158A100E85}"/>
              </a:ext>
            </a:extLst>
          </p:cNvPr>
          <p:cNvSpPr txBox="1"/>
          <p:nvPr/>
        </p:nvSpPr>
        <p:spPr>
          <a:xfrm>
            <a:off x="915563" y="126698"/>
            <a:ext cx="3110492" cy="461665"/>
          </a:xfrm>
          <a:prstGeom prst="rect">
            <a:avLst/>
          </a:prstGeom>
          <a:noFill/>
        </p:spPr>
        <p:txBody>
          <a:bodyPr wrap="square" rtlCol="0">
            <a:spAutoFit/>
          </a:bodyPr>
          <a:lstStyle/>
          <a:p>
            <a:r>
              <a:rPr lang="zh-CN" altLang="en-US" sz="2400" b="1" dirty="0">
                <a:solidFill>
                  <a:srgbClr val="1D1D1D"/>
                </a:solidFill>
                <a:latin typeface="柳公权柳体" panose="02000000000000000000" pitchFamily="2" charset="-122"/>
                <a:ea typeface="柳公权柳体" panose="02000000000000000000" pitchFamily="2" charset="-122"/>
              </a:rPr>
              <a:t>工作完成情况</a:t>
            </a:r>
          </a:p>
        </p:txBody>
      </p:sp>
      <p:sp>
        <p:nvSpPr>
          <p:cNvPr id="62" name="矩形 61">
            <a:extLst>
              <a:ext uri="{FF2B5EF4-FFF2-40B4-BE49-F238E27FC236}">
                <a16:creationId xmlns:a16="http://schemas.microsoft.com/office/drawing/2014/main" id="{FEECF722-36C1-49D9-83EA-FDC981695BFE}"/>
              </a:ext>
            </a:extLst>
          </p:cNvPr>
          <p:cNvSpPr/>
          <p:nvPr/>
        </p:nvSpPr>
        <p:spPr>
          <a:xfrm>
            <a:off x="987466" y="541899"/>
            <a:ext cx="1295676" cy="338554"/>
          </a:xfrm>
          <a:prstGeom prst="rect">
            <a:avLst/>
          </a:prstGeom>
        </p:spPr>
        <p:txBody>
          <a:bodyPr wrap="none">
            <a:spAutoFit/>
          </a:bodyPr>
          <a:lstStyle/>
          <a:p>
            <a:r>
              <a:rPr lang="zh-CN" altLang="en-US" sz="1600" dirty="0"/>
              <a:t>Click add text</a:t>
            </a:r>
          </a:p>
        </p:txBody>
      </p:sp>
      <p:pic>
        <p:nvPicPr>
          <p:cNvPr id="63" name="图片 62">
            <a:extLst>
              <a:ext uri="{FF2B5EF4-FFF2-40B4-BE49-F238E27FC236}">
                <a16:creationId xmlns:a16="http://schemas.microsoft.com/office/drawing/2014/main" id="{DF0848F8-611A-4EC0-84CA-BB87DB9851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78" y="64714"/>
            <a:ext cx="936588" cy="809264"/>
          </a:xfrm>
          <a:prstGeom prst="rect">
            <a:avLst/>
          </a:prstGeom>
        </p:spPr>
      </p:pic>
    </p:spTree>
    <p:extLst>
      <p:ext uri="{BB962C8B-B14F-4D97-AF65-F5344CB8AC3E}">
        <p14:creationId xmlns:p14="http://schemas.microsoft.com/office/powerpoint/2010/main" val="8555714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D662426-5BA5-447F-AB41-E8B01161FA4A"/>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PRESENTATION_TITLE" val="01.22.02"/>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Theme">
  <a:themeElements>
    <a:clrScheme name="自定义 97">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266</TotalTime>
  <Words>961</Words>
  <Application>Microsoft Office PowerPoint</Application>
  <PresentationFormat>宽屏</PresentationFormat>
  <Paragraphs>218</Paragraphs>
  <Slides>23</Slides>
  <Notes>23</Notes>
  <HiddenSlides>0</HiddenSlides>
  <MMClips>1</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36" baseType="lpstr">
      <vt:lpstr>FontAwesome</vt:lpstr>
      <vt:lpstr>KaiTi</vt:lpstr>
      <vt:lpstr>Roboto light</vt:lpstr>
      <vt:lpstr>等线 Light</vt:lpstr>
      <vt:lpstr>柳公权柳体</vt:lpstr>
      <vt:lpstr>Arial</vt:lpstr>
      <vt:lpstr>Calibri</vt:lpstr>
      <vt:lpstr>Impact</vt:lpstr>
      <vt:lpstr>Tahoma</vt:lpstr>
      <vt:lpstr>等线</vt:lpstr>
      <vt:lpstr>微软雅黑</vt:lpstr>
      <vt:lpstr>Office Theme</vt:lpstr>
      <vt:lpstr>Microsoft Excel 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01.22.02</dc:title>
  <dc:creator>WIN7</dc:creator>
  <cp:lastModifiedBy>Administrator</cp:lastModifiedBy>
  <cp:revision>343</cp:revision>
  <dcterms:created xsi:type="dcterms:W3CDTF">2017-08-18T03:02:00Z</dcterms:created>
  <dcterms:modified xsi:type="dcterms:W3CDTF">2019-02-15T05:22:30Z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