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handoutMasterIdLst>
    <p:handoutMasterId r:id="rId24"/>
  </p:handoutMasterIdLst>
  <p:sldIdLst>
    <p:sldId id="256" r:id="rId3"/>
    <p:sldId id="257" r:id="rId4"/>
    <p:sldId id="258" r:id="rId5"/>
    <p:sldId id="259" r:id="rId6"/>
    <p:sldId id="260" r:id="rId7"/>
    <p:sldId id="261" r:id="rId8"/>
    <p:sldId id="264" r:id="rId9"/>
    <p:sldId id="265" r:id="rId10"/>
    <p:sldId id="266" r:id="rId11"/>
    <p:sldId id="267" r:id="rId12"/>
    <p:sldId id="262" r:id="rId13"/>
    <p:sldId id="268" r:id="rId14"/>
    <p:sldId id="269" r:id="rId15"/>
    <p:sldId id="270" r:id="rId16"/>
    <p:sldId id="271" r:id="rId17"/>
    <p:sldId id="272" r:id="rId18"/>
    <p:sldId id="273" r:id="rId19"/>
    <p:sldId id="275" r:id="rId20"/>
    <p:sldId id="274" r:id="rId21"/>
    <p:sldId id="263" r:id="rId22"/>
  </p:sldIdLst>
  <p:sldSz cx="12192000" cy="6858000"/>
  <p:notesSz cx="6858000" cy="9144000"/>
  <p:embeddedFontLst>
    <p:embeddedFont>
      <p:font typeface="米开一米阳光" panose="00020600040101010101" charset="-128"/>
      <p:regular r:id="rId28"/>
    </p:embeddedFont>
    <p:embeddedFont>
      <p:font typeface="等线" panose="02010600030101010101" charset="-122"/>
      <p:regular r:id="rId29"/>
    </p:embeddedFont>
    <p:embeddedFont>
      <p:font typeface="方正苏新诗柳楷简体-yolan" panose="02000000000000000000" pitchFamily="2" charset="-122"/>
      <p:regular r:id="rId30"/>
    </p:embeddedFont>
    <p:embeddedFont>
      <p:font typeface="米开青春日记" panose="02010800040101010101" charset="-128"/>
      <p:regular r:id="rId31"/>
    </p:embeddedFont>
    <p:embeddedFont>
      <p:font typeface="米开青松体" panose="020B0604020202020204" charset="-128"/>
      <p:regular r:id="rId32"/>
    </p:embeddedFont>
    <p:embeddedFont>
      <p:font typeface="微软雅黑" panose="020B0503020204020204" pitchFamily="34" charset="-122"/>
      <p:regular r:id="rId33"/>
    </p:embeddedFont>
    <p:embeddedFont>
      <p:font typeface="方正清刻本悦宋简体" panose="02000000000000000000" pitchFamily="2" charset="-122"/>
      <p:regular r:id="rId34"/>
    </p:embeddedFont>
    <p:embeddedFont>
      <p:font typeface="华文新魏" panose="02010800040101010101" pitchFamily="2" charset="-122"/>
      <p:regular r:id="rId35"/>
    </p:embeddedFont>
    <p:embeddedFont>
      <p:font typeface="Impact" panose="020B0806030902050204" pitchFamily="34" charset="0"/>
      <p:regular r:id="rId36"/>
    </p:embeddedFont>
    <p:embeddedFont>
      <p:font typeface="Calibri" panose="020F0502020204030204"/>
      <p:regular r:id="rId37"/>
      <p:bold r:id="rId38"/>
      <p:italic r:id="rId39"/>
      <p:boldItalic r:id="rId40"/>
    </p:embeddedFont>
    <p:embeddedFont>
      <p:font typeface="Calibri Light" panose="020F0302020204030204" charset="0"/>
      <p:regular r:id="rId41"/>
      <p:italic r:id="rId42"/>
    </p:embeddedFont>
    <p:embeddedFont>
      <p:font typeface="微软雅黑 Light" panose="020B0502040204020203" pitchFamily="34" charset="-122"/>
      <p:regular r:id="rId43"/>
    </p:embeddedFont>
    <p:embeddedFont>
      <p:font typeface="兰米一夜爆红" panose="02000503000000000000" charset="-122"/>
      <p:regular r:id="rId44"/>
    </p:embeddedFont>
    <p:embeddedFont>
      <p:font typeface="兰米旺你牛奶体" panose="02000503000000000000" charset="-122"/>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87B2"/>
    <a:srgbClr val="6F7BD4"/>
    <a:srgbClr val="CBE1F6"/>
    <a:srgbClr val="FED480"/>
    <a:srgbClr val="FA7A38"/>
    <a:srgbClr val="FB7E3D"/>
    <a:srgbClr val="FEF1CE"/>
    <a:srgbClr val="FCD2CF"/>
    <a:srgbClr val="5B85C0"/>
    <a:srgbClr val="788E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8" d="100"/>
          <a:sy n="88" d="100"/>
        </p:scale>
        <p:origin x="6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font" Target="fonts/font18.fntdata"/><Relationship Id="rId44" Type="http://schemas.openxmlformats.org/officeDocument/2006/relationships/font" Target="fonts/font17.fntdata"/><Relationship Id="rId43" Type="http://schemas.openxmlformats.org/officeDocument/2006/relationships/font" Target="fonts/font16.fntdata"/><Relationship Id="rId42" Type="http://schemas.openxmlformats.org/officeDocument/2006/relationships/font" Target="fonts/font15.fntdata"/><Relationship Id="rId41" Type="http://schemas.openxmlformats.org/officeDocument/2006/relationships/font" Target="fonts/font14.fntdata"/><Relationship Id="rId40" Type="http://schemas.openxmlformats.org/officeDocument/2006/relationships/font" Target="fonts/font13.fntdata"/><Relationship Id="rId4" Type="http://schemas.openxmlformats.org/officeDocument/2006/relationships/slide" Target="slides/slide2.xml"/><Relationship Id="rId39" Type="http://schemas.openxmlformats.org/officeDocument/2006/relationships/font" Target="fonts/font12.fntdata"/><Relationship Id="rId38" Type="http://schemas.openxmlformats.org/officeDocument/2006/relationships/font" Target="fonts/font11.fntdata"/><Relationship Id="rId37" Type="http://schemas.openxmlformats.org/officeDocument/2006/relationships/font" Target="fonts/font10.fntdata"/><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418B466-8BD1-453A-B55C-7727D9E9A3F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477BE2-71FD-4B87-84AB-357BD182D7C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8B466-8BD1-453A-B55C-7727D9E9A3F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77BE2-71FD-4B87-84AB-357BD182D7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6" name="组合 15"/>
          <p:cNvGrpSpPr/>
          <p:nvPr/>
        </p:nvGrpSpPr>
        <p:grpSpPr>
          <a:xfrm>
            <a:off x="1534160" y="1442085"/>
            <a:ext cx="1661795" cy="3490595"/>
            <a:chOff x="2919" y="1884"/>
            <a:chExt cx="2617" cy="5497"/>
          </a:xfrm>
        </p:grpSpPr>
        <p:sp>
          <p:nvSpPr>
            <p:cNvPr id="13" name="文本框 12"/>
            <p:cNvSpPr txBox="1"/>
            <p:nvPr/>
          </p:nvSpPr>
          <p:spPr>
            <a:xfrm>
              <a:off x="2919" y="1884"/>
              <a:ext cx="1734" cy="49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dirty="0">
                  <a:solidFill>
                    <a:srgbClr val="063F3D"/>
                  </a:solidFill>
                  <a:latin typeface="兰米旺你牛奶体" panose="02000503000000000000" charset="-122"/>
                  <a:ea typeface="兰米旺你牛奶体" panose="02000503000000000000" charset="-122"/>
                </a:rPr>
                <a:t>治愈系</a:t>
              </a:r>
              <a:endParaRPr lang="zh-CN" altLang="en-US" sz="6600" dirty="0">
                <a:solidFill>
                  <a:srgbClr val="063F3D"/>
                </a:solidFill>
                <a:latin typeface="兰米旺你牛奶体" panose="02000503000000000000" charset="-122"/>
                <a:ea typeface="兰米旺你牛奶体" panose="02000503000000000000" charset="-122"/>
              </a:endParaRPr>
            </a:p>
          </p:txBody>
        </p:sp>
        <p:cxnSp>
          <p:nvCxnSpPr>
            <p:cNvPr id="14" name="直接连接符 13"/>
            <p:cNvCxnSpPr/>
            <p:nvPr/>
          </p:nvCxnSpPr>
          <p:spPr>
            <a:xfrm>
              <a:off x="4485" y="1909"/>
              <a:ext cx="0" cy="54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53" y="4507"/>
              <a:ext cx="883" cy="28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063F3D"/>
                  </a:solidFill>
                  <a:latin typeface="米开一米阳光" panose="00020600040101010101" charset="-128"/>
                  <a:ea typeface="米开一米阳光" panose="00020600040101010101" charset="-128"/>
                </a:rPr>
                <a:t>教师课件</a:t>
              </a:r>
              <a:endParaRPr lang="zh-CN" altLang="en-US" sz="2800" dirty="0">
                <a:solidFill>
                  <a:srgbClr val="063F3D"/>
                </a:solidFill>
                <a:latin typeface="米开一米阳光" panose="00020600040101010101" charset="-128"/>
                <a:ea typeface="米开一米阳光" panose="00020600040101010101" charset="-128"/>
              </a:endParaRPr>
            </a:p>
          </p:txBody>
        </p:sp>
      </p:grpSp>
      <p:grpSp>
        <p:nvGrpSpPr>
          <p:cNvPr id="2" name="组合 1"/>
          <p:cNvGrpSpPr/>
          <p:nvPr/>
        </p:nvGrpSpPr>
        <p:grpSpPr>
          <a:xfrm>
            <a:off x="3645535" y="3997325"/>
            <a:ext cx="1928495" cy="583565"/>
            <a:chOff x="10072" y="5885"/>
            <a:chExt cx="3037" cy="919"/>
          </a:xfrm>
        </p:grpSpPr>
        <p:sp>
          <p:nvSpPr>
            <p:cNvPr id="18" name="文本框 17"/>
            <p:cNvSpPr txBox="1"/>
            <p:nvPr/>
          </p:nvSpPr>
          <p:spPr>
            <a:xfrm>
              <a:off x="10877" y="5885"/>
              <a:ext cx="2232" cy="9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tx1"/>
                  </a:solidFill>
                  <a:effectLst>
                    <a:outerShdw blurRad="38100" dist="38100" dir="2700000" algn="tl">
                      <a:srgbClr val="000000">
                        <a:alpha val="43137"/>
                      </a:srgbClr>
                    </a:outerShdw>
                  </a:effectLst>
                  <a:latin typeface="兰米一夜爆红" panose="02000503000000000000" charset="-122"/>
                  <a:ea typeface="兰米一夜爆红" panose="02000503000000000000" charset="-122"/>
                </a:rPr>
                <a:t>梦琪</a:t>
              </a:r>
              <a:endParaRPr lang="zh-CN" altLang="en-US" sz="3200" b="1" dirty="0">
                <a:solidFill>
                  <a:schemeClr val="tx1"/>
                </a:solidFill>
                <a:effectLst>
                  <a:outerShdw blurRad="38100" dist="38100" dir="2700000" algn="tl">
                    <a:srgbClr val="000000">
                      <a:alpha val="43137"/>
                    </a:srgbClr>
                  </a:outerShdw>
                </a:effectLst>
                <a:latin typeface="兰米一夜爆红" panose="02000503000000000000" charset="-122"/>
                <a:ea typeface="兰米一夜爆红" panose="02000503000000000000" charset="-122"/>
              </a:endParaRPr>
            </a:p>
          </p:txBody>
        </p:sp>
        <p:grpSp>
          <p:nvGrpSpPr>
            <p:cNvPr id="19" name="组合 18"/>
            <p:cNvGrpSpPr/>
            <p:nvPr/>
          </p:nvGrpSpPr>
          <p:grpSpPr>
            <a:xfrm>
              <a:off x="10072" y="6025"/>
              <a:ext cx="656" cy="642"/>
              <a:chOff x="3451225" y="4217988"/>
              <a:chExt cx="481013" cy="346075"/>
            </a:xfrm>
            <a:solidFill>
              <a:schemeClr val="tx1"/>
            </a:solidFill>
          </p:grpSpPr>
          <p:sp>
            <p:nvSpPr>
              <p:cNvPr id="20" name="Freeform 88"/>
              <p:cNvSpPr/>
              <p:nvPr/>
            </p:nvSpPr>
            <p:spPr bwMode="auto">
              <a:xfrm>
                <a:off x="3582988" y="4217988"/>
                <a:ext cx="157163" cy="346075"/>
              </a:xfrm>
              <a:custGeom>
                <a:avLst/>
                <a:gdLst>
                  <a:gd name="T0" fmla="*/ 0 w 99"/>
                  <a:gd name="T1" fmla="*/ 173 h 218"/>
                  <a:gd name="T2" fmla="*/ 99 w 99"/>
                  <a:gd name="T3" fmla="*/ 218 h 218"/>
                  <a:gd name="T4" fmla="*/ 99 w 99"/>
                  <a:gd name="T5" fmla="*/ 0 h 218"/>
                  <a:gd name="T6" fmla="*/ 0 w 99"/>
                  <a:gd name="T7" fmla="*/ 55 h 218"/>
                  <a:gd name="T8" fmla="*/ 0 w 99"/>
                  <a:gd name="T9" fmla="*/ 173 h 218"/>
                </a:gdLst>
                <a:ahLst/>
                <a:cxnLst>
                  <a:cxn ang="0">
                    <a:pos x="T0" y="T1"/>
                  </a:cxn>
                  <a:cxn ang="0">
                    <a:pos x="T2" y="T3"/>
                  </a:cxn>
                  <a:cxn ang="0">
                    <a:pos x="T4" y="T5"/>
                  </a:cxn>
                  <a:cxn ang="0">
                    <a:pos x="T6" y="T7"/>
                  </a:cxn>
                  <a:cxn ang="0">
                    <a:pos x="T8" y="T9"/>
                  </a:cxn>
                </a:cxnLst>
                <a:rect l="0" t="0" r="r" b="b"/>
                <a:pathLst>
                  <a:path w="99" h="218">
                    <a:moveTo>
                      <a:pt x="0" y="173"/>
                    </a:moveTo>
                    <a:lnTo>
                      <a:pt x="99" y="218"/>
                    </a:lnTo>
                    <a:lnTo>
                      <a:pt x="99" y="0"/>
                    </a:lnTo>
                    <a:lnTo>
                      <a:pt x="0" y="55"/>
                    </a:ln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89"/>
              <p:cNvSpPr/>
              <p:nvPr/>
            </p:nvSpPr>
            <p:spPr bwMode="auto">
              <a:xfrm>
                <a:off x="3451225" y="4305301"/>
                <a:ext cx="104775" cy="187325"/>
              </a:xfrm>
              <a:custGeom>
                <a:avLst/>
                <a:gdLst>
                  <a:gd name="T0" fmla="*/ 0 w 28"/>
                  <a:gd name="T1" fmla="*/ 7 h 50"/>
                  <a:gd name="T2" fmla="*/ 0 w 28"/>
                  <a:gd name="T3" fmla="*/ 43 h 50"/>
                  <a:gd name="T4" fmla="*/ 7 w 28"/>
                  <a:gd name="T5" fmla="*/ 50 h 50"/>
                  <a:gd name="T6" fmla="*/ 28 w 28"/>
                  <a:gd name="T7" fmla="*/ 50 h 50"/>
                  <a:gd name="T8" fmla="*/ 28 w 28"/>
                  <a:gd name="T9" fmla="*/ 0 h 50"/>
                  <a:gd name="T10" fmla="*/ 7 w 28"/>
                  <a:gd name="T11" fmla="*/ 0 h 50"/>
                  <a:gd name="T12" fmla="*/ 0 w 28"/>
                  <a:gd name="T13" fmla="*/ 7 h 50"/>
                </a:gdLst>
                <a:ahLst/>
                <a:cxnLst>
                  <a:cxn ang="0">
                    <a:pos x="T0" y="T1"/>
                  </a:cxn>
                  <a:cxn ang="0">
                    <a:pos x="T2" y="T3"/>
                  </a:cxn>
                  <a:cxn ang="0">
                    <a:pos x="T4" y="T5"/>
                  </a:cxn>
                  <a:cxn ang="0">
                    <a:pos x="T6" y="T7"/>
                  </a:cxn>
                  <a:cxn ang="0">
                    <a:pos x="T8" y="T9"/>
                  </a:cxn>
                  <a:cxn ang="0">
                    <a:pos x="T10" y="T11"/>
                  </a:cxn>
                  <a:cxn ang="0">
                    <a:pos x="T12" y="T13"/>
                  </a:cxn>
                </a:cxnLst>
                <a:rect l="0" t="0" r="r" b="b"/>
                <a:pathLst>
                  <a:path w="28" h="50">
                    <a:moveTo>
                      <a:pt x="0" y="7"/>
                    </a:moveTo>
                    <a:cubicBezTo>
                      <a:pt x="0" y="43"/>
                      <a:pt x="0" y="43"/>
                      <a:pt x="0" y="43"/>
                    </a:cubicBezTo>
                    <a:cubicBezTo>
                      <a:pt x="0" y="46"/>
                      <a:pt x="3" y="50"/>
                      <a:pt x="7" y="50"/>
                    </a:cubicBezTo>
                    <a:cubicBezTo>
                      <a:pt x="28" y="50"/>
                      <a:pt x="28" y="50"/>
                      <a:pt x="28" y="50"/>
                    </a:cubicBezTo>
                    <a:cubicBezTo>
                      <a:pt x="28" y="0"/>
                      <a:pt x="28" y="0"/>
                      <a:pt x="28" y="0"/>
                    </a:cubicBezTo>
                    <a:cubicBezTo>
                      <a:pt x="7" y="0"/>
                      <a:pt x="7" y="0"/>
                      <a:pt x="7" y="0"/>
                    </a:cubicBezTo>
                    <a:cubicBezTo>
                      <a:pt x="3" y="0"/>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90"/>
              <p:cNvSpPr/>
              <p:nvPr/>
            </p:nvSpPr>
            <p:spPr bwMode="auto">
              <a:xfrm>
                <a:off x="3792538" y="4292601"/>
                <a:ext cx="63500" cy="173038"/>
              </a:xfrm>
              <a:custGeom>
                <a:avLst/>
                <a:gdLst>
                  <a:gd name="T0" fmla="*/ 8 w 17"/>
                  <a:gd name="T1" fmla="*/ 0 h 46"/>
                  <a:gd name="T2" fmla="*/ 0 w 17"/>
                  <a:gd name="T3" fmla="*/ 7 h 46"/>
                  <a:gd name="T4" fmla="*/ 6 w 17"/>
                  <a:gd name="T5" fmla="*/ 23 h 46"/>
                  <a:gd name="T6" fmla="*/ 0 w 17"/>
                  <a:gd name="T7" fmla="*/ 38 h 46"/>
                  <a:gd name="T8" fmla="*/ 8 w 17"/>
                  <a:gd name="T9" fmla="*/ 46 h 46"/>
                  <a:gd name="T10" fmla="*/ 17 w 17"/>
                  <a:gd name="T11" fmla="*/ 23 h 46"/>
                  <a:gd name="T12" fmla="*/ 8 w 17"/>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7" h="46">
                    <a:moveTo>
                      <a:pt x="8" y="0"/>
                    </a:moveTo>
                    <a:cubicBezTo>
                      <a:pt x="0" y="7"/>
                      <a:pt x="0" y="7"/>
                      <a:pt x="0" y="7"/>
                    </a:cubicBezTo>
                    <a:cubicBezTo>
                      <a:pt x="4" y="12"/>
                      <a:pt x="6" y="17"/>
                      <a:pt x="6" y="23"/>
                    </a:cubicBezTo>
                    <a:cubicBezTo>
                      <a:pt x="6" y="29"/>
                      <a:pt x="4" y="34"/>
                      <a:pt x="0" y="38"/>
                    </a:cubicBezTo>
                    <a:cubicBezTo>
                      <a:pt x="8" y="46"/>
                      <a:pt x="8" y="46"/>
                      <a:pt x="8" y="46"/>
                    </a:cubicBezTo>
                    <a:cubicBezTo>
                      <a:pt x="14" y="40"/>
                      <a:pt x="17" y="32"/>
                      <a:pt x="17" y="23"/>
                    </a:cubicBezTo>
                    <a:cubicBezTo>
                      <a:pt x="17" y="14"/>
                      <a:pt x="14" y="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91"/>
              <p:cNvSpPr/>
              <p:nvPr/>
            </p:nvSpPr>
            <p:spPr bwMode="auto">
              <a:xfrm>
                <a:off x="3844925" y="4240213"/>
                <a:ext cx="87313" cy="277813"/>
              </a:xfrm>
              <a:custGeom>
                <a:avLst/>
                <a:gdLst>
                  <a:gd name="T0" fmla="*/ 8 w 23"/>
                  <a:gd name="T1" fmla="*/ 0 h 74"/>
                  <a:gd name="T2" fmla="*/ 0 w 23"/>
                  <a:gd name="T3" fmla="*/ 8 h 74"/>
                  <a:gd name="T4" fmla="*/ 8 w 23"/>
                  <a:gd name="T5" fmla="*/ 20 h 74"/>
                  <a:gd name="T6" fmla="*/ 12 w 23"/>
                  <a:gd name="T7" fmla="*/ 37 h 74"/>
                  <a:gd name="T8" fmla="*/ 8 w 23"/>
                  <a:gd name="T9" fmla="*/ 53 h 74"/>
                  <a:gd name="T10" fmla="*/ 0 w 23"/>
                  <a:gd name="T11" fmla="*/ 66 h 74"/>
                  <a:gd name="T12" fmla="*/ 8 w 23"/>
                  <a:gd name="T13" fmla="*/ 74 h 74"/>
                  <a:gd name="T14" fmla="*/ 23 w 23"/>
                  <a:gd name="T15" fmla="*/ 37 h 74"/>
                  <a:gd name="T16" fmla="*/ 8 w 23"/>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74">
                    <a:moveTo>
                      <a:pt x="8" y="0"/>
                    </a:moveTo>
                    <a:cubicBezTo>
                      <a:pt x="0" y="8"/>
                      <a:pt x="0" y="8"/>
                      <a:pt x="0" y="8"/>
                    </a:cubicBezTo>
                    <a:cubicBezTo>
                      <a:pt x="3" y="11"/>
                      <a:pt x="6" y="16"/>
                      <a:pt x="8" y="20"/>
                    </a:cubicBezTo>
                    <a:cubicBezTo>
                      <a:pt x="10" y="26"/>
                      <a:pt x="12" y="31"/>
                      <a:pt x="12" y="37"/>
                    </a:cubicBezTo>
                    <a:cubicBezTo>
                      <a:pt x="12" y="43"/>
                      <a:pt x="10" y="48"/>
                      <a:pt x="8" y="53"/>
                    </a:cubicBezTo>
                    <a:cubicBezTo>
                      <a:pt x="6" y="58"/>
                      <a:pt x="3" y="62"/>
                      <a:pt x="0" y="66"/>
                    </a:cubicBezTo>
                    <a:cubicBezTo>
                      <a:pt x="8" y="74"/>
                      <a:pt x="8" y="74"/>
                      <a:pt x="8" y="74"/>
                    </a:cubicBezTo>
                    <a:cubicBezTo>
                      <a:pt x="17" y="64"/>
                      <a:pt x="23" y="51"/>
                      <a:pt x="23" y="37"/>
                    </a:cubicBezTo>
                    <a:cubicBezTo>
                      <a:pt x="23" y="23"/>
                      <a:pt x="17" y="1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060" y="384966"/>
            <a:ext cx="4110990" cy="504825"/>
            <a:chOff x="-262890" y="542925"/>
            <a:chExt cx="4110990" cy="504825"/>
          </a:xfrm>
        </p:grpSpPr>
        <p:sp>
          <p:nvSpPr>
            <p:cNvPr id="3"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cxnSp>
        <p:nvCxnSpPr>
          <p:cNvPr id="5" name="直接连接符 4"/>
          <p:cNvCxnSpPr/>
          <p:nvPr/>
        </p:nvCxnSpPr>
        <p:spPr>
          <a:xfrm>
            <a:off x="3543300" y="1687441"/>
            <a:ext cx="0" cy="2358779"/>
          </a:xfrm>
          <a:prstGeom prst="line">
            <a:avLst/>
          </a:prstGeom>
          <a:ln w="19050">
            <a:solidFill>
              <a:srgbClr val="F587B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43300" y="1700776"/>
            <a:ext cx="6297930" cy="0"/>
          </a:xfrm>
          <a:prstGeom prst="line">
            <a:avLst/>
          </a:prstGeom>
          <a:ln w="19050">
            <a:solidFill>
              <a:srgbClr val="F587B2"/>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flipH="1">
            <a:off x="4111194" y="2115106"/>
            <a:ext cx="5402155" cy="2677656"/>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a:t>
            </a:r>
            <a:r>
              <a:rPr lang="zh-CN" altLang="en-US" sz="1200" dirty="0">
                <a:solidFill>
                  <a:srgbClr val="5B6D76"/>
                </a:solidFill>
                <a:latin typeface="微软雅黑" panose="020B0503020204020204" pitchFamily="34" charset="-122"/>
                <a:ea typeface="微软雅黑" panose="020B0503020204020204" pitchFamily="34" charset="-122"/>
              </a:rPr>
              <a:t>。</a:t>
            </a: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advertising original This template is the spring and autumn advertising original. This template is the spring and autumn is the spring and autumn advertising original. This template is the spring and autumn advertising original This template is the original. This advertising original This template  original. This advertising original This template </a:t>
            </a:r>
            <a:r>
              <a:rPr lang="zh-CN" altLang="en-US" sz="1200" dirty="0">
                <a:solidFill>
                  <a:srgbClr val="5B6D76"/>
                </a:solidFill>
                <a:latin typeface="微软雅黑" panose="020B0503020204020204" pitchFamily="34" charset="-122"/>
                <a:ea typeface="微软雅黑" panose="020B0503020204020204" pitchFamily="34" charset="-122"/>
              </a:rPr>
              <a:t>。</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8" name="矩形: 对角圆角 35"/>
          <p:cNvSpPr/>
          <p:nvPr/>
        </p:nvSpPr>
        <p:spPr>
          <a:xfrm>
            <a:off x="5036909" y="1428558"/>
            <a:ext cx="3361231" cy="517766"/>
          </a:xfrm>
          <a:prstGeom prst="round2DiagRect">
            <a:avLst>
              <a:gd name="adj1" fmla="val 50000"/>
              <a:gd name="adj2" fmla="val 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90782" y="1487386"/>
            <a:ext cx="2724995" cy="400110"/>
          </a:xfrm>
          <a:prstGeom prst="rect">
            <a:avLst/>
          </a:prstGeom>
          <a:noFill/>
        </p:spPr>
        <p:txBody>
          <a:bodyPr wrap="square" rtlCol="0">
            <a:spAutoFit/>
          </a:bodyPr>
          <a:lstStyle/>
          <a:p>
            <a:pPr algn="dist"/>
            <a:r>
              <a:rPr lang="zh-CN" altLang="en-US" sz="20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请添加二级标题</a:t>
            </a:r>
            <a:endParaRPr lang="zh-CN" altLang="en-US" sz="20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cxnSp>
        <p:nvCxnSpPr>
          <p:cNvPr id="11" name="直接连接符 10"/>
          <p:cNvCxnSpPr/>
          <p:nvPr/>
        </p:nvCxnSpPr>
        <p:spPr>
          <a:xfrm flipV="1">
            <a:off x="4273910" y="5116611"/>
            <a:ext cx="5567320" cy="21646"/>
          </a:xfrm>
          <a:prstGeom prst="line">
            <a:avLst/>
          </a:prstGeom>
          <a:ln w="19050">
            <a:solidFill>
              <a:srgbClr val="F587B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9825685" y="1687441"/>
            <a:ext cx="305" cy="3429171"/>
          </a:xfrm>
          <a:prstGeom prst="line">
            <a:avLst/>
          </a:prstGeom>
          <a:ln w="19050">
            <a:solidFill>
              <a:srgbClr val="F587B2"/>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824899" y="1690399"/>
            <a:ext cx="1914525" cy="647700"/>
            <a:chOff x="985534" y="1790700"/>
            <a:chExt cx="1438276" cy="647700"/>
          </a:xfrm>
        </p:grpSpPr>
        <p:grpSp>
          <p:nvGrpSpPr>
            <p:cNvPr id="14" name="组合 13"/>
            <p:cNvGrpSpPr/>
            <p:nvPr/>
          </p:nvGrpSpPr>
          <p:grpSpPr>
            <a:xfrm>
              <a:off x="985534" y="1790700"/>
              <a:ext cx="1438276" cy="647700"/>
              <a:chOff x="971550" y="3105150"/>
              <a:chExt cx="1438276" cy="647700"/>
            </a:xfrm>
          </p:grpSpPr>
          <p:sp>
            <p:nvSpPr>
              <p:cNvPr id="16" name="矩形 15"/>
              <p:cNvSpPr/>
              <p:nvPr/>
            </p:nvSpPr>
            <p:spPr>
              <a:xfrm>
                <a:off x="1049673" y="3105150"/>
                <a:ext cx="1281442"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8" name="组合 17"/>
          <p:cNvGrpSpPr/>
          <p:nvPr/>
        </p:nvGrpSpPr>
        <p:grpSpPr>
          <a:xfrm>
            <a:off x="9825292" y="3071508"/>
            <a:ext cx="1914525" cy="647700"/>
            <a:chOff x="985534" y="1790700"/>
            <a:chExt cx="1438276" cy="647700"/>
          </a:xfrm>
        </p:grpSpPr>
        <p:grpSp>
          <p:nvGrpSpPr>
            <p:cNvPr id="19" name="组合 18"/>
            <p:cNvGrpSpPr/>
            <p:nvPr/>
          </p:nvGrpSpPr>
          <p:grpSpPr>
            <a:xfrm>
              <a:off x="985534" y="1790700"/>
              <a:ext cx="1438276" cy="647700"/>
              <a:chOff x="971550" y="3105150"/>
              <a:chExt cx="1438276" cy="647700"/>
            </a:xfrm>
          </p:grpSpPr>
          <p:sp>
            <p:nvSpPr>
              <p:cNvPr id="21" name="矩形 20"/>
              <p:cNvSpPr/>
              <p:nvPr/>
            </p:nvSpPr>
            <p:spPr>
              <a:xfrm>
                <a:off x="1049673" y="3105150"/>
                <a:ext cx="1281442"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3" name="组合 22"/>
          <p:cNvGrpSpPr/>
          <p:nvPr/>
        </p:nvGrpSpPr>
        <p:grpSpPr>
          <a:xfrm>
            <a:off x="9825685" y="4468913"/>
            <a:ext cx="1914525" cy="647700"/>
            <a:chOff x="985534" y="1790700"/>
            <a:chExt cx="1438276" cy="647700"/>
          </a:xfrm>
        </p:grpSpPr>
        <p:grpSp>
          <p:nvGrpSpPr>
            <p:cNvPr id="24" name="组合 23"/>
            <p:cNvGrpSpPr/>
            <p:nvPr/>
          </p:nvGrpSpPr>
          <p:grpSpPr>
            <a:xfrm>
              <a:off x="985534" y="1790700"/>
              <a:ext cx="1438276" cy="647700"/>
              <a:chOff x="971550" y="3105150"/>
              <a:chExt cx="1438276" cy="647700"/>
            </a:xfrm>
          </p:grpSpPr>
          <p:sp>
            <p:nvSpPr>
              <p:cNvPr id="26" name="矩形 25"/>
              <p:cNvSpPr/>
              <p:nvPr/>
            </p:nvSpPr>
            <p:spPr>
              <a:xfrm>
                <a:off x="1049673" y="3105150"/>
                <a:ext cx="1281442"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8" name="组合 27"/>
          <p:cNvGrpSpPr/>
          <p:nvPr/>
        </p:nvGrpSpPr>
        <p:grpSpPr>
          <a:xfrm>
            <a:off x="4972137" y="5138257"/>
            <a:ext cx="1914525" cy="647700"/>
            <a:chOff x="985534" y="1790700"/>
            <a:chExt cx="1438276" cy="647700"/>
          </a:xfrm>
        </p:grpSpPr>
        <p:grpSp>
          <p:nvGrpSpPr>
            <p:cNvPr id="29" name="组合 28"/>
            <p:cNvGrpSpPr/>
            <p:nvPr/>
          </p:nvGrpSpPr>
          <p:grpSpPr>
            <a:xfrm>
              <a:off x="985534" y="1790700"/>
              <a:ext cx="1438276" cy="647700"/>
              <a:chOff x="971550" y="3105150"/>
              <a:chExt cx="1438276" cy="647700"/>
            </a:xfrm>
          </p:grpSpPr>
          <p:sp>
            <p:nvSpPr>
              <p:cNvPr id="31" name="矩形 30"/>
              <p:cNvSpPr/>
              <p:nvPr/>
            </p:nvSpPr>
            <p:spPr>
              <a:xfrm>
                <a:off x="1049673" y="3105150"/>
                <a:ext cx="1281442"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pic>
        <p:nvPicPr>
          <p:cNvPr id="38" name="图片 37"/>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0" y="2928515"/>
            <a:ext cx="4422500" cy="2943151"/>
          </a:xfrm>
          <a:prstGeom prst="rect">
            <a:avLst/>
          </a:prstGeom>
          <a:effectLst>
            <a:reflection blurRad="6350" stA="52000" endA="300" endPos="15000" dir="5400000" sy="-100000" algn="bl" rotWithShape="0"/>
          </a:effectLst>
        </p:spPr>
      </p:pic>
      <p:grpSp>
        <p:nvGrpSpPr>
          <p:cNvPr id="45" name="组合 44"/>
          <p:cNvGrpSpPr/>
          <p:nvPr/>
        </p:nvGrpSpPr>
        <p:grpSpPr>
          <a:xfrm>
            <a:off x="7739147" y="5127434"/>
            <a:ext cx="1914525" cy="647700"/>
            <a:chOff x="985534" y="1790700"/>
            <a:chExt cx="1438276" cy="647700"/>
          </a:xfrm>
        </p:grpSpPr>
        <p:grpSp>
          <p:nvGrpSpPr>
            <p:cNvPr id="46" name="组合 45"/>
            <p:cNvGrpSpPr/>
            <p:nvPr/>
          </p:nvGrpSpPr>
          <p:grpSpPr>
            <a:xfrm>
              <a:off x="985534" y="1790700"/>
              <a:ext cx="1438276" cy="647700"/>
              <a:chOff x="971550" y="3105150"/>
              <a:chExt cx="1438276" cy="647700"/>
            </a:xfrm>
          </p:grpSpPr>
          <p:sp>
            <p:nvSpPr>
              <p:cNvPr id="48" name="矩形 47"/>
              <p:cNvSpPr/>
              <p:nvPr/>
            </p:nvSpPr>
            <p:spPr>
              <a:xfrm>
                <a:off x="1049673" y="3105150"/>
                <a:ext cx="1281442"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0" name="矩形 49"/>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060" y="384966"/>
            <a:ext cx="4110990" cy="504825"/>
            <a:chOff x="-262890" y="542925"/>
            <a:chExt cx="4110990" cy="504825"/>
          </a:xfrm>
        </p:grpSpPr>
        <p:sp>
          <p:nvSpPr>
            <p:cNvPr id="3"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grpSp>
        <p:nvGrpSpPr>
          <p:cNvPr id="13" name="组合 12"/>
          <p:cNvGrpSpPr/>
          <p:nvPr/>
        </p:nvGrpSpPr>
        <p:grpSpPr>
          <a:xfrm>
            <a:off x="1051559" y="1537335"/>
            <a:ext cx="2743200" cy="4166235"/>
            <a:chOff x="971549" y="1583055"/>
            <a:chExt cx="2743200" cy="4166235"/>
          </a:xfrm>
        </p:grpSpPr>
        <p:sp>
          <p:nvSpPr>
            <p:cNvPr id="7" name="矩形 6"/>
            <p:cNvSpPr/>
            <p:nvPr/>
          </p:nvSpPr>
          <p:spPr>
            <a:xfrm flipH="1">
              <a:off x="1212965" y="2069209"/>
              <a:ext cx="2100348"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a:t>
              </a:r>
              <a:r>
                <a:rPr lang="en-US" altLang="zh-CN" sz="1200" kern="100" dirty="0" smtClean="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original.</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2" name="矩形 11"/>
            <p:cNvSpPr/>
            <p:nvPr/>
          </p:nvSpPr>
          <p:spPr>
            <a:xfrm>
              <a:off x="971550" y="1783080"/>
              <a:ext cx="2583179" cy="347472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971549" y="3823535"/>
              <a:ext cx="2743200" cy="1925755"/>
            </a:xfrm>
            <a:prstGeom prst="rect">
              <a:avLst/>
            </a:prstGeom>
            <a:ln>
              <a:noFill/>
            </a:ln>
            <a:effectLst/>
          </p:spPr>
        </p:pic>
        <p:grpSp>
          <p:nvGrpSpPr>
            <p:cNvPr id="6" name="组合 5"/>
            <p:cNvGrpSpPr/>
            <p:nvPr/>
          </p:nvGrpSpPr>
          <p:grpSpPr>
            <a:xfrm>
              <a:off x="1548764" y="1583055"/>
              <a:ext cx="1588770" cy="400050"/>
              <a:chOff x="1828673" y="2270134"/>
              <a:chExt cx="1588770" cy="400050"/>
            </a:xfrm>
          </p:grpSpPr>
          <p:sp>
            <p:nvSpPr>
              <p:cNvPr id="9" name="矩形 8"/>
              <p:cNvSpPr/>
              <p:nvPr/>
            </p:nvSpPr>
            <p:spPr>
              <a:xfrm>
                <a:off x="1828673" y="2270134"/>
                <a:ext cx="1588770" cy="40005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05627" y="2316270"/>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14" name="组合 13"/>
          <p:cNvGrpSpPr/>
          <p:nvPr/>
        </p:nvGrpSpPr>
        <p:grpSpPr>
          <a:xfrm>
            <a:off x="4538397" y="1537334"/>
            <a:ext cx="2743200" cy="4166235"/>
            <a:chOff x="971549" y="1583055"/>
            <a:chExt cx="2743200" cy="4166235"/>
          </a:xfrm>
        </p:grpSpPr>
        <p:sp>
          <p:nvSpPr>
            <p:cNvPr id="15" name="矩形 14"/>
            <p:cNvSpPr/>
            <p:nvPr/>
          </p:nvSpPr>
          <p:spPr>
            <a:xfrm flipH="1">
              <a:off x="1212965" y="2069209"/>
              <a:ext cx="2100348"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a:t>
              </a:r>
              <a:r>
                <a:rPr lang="en-US" altLang="zh-CN" sz="1200" kern="100" dirty="0" smtClean="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original.</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6" name="矩形 15"/>
            <p:cNvSpPr/>
            <p:nvPr/>
          </p:nvSpPr>
          <p:spPr>
            <a:xfrm>
              <a:off x="971550" y="1783080"/>
              <a:ext cx="2583179" cy="347472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971549" y="3823535"/>
              <a:ext cx="2743200" cy="1925755"/>
            </a:xfrm>
            <a:prstGeom prst="rect">
              <a:avLst/>
            </a:prstGeom>
            <a:ln>
              <a:noFill/>
            </a:ln>
            <a:effectLst/>
          </p:spPr>
        </p:pic>
        <p:grpSp>
          <p:nvGrpSpPr>
            <p:cNvPr id="18" name="组合 17"/>
            <p:cNvGrpSpPr/>
            <p:nvPr/>
          </p:nvGrpSpPr>
          <p:grpSpPr>
            <a:xfrm>
              <a:off x="1548764" y="1583055"/>
              <a:ext cx="1588770" cy="400050"/>
              <a:chOff x="1828673" y="2270134"/>
              <a:chExt cx="1588770" cy="400050"/>
            </a:xfrm>
          </p:grpSpPr>
          <p:sp>
            <p:nvSpPr>
              <p:cNvPr id="19" name="矩形 18"/>
              <p:cNvSpPr/>
              <p:nvPr/>
            </p:nvSpPr>
            <p:spPr>
              <a:xfrm>
                <a:off x="1828673" y="2270134"/>
                <a:ext cx="1588770" cy="40005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905627" y="2316270"/>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21" name="组合 20"/>
          <p:cNvGrpSpPr/>
          <p:nvPr/>
        </p:nvGrpSpPr>
        <p:grpSpPr>
          <a:xfrm flipH="1">
            <a:off x="8025237" y="1537335"/>
            <a:ext cx="2743200" cy="4166234"/>
            <a:chOff x="971548" y="1583055"/>
            <a:chExt cx="2743200" cy="4166234"/>
          </a:xfrm>
        </p:grpSpPr>
        <p:sp>
          <p:nvSpPr>
            <p:cNvPr id="22" name="矩形 21"/>
            <p:cNvSpPr/>
            <p:nvPr/>
          </p:nvSpPr>
          <p:spPr>
            <a:xfrm flipH="1">
              <a:off x="1212965" y="2069209"/>
              <a:ext cx="2100348"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a:t>
              </a:r>
              <a:r>
                <a:rPr lang="en-US" altLang="zh-CN" sz="1200" kern="100" dirty="0" smtClean="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original.</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23" name="矩形 22"/>
            <p:cNvSpPr/>
            <p:nvPr/>
          </p:nvSpPr>
          <p:spPr>
            <a:xfrm>
              <a:off x="971550" y="1783080"/>
              <a:ext cx="2583179" cy="347472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971548" y="3823534"/>
              <a:ext cx="2743200" cy="1925755"/>
            </a:xfrm>
            <a:prstGeom prst="rect">
              <a:avLst/>
            </a:prstGeom>
            <a:ln>
              <a:noFill/>
            </a:ln>
            <a:effectLst/>
          </p:spPr>
        </p:pic>
        <p:grpSp>
          <p:nvGrpSpPr>
            <p:cNvPr id="25" name="组合 24"/>
            <p:cNvGrpSpPr/>
            <p:nvPr/>
          </p:nvGrpSpPr>
          <p:grpSpPr>
            <a:xfrm>
              <a:off x="1548764" y="1583055"/>
              <a:ext cx="1588770" cy="400050"/>
              <a:chOff x="1828673" y="2270134"/>
              <a:chExt cx="1588770" cy="400050"/>
            </a:xfrm>
          </p:grpSpPr>
          <p:sp>
            <p:nvSpPr>
              <p:cNvPr id="26" name="矩形 25"/>
              <p:cNvSpPr/>
              <p:nvPr/>
            </p:nvSpPr>
            <p:spPr>
              <a:xfrm>
                <a:off x="1828673" y="2270134"/>
                <a:ext cx="1588770" cy="40005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905627" y="2316270"/>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sp>
        <p:nvSpPr>
          <p:cNvPr id="35" name="矩形 34"/>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060" y="384966"/>
            <a:ext cx="4110990" cy="504825"/>
            <a:chOff x="-262890" y="542925"/>
            <a:chExt cx="4110990" cy="504825"/>
          </a:xfrm>
        </p:grpSpPr>
        <p:sp>
          <p:nvSpPr>
            <p:cNvPr id="3"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grpSp>
        <p:nvGrpSpPr>
          <p:cNvPr id="5" name="组合 4"/>
          <p:cNvGrpSpPr/>
          <p:nvPr/>
        </p:nvGrpSpPr>
        <p:grpSpPr>
          <a:xfrm>
            <a:off x="701249" y="1730533"/>
            <a:ext cx="2748573" cy="1396327"/>
            <a:chOff x="1223657" y="1645130"/>
            <a:chExt cx="2748573" cy="1396327"/>
          </a:xfrm>
        </p:grpSpPr>
        <p:sp>
          <p:nvSpPr>
            <p:cNvPr id="6" name="文本框 5"/>
            <p:cNvSpPr txBox="1"/>
            <p:nvPr/>
          </p:nvSpPr>
          <p:spPr>
            <a:xfrm flipH="1">
              <a:off x="1223657" y="1896848"/>
              <a:ext cx="2748573" cy="1144609"/>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7" name="矩形 6"/>
            <p:cNvSpPr/>
            <p:nvPr/>
          </p:nvSpPr>
          <p:spPr>
            <a:xfrm>
              <a:off x="1974794" y="1645130"/>
              <a:ext cx="1446832"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grpSp>
      <p:grpSp>
        <p:nvGrpSpPr>
          <p:cNvPr id="8" name="组合 7"/>
          <p:cNvGrpSpPr/>
          <p:nvPr/>
        </p:nvGrpSpPr>
        <p:grpSpPr>
          <a:xfrm>
            <a:off x="701249" y="4001667"/>
            <a:ext cx="2748573" cy="1396327"/>
            <a:chOff x="1223657" y="1645130"/>
            <a:chExt cx="2748573" cy="1396327"/>
          </a:xfrm>
        </p:grpSpPr>
        <p:sp>
          <p:nvSpPr>
            <p:cNvPr id="9" name="文本框 8"/>
            <p:cNvSpPr txBox="1"/>
            <p:nvPr/>
          </p:nvSpPr>
          <p:spPr>
            <a:xfrm flipH="1">
              <a:off x="1223657" y="1896848"/>
              <a:ext cx="2748573" cy="1144609"/>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10" name="矩形 9"/>
            <p:cNvSpPr/>
            <p:nvPr/>
          </p:nvSpPr>
          <p:spPr>
            <a:xfrm>
              <a:off x="1974794" y="1645130"/>
              <a:ext cx="1446832"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8796582" y="1730533"/>
            <a:ext cx="2748573" cy="1396327"/>
            <a:chOff x="1223657" y="1645130"/>
            <a:chExt cx="2748573" cy="1396327"/>
          </a:xfrm>
        </p:grpSpPr>
        <p:sp>
          <p:nvSpPr>
            <p:cNvPr id="12" name="文本框 11"/>
            <p:cNvSpPr txBox="1"/>
            <p:nvPr/>
          </p:nvSpPr>
          <p:spPr>
            <a:xfrm flipH="1">
              <a:off x="1223657" y="1896848"/>
              <a:ext cx="2748573" cy="1144609"/>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13" name="矩形 12"/>
            <p:cNvSpPr/>
            <p:nvPr/>
          </p:nvSpPr>
          <p:spPr>
            <a:xfrm>
              <a:off x="1974794" y="1645130"/>
              <a:ext cx="1446832"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8796582" y="4001667"/>
            <a:ext cx="2748573" cy="1396327"/>
            <a:chOff x="1223657" y="1645130"/>
            <a:chExt cx="2748573" cy="1396327"/>
          </a:xfrm>
        </p:grpSpPr>
        <p:sp>
          <p:nvSpPr>
            <p:cNvPr id="15" name="文本框 14"/>
            <p:cNvSpPr txBox="1"/>
            <p:nvPr/>
          </p:nvSpPr>
          <p:spPr>
            <a:xfrm flipH="1">
              <a:off x="1223657" y="1896848"/>
              <a:ext cx="2748573" cy="1144609"/>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16" name="矩形 15"/>
            <p:cNvSpPr/>
            <p:nvPr/>
          </p:nvSpPr>
          <p:spPr>
            <a:xfrm>
              <a:off x="1974794" y="1645130"/>
              <a:ext cx="1446832"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grpSp>
      <p:cxnSp>
        <p:nvCxnSpPr>
          <p:cNvPr id="17" name="直接连接符 16"/>
          <p:cNvCxnSpPr/>
          <p:nvPr/>
        </p:nvCxnSpPr>
        <p:spPr>
          <a:xfrm>
            <a:off x="3891516" y="1890968"/>
            <a:ext cx="4463372" cy="0"/>
          </a:xfrm>
          <a:prstGeom prst="line">
            <a:avLst/>
          </a:prstGeom>
          <a:noFill/>
          <a:ln w="22225">
            <a:solidFill>
              <a:srgbClr val="F587B2"/>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3958191" y="5241127"/>
            <a:ext cx="4396697" cy="0"/>
          </a:xfrm>
          <a:prstGeom prst="line">
            <a:avLst/>
          </a:prstGeom>
          <a:noFill/>
          <a:ln w="22225">
            <a:solidFill>
              <a:srgbClr val="4CD2DE"/>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20" name="矩形 19"/>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91516" y="2038310"/>
            <a:ext cx="4463372" cy="30455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060" y="384966"/>
            <a:ext cx="4110990" cy="504825"/>
            <a:chOff x="-262890" y="542925"/>
            <a:chExt cx="4110990" cy="504825"/>
          </a:xfrm>
        </p:grpSpPr>
        <p:sp>
          <p:nvSpPr>
            <p:cNvPr id="3"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5" name="弧形 4"/>
          <p:cNvSpPr/>
          <p:nvPr/>
        </p:nvSpPr>
        <p:spPr>
          <a:xfrm>
            <a:off x="703489" y="2503661"/>
            <a:ext cx="3685772" cy="4129541"/>
          </a:xfrm>
          <a:prstGeom prst="arc">
            <a:avLst>
              <a:gd name="adj1" fmla="val 17313839"/>
              <a:gd name="adj2" fmla="val 20430385"/>
            </a:avLst>
          </a:prstGeom>
          <a:ln w="12700">
            <a:solidFill>
              <a:srgbClr val="F587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6" name="组合 5"/>
          <p:cNvGrpSpPr/>
          <p:nvPr/>
        </p:nvGrpSpPr>
        <p:grpSpPr>
          <a:xfrm>
            <a:off x="3564133" y="2875557"/>
            <a:ext cx="457200" cy="457200"/>
            <a:chOff x="6556183" y="1684366"/>
            <a:chExt cx="457200" cy="457200"/>
          </a:xfrm>
        </p:grpSpPr>
        <p:sp>
          <p:nvSpPr>
            <p:cNvPr id="7" name="椭圆 6"/>
            <p:cNvSpPr/>
            <p:nvPr/>
          </p:nvSpPr>
          <p:spPr>
            <a:xfrm>
              <a:off x="6556183" y="1684366"/>
              <a:ext cx="457200" cy="457200"/>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8" name="文本框 7"/>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 dirty="0">
                  <a:solidFill>
                    <a:schemeClr val="bg1"/>
                  </a:solidFill>
                </a:rPr>
                <a:t>1</a:t>
              </a:r>
              <a:endParaRPr lang="zh-CN" altLang="en-US" sz="2000" dirty="0">
                <a:solidFill>
                  <a:schemeClr val="bg1"/>
                </a:solidFill>
              </a:endParaRPr>
            </a:p>
          </p:txBody>
        </p:sp>
      </p:grpSp>
      <p:sp>
        <p:nvSpPr>
          <p:cNvPr id="9" name="弧形 8"/>
          <p:cNvSpPr/>
          <p:nvPr/>
        </p:nvSpPr>
        <p:spPr>
          <a:xfrm>
            <a:off x="697112" y="2525212"/>
            <a:ext cx="3685772" cy="4129541"/>
          </a:xfrm>
          <a:prstGeom prst="arc">
            <a:avLst>
              <a:gd name="adj1" fmla="val 21317313"/>
              <a:gd name="adj2" fmla="val 1340971"/>
            </a:avLst>
          </a:prstGeom>
          <a:ln w="12700">
            <a:solidFill>
              <a:srgbClr val="F587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0" name="组合 9"/>
          <p:cNvGrpSpPr/>
          <p:nvPr/>
        </p:nvGrpSpPr>
        <p:grpSpPr>
          <a:xfrm>
            <a:off x="4154284" y="3957156"/>
            <a:ext cx="457200" cy="457200"/>
            <a:chOff x="6556183" y="1684366"/>
            <a:chExt cx="457200" cy="457200"/>
          </a:xfrm>
        </p:grpSpPr>
        <p:sp>
          <p:nvSpPr>
            <p:cNvPr id="11" name="椭圆 10"/>
            <p:cNvSpPr/>
            <p:nvPr/>
          </p:nvSpPr>
          <p:spPr>
            <a:xfrm>
              <a:off x="6556183" y="1684366"/>
              <a:ext cx="457200" cy="457200"/>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2" name="文本框 11"/>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 dirty="0">
                  <a:solidFill>
                    <a:schemeClr val="bg1"/>
                  </a:solidFill>
                </a:rPr>
                <a:t>2</a:t>
              </a:r>
              <a:endParaRPr lang="zh-CN" altLang="en-US" sz="2000" dirty="0">
                <a:solidFill>
                  <a:schemeClr val="bg1"/>
                </a:solidFill>
              </a:endParaRPr>
            </a:p>
          </p:txBody>
        </p:sp>
      </p:grpSp>
      <p:grpSp>
        <p:nvGrpSpPr>
          <p:cNvPr id="13" name="组合 12"/>
          <p:cNvGrpSpPr/>
          <p:nvPr/>
        </p:nvGrpSpPr>
        <p:grpSpPr>
          <a:xfrm>
            <a:off x="3938438" y="5293211"/>
            <a:ext cx="457200" cy="457200"/>
            <a:chOff x="6556183" y="1684366"/>
            <a:chExt cx="457200" cy="457200"/>
          </a:xfrm>
        </p:grpSpPr>
        <p:sp>
          <p:nvSpPr>
            <p:cNvPr id="14" name="椭圆 13"/>
            <p:cNvSpPr/>
            <p:nvPr/>
          </p:nvSpPr>
          <p:spPr>
            <a:xfrm>
              <a:off x="6556183" y="1684366"/>
              <a:ext cx="457200" cy="457200"/>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5" name="文本框 14"/>
            <p:cNvSpPr txBox="1"/>
            <p:nvPr/>
          </p:nvSpPr>
          <p:spPr>
            <a:xfrm>
              <a:off x="6609475" y="1745798"/>
              <a:ext cx="332694" cy="3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 dirty="0">
                  <a:solidFill>
                    <a:schemeClr val="bg1"/>
                  </a:solidFill>
                </a:rPr>
                <a:t>3</a:t>
              </a:r>
              <a:endParaRPr lang="zh-CN" altLang="en-US" sz="2000" dirty="0">
                <a:solidFill>
                  <a:schemeClr val="bg1"/>
                </a:solidFill>
              </a:endParaRPr>
            </a:p>
          </p:txBody>
        </p:sp>
      </p:grpSp>
      <p:sp>
        <p:nvSpPr>
          <p:cNvPr id="16" name="文本框 15"/>
          <p:cNvSpPr txBox="1"/>
          <p:nvPr/>
        </p:nvSpPr>
        <p:spPr>
          <a:xfrm flipH="1">
            <a:off x="4481810" y="5265354"/>
            <a:ext cx="6518792" cy="613694"/>
          </a:xfrm>
          <a:prstGeom prst="rect">
            <a:avLst/>
          </a:prstGeom>
          <a:noFill/>
          <a:effectLst/>
        </p:spPr>
        <p:txBody>
          <a:bodyPr wrap="square" rtlCol="0">
            <a:spAutoFit/>
          </a:body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This template is the spring and autumn spring and autumn advertising original This template is the 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sp>
        <p:nvSpPr>
          <p:cNvPr id="17" name="文本框 16"/>
          <p:cNvSpPr txBox="1"/>
          <p:nvPr/>
        </p:nvSpPr>
        <p:spPr>
          <a:xfrm flipH="1">
            <a:off x="4645062" y="3901333"/>
            <a:ext cx="6105846" cy="613694"/>
          </a:xfrm>
          <a:prstGeom prst="rect">
            <a:avLst/>
          </a:prstGeom>
          <a:noFill/>
          <a:effectLst/>
        </p:spPr>
        <p:txBody>
          <a:bodyPr wrap="square" rtlCol="0">
            <a:spAutoFit/>
          </a:body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This template is the spring and autumn spring and autumn advertising original This</a:t>
            </a:r>
            <a:r>
              <a:rPr lang="zh-CN" altLang="en-US"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sp>
        <p:nvSpPr>
          <p:cNvPr id="18" name="文本框 17"/>
          <p:cNvSpPr txBox="1"/>
          <p:nvPr/>
        </p:nvSpPr>
        <p:spPr>
          <a:xfrm flipH="1">
            <a:off x="4277076" y="2753279"/>
            <a:ext cx="6518792" cy="613694"/>
          </a:xfrm>
          <a:prstGeom prst="rect">
            <a:avLst/>
          </a:prstGeom>
          <a:noFill/>
          <a:effectLst/>
        </p:spPr>
        <p:txBody>
          <a:bodyPr wrap="square" rtlCol="0">
            <a:spAutoFit/>
          </a:body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This template is the spring and autumn spring and autumn advertising original This template is the 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sp>
        <p:nvSpPr>
          <p:cNvPr id="24" name="椭圆 23"/>
          <p:cNvSpPr/>
          <p:nvPr/>
        </p:nvSpPr>
        <p:spPr>
          <a:xfrm>
            <a:off x="655773" y="3121660"/>
            <a:ext cx="2931585" cy="2805426"/>
          </a:xfrm>
          <a:prstGeom prst="ellipse">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flipH="1">
            <a:off x="655773" y="1563534"/>
            <a:ext cx="10880454" cy="646331"/>
          </a:xfrm>
          <a:prstGeom prst="rect">
            <a:avLst/>
          </a:prstGeom>
          <a:noFill/>
          <a:effectLst/>
        </p:spPr>
        <p:txBody>
          <a:bodyPr wrap="square" rtlCol="0">
            <a:spAutoFit/>
          </a:bodyPr>
          <a:lstStyle/>
          <a:p>
            <a:pPr>
              <a:lnSpc>
                <a:spcPct val="150000"/>
              </a:lnSpc>
            </a:pP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advertising original This template is the spring and autumn This template is the spring </a:t>
            </a:r>
            <a:r>
              <a:rPr lang="en-US" altLang="zh-CN" sz="1200" dirty="0" smtClean="0">
                <a:solidFill>
                  <a:srgbClr val="5B6D76"/>
                </a:solidFill>
                <a:latin typeface="微软雅黑" panose="020B0503020204020204" pitchFamily="34" charset="-122"/>
                <a:ea typeface="微软雅黑" panose="020B0503020204020204" pitchFamily="34" charset="-122"/>
              </a:rPr>
              <a:t>advertising </a:t>
            </a:r>
            <a:r>
              <a:rPr lang="en-US" altLang="zh-CN" sz="1200" dirty="0">
                <a:solidFill>
                  <a:srgbClr val="5B6D76"/>
                </a:solidFill>
                <a:latin typeface="微软雅黑" panose="020B0503020204020204" pitchFamily="34" charset="-122"/>
                <a:ea typeface="微软雅黑" panose="020B0503020204020204" pitchFamily="34" charset="-122"/>
              </a:rPr>
              <a:t>original </a:t>
            </a:r>
            <a:r>
              <a:rPr lang="en-US" altLang="zh-CN" sz="1200" dirty="0" smtClean="0">
                <a:solidFill>
                  <a:srgbClr val="5B6D76"/>
                </a:solidFill>
                <a:latin typeface="微软雅黑" panose="020B0503020204020204" pitchFamily="34" charset="-122"/>
                <a:ea typeface="微软雅黑" panose="020B0503020204020204" pitchFamily="34" charset="-122"/>
              </a:rPr>
              <a:t> </a:t>
            </a:r>
            <a:r>
              <a:rPr lang="en-US" altLang="zh-CN" sz="1200" dirty="0">
                <a:solidFill>
                  <a:srgbClr val="5B6D76"/>
                </a:solidFill>
                <a:latin typeface="微软雅黑" panose="020B0503020204020204" pitchFamily="34" charset="-122"/>
                <a:ea typeface="微软雅黑" panose="020B0503020204020204" pitchFamily="34" charset="-122"/>
              </a:rPr>
              <a:t>template is the spring and autumn 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27" name="弧形 26"/>
          <p:cNvSpPr/>
          <p:nvPr/>
        </p:nvSpPr>
        <p:spPr>
          <a:xfrm>
            <a:off x="712132" y="2503661"/>
            <a:ext cx="3685772" cy="4129541"/>
          </a:xfrm>
          <a:prstGeom prst="arc">
            <a:avLst>
              <a:gd name="adj1" fmla="val 2246500"/>
              <a:gd name="adj2" fmla="val 3384590"/>
            </a:avLst>
          </a:prstGeom>
          <a:ln w="12700">
            <a:solidFill>
              <a:srgbClr val="F587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文本框 27"/>
          <p:cNvSpPr txBox="1"/>
          <p:nvPr/>
        </p:nvSpPr>
        <p:spPr>
          <a:xfrm>
            <a:off x="4788693" y="977060"/>
            <a:ext cx="2614614" cy="461665"/>
          </a:xfrm>
          <a:prstGeom prst="rect">
            <a:avLst/>
          </a:prstGeom>
          <a:noFill/>
        </p:spPr>
        <p:txBody>
          <a:bodyPr wrap="square" rtlCol="0">
            <a:spAutoFit/>
          </a:bodyPr>
          <a:lstStyle/>
          <a:p>
            <a:pPr algn="dist">
              <a:defRPr/>
            </a:pPr>
            <a:r>
              <a:rPr lang="zh-CN" altLang="en-US" sz="2400" dirty="0">
                <a:solidFill>
                  <a:srgbClr val="2A5457"/>
                </a:solidFill>
                <a:latin typeface="华文新魏" panose="02010800040101010101" pitchFamily="2" charset="-122"/>
                <a:ea typeface="华文新魏" panose="02010800040101010101" pitchFamily="2" charset="-122"/>
              </a:rPr>
              <a:t>请添加二级标题</a:t>
            </a:r>
            <a:endParaRPr lang="zh-CN" altLang="en-US" sz="2400" dirty="0">
              <a:solidFill>
                <a:srgbClr val="2A5457"/>
              </a:solidFill>
              <a:latin typeface="华文新魏" panose="02010800040101010101" pitchFamily="2" charset="-122"/>
              <a:ea typeface="华文新魏" panose="02010800040101010101" pitchFamily="2" charset="-122"/>
            </a:endParaRPr>
          </a:p>
        </p:txBody>
      </p:sp>
      <p:pic>
        <p:nvPicPr>
          <p:cNvPr id="29" name="图片 28"/>
          <p:cNvPicPr>
            <a:picLocks noChangeAspect="1"/>
          </p:cNvPicPr>
          <p:nvPr/>
        </p:nvPicPr>
        <p:blipFill>
          <a:blip r:embed="rId1"/>
          <a:stretch>
            <a:fillRect/>
          </a:stretch>
        </p:blipFill>
        <p:spPr>
          <a:xfrm>
            <a:off x="902608" y="3372244"/>
            <a:ext cx="2469094" cy="237764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flipH="1">
            <a:off x="843276" y="1459966"/>
            <a:ext cx="10676902" cy="1144609"/>
          </a:xfrm>
          <a:prstGeom prst="rect">
            <a:avLst/>
          </a:prstGeom>
          <a:noFill/>
          <a:effectLst/>
        </p:spPr>
        <p:txBody>
          <a:bodyPr wrap="square" rtlCol="0">
            <a:spAutoFit/>
          </a:bodyPr>
          <a:lstStyle/>
          <a:p>
            <a:pP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8" name="文本框 7"/>
          <p:cNvSpPr txBox="1"/>
          <p:nvPr/>
        </p:nvSpPr>
        <p:spPr>
          <a:xfrm flipH="1">
            <a:off x="1009859" y="4603237"/>
            <a:ext cx="10676902" cy="1144609"/>
          </a:xfrm>
          <a:prstGeom prst="rect">
            <a:avLst/>
          </a:prstGeom>
          <a:noFill/>
          <a:effectLst/>
        </p:spPr>
        <p:txBody>
          <a:bodyPr wrap="square" rtlCol="0">
            <a:spAutoFit/>
          </a:bodyPr>
          <a:lstStyle/>
          <a:p>
            <a:pP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9" name="矩形 4"/>
          <p:cNvSpPr/>
          <p:nvPr/>
        </p:nvSpPr>
        <p:spPr>
          <a:xfrm>
            <a:off x="0" y="2913363"/>
            <a:ext cx="12192000" cy="1161613"/>
          </a:xfrm>
          <a:custGeom>
            <a:avLst/>
            <a:gdLst>
              <a:gd name="connsiteX0" fmla="*/ 0 w 12192000"/>
              <a:gd name="connsiteY0" fmla="*/ 0 h 1808922"/>
              <a:gd name="connsiteX1" fmla="*/ 12192000 w 12192000"/>
              <a:gd name="connsiteY1" fmla="*/ 0 h 1808922"/>
              <a:gd name="connsiteX2" fmla="*/ 12192000 w 12192000"/>
              <a:gd name="connsiteY2" fmla="*/ 1808922 h 1808922"/>
              <a:gd name="connsiteX3" fmla="*/ 0 w 12192000"/>
              <a:gd name="connsiteY3" fmla="*/ 1808922 h 1808922"/>
              <a:gd name="connsiteX4" fmla="*/ 0 w 12192000"/>
              <a:gd name="connsiteY4" fmla="*/ 0 h 1808922"/>
              <a:gd name="connsiteX0-1" fmla="*/ 0 w 12192000"/>
              <a:gd name="connsiteY0-2" fmla="*/ 0 h 1808922"/>
              <a:gd name="connsiteX1-3" fmla="*/ 12192000 w 12192000"/>
              <a:gd name="connsiteY1-4" fmla="*/ 0 h 1808922"/>
              <a:gd name="connsiteX2-5" fmla="*/ 12192000 w 12192000"/>
              <a:gd name="connsiteY2-6" fmla="*/ 1808922 h 1808922"/>
              <a:gd name="connsiteX3-7" fmla="*/ 0 w 12192000"/>
              <a:gd name="connsiteY3-8" fmla="*/ 1808922 h 1808922"/>
              <a:gd name="connsiteX4-9" fmla="*/ 0 w 12192000"/>
              <a:gd name="connsiteY4-10" fmla="*/ 0 h 1808922"/>
              <a:gd name="connsiteX0-11" fmla="*/ 0 w 12192000"/>
              <a:gd name="connsiteY0-12" fmla="*/ 0 h 1808922"/>
              <a:gd name="connsiteX1-13" fmla="*/ 12192000 w 12192000"/>
              <a:gd name="connsiteY1-14" fmla="*/ 0 h 1808922"/>
              <a:gd name="connsiteX2-15" fmla="*/ 12192000 w 12192000"/>
              <a:gd name="connsiteY2-16" fmla="*/ 1808922 h 1808922"/>
              <a:gd name="connsiteX3-17" fmla="*/ 0 w 12192000"/>
              <a:gd name="connsiteY3-18" fmla="*/ 1808922 h 1808922"/>
              <a:gd name="connsiteX4-19" fmla="*/ 0 w 12192000"/>
              <a:gd name="connsiteY4-20" fmla="*/ 0 h 1808922"/>
              <a:gd name="connsiteX0-21" fmla="*/ 0 w 12192000"/>
              <a:gd name="connsiteY0-22" fmla="*/ 0 h 1808922"/>
              <a:gd name="connsiteX1-23" fmla="*/ 12192000 w 12192000"/>
              <a:gd name="connsiteY1-24" fmla="*/ 0 h 1808922"/>
              <a:gd name="connsiteX2-25" fmla="*/ 12192000 w 12192000"/>
              <a:gd name="connsiteY2-26" fmla="*/ 1808922 h 1808922"/>
              <a:gd name="connsiteX3-27" fmla="*/ 0 w 12192000"/>
              <a:gd name="connsiteY3-28" fmla="*/ 1808922 h 1808922"/>
              <a:gd name="connsiteX4-29" fmla="*/ 0 w 12192000"/>
              <a:gd name="connsiteY4-30" fmla="*/ 0 h 1808922"/>
              <a:gd name="connsiteX0-31" fmla="*/ 0 w 12192000"/>
              <a:gd name="connsiteY0-32" fmla="*/ 0 h 1808922"/>
              <a:gd name="connsiteX1-33" fmla="*/ 12192000 w 12192000"/>
              <a:gd name="connsiteY1-34" fmla="*/ 0 h 1808922"/>
              <a:gd name="connsiteX2-35" fmla="*/ 12192000 w 12192000"/>
              <a:gd name="connsiteY2-36" fmla="*/ 1808922 h 1808922"/>
              <a:gd name="connsiteX3-37" fmla="*/ 0 w 12192000"/>
              <a:gd name="connsiteY3-38" fmla="*/ 1808922 h 1808922"/>
              <a:gd name="connsiteX4-39" fmla="*/ 0 w 12192000"/>
              <a:gd name="connsiteY4-40" fmla="*/ 0 h 18089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1808922">
                <a:moveTo>
                  <a:pt x="0" y="0"/>
                </a:moveTo>
                <a:cubicBezTo>
                  <a:pt x="4064000" y="765313"/>
                  <a:pt x="8078304" y="646044"/>
                  <a:pt x="12192000" y="0"/>
                </a:cubicBezTo>
                <a:lnTo>
                  <a:pt x="12192000" y="1808922"/>
                </a:lnTo>
                <a:cubicBezTo>
                  <a:pt x="8416235" y="1143001"/>
                  <a:pt x="4173331" y="1451113"/>
                  <a:pt x="0" y="1808922"/>
                </a:cubicBezTo>
                <a:lnTo>
                  <a:pt x="0" y="0"/>
                </a:lnTo>
                <a:close/>
              </a:path>
            </a:pathLst>
          </a:cu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ndParaRPr>
          </a:p>
        </p:txBody>
      </p:sp>
      <p:sp>
        <p:nvSpPr>
          <p:cNvPr id="10" name="矩形 9"/>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57200" y="426880"/>
            <a:ext cx="4110990" cy="504825"/>
            <a:chOff x="-262890" y="542925"/>
            <a:chExt cx="4110990" cy="504825"/>
          </a:xfrm>
        </p:grpSpPr>
        <p:sp>
          <p:nvSpPr>
            <p:cNvPr id="12"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文本框 12"/>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16" name="文本框 15"/>
          <p:cNvSpPr txBox="1"/>
          <p:nvPr/>
        </p:nvSpPr>
        <p:spPr>
          <a:xfrm>
            <a:off x="4644548" y="3280649"/>
            <a:ext cx="2614614" cy="461665"/>
          </a:xfrm>
          <a:prstGeom prst="rect">
            <a:avLst/>
          </a:prstGeom>
          <a:noFill/>
        </p:spPr>
        <p:txBody>
          <a:bodyPr wrap="square" rtlCol="0">
            <a:spAutoFit/>
          </a:bodyPr>
          <a:lstStyle/>
          <a:p>
            <a:pPr algn="dist">
              <a:defRPr/>
            </a:pPr>
            <a:r>
              <a:rPr lang="zh-CN" altLang="en-US" sz="2400" dirty="0">
                <a:solidFill>
                  <a:schemeClr val="bg1"/>
                </a:solidFill>
                <a:latin typeface="华文新魏" panose="02010800040101010101" pitchFamily="2" charset="-122"/>
                <a:ea typeface="华文新魏" panose="02010800040101010101" pitchFamily="2" charset="-122"/>
              </a:rPr>
              <a:t>请添加二级标题</a:t>
            </a:r>
            <a:endParaRPr lang="zh-CN" altLang="en-US" sz="2400" dirty="0">
              <a:solidFill>
                <a:schemeClr val="bg1"/>
              </a:solidFill>
              <a:latin typeface="华文新魏" panose="02010800040101010101" pitchFamily="2" charset="-122"/>
              <a:ea typeface="华文新魏" panose="02010800040101010101" pitchFamily="2" charset="-122"/>
            </a:endParaRPr>
          </a:p>
        </p:txBody>
      </p:sp>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63750" t="29500" r="19281" b="36167"/>
          <a:stretch>
            <a:fillRect/>
          </a:stretch>
        </p:blipFill>
        <p:spPr>
          <a:xfrm>
            <a:off x="11060434" y="2416232"/>
            <a:ext cx="1228311" cy="1397967"/>
          </a:xfrm>
          <a:prstGeom prst="rect">
            <a:avLst/>
          </a:prstGeom>
        </p:spPr>
      </p:pic>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l="63750" t="29500" r="19281" b="36167"/>
          <a:stretch>
            <a:fillRect/>
          </a:stretch>
        </p:blipFill>
        <p:spPr>
          <a:xfrm flipH="1">
            <a:off x="-289552" y="3253546"/>
            <a:ext cx="1228311" cy="1397967"/>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l="41031" t="21667"/>
          <a:stretch>
            <a:fillRect/>
          </a:stretch>
        </p:blipFill>
        <p:spPr>
          <a:xfrm flipH="1">
            <a:off x="-3" y="1831292"/>
            <a:ext cx="5840731" cy="4823460"/>
          </a:xfrm>
          <a:custGeom>
            <a:avLst/>
            <a:gdLst>
              <a:gd name="connsiteX0" fmla="*/ 7189470 w 7189470"/>
              <a:gd name="connsiteY0" fmla="*/ 0 h 5372100"/>
              <a:gd name="connsiteX1" fmla="*/ 1326430 w 7189470"/>
              <a:gd name="connsiteY1" fmla="*/ 708038 h 5372100"/>
              <a:gd name="connsiteX2" fmla="*/ 0 w 7189470"/>
              <a:gd name="connsiteY2" fmla="*/ 5372100 h 5372100"/>
              <a:gd name="connsiteX3" fmla="*/ 7189470 w 7189470"/>
              <a:gd name="connsiteY3" fmla="*/ 5372100 h 5372100"/>
            </a:gdLst>
            <a:ahLst/>
            <a:cxnLst>
              <a:cxn ang="0">
                <a:pos x="connsiteX0" y="connsiteY0"/>
              </a:cxn>
              <a:cxn ang="0">
                <a:pos x="connsiteX1" y="connsiteY1"/>
              </a:cxn>
              <a:cxn ang="0">
                <a:pos x="connsiteX2" y="connsiteY2"/>
              </a:cxn>
              <a:cxn ang="0">
                <a:pos x="connsiteX3" y="connsiteY3"/>
              </a:cxn>
            </a:cxnLst>
            <a:rect l="l" t="t" r="r" b="b"/>
            <a:pathLst>
              <a:path w="7189470" h="5372100">
                <a:moveTo>
                  <a:pt x="7189470" y="0"/>
                </a:moveTo>
                <a:lnTo>
                  <a:pt x="1326430" y="708038"/>
                </a:lnTo>
                <a:lnTo>
                  <a:pt x="0" y="5372100"/>
                </a:lnTo>
                <a:lnTo>
                  <a:pt x="7189470" y="5372100"/>
                </a:lnTo>
                <a:close/>
              </a:path>
            </a:pathLst>
          </a:custGeom>
        </p:spPr>
      </p:pic>
      <p:cxnSp>
        <p:nvCxnSpPr>
          <p:cNvPr id="5" name="直接连接符 4"/>
          <p:cNvCxnSpPr/>
          <p:nvPr/>
        </p:nvCxnSpPr>
        <p:spPr>
          <a:xfrm>
            <a:off x="5029199" y="2197053"/>
            <a:ext cx="1177290" cy="4457699"/>
          </a:xfrm>
          <a:prstGeom prst="line">
            <a:avLst/>
          </a:prstGeom>
          <a:ln w="63500" cmpd="dbl">
            <a:gradFill>
              <a:gsLst>
                <a:gs pos="19000">
                  <a:srgbClr val="F587B2"/>
                </a:gs>
                <a:gs pos="39000">
                  <a:srgbClr val="FB7E3D"/>
                </a:gs>
                <a:gs pos="63000">
                  <a:srgbClr val="788EBF"/>
                </a:gs>
                <a:gs pos="85000">
                  <a:srgbClr val="4CD2DE"/>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3" y="1534113"/>
            <a:ext cx="5029202" cy="662940"/>
          </a:xfrm>
          <a:prstGeom prst="line">
            <a:avLst/>
          </a:prstGeom>
          <a:ln w="63500" cmpd="dbl">
            <a:gradFill>
              <a:gsLst>
                <a:gs pos="19000">
                  <a:srgbClr val="F587B2"/>
                </a:gs>
                <a:gs pos="69000">
                  <a:srgbClr val="FEF1CE"/>
                </a:gs>
                <a:gs pos="47000">
                  <a:srgbClr val="F88378"/>
                </a:gs>
                <a:gs pos="89000">
                  <a:srgbClr val="FCD2CF"/>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57200" y="426880"/>
            <a:ext cx="4110990" cy="504825"/>
            <a:chOff x="-262890" y="542925"/>
            <a:chExt cx="4110990" cy="504825"/>
          </a:xfrm>
        </p:grpSpPr>
        <p:sp>
          <p:nvSpPr>
            <p:cNvPr id="27"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8" name="文本框 27"/>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grpSp>
        <p:nvGrpSpPr>
          <p:cNvPr id="41" name="组合 40"/>
          <p:cNvGrpSpPr/>
          <p:nvPr/>
        </p:nvGrpSpPr>
        <p:grpSpPr>
          <a:xfrm>
            <a:off x="4811738" y="1989367"/>
            <a:ext cx="434921" cy="415371"/>
            <a:chOff x="8644629" y="3013590"/>
            <a:chExt cx="434921" cy="415371"/>
          </a:xfrm>
        </p:grpSpPr>
        <p:sp>
          <p:nvSpPr>
            <p:cNvPr id="39" name="椭圆 38"/>
            <p:cNvSpPr/>
            <p:nvPr/>
          </p:nvSpPr>
          <p:spPr>
            <a:xfrm>
              <a:off x="8644629" y="3021270"/>
              <a:ext cx="434921" cy="40769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38" name="文本框 37"/>
            <p:cNvSpPr txBox="1"/>
            <p:nvPr/>
          </p:nvSpPr>
          <p:spPr>
            <a:xfrm>
              <a:off x="8740381" y="3013590"/>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1</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42" name="组合 41"/>
          <p:cNvGrpSpPr/>
          <p:nvPr/>
        </p:nvGrpSpPr>
        <p:grpSpPr>
          <a:xfrm>
            <a:off x="5131775" y="3134955"/>
            <a:ext cx="434921" cy="415371"/>
            <a:chOff x="8644629" y="3013590"/>
            <a:chExt cx="434921" cy="415371"/>
          </a:xfrm>
        </p:grpSpPr>
        <p:sp>
          <p:nvSpPr>
            <p:cNvPr id="43" name="椭圆 42"/>
            <p:cNvSpPr/>
            <p:nvPr/>
          </p:nvSpPr>
          <p:spPr>
            <a:xfrm>
              <a:off x="8644629" y="3021270"/>
              <a:ext cx="434921" cy="40769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44" name="文本框 43"/>
            <p:cNvSpPr txBox="1"/>
            <p:nvPr/>
          </p:nvSpPr>
          <p:spPr>
            <a:xfrm>
              <a:off x="8740381" y="3013590"/>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2</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45" name="组合 44"/>
          <p:cNvGrpSpPr/>
          <p:nvPr/>
        </p:nvGrpSpPr>
        <p:grpSpPr>
          <a:xfrm>
            <a:off x="5405807" y="4316415"/>
            <a:ext cx="434921" cy="415371"/>
            <a:chOff x="8644629" y="3013590"/>
            <a:chExt cx="434921" cy="415371"/>
          </a:xfrm>
        </p:grpSpPr>
        <p:sp>
          <p:nvSpPr>
            <p:cNvPr id="46" name="椭圆 45"/>
            <p:cNvSpPr/>
            <p:nvPr/>
          </p:nvSpPr>
          <p:spPr>
            <a:xfrm>
              <a:off x="8644629" y="3021270"/>
              <a:ext cx="434921" cy="40769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47" name="文本框 46"/>
            <p:cNvSpPr txBox="1"/>
            <p:nvPr/>
          </p:nvSpPr>
          <p:spPr>
            <a:xfrm>
              <a:off x="8740381" y="3013590"/>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3</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48" name="组合 47"/>
          <p:cNvGrpSpPr/>
          <p:nvPr/>
        </p:nvGrpSpPr>
        <p:grpSpPr>
          <a:xfrm>
            <a:off x="5744974" y="5490195"/>
            <a:ext cx="434921" cy="415371"/>
            <a:chOff x="8644629" y="3013590"/>
            <a:chExt cx="434921" cy="415371"/>
          </a:xfrm>
        </p:grpSpPr>
        <p:sp>
          <p:nvSpPr>
            <p:cNvPr id="49" name="椭圆 48"/>
            <p:cNvSpPr/>
            <p:nvPr/>
          </p:nvSpPr>
          <p:spPr>
            <a:xfrm>
              <a:off x="8644629" y="3021270"/>
              <a:ext cx="434921" cy="40769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50" name="文本框 49"/>
            <p:cNvSpPr txBox="1"/>
            <p:nvPr/>
          </p:nvSpPr>
          <p:spPr>
            <a:xfrm>
              <a:off x="8740381" y="3013590"/>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4</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sp>
        <p:nvSpPr>
          <p:cNvPr id="51" name="矩形 50"/>
          <p:cNvSpPr/>
          <p:nvPr/>
        </p:nvSpPr>
        <p:spPr>
          <a:xfrm flipH="1">
            <a:off x="5342411" y="1873887"/>
            <a:ext cx="4858512"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an is the spring and autumn advertising original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is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2" name="矩形 51"/>
          <p:cNvSpPr/>
          <p:nvPr/>
        </p:nvSpPr>
        <p:spPr>
          <a:xfrm flipH="1">
            <a:off x="5656382" y="2988135"/>
            <a:ext cx="4858512"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an is the spring and autumn advertising original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is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3" name="矩形 52"/>
          <p:cNvSpPr/>
          <p:nvPr/>
        </p:nvSpPr>
        <p:spPr>
          <a:xfrm flipH="1">
            <a:off x="5962433" y="4233380"/>
            <a:ext cx="4858512"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an is the spring and autumn advertising original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is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4" name="矩形 53"/>
          <p:cNvSpPr/>
          <p:nvPr/>
        </p:nvSpPr>
        <p:spPr>
          <a:xfrm flipH="1">
            <a:off x="6370062" y="5367084"/>
            <a:ext cx="4858512"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an is the spring and autumn advertising original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is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5" name="矩形 54"/>
          <p:cNvSpPr/>
          <p:nvPr/>
        </p:nvSpPr>
        <p:spPr>
          <a:xfrm>
            <a:off x="11228575" y="6704036"/>
            <a:ext cx="963425" cy="153963"/>
          </a:xfrm>
          <a:prstGeom prst="rect">
            <a:avLst/>
          </a:prstGeom>
          <a:gradFill flip="none" rotWithShape="1">
            <a:gsLst>
              <a:gs pos="84000">
                <a:srgbClr val="29BBD3"/>
              </a:gs>
              <a:gs pos="62000">
                <a:srgbClr val="DBD5DF"/>
              </a:gs>
              <a:gs pos="16000">
                <a:srgbClr val="F587B2"/>
              </a:gs>
              <a:gs pos="37000">
                <a:srgbClr val="FB7E3D"/>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228574" y="0"/>
            <a:ext cx="963425" cy="308610"/>
          </a:xfrm>
          <a:custGeom>
            <a:avLst/>
            <a:gdLst>
              <a:gd name="connsiteX0" fmla="*/ 0 w 963425"/>
              <a:gd name="connsiteY0" fmla="*/ 0 h 426880"/>
              <a:gd name="connsiteX1" fmla="*/ 963425 w 963425"/>
              <a:gd name="connsiteY1" fmla="*/ 0 h 426880"/>
              <a:gd name="connsiteX2" fmla="*/ 963425 w 963425"/>
              <a:gd name="connsiteY2" fmla="*/ 426880 h 426880"/>
              <a:gd name="connsiteX3" fmla="*/ 0 w 963425"/>
              <a:gd name="connsiteY3" fmla="*/ 426880 h 426880"/>
              <a:gd name="connsiteX4" fmla="*/ 0 w 963425"/>
              <a:gd name="connsiteY4" fmla="*/ 0 h 426880"/>
              <a:gd name="connsiteX0-1" fmla="*/ 0 w 963425"/>
              <a:gd name="connsiteY0-2" fmla="*/ 0 h 438310"/>
              <a:gd name="connsiteX1-3" fmla="*/ 963425 w 963425"/>
              <a:gd name="connsiteY1-4" fmla="*/ 0 h 438310"/>
              <a:gd name="connsiteX2-5" fmla="*/ 963425 w 963425"/>
              <a:gd name="connsiteY2-6" fmla="*/ 426880 h 438310"/>
              <a:gd name="connsiteX3-7" fmla="*/ 137160 w 963425"/>
              <a:gd name="connsiteY3-8" fmla="*/ 438310 h 438310"/>
              <a:gd name="connsiteX4-9" fmla="*/ 0 w 963425"/>
              <a:gd name="connsiteY4-10" fmla="*/ 0 h 4383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3425" h="438310">
                <a:moveTo>
                  <a:pt x="0" y="0"/>
                </a:moveTo>
                <a:lnTo>
                  <a:pt x="963425" y="0"/>
                </a:lnTo>
                <a:lnTo>
                  <a:pt x="963425" y="426880"/>
                </a:lnTo>
                <a:lnTo>
                  <a:pt x="137160" y="438310"/>
                </a:lnTo>
                <a:lnTo>
                  <a:pt x="0" y="0"/>
                </a:lnTo>
                <a:close/>
              </a:path>
            </a:pathLst>
          </a:custGeom>
          <a:gradFill flip="none" rotWithShape="1">
            <a:gsLst>
              <a:gs pos="84000">
                <a:srgbClr val="29BBD3"/>
              </a:gs>
              <a:gs pos="62000">
                <a:srgbClr val="DBD5DF"/>
              </a:gs>
              <a:gs pos="16000">
                <a:srgbClr val="F587B2"/>
              </a:gs>
              <a:gs pos="37000">
                <a:srgbClr val="FB7E3D"/>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20333" b="39000"/>
          <a:stretch>
            <a:fillRect/>
          </a:stretch>
        </p:blipFill>
        <p:spPr>
          <a:xfrm>
            <a:off x="0" y="3680459"/>
            <a:ext cx="12192000" cy="2974294"/>
          </a:xfrm>
          <a:custGeom>
            <a:avLst/>
            <a:gdLst>
              <a:gd name="connsiteX0" fmla="*/ 0 w 12192000"/>
              <a:gd name="connsiteY0" fmla="*/ 0 h 3611880"/>
              <a:gd name="connsiteX1" fmla="*/ 12192000 w 12192000"/>
              <a:gd name="connsiteY1" fmla="*/ 0 h 3611880"/>
              <a:gd name="connsiteX2" fmla="*/ 12192000 w 12192000"/>
              <a:gd name="connsiteY2" fmla="*/ 3611880 h 3611880"/>
              <a:gd name="connsiteX3" fmla="*/ 0 w 121920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12192000" h="3611880">
                <a:moveTo>
                  <a:pt x="0" y="0"/>
                </a:moveTo>
                <a:cubicBezTo>
                  <a:pt x="3938270" y="2011680"/>
                  <a:pt x="8128000" y="0"/>
                  <a:pt x="12192000" y="0"/>
                </a:cubicBezTo>
                <a:lnTo>
                  <a:pt x="12192000" y="3611880"/>
                </a:lnTo>
                <a:lnTo>
                  <a:pt x="0" y="3611880"/>
                </a:lnTo>
                <a:close/>
              </a:path>
            </a:pathLst>
          </a:custGeom>
        </p:spPr>
      </p:pic>
      <p:pic>
        <p:nvPicPr>
          <p:cNvPr id="6" name="图片 5"/>
          <p:cNvPicPr>
            <a:picLocks noChangeAspect="1"/>
          </p:cNvPicPr>
          <p:nvPr/>
        </p:nvPicPr>
        <p:blipFill rotWithShape="1">
          <a:blip r:embed="rId2"/>
          <a:srcRect l="843" r="719" b="70523"/>
          <a:stretch>
            <a:fillRect/>
          </a:stretch>
        </p:blipFill>
        <p:spPr>
          <a:xfrm>
            <a:off x="0" y="3268980"/>
            <a:ext cx="12192000" cy="982980"/>
          </a:xfrm>
          <a:prstGeom prst="rect">
            <a:avLst/>
          </a:prstGeom>
        </p:spPr>
      </p:pic>
      <p:grpSp>
        <p:nvGrpSpPr>
          <p:cNvPr id="12" name="组合 11"/>
          <p:cNvGrpSpPr/>
          <p:nvPr/>
        </p:nvGrpSpPr>
        <p:grpSpPr>
          <a:xfrm>
            <a:off x="1100587" y="3503604"/>
            <a:ext cx="545237" cy="506811"/>
            <a:chOff x="3315116" y="2278319"/>
            <a:chExt cx="545237" cy="506811"/>
          </a:xfrm>
        </p:grpSpPr>
        <p:grpSp>
          <p:nvGrpSpPr>
            <p:cNvPr id="8" name="组合 7"/>
            <p:cNvGrpSpPr/>
            <p:nvPr/>
          </p:nvGrpSpPr>
          <p:grpSpPr>
            <a:xfrm>
              <a:off x="3315116" y="2278319"/>
              <a:ext cx="545237" cy="506811"/>
              <a:chOff x="3091382" y="2773580"/>
              <a:chExt cx="545237" cy="506811"/>
            </a:xfrm>
          </p:grpSpPr>
          <p:sp>
            <p:nvSpPr>
              <p:cNvPr id="10" name="椭圆 9"/>
              <p:cNvSpPr/>
              <p:nvPr/>
            </p:nvSpPr>
            <p:spPr>
              <a:xfrm>
                <a:off x="3091382" y="2773580"/>
                <a:ext cx="545237" cy="50681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1" name="椭圆 10"/>
              <p:cNvSpPr/>
              <p:nvPr/>
            </p:nvSpPr>
            <p:spPr>
              <a:xfrm>
                <a:off x="3181783" y="2851685"/>
                <a:ext cx="364431" cy="3506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9" name="文本框 8"/>
            <p:cNvSpPr txBox="1"/>
            <p:nvPr/>
          </p:nvSpPr>
          <p:spPr>
            <a:xfrm>
              <a:off x="3466026" y="2334567"/>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1</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13" name="组合 12"/>
          <p:cNvGrpSpPr/>
          <p:nvPr/>
        </p:nvGrpSpPr>
        <p:grpSpPr>
          <a:xfrm>
            <a:off x="3237734" y="3773373"/>
            <a:ext cx="545237" cy="506811"/>
            <a:chOff x="3315116" y="2278319"/>
            <a:chExt cx="545237" cy="506811"/>
          </a:xfrm>
        </p:grpSpPr>
        <p:grpSp>
          <p:nvGrpSpPr>
            <p:cNvPr id="14" name="组合 13"/>
            <p:cNvGrpSpPr/>
            <p:nvPr/>
          </p:nvGrpSpPr>
          <p:grpSpPr>
            <a:xfrm>
              <a:off x="3315116" y="2278319"/>
              <a:ext cx="545237" cy="506811"/>
              <a:chOff x="3091382" y="2773580"/>
              <a:chExt cx="545237" cy="506811"/>
            </a:xfrm>
          </p:grpSpPr>
          <p:sp>
            <p:nvSpPr>
              <p:cNvPr id="16" name="椭圆 15"/>
              <p:cNvSpPr/>
              <p:nvPr/>
            </p:nvSpPr>
            <p:spPr>
              <a:xfrm>
                <a:off x="3091382" y="2773580"/>
                <a:ext cx="545237" cy="50681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17" name="椭圆 16"/>
              <p:cNvSpPr/>
              <p:nvPr/>
            </p:nvSpPr>
            <p:spPr>
              <a:xfrm>
                <a:off x="3181783" y="2851685"/>
                <a:ext cx="364431" cy="3506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15" name="文本框 14"/>
            <p:cNvSpPr txBox="1"/>
            <p:nvPr/>
          </p:nvSpPr>
          <p:spPr>
            <a:xfrm>
              <a:off x="3466026" y="2334567"/>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2</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18" name="组合 17"/>
          <p:cNvGrpSpPr/>
          <p:nvPr/>
        </p:nvGrpSpPr>
        <p:grpSpPr>
          <a:xfrm>
            <a:off x="5427433" y="3718719"/>
            <a:ext cx="545237" cy="506811"/>
            <a:chOff x="3315116" y="2278319"/>
            <a:chExt cx="545237" cy="506811"/>
          </a:xfrm>
        </p:grpSpPr>
        <p:grpSp>
          <p:nvGrpSpPr>
            <p:cNvPr id="19" name="组合 18"/>
            <p:cNvGrpSpPr/>
            <p:nvPr/>
          </p:nvGrpSpPr>
          <p:grpSpPr>
            <a:xfrm>
              <a:off x="3315116" y="2278319"/>
              <a:ext cx="545237" cy="506811"/>
              <a:chOff x="3091382" y="2773580"/>
              <a:chExt cx="545237" cy="506811"/>
            </a:xfrm>
          </p:grpSpPr>
          <p:sp>
            <p:nvSpPr>
              <p:cNvPr id="21" name="椭圆 20"/>
              <p:cNvSpPr/>
              <p:nvPr/>
            </p:nvSpPr>
            <p:spPr>
              <a:xfrm>
                <a:off x="3091382" y="2773580"/>
                <a:ext cx="545237" cy="50681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22" name="椭圆 21"/>
              <p:cNvSpPr/>
              <p:nvPr/>
            </p:nvSpPr>
            <p:spPr>
              <a:xfrm>
                <a:off x="3181783" y="2851685"/>
                <a:ext cx="364431" cy="3506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20" name="文本框 19"/>
            <p:cNvSpPr txBox="1"/>
            <p:nvPr/>
          </p:nvSpPr>
          <p:spPr>
            <a:xfrm>
              <a:off x="3466026" y="2334567"/>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3</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23" name="组合 22"/>
          <p:cNvGrpSpPr/>
          <p:nvPr/>
        </p:nvGrpSpPr>
        <p:grpSpPr>
          <a:xfrm>
            <a:off x="7810997" y="3416125"/>
            <a:ext cx="545237" cy="506811"/>
            <a:chOff x="3315116" y="2278319"/>
            <a:chExt cx="545237" cy="506811"/>
          </a:xfrm>
        </p:grpSpPr>
        <p:grpSp>
          <p:nvGrpSpPr>
            <p:cNvPr id="24" name="组合 23"/>
            <p:cNvGrpSpPr/>
            <p:nvPr/>
          </p:nvGrpSpPr>
          <p:grpSpPr>
            <a:xfrm>
              <a:off x="3315116" y="2278319"/>
              <a:ext cx="545237" cy="506811"/>
              <a:chOff x="3091382" y="2773580"/>
              <a:chExt cx="545237" cy="506811"/>
            </a:xfrm>
          </p:grpSpPr>
          <p:sp>
            <p:nvSpPr>
              <p:cNvPr id="26" name="椭圆 25"/>
              <p:cNvSpPr/>
              <p:nvPr/>
            </p:nvSpPr>
            <p:spPr>
              <a:xfrm>
                <a:off x="3091382" y="2773580"/>
                <a:ext cx="545237" cy="50681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27" name="椭圆 26"/>
              <p:cNvSpPr/>
              <p:nvPr/>
            </p:nvSpPr>
            <p:spPr>
              <a:xfrm>
                <a:off x="3181783" y="2851685"/>
                <a:ext cx="364431" cy="3506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25" name="文本框 24"/>
            <p:cNvSpPr txBox="1"/>
            <p:nvPr/>
          </p:nvSpPr>
          <p:spPr>
            <a:xfrm>
              <a:off x="3466026" y="2334567"/>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4</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28" name="组合 27"/>
          <p:cNvGrpSpPr/>
          <p:nvPr/>
        </p:nvGrpSpPr>
        <p:grpSpPr>
          <a:xfrm>
            <a:off x="9921942" y="3162719"/>
            <a:ext cx="545237" cy="506811"/>
            <a:chOff x="3315116" y="2278319"/>
            <a:chExt cx="545237" cy="506811"/>
          </a:xfrm>
        </p:grpSpPr>
        <p:grpSp>
          <p:nvGrpSpPr>
            <p:cNvPr id="29" name="组合 28"/>
            <p:cNvGrpSpPr/>
            <p:nvPr/>
          </p:nvGrpSpPr>
          <p:grpSpPr>
            <a:xfrm>
              <a:off x="3315116" y="2278319"/>
              <a:ext cx="545237" cy="506811"/>
              <a:chOff x="3091382" y="2773580"/>
              <a:chExt cx="545237" cy="506811"/>
            </a:xfrm>
          </p:grpSpPr>
          <p:sp>
            <p:nvSpPr>
              <p:cNvPr id="31" name="椭圆 30"/>
              <p:cNvSpPr/>
              <p:nvPr/>
            </p:nvSpPr>
            <p:spPr>
              <a:xfrm>
                <a:off x="3091382" y="2773580"/>
                <a:ext cx="545237" cy="506811"/>
              </a:xfrm>
              <a:prstGeom prst="ellipse">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sp>
            <p:nvSpPr>
              <p:cNvPr id="32" name="椭圆 31"/>
              <p:cNvSpPr/>
              <p:nvPr/>
            </p:nvSpPr>
            <p:spPr>
              <a:xfrm>
                <a:off x="3181783" y="2851685"/>
                <a:ext cx="364431" cy="3506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solidFill>
                    <a:schemeClr val="bg1"/>
                  </a:solidFill>
                  <a:latin typeface="Impact" panose="020B0806030902050204" pitchFamily="34" charset="0"/>
                </a:endParaRPr>
              </a:p>
            </p:txBody>
          </p:sp>
        </p:grpSp>
        <p:sp>
          <p:nvSpPr>
            <p:cNvPr id="30" name="文本框 29"/>
            <p:cNvSpPr txBox="1"/>
            <p:nvPr/>
          </p:nvSpPr>
          <p:spPr>
            <a:xfrm>
              <a:off x="3466026" y="2334567"/>
              <a:ext cx="2434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1" u="none" strike="noStrike" kern="0" cap="none" spc="0" normalizeH="0" baseline="0" noProof="0" dirty="0" smtClean="0">
                  <a:ln>
                    <a:noFill/>
                  </a:ln>
                  <a:solidFill>
                    <a:schemeClr val="bg1"/>
                  </a:solidFill>
                  <a:effectLst/>
                  <a:uLnTx/>
                  <a:uFillTx/>
                  <a:latin typeface="Calibri" panose="020F0502020204030204"/>
                  <a:ea typeface="宋体" panose="02010600030101010101" pitchFamily="2" charset="-122"/>
                </a:rPr>
                <a:t>5</a:t>
              </a:r>
              <a:endParaRPr kumimoji="0" lang="zh-CN" altLang="en-US" sz="20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33" name="组合 32"/>
          <p:cNvGrpSpPr/>
          <p:nvPr/>
        </p:nvGrpSpPr>
        <p:grpSpPr>
          <a:xfrm>
            <a:off x="-457200" y="426880"/>
            <a:ext cx="4110990" cy="504825"/>
            <a:chOff x="-262890" y="542925"/>
            <a:chExt cx="4110990" cy="504825"/>
          </a:xfrm>
        </p:grpSpPr>
        <p:sp>
          <p:nvSpPr>
            <p:cNvPr id="34"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5" name="文本框 34"/>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36" name="矩形 35"/>
          <p:cNvSpPr/>
          <p:nvPr/>
        </p:nvSpPr>
        <p:spPr>
          <a:xfrm flipH="1">
            <a:off x="7330169" y="2054636"/>
            <a:ext cx="165124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an</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37" name="矩形 36"/>
          <p:cNvSpPr/>
          <p:nvPr/>
        </p:nvSpPr>
        <p:spPr>
          <a:xfrm flipH="1">
            <a:off x="2740938" y="2469202"/>
            <a:ext cx="165124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an</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38" name="矩形 37"/>
          <p:cNvSpPr/>
          <p:nvPr/>
        </p:nvSpPr>
        <p:spPr>
          <a:xfrm flipH="1">
            <a:off x="5060532" y="2312429"/>
            <a:ext cx="165124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an</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39" name="矩形 38"/>
          <p:cNvSpPr/>
          <p:nvPr/>
        </p:nvSpPr>
        <p:spPr>
          <a:xfrm flipH="1">
            <a:off x="638979" y="2023853"/>
            <a:ext cx="165124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an</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0" name="矩形 39"/>
          <p:cNvSpPr/>
          <p:nvPr/>
        </p:nvSpPr>
        <p:spPr>
          <a:xfrm flipH="1">
            <a:off x="9432128" y="1712264"/>
            <a:ext cx="165124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he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spring </a:t>
            </a:r>
            <a:r>
              <a:rPr lang="en-US" altLang="zh-CN" sz="1200" kern="100" dirty="0" smtClean="0">
                <a:latin typeface="微软雅黑" panose="020B0503020204020204" pitchFamily="34" charset="-122"/>
                <a:ea typeface="微软雅黑" panose="020B0503020204020204" pitchFamily="34" charset="-122"/>
                <a:cs typeface="方正苏新诗柳楷简体-yolan" panose="02000000000000000000" pitchFamily="2" charset="-122"/>
              </a:rPr>
              <a:t>an</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1" name="矩形 40"/>
          <p:cNvSpPr/>
          <p:nvPr/>
        </p:nvSpPr>
        <p:spPr>
          <a:xfrm>
            <a:off x="861652" y="1716076"/>
            <a:ext cx="1205894"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sp>
        <p:nvSpPr>
          <p:cNvPr id="42" name="矩形 41"/>
          <p:cNvSpPr/>
          <p:nvPr/>
        </p:nvSpPr>
        <p:spPr>
          <a:xfrm>
            <a:off x="2990758" y="2108294"/>
            <a:ext cx="1205894"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sp>
        <p:nvSpPr>
          <p:cNvPr id="43" name="矩形 42"/>
          <p:cNvSpPr/>
          <p:nvPr/>
        </p:nvSpPr>
        <p:spPr>
          <a:xfrm>
            <a:off x="5295969" y="2023853"/>
            <a:ext cx="1205894"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sp>
        <p:nvSpPr>
          <p:cNvPr id="44" name="矩形 43"/>
          <p:cNvSpPr/>
          <p:nvPr/>
        </p:nvSpPr>
        <p:spPr>
          <a:xfrm>
            <a:off x="7552842" y="1732711"/>
            <a:ext cx="1205894"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sp>
        <p:nvSpPr>
          <p:cNvPr id="45" name="矩形 44"/>
          <p:cNvSpPr/>
          <p:nvPr/>
        </p:nvSpPr>
        <p:spPr>
          <a:xfrm>
            <a:off x="9654801" y="1422775"/>
            <a:ext cx="1205894" cy="307777"/>
          </a:xfrm>
          <a:prstGeom prst="rect">
            <a:avLst/>
          </a:prstGeom>
        </p:spPr>
        <p:txBody>
          <a:bodyPr wrap="square">
            <a:spAutoFit/>
          </a:bodyPr>
          <a:lstStyle/>
          <a:p>
            <a:pPr lvl="0" algn="dist">
              <a:defRPr/>
            </a:pPr>
            <a:r>
              <a:rPr lang="en-US" altLang="zh-CN" sz="1400" b="1" dirty="0">
                <a:solidFill>
                  <a:srgbClr val="5B6D76"/>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5B6D76"/>
              </a:solidFill>
              <a:latin typeface="方正清刻本悦宋简体" panose="02000000000000000000" pitchFamily="2" charset="-122"/>
              <a:ea typeface="方正清刻本悦宋简体" panose="02000000000000000000" pitchFamily="2" charset="-122"/>
            </a:endParaRPr>
          </a:p>
        </p:txBody>
      </p:sp>
      <p:sp>
        <p:nvSpPr>
          <p:cNvPr id="46" name="矩形 45"/>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62052" t="30793" r="21162" b="33333"/>
          <a:stretch>
            <a:fillRect/>
          </a:stretch>
        </p:blipFill>
        <p:spPr>
          <a:xfrm>
            <a:off x="4654764" y="3481272"/>
            <a:ext cx="2208153" cy="2654481"/>
          </a:xfrm>
          <a:prstGeom prst="rect">
            <a:avLst/>
          </a:prstGeom>
        </p:spPr>
      </p:pic>
      <p:grpSp>
        <p:nvGrpSpPr>
          <p:cNvPr id="4" name="组合 3"/>
          <p:cNvGrpSpPr/>
          <p:nvPr/>
        </p:nvGrpSpPr>
        <p:grpSpPr>
          <a:xfrm>
            <a:off x="-457200" y="426880"/>
            <a:ext cx="4110990" cy="504825"/>
            <a:chOff x="-262890" y="542925"/>
            <a:chExt cx="4110990" cy="504825"/>
          </a:xfrm>
        </p:grpSpPr>
        <p:sp>
          <p:nvSpPr>
            <p:cNvPr id="5"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文本框 5"/>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7" name="文本框 6"/>
          <p:cNvSpPr txBox="1"/>
          <p:nvPr/>
        </p:nvSpPr>
        <p:spPr>
          <a:xfrm flipH="1">
            <a:off x="658620" y="1589519"/>
            <a:ext cx="10679940" cy="1200329"/>
          </a:xfrm>
          <a:prstGeom prst="rect">
            <a:avLst/>
          </a:prstGeom>
          <a:noFill/>
          <a:effectLst/>
        </p:spPr>
        <p:txBody>
          <a:bodyPr wrap="square" rtlCol="0">
            <a:spAutoFit/>
          </a:bodyPr>
          <a:lstStyle/>
          <a:p>
            <a:pPr>
              <a:lnSpc>
                <a:spcPct val="20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a:t>
            </a:r>
            <a:r>
              <a:rPr lang="zh-CN" altLang="en-US" sz="1200" dirty="0">
                <a:solidFill>
                  <a:srgbClr val="2A5457"/>
                </a:solidFill>
                <a:latin typeface="微软雅黑" panose="020B0503020204020204" pitchFamily="34" charset="-122"/>
                <a:ea typeface="微软雅黑" panose="020B0503020204020204" pitchFamily="34" charset="-122"/>
              </a:rPr>
              <a:t>。</a:t>
            </a: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87305" y="3124496"/>
            <a:ext cx="4098648" cy="646331"/>
            <a:chOff x="4400027" y="3252320"/>
            <a:chExt cx="4098648" cy="646331"/>
          </a:xfrm>
        </p:grpSpPr>
        <p:sp>
          <p:nvSpPr>
            <p:cNvPr id="9"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400027" y="3341171"/>
              <a:ext cx="468630" cy="468630"/>
              <a:chOff x="1554480" y="594360"/>
              <a:chExt cx="468630" cy="468630"/>
            </a:xfrm>
          </p:grpSpPr>
          <p:sp>
            <p:nvSpPr>
              <p:cNvPr id="11" name="矩形 10"/>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4480" y="628620"/>
                <a:ext cx="44577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grpSp>
      <p:grpSp>
        <p:nvGrpSpPr>
          <p:cNvPr id="23" name="组合 22"/>
          <p:cNvGrpSpPr/>
          <p:nvPr/>
        </p:nvGrpSpPr>
        <p:grpSpPr>
          <a:xfrm>
            <a:off x="887305" y="4238055"/>
            <a:ext cx="4098648" cy="646331"/>
            <a:chOff x="4400027" y="3252320"/>
            <a:chExt cx="4098648" cy="646331"/>
          </a:xfrm>
        </p:grpSpPr>
        <p:sp>
          <p:nvSpPr>
            <p:cNvPr id="24"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400027" y="3341171"/>
              <a:ext cx="548078" cy="468630"/>
              <a:chOff x="1554480" y="594360"/>
              <a:chExt cx="548078" cy="468630"/>
            </a:xfrm>
          </p:grpSpPr>
          <p:sp>
            <p:nvSpPr>
              <p:cNvPr id="26" name="矩形 25"/>
              <p:cNvSpPr/>
              <p:nvPr/>
            </p:nvSpPr>
            <p:spPr>
              <a:xfrm>
                <a:off x="1554480" y="594360"/>
                <a:ext cx="468630" cy="468630"/>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554480" y="628620"/>
                <a:ext cx="548078"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02</a:t>
                </a:r>
                <a:endParaRPr lang="zh-CN" altLang="en-US" sz="2000" dirty="0">
                  <a:solidFill>
                    <a:schemeClr val="bg1"/>
                  </a:solidFill>
                  <a:latin typeface="Impact" panose="020B0806030902050204" pitchFamily="34" charset="0"/>
                </a:endParaRPr>
              </a:p>
            </p:txBody>
          </p:sp>
        </p:grpSp>
      </p:grpSp>
      <p:grpSp>
        <p:nvGrpSpPr>
          <p:cNvPr id="28" name="组合 27"/>
          <p:cNvGrpSpPr/>
          <p:nvPr/>
        </p:nvGrpSpPr>
        <p:grpSpPr>
          <a:xfrm>
            <a:off x="887305" y="5351613"/>
            <a:ext cx="4098648" cy="646331"/>
            <a:chOff x="4400027" y="3252320"/>
            <a:chExt cx="4098648" cy="646331"/>
          </a:xfrm>
        </p:grpSpPr>
        <p:sp>
          <p:nvSpPr>
            <p:cNvPr id="29"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400027" y="3341171"/>
              <a:ext cx="548078" cy="468630"/>
              <a:chOff x="1554480" y="594360"/>
              <a:chExt cx="548078" cy="468630"/>
            </a:xfrm>
          </p:grpSpPr>
          <p:sp>
            <p:nvSpPr>
              <p:cNvPr id="31" name="矩形 30"/>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554480" y="628620"/>
                <a:ext cx="548078"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03</a:t>
                </a:r>
                <a:endParaRPr lang="zh-CN" altLang="en-US" sz="2000" dirty="0">
                  <a:solidFill>
                    <a:schemeClr val="bg1"/>
                  </a:solidFill>
                  <a:latin typeface="Impact" panose="020B0806030902050204" pitchFamily="34" charset="0"/>
                </a:endParaRPr>
              </a:p>
            </p:txBody>
          </p:sp>
        </p:grpSp>
      </p:grpSp>
      <p:grpSp>
        <p:nvGrpSpPr>
          <p:cNvPr id="33" name="组合 32"/>
          <p:cNvGrpSpPr/>
          <p:nvPr/>
        </p:nvGrpSpPr>
        <p:grpSpPr>
          <a:xfrm>
            <a:off x="7102666" y="3137473"/>
            <a:ext cx="4098648" cy="646331"/>
            <a:chOff x="4400027" y="3252320"/>
            <a:chExt cx="4098648" cy="646331"/>
          </a:xfrm>
        </p:grpSpPr>
        <p:sp>
          <p:nvSpPr>
            <p:cNvPr id="34"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400027" y="3341171"/>
              <a:ext cx="468630" cy="468630"/>
              <a:chOff x="1554480" y="594360"/>
              <a:chExt cx="468630" cy="468630"/>
            </a:xfrm>
          </p:grpSpPr>
          <p:sp>
            <p:nvSpPr>
              <p:cNvPr id="36" name="矩形 35"/>
              <p:cNvSpPr/>
              <p:nvPr/>
            </p:nvSpPr>
            <p:spPr>
              <a:xfrm>
                <a:off x="1554480" y="594360"/>
                <a:ext cx="468630" cy="468630"/>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04</a:t>
                </a:r>
                <a:endParaRPr lang="zh-CN" altLang="en-US" sz="2000" dirty="0">
                  <a:solidFill>
                    <a:schemeClr val="bg1"/>
                  </a:solidFill>
                  <a:latin typeface="Impact" panose="020B0806030902050204" pitchFamily="34" charset="0"/>
                </a:endParaRPr>
              </a:p>
            </p:txBody>
          </p:sp>
        </p:grpSp>
      </p:grpSp>
      <p:grpSp>
        <p:nvGrpSpPr>
          <p:cNvPr id="38" name="组合 37"/>
          <p:cNvGrpSpPr/>
          <p:nvPr/>
        </p:nvGrpSpPr>
        <p:grpSpPr>
          <a:xfrm>
            <a:off x="7102666" y="4251032"/>
            <a:ext cx="4098648" cy="646331"/>
            <a:chOff x="4400027" y="3252320"/>
            <a:chExt cx="4098648" cy="646331"/>
          </a:xfrm>
        </p:grpSpPr>
        <p:sp>
          <p:nvSpPr>
            <p:cNvPr id="39"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400027" y="3341171"/>
              <a:ext cx="468630" cy="468630"/>
              <a:chOff x="1554480" y="594360"/>
              <a:chExt cx="468630" cy="468630"/>
            </a:xfrm>
          </p:grpSpPr>
          <p:sp>
            <p:nvSpPr>
              <p:cNvPr id="41" name="矩形 40"/>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05</a:t>
                </a:r>
                <a:endParaRPr lang="zh-CN" altLang="en-US" sz="2000" dirty="0">
                  <a:solidFill>
                    <a:schemeClr val="bg1"/>
                  </a:solidFill>
                  <a:latin typeface="Impact" panose="020B0806030902050204" pitchFamily="34" charset="0"/>
                </a:endParaRPr>
              </a:p>
            </p:txBody>
          </p:sp>
        </p:grpSp>
      </p:grpSp>
      <p:grpSp>
        <p:nvGrpSpPr>
          <p:cNvPr id="43" name="组合 42"/>
          <p:cNvGrpSpPr/>
          <p:nvPr/>
        </p:nvGrpSpPr>
        <p:grpSpPr>
          <a:xfrm>
            <a:off x="7102666" y="5364590"/>
            <a:ext cx="4098648" cy="646331"/>
            <a:chOff x="4400027" y="3252320"/>
            <a:chExt cx="4098648" cy="646331"/>
          </a:xfrm>
        </p:grpSpPr>
        <p:sp>
          <p:nvSpPr>
            <p:cNvPr id="44" name="文本框 10"/>
            <p:cNvSpPr txBox="1"/>
            <p:nvPr/>
          </p:nvSpPr>
          <p:spPr>
            <a:xfrm flipH="1">
              <a:off x="4970965" y="3252320"/>
              <a:ext cx="3527710"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a:t>
              </a:r>
              <a:r>
                <a:rPr lang="en-US" altLang="zh-CN" sz="1200" dirty="0" smtClean="0">
                  <a:solidFill>
                    <a:srgbClr val="2A5457"/>
                  </a:solidFill>
                  <a:latin typeface="微软雅黑" panose="020B0503020204020204" pitchFamily="34" charset="-122"/>
                  <a:ea typeface="微软雅黑" panose="020B0503020204020204" pitchFamily="34" charset="-122"/>
                </a:rPr>
                <a:t>is the</a:t>
              </a:r>
              <a:r>
                <a:rPr lang="en-US" altLang="zh-CN" sz="1200" dirty="0">
                  <a:solidFill>
                    <a:srgbClr val="2A5457"/>
                  </a:solidFill>
                  <a:latin typeface="微软雅黑" panose="020B0503020204020204" pitchFamily="34" charset="-122"/>
                  <a:ea typeface="微软雅黑" panose="020B0503020204020204" pitchFamily="34" charset="-122"/>
                </a:rPr>
                <a:t>.</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400027" y="3341171"/>
              <a:ext cx="468630" cy="468630"/>
              <a:chOff x="1554480" y="594360"/>
              <a:chExt cx="468630" cy="468630"/>
            </a:xfrm>
          </p:grpSpPr>
          <p:sp>
            <p:nvSpPr>
              <p:cNvPr id="46" name="矩形 45"/>
              <p:cNvSpPr/>
              <p:nvPr/>
            </p:nvSpPr>
            <p:spPr>
              <a:xfrm>
                <a:off x="1554480" y="594360"/>
                <a:ext cx="468630" cy="468630"/>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06</a:t>
                </a:r>
                <a:endParaRPr lang="zh-CN" altLang="en-US" sz="2000" dirty="0">
                  <a:solidFill>
                    <a:schemeClr val="bg1"/>
                  </a:solidFill>
                  <a:latin typeface="Impact" panose="020B0806030902050204" pitchFamily="34" charset="0"/>
                </a:endParaRPr>
              </a:p>
            </p:txBody>
          </p:sp>
        </p:grpSp>
      </p:grpSp>
      <p:sp>
        <p:nvSpPr>
          <p:cNvPr id="48" name="矩形 47"/>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4654764" y="1080485"/>
            <a:ext cx="2614614" cy="461665"/>
          </a:xfrm>
          <a:prstGeom prst="rect">
            <a:avLst/>
          </a:prstGeom>
          <a:noFill/>
        </p:spPr>
        <p:txBody>
          <a:bodyPr wrap="square" rtlCol="0">
            <a:spAutoFit/>
          </a:bodyPr>
          <a:lstStyle/>
          <a:p>
            <a:pPr algn="dist">
              <a:defRPr/>
            </a:pPr>
            <a:r>
              <a:rPr lang="zh-CN" altLang="en-US" sz="2400" dirty="0">
                <a:solidFill>
                  <a:srgbClr val="2A5457"/>
                </a:solidFill>
                <a:latin typeface="华文新魏" panose="02010800040101010101" pitchFamily="2" charset="-122"/>
                <a:ea typeface="华文新魏" panose="02010800040101010101" pitchFamily="2" charset="-122"/>
              </a:rPr>
              <a:t>请添加二级标题</a:t>
            </a:r>
            <a:endParaRPr lang="zh-CN" altLang="en-US" sz="2400" dirty="0">
              <a:solidFill>
                <a:srgbClr val="2A5457"/>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flipH="1">
            <a:off x="1062467" y="4629643"/>
            <a:ext cx="10676902" cy="1144609"/>
          </a:xfrm>
          <a:prstGeom prst="rect">
            <a:avLst/>
          </a:prstGeom>
          <a:noFill/>
          <a:effectLst/>
        </p:spPr>
        <p:txBody>
          <a:bodyPr wrap="square" rtlCol="0">
            <a:spAutoFit/>
          </a:bodyPr>
          <a:lstStyle/>
          <a:p>
            <a:pP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 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3" name="矩形 2"/>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151344" y="4167978"/>
            <a:ext cx="2499147" cy="461665"/>
          </a:xfrm>
          <a:prstGeom prst="rect">
            <a:avLst/>
          </a:prstGeom>
          <a:noFill/>
        </p:spPr>
        <p:txBody>
          <a:bodyPr wrap="square" rtlCol="0">
            <a:spAutoFit/>
          </a:bodyPr>
          <a:lstStyle/>
          <a:p>
            <a:pPr algn="dist">
              <a:defRPr/>
            </a:pPr>
            <a:r>
              <a:rPr lang="zh-CN" altLang="en-US" sz="2400" dirty="0">
                <a:latin typeface="华文新魏" panose="02010800040101010101" pitchFamily="2" charset="-122"/>
                <a:ea typeface="华文新魏" panose="02010800040101010101" pitchFamily="2" charset="-122"/>
              </a:rPr>
              <a:t>请添加二级标题</a:t>
            </a:r>
            <a:endParaRPr lang="zh-CN" altLang="en-US" sz="2400" dirty="0">
              <a:latin typeface="华文新魏" panose="02010800040101010101" pitchFamily="2" charset="-122"/>
              <a:ea typeface="华文新魏" panose="02010800040101010101" pitchFamily="2" charset="-122"/>
            </a:endParaRPr>
          </a:p>
        </p:txBody>
      </p:sp>
      <p:grpSp>
        <p:nvGrpSpPr>
          <p:cNvPr id="5" name="组合 4"/>
          <p:cNvGrpSpPr/>
          <p:nvPr/>
        </p:nvGrpSpPr>
        <p:grpSpPr>
          <a:xfrm>
            <a:off x="1062467" y="1797814"/>
            <a:ext cx="468630" cy="468630"/>
            <a:chOff x="1554480" y="594360"/>
            <a:chExt cx="468630" cy="468630"/>
          </a:xfrm>
        </p:grpSpPr>
        <p:sp>
          <p:nvSpPr>
            <p:cNvPr id="6" name="矩形 5"/>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54480" y="628620"/>
              <a:ext cx="44577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sp>
        <p:nvSpPr>
          <p:cNvPr id="8" name="文本框 10"/>
          <p:cNvSpPr txBox="1"/>
          <p:nvPr/>
        </p:nvSpPr>
        <p:spPr>
          <a:xfrm flipH="1">
            <a:off x="1611455" y="1708963"/>
            <a:ext cx="2857152"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62467" y="2839758"/>
            <a:ext cx="3406140" cy="646331"/>
            <a:chOff x="1314450" y="848409"/>
            <a:chExt cx="3406140" cy="646331"/>
          </a:xfrm>
        </p:grpSpPr>
        <p:grpSp>
          <p:nvGrpSpPr>
            <p:cNvPr id="10" name="组合 9"/>
            <p:cNvGrpSpPr/>
            <p:nvPr/>
          </p:nvGrpSpPr>
          <p:grpSpPr>
            <a:xfrm>
              <a:off x="1314450" y="937260"/>
              <a:ext cx="468630" cy="468630"/>
              <a:chOff x="1554480" y="594360"/>
              <a:chExt cx="468630" cy="468630"/>
            </a:xfrm>
          </p:grpSpPr>
          <p:sp>
            <p:nvSpPr>
              <p:cNvPr id="12" name="矩形 11"/>
              <p:cNvSpPr/>
              <p:nvPr/>
            </p:nvSpPr>
            <p:spPr>
              <a:xfrm>
                <a:off x="1554480" y="594360"/>
                <a:ext cx="468630" cy="468630"/>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02</a:t>
                </a:r>
                <a:endParaRPr lang="zh-CN" altLang="en-US" sz="2000" dirty="0">
                  <a:solidFill>
                    <a:schemeClr val="bg1"/>
                  </a:solidFill>
                  <a:latin typeface="Impact" panose="020B0806030902050204" pitchFamily="34" charset="0"/>
                </a:endParaRPr>
              </a:p>
            </p:txBody>
          </p:sp>
        </p:grpSp>
        <p:sp>
          <p:nvSpPr>
            <p:cNvPr id="11" name="文本框 10"/>
            <p:cNvSpPr txBox="1"/>
            <p:nvPr/>
          </p:nvSpPr>
          <p:spPr>
            <a:xfrm flipH="1">
              <a:off x="1863438" y="848409"/>
              <a:ext cx="2857152"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80060" y="384966"/>
            <a:ext cx="4110990" cy="504825"/>
            <a:chOff x="-262890" y="542925"/>
            <a:chExt cx="4110990" cy="504825"/>
          </a:xfrm>
        </p:grpSpPr>
        <p:sp>
          <p:nvSpPr>
            <p:cNvPr id="15"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6" name="文本框 15"/>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grpSp>
        <p:nvGrpSpPr>
          <p:cNvPr id="17" name="组合 16"/>
          <p:cNvGrpSpPr/>
          <p:nvPr/>
        </p:nvGrpSpPr>
        <p:grpSpPr>
          <a:xfrm>
            <a:off x="8028311" y="1708963"/>
            <a:ext cx="3406140" cy="646331"/>
            <a:chOff x="1314450" y="848409"/>
            <a:chExt cx="3406140" cy="646331"/>
          </a:xfrm>
        </p:grpSpPr>
        <p:grpSp>
          <p:nvGrpSpPr>
            <p:cNvPr id="18" name="组合 17"/>
            <p:cNvGrpSpPr/>
            <p:nvPr/>
          </p:nvGrpSpPr>
          <p:grpSpPr>
            <a:xfrm>
              <a:off x="1314450" y="937260"/>
              <a:ext cx="468630" cy="468630"/>
              <a:chOff x="1554480" y="594360"/>
              <a:chExt cx="468630" cy="468630"/>
            </a:xfrm>
          </p:grpSpPr>
          <p:sp>
            <p:nvSpPr>
              <p:cNvPr id="20" name="矩形 19"/>
              <p:cNvSpPr/>
              <p:nvPr/>
            </p:nvSpPr>
            <p:spPr>
              <a:xfrm>
                <a:off x="1554480" y="594360"/>
                <a:ext cx="468630" cy="468630"/>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03</a:t>
                </a:r>
                <a:endParaRPr lang="zh-CN" altLang="en-US" sz="2000" dirty="0">
                  <a:solidFill>
                    <a:schemeClr val="bg1"/>
                  </a:solidFill>
                  <a:latin typeface="Impact" panose="020B0806030902050204" pitchFamily="34" charset="0"/>
                </a:endParaRPr>
              </a:p>
            </p:txBody>
          </p:sp>
        </p:grpSp>
        <p:sp>
          <p:nvSpPr>
            <p:cNvPr id="19" name="文本框 10"/>
            <p:cNvSpPr txBox="1"/>
            <p:nvPr/>
          </p:nvSpPr>
          <p:spPr>
            <a:xfrm flipH="1">
              <a:off x="1863438" y="848409"/>
              <a:ext cx="2857152"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8028311" y="2839758"/>
            <a:ext cx="3406140" cy="646331"/>
            <a:chOff x="1314450" y="848409"/>
            <a:chExt cx="3406140" cy="646331"/>
          </a:xfrm>
        </p:grpSpPr>
        <p:grpSp>
          <p:nvGrpSpPr>
            <p:cNvPr id="23" name="组合 22"/>
            <p:cNvGrpSpPr/>
            <p:nvPr/>
          </p:nvGrpSpPr>
          <p:grpSpPr>
            <a:xfrm>
              <a:off x="1314450" y="937260"/>
              <a:ext cx="468630" cy="468630"/>
              <a:chOff x="1554480" y="594360"/>
              <a:chExt cx="468630" cy="468630"/>
            </a:xfrm>
          </p:grpSpPr>
          <p:sp>
            <p:nvSpPr>
              <p:cNvPr id="25" name="矩形 24"/>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04</a:t>
                </a:r>
                <a:endParaRPr lang="zh-CN" altLang="en-US" sz="2000" dirty="0">
                  <a:solidFill>
                    <a:schemeClr val="bg1"/>
                  </a:solidFill>
                  <a:latin typeface="Impact" panose="020B0806030902050204" pitchFamily="34" charset="0"/>
                </a:endParaRPr>
              </a:p>
            </p:txBody>
          </p:sp>
        </p:grpSp>
        <p:sp>
          <p:nvSpPr>
            <p:cNvPr id="24" name="文本框 10"/>
            <p:cNvSpPr txBox="1"/>
            <p:nvPr/>
          </p:nvSpPr>
          <p:spPr>
            <a:xfrm flipH="1">
              <a:off x="1863438" y="848409"/>
              <a:ext cx="2857152"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spring.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2052" t="30793" r="21162" b="33333"/>
          <a:stretch>
            <a:fillRect/>
          </a:stretch>
        </p:blipFill>
        <p:spPr>
          <a:xfrm>
            <a:off x="4735743" y="1183946"/>
            <a:ext cx="2720514" cy="327040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flipH="1">
            <a:off x="516260" y="1675382"/>
            <a:ext cx="11026130" cy="1144609"/>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original. This template is the spring and autumn advertising original This template is.</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988720" y="1196720"/>
            <a:ext cx="2614614" cy="461665"/>
          </a:xfrm>
          <a:prstGeom prst="rect">
            <a:avLst/>
          </a:prstGeom>
          <a:noFill/>
        </p:spPr>
        <p:txBody>
          <a:bodyPr wrap="square" rtlCol="0">
            <a:spAutoFit/>
          </a:bodyPr>
          <a:lstStyle/>
          <a:p>
            <a:pPr algn="dist">
              <a:defRPr/>
            </a:pPr>
            <a:r>
              <a:rPr lang="zh-CN" altLang="en-US" sz="2400" dirty="0">
                <a:solidFill>
                  <a:srgbClr val="2A5457"/>
                </a:solidFill>
                <a:latin typeface="华文新魏" panose="02010800040101010101" pitchFamily="2" charset="-122"/>
                <a:ea typeface="华文新魏" panose="02010800040101010101" pitchFamily="2" charset="-122"/>
              </a:rPr>
              <a:t>请添加二级标题</a:t>
            </a:r>
            <a:endParaRPr lang="zh-CN" altLang="en-US" sz="2400" dirty="0">
              <a:solidFill>
                <a:srgbClr val="2A5457"/>
              </a:solidFill>
              <a:latin typeface="华文新魏" panose="02010800040101010101" pitchFamily="2" charset="-122"/>
              <a:ea typeface="华文新魏" panose="02010800040101010101" pitchFamily="2" charset="-122"/>
            </a:endParaRPr>
          </a:p>
        </p:txBody>
      </p:sp>
      <p:grpSp>
        <p:nvGrpSpPr>
          <p:cNvPr id="7" name="组合 6"/>
          <p:cNvGrpSpPr/>
          <p:nvPr/>
        </p:nvGrpSpPr>
        <p:grpSpPr>
          <a:xfrm>
            <a:off x="-457200" y="426880"/>
            <a:ext cx="4110990" cy="504825"/>
            <a:chOff x="-262890" y="542925"/>
            <a:chExt cx="4110990" cy="504825"/>
          </a:xfrm>
        </p:grpSpPr>
        <p:sp>
          <p:nvSpPr>
            <p:cNvPr id="8"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 name="文本框 8"/>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10" name="矩形 9"/>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860029" y="3456660"/>
            <a:ext cx="3295651" cy="428625"/>
            <a:chOff x="8020049" y="2286000"/>
            <a:chExt cx="3295651" cy="428625"/>
          </a:xfrm>
        </p:grpSpPr>
        <p:grpSp>
          <p:nvGrpSpPr>
            <p:cNvPr id="13" name="组合 12"/>
            <p:cNvGrpSpPr/>
            <p:nvPr/>
          </p:nvGrpSpPr>
          <p:grpSpPr>
            <a:xfrm>
              <a:off x="8020049" y="2286000"/>
              <a:ext cx="3295651" cy="428625"/>
              <a:chOff x="8020049" y="2286000"/>
              <a:chExt cx="3295651" cy="428625"/>
            </a:xfrm>
          </p:grpSpPr>
          <p:sp>
            <p:nvSpPr>
              <p:cNvPr id="15" name="矩形 14"/>
              <p:cNvSpPr/>
              <p:nvPr/>
            </p:nvSpPr>
            <p:spPr>
              <a:xfrm>
                <a:off x="8153399" y="2286000"/>
                <a:ext cx="3028950" cy="428625"/>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8020049" y="2286000"/>
                <a:ext cx="3295651" cy="428625"/>
              </a:xfrm>
              <a:prstGeom prst="rect">
                <a:avLst/>
              </a:prstGeom>
              <a:noFill/>
              <a:ln>
                <a:solidFill>
                  <a:srgbClr val="6F7B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grpSp>
        <p:nvGrpSpPr>
          <p:cNvPr id="17" name="组合 16"/>
          <p:cNvGrpSpPr/>
          <p:nvPr/>
        </p:nvGrpSpPr>
        <p:grpSpPr>
          <a:xfrm>
            <a:off x="7860029" y="4308746"/>
            <a:ext cx="3295651" cy="428625"/>
            <a:chOff x="8020049" y="2286000"/>
            <a:chExt cx="3295651" cy="428625"/>
          </a:xfrm>
        </p:grpSpPr>
        <p:grpSp>
          <p:nvGrpSpPr>
            <p:cNvPr id="18" name="组合 17"/>
            <p:cNvGrpSpPr/>
            <p:nvPr/>
          </p:nvGrpSpPr>
          <p:grpSpPr>
            <a:xfrm>
              <a:off x="8020049" y="2286000"/>
              <a:ext cx="3295651" cy="428625"/>
              <a:chOff x="8020049" y="2286000"/>
              <a:chExt cx="3295651" cy="428625"/>
            </a:xfrm>
          </p:grpSpPr>
          <p:sp>
            <p:nvSpPr>
              <p:cNvPr id="20" name="矩形 19"/>
              <p:cNvSpPr/>
              <p:nvPr/>
            </p:nvSpPr>
            <p:spPr>
              <a:xfrm>
                <a:off x="8153399" y="2286000"/>
                <a:ext cx="3028950" cy="428625"/>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p:cNvSpPr/>
              <p:nvPr/>
            </p:nvSpPr>
            <p:spPr>
              <a:xfrm>
                <a:off x="8020049" y="2286000"/>
                <a:ext cx="3295651" cy="428625"/>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grpSp>
        <p:nvGrpSpPr>
          <p:cNvPr id="22" name="组合 21"/>
          <p:cNvGrpSpPr/>
          <p:nvPr/>
        </p:nvGrpSpPr>
        <p:grpSpPr>
          <a:xfrm>
            <a:off x="7860029" y="5160832"/>
            <a:ext cx="3295651" cy="428625"/>
            <a:chOff x="8020049" y="2286000"/>
            <a:chExt cx="3295651" cy="428625"/>
          </a:xfrm>
        </p:grpSpPr>
        <p:grpSp>
          <p:nvGrpSpPr>
            <p:cNvPr id="23" name="组合 22"/>
            <p:cNvGrpSpPr/>
            <p:nvPr/>
          </p:nvGrpSpPr>
          <p:grpSpPr>
            <a:xfrm>
              <a:off x="8020049" y="2286000"/>
              <a:ext cx="3295651" cy="428625"/>
              <a:chOff x="8020049" y="2286000"/>
              <a:chExt cx="3295651" cy="428625"/>
            </a:xfrm>
          </p:grpSpPr>
          <p:sp>
            <p:nvSpPr>
              <p:cNvPr id="25" name="矩形 24"/>
              <p:cNvSpPr/>
              <p:nvPr/>
            </p:nvSpPr>
            <p:spPr>
              <a:xfrm>
                <a:off x="8153399" y="2286000"/>
                <a:ext cx="3028950" cy="428625"/>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8020049" y="2286000"/>
                <a:ext cx="3295651" cy="428625"/>
              </a:xfrm>
              <a:prstGeom prst="rect">
                <a:avLst/>
              </a:prstGeom>
              <a:noFill/>
              <a:ln>
                <a:solidFill>
                  <a:srgbClr val="6F7B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grpSp>
        <p:nvGrpSpPr>
          <p:cNvPr id="27" name="组合 26"/>
          <p:cNvGrpSpPr/>
          <p:nvPr/>
        </p:nvGrpSpPr>
        <p:grpSpPr>
          <a:xfrm>
            <a:off x="935313" y="3456660"/>
            <a:ext cx="3295651" cy="428625"/>
            <a:chOff x="8020049" y="2286000"/>
            <a:chExt cx="3295651" cy="428625"/>
          </a:xfrm>
        </p:grpSpPr>
        <p:grpSp>
          <p:nvGrpSpPr>
            <p:cNvPr id="28" name="组合 27"/>
            <p:cNvGrpSpPr/>
            <p:nvPr/>
          </p:nvGrpSpPr>
          <p:grpSpPr>
            <a:xfrm>
              <a:off x="8020049" y="2286000"/>
              <a:ext cx="3295651" cy="428625"/>
              <a:chOff x="8020049" y="2286000"/>
              <a:chExt cx="3295651" cy="428625"/>
            </a:xfrm>
          </p:grpSpPr>
          <p:sp>
            <p:nvSpPr>
              <p:cNvPr id="30" name="矩形 29"/>
              <p:cNvSpPr/>
              <p:nvPr/>
            </p:nvSpPr>
            <p:spPr>
              <a:xfrm>
                <a:off x="8153399" y="2286000"/>
                <a:ext cx="3028950" cy="428625"/>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p:cNvSpPr/>
              <p:nvPr/>
            </p:nvSpPr>
            <p:spPr>
              <a:xfrm>
                <a:off x="8020049" y="2286000"/>
                <a:ext cx="3295651" cy="428625"/>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grpSp>
        <p:nvGrpSpPr>
          <p:cNvPr id="32" name="组合 31"/>
          <p:cNvGrpSpPr/>
          <p:nvPr/>
        </p:nvGrpSpPr>
        <p:grpSpPr>
          <a:xfrm>
            <a:off x="935313" y="4308746"/>
            <a:ext cx="3295651" cy="428625"/>
            <a:chOff x="8020049" y="2286000"/>
            <a:chExt cx="3295651" cy="428625"/>
          </a:xfrm>
        </p:grpSpPr>
        <p:grpSp>
          <p:nvGrpSpPr>
            <p:cNvPr id="33" name="组合 32"/>
            <p:cNvGrpSpPr/>
            <p:nvPr/>
          </p:nvGrpSpPr>
          <p:grpSpPr>
            <a:xfrm>
              <a:off x="8020049" y="2286000"/>
              <a:ext cx="3295651" cy="428625"/>
              <a:chOff x="8020049" y="2286000"/>
              <a:chExt cx="3295651" cy="428625"/>
            </a:xfrm>
          </p:grpSpPr>
          <p:sp>
            <p:nvSpPr>
              <p:cNvPr id="35" name="矩形 34"/>
              <p:cNvSpPr/>
              <p:nvPr/>
            </p:nvSpPr>
            <p:spPr>
              <a:xfrm>
                <a:off x="8153399" y="2286000"/>
                <a:ext cx="3028950" cy="428625"/>
              </a:xfrm>
              <a:prstGeom prst="rect">
                <a:avLst/>
              </a:prstGeom>
              <a:solidFill>
                <a:srgbClr val="6F7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8020049" y="2286000"/>
                <a:ext cx="3295651" cy="428625"/>
              </a:xfrm>
              <a:prstGeom prst="rect">
                <a:avLst/>
              </a:prstGeom>
              <a:noFill/>
              <a:ln>
                <a:solidFill>
                  <a:srgbClr val="6F7B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grpSp>
        <p:nvGrpSpPr>
          <p:cNvPr id="37" name="组合 36"/>
          <p:cNvGrpSpPr/>
          <p:nvPr/>
        </p:nvGrpSpPr>
        <p:grpSpPr>
          <a:xfrm>
            <a:off x="935313" y="5160832"/>
            <a:ext cx="3295651" cy="428625"/>
            <a:chOff x="8020049" y="2286000"/>
            <a:chExt cx="3295651" cy="428625"/>
          </a:xfrm>
        </p:grpSpPr>
        <p:grpSp>
          <p:nvGrpSpPr>
            <p:cNvPr id="38" name="组合 37"/>
            <p:cNvGrpSpPr/>
            <p:nvPr/>
          </p:nvGrpSpPr>
          <p:grpSpPr>
            <a:xfrm>
              <a:off x="8020049" y="2286000"/>
              <a:ext cx="3295651" cy="428625"/>
              <a:chOff x="8020049" y="2286000"/>
              <a:chExt cx="3295651" cy="428625"/>
            </a:xfrm>
          </p:grpSpPr>
          <p:sp>
            <p:nvSpPr>
              <p:cNvPr id="40" name="矩形 39"/>
              <p:cNvSpPr/>
              <p:nvPr/>
            </p:nvSpPr>
            <p:spPr>
              <a:xfrm>
                <a:off x="8153399" y="2286000"/>
                <a:ext cx="3028950" cy="428625"/>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a:off x="8020049" y="2286000"/>
                <a:ext cx="3295651" cy="428625"/>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8229598" y="2337971"/>
              <a:ext cx="2876552" cy="338554"/>
            </a:xfrm>
            <a:prstGeom prst="rect">
              <a:avLst/>
            </a:prstGeom>
            <a:noFill/>
          </p:spPr>
          <p:txBody>
            <a:bodyPr wrap="square" rtlCol="0">
              <a:spAutoFit/>
            </a:bodyPr>
            <a:lstStyle/>
            <a:p>
              <a:pPr algn="dist">
                <a:defRPr/>
              </a:pPr>
              <a:r>
                <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rPr>
                <a:t>请添加提纲挈领型文本</a:t>
              </a:r>
              <a:endParaRPr lang="zh-CN" altLang="en-US" sz="1600" b="1" kern="100" dirty="0">
                <a:solidFill>
                  <a:schemeClr val="bg1"/>
                </a:solidFill>
                <a:latin typeface="微软雅黑 Light" panose="020B0502040204020203" pitchFamily="34" charset="-122"/>
                <a:ea typeface="微软雅黑 Light" panose="020B0502040204020203" pitchFamily="34" charset="-122"/>
                <a:cs typeface="方正苏新诗柳楷简体-yolan" panose="02000000000000000000" pitchFamily="2" charset="-122"/>
              </a:endParaRPr>
            </a:p>
          </p:txBody>
        </p:sp>
      </p:grpSp>
      <p:pic>
        <p:nvPicPr>
          <p:cNvPr id="42" name="图片 41"/>
          <p:cNvPicPr>
            <a:picLocks noChangeAspect="1"/>
          </p:cNvPicPr>
          <p:nvPr/>
        </p:nvPicPr>
        <p:blipFill rotWithShape="1">
          <a:blip r:embed="rId1">
            <a:extLst>
              <a:ext uri="{28A0092B-C50C-407E-A947-70E740481C1C}">
                <a14:useLocalDpi xmlns:a14="http://schemas.microsoft.com/office/drawing/2010/main" val="0"/>
              </a:ext>
            </a:extLst>
          </a:blip>
          <a:srcRect l="62052" t="30793" r="21162" b="33333"/>
          <a:stretch>
            <a:fillRect/>
          </a:stretch>
        </p:blipFill>
        <p:spPr>
          <a:xfrm>
            <a:off x="4689049" y="3272305"/>
            <a:ext cx="2720514" cy="327040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20008" y="991082"/>
            <a:ext cx="5289225" cy="723900"/>
            <a:chOff x="5600700" y="1628775"/>
            <a:chExt cx="5289225" cy="723900"/>
          </a:xfrm>
        </p:grpSpPr>
        <p:grpSp>
          <p:nvGrpSpPr>
            <p:cNvPr id="3" name="组合 2"/>
            <p:cNvGrpSpPr/>
            <p:nvPr/>
          </p:nvGrpSpPr>
          <p:grpSpPr>
            <a:xfrm>
              <a:off x="5600700" y="1628775"/>
              <a:ext cx="840581" cy="723900"/>
              <a:chOff x="1495425" y="2895600"/>
              <a:chExt cx="840581" cy="723900"/>
            </a:xfrm>
          </p:grpSpPr>
          <p:grpSp>
            <p:nvGrpSpPr>
              <p:cNvPr id="5" name="组合 4"/>
              <p:cNvGrpSpPr/>
              <p:nvPr/>
            </p:nvGrpSpPr>
            <p:grpSpPr>
              <a:xfrm>
                <a:off x="1495425" y="2895600"/>
                <a:ext cx="840581" cy="723900"/>
                <a:chOff x="1495425" y="2895600"/>
                <a:chExt cx="840581" cy="723900"/>
              </a:xfrm>
            </p:grpSpPr>
            <p:sp>
              <p:nvSpPr>
                <p:cNvPr id="7" name="菱形 6"/>
                <p:cNvSpPr/>
                <p:nvPr/>
              </p:nvSpPr>
              <p:spPr>
                <a:xfrm>
                  <a:off x="1495425" y="2895600"/>
                  <a:ext cx="723900" cy="723900"/>
                </a:xfrm>
                <a:prstGeom prst="diamond">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菱形 7"/>
                <p:cNvSpPr/>
                <p:nvPr/>
              </p:nvSpPr>
              <p:spPr>
                <a:xfrm>
                  <a:off x="1657350" y="2918222"/>
                  <a:ext cx="678656" cy="678656"/>
                </a:xfrm>
                <a:prstGeom prst="diamond">
                  <a:avLst/>
                </a:prstGeom>
                <a:noFill/>
                <a:ln w="12700" cap="flat" cmpd="sng" algn="ctr">
                  <a:solidFill>
                    <a:srgbClr val="F587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6" name="文本框 8"/>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01</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 name="文本框 3"/>
            <p:cNvSpPr txBox="1"/>
            <p:nvPr/>
          </p:nvSpPr>
          <p:spPr>
            <a:xfrm>
              <a:off x="6486525" y="1729115"/>
              <a:ext cx="4403400" cy="5835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rPr>
                <a:t>请添加第一部分标题</a:t>
              </a:r>
              <a:endPar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r="67232"/>
          <a:stretch>
            <a:fillRect/>
          </a:stretch>
        </p:blipFill>
        <p:spPr>
          <a:xfrm>
            <a:off x="0" y="0"/>
            <a:ext cx="3995057" cy="685800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45357" t="29841" b="8095"/>
          <a:stretch>
            <a:fillRect/>
          </a:stretch>
        </p:blipFill>
        <p:spPr>
          <a:xfrm flipH="1">
            <a:off x="0" y="3200400"/>
            <a:ext cx="3770630" cy="2677795"/>
          </a:xfrm>
          <a:prstGeom prst="rect">
            <a:avLst/>
          </a:prstGeom>
        </p:spPr>
      </p:pic>
      <p:sp>
        <p:nvSpPr>
          <p:cNvPr id="12" name="矩形 11"/>
          <p:cNvSpPr/>
          <p:nvPr/>
        </p:nvSpPr>
        <p:spPr>
          <a:xfrm>
            <a:off x="848813" y="991454"/>
            <a:ext cx="2297430" cy="121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2185" y="1276985"/>
            <a:ext cx="2040890" cy="645160"/>
          </a:xfrm>
          <a:prstGeom prst="rect">
            <a:avLst/>
          </a:prstGeom>
        </p:spPr>
        <p:txBody>
          <a:bodyPr wrap="square">
            <a:spAutoFit/>
          </a:bodyPr>
          <a:lstStyle/>
          <a:p>
            <a:pPr algn="ctr">
              <a:defRPr/>
            </a:pPr>
            <a:r>
              <a:rPr lang="zh-CN" altLang="en-US" sz="3600" b="1" kern="100" dirty="0">
                <a:solidFill>
                  <a:srgbClr val="F587B2"/>
                </a:solidFill>
                <a:latin typeface="米开青春日记" panose="02010800040101010101" charset="-128"/>
                <a:ea typeface="米开青春日记" panose="02010800040101010101" charset="-128"/>
                <a:cs typeface="米开青松体" panose="020B0604020202020204" charset="-128"/>
              </a:rPr>
              <a:t>主要内容</a:t>
            </a:r>
            <a:endParaRPr lang="zh-CN" altLang="en-US" sz="3600" b="1" kern="100" dirty="0">
              <a:solidFill>
                <a:srgbClr val="F587B2"/>
              </a:solidFill>
              <a:latin typeface="米开青春日记" panose="02010800040101010101" charset="-128"/>
              <a:ea typeface="米开青春日记" panose="02010800040101010101" charset="-128"/>
              <a:cs typeface="米开青松体" panose="020B0604020202020204" charset="-128"/>
            </a:endParaRPr>
          </a:p>
        </p:txBody>
      </p:sp>
      <p:grpSp>
        <p:nvGrpSpPr>
          <p:cNvPr id="9" name="组合 8"/>
          <p:cNvGrpSpPr/>
          <p:nvPr/>
        </p:nvGrpSpPr>
        <p:grpSpPr>
          <a:xfrm>
            <a:off x="5120008" y="2405862"/>
            <a:ext cx="5289225" cy="723900"/>
            <a:chOff x="5600700" y="1628775"/>
            <a:chExt cx="5289225" cy="723900"/>
          </a:xfrm>
        </p:grpSpPr>
        <p:grpSp>
          <p:nvGrpSpPr>
            <p:cNvPr id="14" name="组合 13"/>
            <p:cNvGrpSpPr/>
            <p:nvPr/>
          </p:nvGrpSpPr>
          <p:grpSpPr>
            <a:xfrm>
              <a:off x="5600700" y="1628775"/>
              <a:ext cx="840581" cy="723900"/>
              <a:chOff x="1495425" y="2895600"/>
              <a:chExt cx="840581" cy="723900"/>
            </a:xfrm>
          </p:grpSpPr>
          <p:grpSp>
            <p:nvGrpSpPr>
              <p:cNvPr id="15" name="组合 14"/>
              <p:cNvGrpSpPr/>
              <p:nvPr/>
            </p:nvGrpSpPr>
            <p:grpSpPr>
              <a:xfrm>
                <a:off x="1495425" y="2895600"/>
                <a:ext cx="840581" cy="723900"/>
                <a:chOff x="1495425" y="2895600"/>
                <a:chExt cx="840581" cy="723900"/>
              </a:xfrm>
            </p:grpSpPr>
            <p:sp>
              <p:nvSpPr>
                <p:cNvPr id="16" name="菱形 15"/>
                <p:cNvSpPr/>
                <p:nvPr/>
              </p:nvSpPr>
              <p:spPr>
                <a:xfrm>
                  <a:off x="1495425" y="2895600"/>
                  <a:ext cx="723900" cy="723900"/>
                </a:xfrm>
                <a:prstGeom prst="diamond">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菱形 16"/>
                <p:cNvSpPr/>
                <p:nvPr/>
              </p:nvSpPr>
              <p:spPr>
                <a:xfrm>
                  <a:off x="1657350" y="2918222"/>
                  <a:ext cx="678656" cy="678656"/>
                </a:xfrm>
                <a:prstGeom prst="diamond">
                  <a:avLst/>
                </a:prstGeom>
                <a:noFill/>
                <a:ln w="12700" cap="flat" cmpd="sng" algn="ctr">
                  <a:solidFill>
                    <a:srgbClr val="F587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8" name="文本框 8"/>
              <p:cNvSpPr txBox="1"/>
              <p:nvPr/>
            </p:nvSpPr>
            <p:spPr>
              <a:xfrm>
                <a:off x="1589731" y="3057495"/>
                <a:ext cx="494342"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02</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9" name="文本框 18"/>
            <p:cNvSpPr txBox="1"/>
            <p:nvPr/>
          </p:nvSpPr>
          <p:spPr>
            <a:xfrm>
              <a:off x="6486525" y="1729115"/>
              <a:ext cx="4403400" cy="5835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rPr>
                <a:t>请添加第一部分标题</a:t>
              </a:r>
              <a:endPar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endParaRPr>
            </a:p>
          </p:txBody>
        </p:sp>
      </p:grpSp>
      <p:grpSp>
        <p:nvGrpSpPr>
          <p:cNvPr id="34" name="组合 33"/>
          <p:cNvGrpSpPr/>
          <p:nvPr/>
        </p:nvGrpSpPr>
        <p:grpSpPr>
          <a:xfrm>
            <a:off x="5120008" y="3837787"/>
            <a:ext cx="5289225" cy="723900"/>
            <a:chOff x="5600700" y="1628775"/>
            <a:chExt cx="5289225" cy="723900"/>
          </a:xfrm>
        </p:grpSpPr>
        <p:grpSp>
          <p:nvGrpSpPr>
            <p:cNvPr id="35" name="组合 34"/>
            <p:cNvGrpSpPr/>
            <p:nvPr/>
          </p:nvGrpSpPr>
          <p:grpSpPr>
            <a:xfrm>
              <a:off x="5600700" y="1628775"/>
              <a:ext cx="840581" cy="723900"/>
              <a:chOff x="1495425" y="2895600"/>
              <a:chExt cx="840581" cy="723900"/>
            </a:xfrm>
          </p:grpSpPr>
          <p:grpSp>
            <p:nvGrpSpPr>
              <p:cNvPr id="36" name="组合 35"/>
              <p:cNvGrpSpPr/>
              <p:nvPr/>
            </p:nvGrpSpPr>
            <p:grpSpPr>
              <a:xfrm>
                <a:off x="1495425" y="2895600"/>
                <a:ext cx="840581" cy="723900"/>
                <a:chOff x="1495425" y="2895600"/>
                <a:chExt cx="840581" cy="723900"/>
              </a:xfrm>
            </p:grpSpPr>
            <p:sp>
              <p:nvSpPr>
                <p:cNvPr id="37" name="菱形 36"/>
                <p:cNvSpPr/>
                <p:nvPr/>
              </p:nvSpPr>
              <p:spPr>
                <a:xfrm>
                  <a:off x="1495425" y="2895600"/>
                  <a:ext cx="723900" cy="723900"/>
                </a:xfrm>
                <a:prstGeom prst="diamond">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菱形 37"/>
                <p:cNvSpPr/>
                <p:nvPr/>
              </p:nvSpPr>
              <p:spPr>
                <a:xfrm>
                  <a:off x="1657350" y="2918222"/>
                  <a:ext cx="678656" cy="678656"/>
                </a:xfrm>
                <a:prstGeom prst="diamond">
                  <a:avLst/>
                </a:prstGeom>
                <a:noFill/>
                <a:ln w="12700" cap="flat" cmpd="sng" algn="ctr">
                  <a:solidFill>
                    <a:srgbClr val="F587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39" name="文本框 8"/>
              <p:cNvSpPr txBox="1"/>
              <p:nvPr/>
            </p:nvSpPr>
            <p:spPr>
              <a:xfrm>
                <a:off x="1589731" y="3057495"/>
                <a:ext cx="494342"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03</a:t>
                </a:r>
                <a:endParaRPr kumimoji="0" 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0" name="文本框 39"/>
            <p:cNvSpPr txBox="1"/>
            <p:nvPr/>
          </p:nvSpPr>
          <p:spPr>
            <a:xfrm>
              <a:off x="6486525" y="1729115"/>
              <a:ext cx="4403400" cy="5835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rPr>
                <a:t>请添加第一部分标题</a:t>
              </a:r>
              <a:endPar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endParaRPr>
            </a:p>
          </p:txBody>
        </p:sp>
      </p:grpSp>
      <p:grpSp>
        <p:nvGrpSpPr>
          <p:cNvPr id="41" name="组合 40"/>
          <p:cNvGrpSpPr/>
          <p:nvPr/>
        </p:nvGrpSpPr>
        <p:grpSpPr>
          <a:xfrm>
            <a:off x="5120008" y="5223992"/>
            <a:ext cx="5289225" cy="723900"/>
            <a:chOff x="5600700" y="1628775"/>
            <a:chExt cx="5289225" cy="723900"/>
          </a:xfrm>
        </p:grpSpPr>
        <p:grpSp>
          <p:nvGrpSpPr>
            <p:cNvPr id="42" name="组合 41"/>
            <p:cNvGrpSpPr/>
            <p:nvPr/>
          </p:nvGrpSpPr>
          <p:grpSpPr>
            <a:xfrm>
              <a:off x="5600700" y="1628775"/>
              <a:ext cx="840581" cy="723900"/>
              <a:chOff x="1495425" y="2895600"/>
              <a:chExt cx="840581" cy="723900"/>
            </a:xfrm>
          </p:grpSpPr>
          <p:grpSp>
            <p:nvGrpSpPr>
              <p:cNvPr id="43" name="组合 42"/>
              <p:cNvGrpSpPr/>
              <p:nvPr/>
            </p:nvGrpSpPr>
            <p:grpSpPr>
              <a:xfrm>
                <a:off x="1495425" y="2895600"/>
                <a:ext cx="840581" cy="723900"/>
                <a:chOff x="1495425" y="2895600"/>
                <a:chExt cx="840581" cy="723900"/>
              </a:xfrm>
            </p:grpSpPr>
            <p:sp>
              <p:nvSpPr>
                <p:cNvPr id="44" name="菱形 43"/>
                <p:cNvSpPr/>
                <p:nvPr/>
              </p:nvSpPr>
              <p:spPr>
                <a:xfrm>
                  <a:off x="1495425" y="2895600"/>
                  <a:ext cx="723900" cy="723900"/>
                </a:xfrm>
                <a:prstGeom prst="diamond">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菱形 44"/>
                <p:cNvSpPr/>
                <p:nvPr/>
              </p:nvSpPr>
              <p:spPr>
                <a:xfrm>
                  <a:off x="1657350" y="2918222"/>
                  <a:ext cx="678656" cy="678656"/>
                </a:xfrm>
                <a:prstGeom prst="diamond">
                  <a:avLst/>
                </a:prstGeom>
                <a:noFill/>
                <a:ln w="12700" cap="flat" cmpd="sng" algn="ctr">
                  <a:solidFill>
                    <a:srgbClr val="F587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6" name="文本框 8"/>
              <p:cNvSpPr txBox="1"/>
              <p:nvPr/>
            </p:nvSpPr>
            <p:spPr>
              <a:xfrm>
                <a:off x="1589731" y="3057495"/>
                <a:ext cx="494342"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04</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7" name="文本框 46"/>
            <p:cNvSpPr txBox="1"/>
            <p:nvPr/>
          </p:nvSpPr>
          <p:spPr>
            <a:xfrm>
              <a:off x="6486525" y="1729115"/>
              <a:ext cx="4403400" cy="5835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rPr>
                <a:t>请添加第一部分标题</a:t>
              </a:r>
              <a:endParaRPr kumimoji="0" lang="zh-CN" altLang="en-US" sz="3200" b="1" i="0" u="none" strike="noStrike" kern="100" cap="none" spc="0" normalizeH="0" baseline="0" noProof="0" dirty="0">
                <a:ln>
                  <a:noFill/>
                </a:ln>
                <a:solidFill>
                  <a:srgbClr val="F587B2"/>
                </a:solidFill>
                <a:effectLst/>
                <a:uLnTx/>
                <a:uFillTx/>
                <a:latin typeface="米开一米阳光" panose="00020600040101010101" charset="-128"/>
                <a:ea typeface="米开一米阳光" panose="00020600040101010101" charset="-128"/>
                <a:cs typeface="方正苏新诗柳楷简体-yolan" panose="02000000000000000000" pitchFamily="2" charset="-122"/>
                <a:sym typeface="+mn-ea"/>
              </a:endParaRPr>
            </a:p>
          </p:txBody>
        </p:sp>
      </p:grpSp>
      <p:sp>
        <p:nvSpPr>
          <p:cNvPr id="48" name="矩形 47"/>
          <p:cNvSpPr/>
          <p:nvPr/>
        </p:nvSpPr>
        <p:spPr>
          <a:xfrm>
            <a:off x="12047855" y="0"/>
            <a:ext cx="156210" cy="6858000"/>
          </a:xfrm>
          <a:prstGeom prst="rect">
            <a:avLst/>
          </a:prstGeom>
          <a:gradFill flip="none" rotWithShape="1">
            <a:gsLst>
              <a:gs pos="82000">
                <a:srgbClr val="29BBD3"/>
              </a:gs>
              <a:gs pos="59000">
                <a:srgbClr val="DBD5DF"/>
              </a:gs>
              <a:gs pos="16000">
                <a:srgbClr val="F587B2"/>
              </a:gs>
              <a:gs pos="33000">
                <a:srgbClr val="F3C2BE"/>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4198620" y="-20320"/>
            <a:ext cx="0" cy="6892925"/>
          </a:xfrm>
          <a:prstGeom prst="line">
            <a:avLst/>
          </a:prstGeom>
          <a:ln w="63500" cmpd="dbl">
            <a:gradFill>
              <a:gsLst>
                <a:gs pos="0">
                  <a:srgbClr val="F6783B"/>
                </a:gs>
                <a:gs pos="28000">
                  <a:srgbClr val="537CBE"/>
                </a:gs>
                <a:gs pos="59000">
                  <a:srgbClr val="F2CABE"/>
                </a:gs>
                <a:gs pos="83000">
                  <a:srgbClr val="4CD2DE"/>
                </a:gs>
              </a:gsLst>
              <a:lin ang="5400000" scaled="1"/>
            </a:gra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982107" y="1111213"/>
            <a:ext cx="2030730" cy="977910"/>
          </a:xfrm>
          <a:prstGeom prst="rect">
            <a:avLst/>
          </a:prstGeom>
          <a:noFill/>
          <a:ln w="12700" cmpd="sng">
            <a:solidFill>
              <a:srgbClr val="F587B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62052" t="30793" r="21162" b="33333"/>
          <a:stretch>
            <a:fillRect/>
          </a:stretch>
        </p:blipFill>
        <p:spPr>
          <a:xfrm>
            <a:off x="1466850" y="2906752"/>
            <a:ext cx="2842260" cy="3416759"/>
          </a:xfrm>
          <a:prstGeom prst="rect">
            <a:avLst/>
          </a:prstGeom>
        </p:spPr>
      </p:pic>
      <p:pic>
        <p:nvPicPr>
          <p:cNvPr id="7" name="图片 6"/>
          <p:cNvPicPr>
            <a:picLocks noChangeAspect="1"/>
          </p:cNvPicPr>
          <p:nvPr/>
        </p:nvPicPr>
        <p:blipFill>
          <a:blip r:embed="rId3"/>
          <a:stretch>
            <a:fillRect/>
          </a:stretch>
        </p:blipFill>
        <p:spPr>
          <a:xfrm>
            <a:off x="1690770" y="1756773"/>
            <a:ext cx="9273960" cy="285835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2847159" y="3418114"/>
            <a:ext cx="6126661" cy="768350"/>
          </a:xfrm>
          <a:prstGeom prst="rect">
            <a:avLst/>
          </a:prstGeom>
        </p:spPr>
        <p:txBody>
          <a:bodyPr wrap="square">
            <a:spAutoFit/>
          </a:bodyPr>
          <a:lstStyle/>
          <a:p>
            <a:pPr algn="dist">
              <a:defRPr/>
            </a:pPr>
            <a:r>
              <a:rPr lang="zh-CN" altLang="en-US" sz="4000" kern="100" dirty="0">
                <a:solidFill>
                  <a:prstClr val="black">
                    <a:lumMod val="50000"/>
                    <a:lumOff val="50000"/>
                  </a:prst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kern="10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请添加第一部分标题</a:t>
            </a:r>
            <a:endParaRPr lang="zh-CN" altLang="en-US" sz="4400" kern="10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sp>
        <p:nvSpPr>
          <p:cNvPr id="4" name="文本框 3"/>
          <p:cNvSpPr txBox="1"/>
          <p:nvPr/>
        </p:nvSpPr>
        <p:spPr>
          <a:xfrm>
            <a:off x="4577080" y="2155190"/>
            <a:ext cx="2667000" cy="645160"/>
          </a:xfrm>
          <a:prstGeom prst="rect">
            <a:avLst/>
          </a:prstGeom>
          <a:noFill/>
        </p:spPr>
        <p:txBody>
          <a:bodyPr wrap="square" rtlCol="0">
            <a:spAutoFit/>
          </a:bodyPr>
          <a:lstStyle/>
          <a:p>
            <a:pPr algn="ctr"/>
            <a:r>
              <a:rPr lang="en-US" altLang="zh-CN" sz="3600" b="1" i="1" dirty="0">
                <a:solidFill>
                  <a:schemeClr val="tx1"/>
                </a:solidFill>
                <a:latin typeface="方正清刻本悦宋简体" panose="02000000000000000000" pitchFamily="2" charset="-122"/>
                <a:ea typeface="方正清刻本悦宋简体" panose="02000000000000000000" pitchFamily="2" charset="-122"/>
              </a:rPr>
              <a:t>Part </a:t>
            </a:r>
            <a:r>
              <a:rPr lang="en-US" altLang="zh-CN" sz="3600" b="1" dirty="0">
                <a:solidFill>
                  <a:schemeClr val="tx1"/>
                </a:solidFill>
                <a:latin typeface="方正清刻本悦宋简体" panose="02000000000000000000" pitchFamily="2" charset="-122"/>
                <a:ea typeface="方正清刻本悦宋简体" panose="02000000000000000000" pitchFamily="2" charset="-122"/>
              </a:rPr>
              <a:t> </a:t>
            </a:r>
            <a:r>
              <a:rPr lang="en-US" altLang="zh-CN" sz="3600" b="1" i="1" dirty="0">
                <a:solidFill>
                  <a:schemeClr val="tx1"/>
                </a:solidFill>
                <a:latin typeface="方正清刻本悦宋简体" panose="02000000000000000000" pitchFamily="2" charset="-122"/>
                <a:ea typeface="方正清刻本悦宋简体" panose="02000000000000000000" pitchFamily="2" charset="-122"/>
              </a:rPr>
              <a:t>01</a:t>
            </a:r>
            <a:endParaRPr lang="en-US" altLang="zh-CN" sz="3600" b="1" i="1" dirty="0">
              <a:solidFill>
                <a:schemeClr val="tx1"/>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62052" t="30793" r="21162" b="33333"/>
          <a:stretch>
            <a:fillRect/>
          </a:stretch>
        </p:blipFill>
        <p:spPr>
          <a:xfrm>
            <a:off x="4770755" y="4284345"/>
            <a:ext cx="2280285" cy="274193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40982" r="4732"/>
          <a:stretch>
            <a:fillRect/>
          </a:stretch>
        </p:blipFill>
        <p:spPr>
          <a:xfrm>
            <a:off x="6553200" y="0"/>
            <a:ext cx="5638800" cy="6858000"/>
          </a:xfrm>
          <a:custGeom>
            <a:avLst/>
            <a:gdLst>
              <a:gd name="connsiteX0" fmla="*/ 544285 w 7195457"/>
              <a:gd name="connsiteY0" fmla="*/ 0 h 6858000"/>
              <a:gd name="connsiteX1" fmla="*/ 7195457 w 7195457"/>
              <a:gd name="connsiteY1" fmla="*/ 0 h 6858000"/>
              <a:gd name="connsiteX2" fmla="*/ 7195457 w 7195457"/>
              <a:gd name="connsiteY2" fmla="*/ 6858000 h 6858000"/>
              <a:gd name="connsiteX3" fmla="*/ 0 w 7195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95457" h="6858000">
                <a:moveTo>
                  <a:pt x="544285" y="0"/>
                </a:moveTo>
                <a:lnTo>
                  <a:pt x="7195457" y="0"/>
                </a:lnTo>
                <a:lnTo>
                  <a:pt x="7195457" y="6858000"/>
                </a:lnTo>
                <a:lnTo>
                  <a:pt x="0" y="6858000"/>
                </a:lnTo>
                <a:close/>
              </a:path>
            </a:pathLst>
          </a:custGeom>
        </p:spPr>
      </p:pic>
      <p:sp>
        <p:nvSpPr>
          <p:cNvPr id="5" name="矩形 4"/>
          <p:cNvSpPr/>
          <p:nvPr/>
        </p:nvSpPr>
        <p:spPr>
          <a:xfrm flipH="1">
            <a:off x="624331" y="2302518"/>
            <a:ext cx="4789291" cy="33606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This template is the spring and autumn advertising original  This template is the spring an is the spring and autumn advertising original  This template is the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 This template is the spring and autumn advertising This template is the spring and autumn advertising original  This template is the spring an is the spring and autumn advertising original  This template </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6" name="文本框 5"/>
          <p:cNvSpPr txBox="1"/>
          <p:nvPr/>
        </p:nvSpPr>
        <p:spPr>
          <a:xfrm>
            <a:off x="1939522" y="1819272"/>
            <a:ext cx="2499147" cy="461665"/>
          </a:xfrm>
          <a:prstGeom prst="rect">
            <a:avLst/>
          </a:prstGeom>
          <a:noFill/>
        </p:spPr>
        <p:txBody>
          <a:bodyPr wrap="square" rtlCol="0">
            <a:spAutoFit/>
          </a:bodyPr>
          <a:lstStyle/>
          <a:p>
            <a:pPr algn="dist">
              <a:defRPr/>
            </a:pPr>
            <a:r>
              <a:rPr lang="zh-CN" altLang="en-US" sz="2400" dirty="0">
                <a:latin typeface="华文新魏" panose="02010800040101010101" pitchFamily="2" charset="-122"/>
                <a:ea typeface="华文新魏" panose="02010800040101010101" pitchFamily="2" charset="-122"/>
              </a:rPr>
              <a:t>请添加二级标题</a:t>
            </a:r>
            <a:endParaRPr lang="zh-CN" altLang="en-US" sz="2400" dirty="0">
              <a:latin typeface="华文新魏" panose="02010800040101010101" pitchFamily="2" charset="-122"/>
              <a:ea typeface="华文新魏" panose="02010800040101010101" pitchFamily="2" charset="-122"/>
            </a:endParaRPr>
          </a:p>
        </p:txBody>
      </p:sp>
      <p:cxnSp>
        <p:nvCxnSpPr>
          <p:cNvPr id="7" name="直接连接符 6"/>
          <p:cNvCxnSpPr/>
          <p:nvPr/>
        </p:nvCxnSpPr>
        <p:spPr>
          <a:xfrm flipH="1">
            <a:off x="6366512" y="0"/>
            <a:ext cx="426174" cy="6858000"/>
          </a:xfrm>
          <a:prstGeom prst="line">
            <a:avLst/>
          </a:prstGeom>
          <a:ln w="63500" cmpd="dbl">
            <a:gradFill>
              <a:gsLst>
                <a:gs pos="19000">
                  <a:srgbClr val="F587B2"/>
                </a:gs>
                <a:gs pos="39000">
                  <a:srgbClr val="FB7E3D"/>
                </a:gs>
                <a:gs pos="63000">
                  <a:srgbClr val="788EBF"/>
                </a:gs>
                <a:gs pos="85000">
                  <a:srgbClr val="4CD2DE"/>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80060" y="384966"/>
            <a:ext cx="4110990" cy="504825"/>
            <a:chOff x="-262890" y="542925"/>
            <a:chExt cx="4110990" cy="504825"/>
          </a:xfrm>
        </p:grpSpPr>
        <p:sp>
          <p:nvSpPr>
            <p:cNvPr id="10"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 name="文本框 10"/>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12" name="矩形 11"/>
          <p:cNvSpPr/>
          <p:nvPr/>
        </p:nvSpPr>
        <p:spPr>
          <a:xfrm flipH="1">
            <a:off x="0" y="6579166"/>
            <a:ext cx="354330" cy="141674"/>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20840"/>
            <a:ext cx="708660" cy="137160"/>
          </a:xfrm>
          <a:prstGeom prst="rect">
            <a:avLst/>
          </a:prstGeom>
          <a:solidFill>
            <a:srgbClr val="53B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r="63957"/>
          <a:stretch>
            <a:fillRect/>
          </a:stretch>
        </p:blipFill>
        <p:spPr>
          <a:xfrm flipH="1">
            <a:off x="8938260" y="0"/>
            <a:ext cx="3253740" cy="6858000"/>
          </a:xfrm>
          <a:custGeom>
            <a:avLst/>
            <a:gdLst>
              <a:gd name="connsiteX0" fmla="*/ 3642360 w 4394370"/>
              <a:gd name="connsiteY0" fmla="*/ 0 h 6858000"/>
              <a:gd name="connsiteX1" fmla="*/ 0 w 4394370"/>
              <a:gd name="connsiteY1" fmla="*/ 0 h 6858000"/>
              <a:gd name="connsiteX2" fmla="*/ 0 w 4394370"/>
              <a:gd name="connsiteY2" fmla="*/ 6858000 h 6858000"/>
              <a:gd name="connsiteX3" fmla="*/ 3642360 w 4394370"/>
              <a:gd name="connsiteY3" fmla="*/ 6858000 h 6858000"/>
              <a:gd name="connsiteX4" fmla="*/ 3642360 w 439437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4370" h="6858000">
                <a:moveTo>
                  <a:pt x="3642360" y="0"/>
                </a:moveTo>
                <a:lnTo>
                  <a:pt x="0" y="0"/>
                </a:lnTo>
                <a:lnTo>
                  <a:pt x="0" y="6858000"/>
                </a:lnTo>
                <a:lnTo>
                  <a:pt x="3642360" y="6858000"/>
                </a:lnTo>
                <a:cubicBezTo>
                  <a:pt x="4453890" y="4743450"/>
                  <a:pt x="4819650" y="2434590"/>
                  <a:pt x="3642360" y="0"/>
                </a:cubicBezTo>
                <a:close/>
              </a:path>
            </a:pathLst>
          </a:custGeom>
        </p:spPr>
      </p:pic>
      <p:pic>
        <p:nvPicPr>
          <p:cNvPr id="6" name="图片 5"/>
          <p:cNvPicPr>
            <a:picLocks noChangeAspect="1"/>
          </p:cNvPicPr>
          <p:nvPr/>
        </p:nvPicPr>
        <p:blipFill rotWithShape="1">
          <a:blip r:embed="rId2"/>
          <a:srcRect t="1166" r="78823" b="1333"/>
          <a:stretch>
            <a:fillRect/>
          </a:stretch>
        </p:blipFill>
        <p:spPr>
          <a:xfrm>
            <a:off x="8681793" y="0"/>
            <a:ext cx="651510" cy="6858000"/>
          </a:xfrm>
          <a:prstGeom prst="rect">
            <a:avLst/>
          </a:prstGeom>
        </p:spPr>
      </p:pic>
      <p:grpSp>
        <p:nvGrpSpPr>
          <p:cNvPr id="7" name="组合 6"/>
          <p:cNvGrpSpPr/>
          <p:nvPr/>
        </p:nvGrpSpPr>
        <p:grpSpPr>
          <a:xfrm>
            <a:off x="729416" y="1392048"/>
            <a:ext cx="7778946" cy="775277"/>
            <a:chOff x="1222334" y="1482148"/>
            <a:chExt cx="7778946" cy="775277"/>
          </a:xfrm>
        </p:grpSpPr>
        <p:sp>
          <p:nvSpPr>
            <p:cNvPr id="8" name="矩形 7"/>
            <p:cNvSpPr/>
            <p:nvPr/>
          </p:nvSpPr>
          <p:spPr>
            <a:xfrm flipH="1">
              <a:off x="2789197" y="1482148"/>
              <a:ext cx="6212083"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9" name="组合 8"/>
            <p:cNvGrpSpPr/>
            <p:nvPr/>
          </p:nvGrpSpPr>
          <p:grpSpPr>
            <a:xfrm>
              <a:off x="1222334" y="1609725"/>
              <a:ext cx="1438276" cy="647700"/>
              <a:chOff x="985534" y="1790700"/>
              <a:chExt cx="1438276" cy="647700"/>
            </a:xfrm>
          </p:grpSpPr>
          <p:grpSp>
            <p:nvGrpSpPr>
              <p:cNvPr id="10" name="组合 9"/>
              <p:cNvGrpSpPr/>
              <p:nvPr/>
            </p:nvGrpSpPr>
            <p:grpSpPr>
              <a:xfrm>
                <a:off x="985534" y="1790700"/>
                <a:ext cx="1438276" cy="647700"/>
                <a:chOff x="971550" y="3105150"/>
                <a:chExt cx="1438276" cy="647700"/>
              </a:xfrm>
            </p:grpSpPr>
            <p:sp>
              <p:nvSpPr>
                <p:cNvPr id="12" name="矩形 11"/>
                <p:cNvSpPr/>
                <p:nvPr/>
              </p:nvSpPr>
              <p:spPr>
                <a:xfrm>
                  <a:off x="1100138" y="3105150"/>
                  <a:ext cx="1181100" cy="647700"/>
                </a:xfrm>
                <a:prstGeom prst="rect">
                  <a:avLst/>
                </a:prstGeom>
                <a:solidFill>
                  <a:srgbClr val="30B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1550" y="3105150"/>
                  <a:ext cx="1438276" cy="647700"/>
                </a:xfrm>
                <a:prstGeom prst="rect">
                  <a:avLst/>
                </a:prstGeom>
                <a:noFill/>
                <a:ln>
                  <a:solidFill>
                    <a:srgbClr val="30BE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14" name="组合 13"/>
          <p:cNvGrpSpPr/>
          <p:nvPr/>
        </p:nvGrpSpPr>
        <p:grpSpPr>
          <a:xfrm>
            <a:off x="729416" y="2596997"/>
            <a:ext cx="7714496" cy="775277"/>
            <a:chOff x="1222334" y="1482148"/>
            <a:chExt cx="7714496" cy="775277"/>
          </a:xfrm>
        </p:grpSpPr>
        <p:sp>
          <p:nvSpPr>
            <p:cNvPr id="15" name="矩形 14"/>
            <p:cNvSpPr/>
            <p:nvPr/>
          </p:nvSpPr>
          <p:spPr>
            <a:xfrm flipH="1">
              <a:off x="2789197" y="1482148"/>
              <a:ext cx="6147633"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16" name="组合 15"/>
            <p:cNvGrpSpPr/>
            <p:nvPr/>
          </p:nvGrpSpPr>
          <p:grpSpPr>
            <a:xfrm>
              <a:off x="1222334" y="1609725"/>
              <a:ext cx="1438276" cy="647700"/>
              <a:chOff x="985534" y="1790700"/>
              <a:chExt cx="1438276" cy="647700"/>
            </a:xfrm>
          </p:grpSpPr>
          <p:grpSp>
            <p:nvGrpSpPr>
              <p:cNvPr id="17" name="组合 16"/>
              <p:cNvGrpSpPr/>
              <p:nvPr/>
            </p:nvGrpSpPr>
            <p:grpSpPr>
              <a:xfrm>
                <a:off x="985534" y="1790700"/>
                <a:ext cx="1438276" cy="647700"/>
                <a:chOff x="971550" y="3105150"/>
                <a:chExt cx="1438276" cy="647700"/>
              </a:xfrm>
            </p:grpSpPr>
            <p:sp>
              <p:nvSpPr>
                <p:cNvPr id="19" name="矩形 18"/>
                <p:cNvSpPr/>
                <p:nvPr/>
              </p:nvSpPr>
              <p:spPr>
                <a:xfrm>
                  <a:off x="1100138" y="3105150"/>
                  <a:ext cx="1181100"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21" name="组合 20"/>
          <p:cNvGrpSpPr/>
          <p:nvPr/>
        </p:nvGrpSpPr>
        <p:grpSpPr>
          <a:xfrm>
            <a:off x="729416" y="3801945"/>
            <a:ext cx="7778946" cy="775277"/>
            <a:chOff x="1222334" y="1482148"/>
            <a:chExt cx="7778946" cy="775277"/>
          </a:xfrm>
        </p:grpSpPr>
        <p:sp>
          <p:nvSpPr>
            <p:cNvPr id="22" name="矩形 21"/>
            <p:cNvSpPr/>
            <p:nvPr/>
          </p:nvSpPr>
          <p:spPr>
            <a:xfrm flipH="1">
              <a:off x="2789197" y="1482148"/>
              <a:ext cx="6212083"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23" name="组合 22"/>
            <p:cNvGrpSpPr/>
            <p:nvPr/>
          </p:nvGrpSpPr>
          <p:grpSpPr>
            <a:xfrm>
              <a:off x="1222334" y="1609725"/>
              <a:ext cx="1438276" cy="647700"/>
              <a:chOff x="985534" y="1790700"/>
              <a:chExt cx="1438276" cy="647700"/>
            </a:xfrm>
          </p:grpSpPr>
          <p:grpSp>
            <p:nvGrpSpPr>
              <p:cNvPr id="24" name="组合 23"/>
              <p:cNvGrpSpPr/>
              <p:nvPr/>
            </p:nvGrpSpPr>
            <p:grpSpPr>
              <a:xfrm>
                <a:off x="985534" y="1790700"/>
                <a:ext cx="1438276" cy="647700"/>
                <a:chOff x="971550" y="3105150"/>
                <a:chExt cx="1438276" cy="647700"/>
              </a:xfrm>
            </p:grpSpPr>
            <p:sp>
              <p:nvSpPr>
                <p:cNvPr id="26" name="矩形 25"/>
                <p:cNvSpPr/>
                <p:nvPr/>
              </p:nvSpPr>
              <p:spPr>
                <a:xfrm>
                  <a:off x="1100138" y="3105150"/>
                  <a:ext cx="1181100" cy="647700"/>
                </a:xfrm>
                <a:prstGeom prst="rect">
                  <a:avLst/>
                </a:prstGeom>
                <a:solidFill>
                  <a:srgbClr val="30B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71550" y="3105150"/>
                  <a:ext cx="1438276" cy="647700"/>
                </a:xfrm>
                <a:prstGeom prst="rect">
                  <a:avLst/>
                </a:prstGeom>
                <a:noFill/>
                <a:ln>
                  <a:solidFill>
                    <a:srgbClr val="30BE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28" name="组合 27"/>
          <p:cNvGrpSpPr/>
          <p:nvPr/>
        </p:nvGrpSpPr>
        <p:grpSpPr>
          <a:xfrm>
            <a:off x="729416" y="5006894"/>
            <a:ext cx="7843084" cy="775277"/>
            <a:chOff x="1222334" y="1482148"/>
            <a:chExt cx="7843084" cy="775277"/>
          </a:xfrm>
        </p:grpSpPr>
        <p:sp>
          <p:nvSpPr>
            <p:cNvPr id="29" name="矩形 28"/>
            <p:cNvSpPr/>
            <p:nvPr/>
          </p:nvSpPr>
          <p:spPr>
            <a:xfrm flipH="1">
              <a:off x="2789197" y="1482148"/>
              <a:ext cx="6276221" cy="7752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a:t>
              </a:r>
              <a:endParaRPr lang="zh-CN" altLang="en-US" sz="1200" kern="100" dirty="0">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nvGrpSpPr>
            <p:cNvPr id="30" name="组合 29"/>
            <p:cNvGrpSpPr/>
            <p:nvPr/>
          </p:nvGrpSpPr>
          <p:grpSpPr>
            <a:xfrm>
              <a:off x="1222334" y="1609725"/>
              <a:ext cx="1438276" cy="647700"/>
              <a:chOff x="985534" y="1790700"/>
              <a:chExt cx="1438276" cy="647700"/>
            </a:xfrm>
          </p:grpSpPr>
          <p:grpSp>
            <p:nvGrpSpPr>
              <p:cNvPr id="31" name="组合 30"/>
              <p:cNvGrpSpPr/>
              <p:nvPr/>
            </p:nvGrpSpPr>
            <p:grpSpPr>
              <a:xfrm>
                <a:off x="985534" y="1790700"/>
                <a:ext cx="1438276" cy="647700"/>
                <a:chOff x="971550" y="3105150"/>
                <a:chExt cx="1438276" cy="647700"/>
              </a:xfrm>
            </p:grpSpPr>
            <p:sp>
              <p:nvSpPr>
                <p:cNvPr id="33" name="矩形 32"/>
                <p:cNvSpPr/>
                <p:nvPr/>
              </p:nvSpPr>
              <p:spPr>
                <a:xfrm>
                  <a:off x="1100138" y="3105150"/>
                  <a:ext cx="1181100" cy="64770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971550" y="3105150"/>
                  <a:ext cx="1438276" cy="647700"/>
                </a:xfrm>
                <a:prstGeom prst="rect">
                  <a:avLst/>
                </a:prstGeom>
                <a:noFill/>
                <a:ln>
                  <a:solidFill>
                    <a:srgbClr val="F587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p:cNvSpPr/>
              <p:nvPr/>
            </p:nvSpPr>
            <p:spPr>
              <a:xfrm>
                <a:off x="1153153" y="1960661"/>
                <a:ext cx="107793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grpSp>
      </p:grpSp>
      <p:grpSp>
        <p:nvGrpSpPr>
          <p:cNvPr id="35" name="组合 34"/>
          <p:cNvGrpSpPr/>
          <p:nvPr/>
        </p:nvGrpSpPr>
        <p:grpSpPr>
          <a:xfrm>
            <a:off x="-480060" y="384966"/>
            <a:ext cx="4110990" cy="504825"/>
            <a:chOff x="-262890" y="542925"/>
            <a:chExt cx="4110990" cy="504825"/>
          </a:xfrm>
        </p:grpSpPr>
        <p:sp>
          <p:nvSpPr>
            <p:cNvPr id="36"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7" name="文本框 36"/>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38" name="矩形 37"/>
          <p:cNvSpPr/>
          <p:nvPr/>
        </p:nvSpPr>
        <p:spPr>
          <a:xfrm flipH="1">
            <a:off x="0" y="6579166"/>
            <a:ext cx="354330" cy="141674"/>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6720840"/>
            <a:ext cx="708660" cy="137160"/>
          </a:xfrm>
          <a:prstGeom prst="rect">
            <a:avLst/>
          </a:prstGeom>
          <a:solidFill>
            <a:srgbClr val="53B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4035552" y="-102870"/>
            <a:ext cx="4120896" cy="6960870"/>
          </a:xfrm>
          <a:prstGeom prst="rect">
            <a:avLst/>
          </a:prstGeom>
        </p:spPr>
      </p:pic>
      <p:grpSp>
        <p:nvGrpSpPr>
          <p:cNvPr id="7" name="组合 6"/>
          <p:cNvGrpSpPr/>
          <p:nvPr/>
        </p:nvGrpSpPr>
        <p:grpSpPr>
          <a:xfrm>
            <a:off x="-480060" y="384966"/>
            <a:ext cx="4110990" cy="504825"/>
            <a:chOff x="-262890" y="542925"/>
            <a:chExt cx="4110990" cy="504825"/>
          </a:xfrm>
        </p:grpSpPr>
        <p:sp>
          <p:nvSpPr>
            <p:cNvPr id="8"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 name="文本框 8"/>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
        <p:nvSpPr>
          <p:cNvPr id="10" name="文本框 9"/>
          <p:cNvSpPr txBox="1"/>
          <p:nvPr/>
        </p:nvSpPr>
        <p:spPr>
          <a:xfrm flipH="1">
            <a:off x="479586" y="2079109"/>
            <a:ext cx="3151344" cy="3416320"/>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spring </a:t>
            </a:r>
            <a:r>
              <a:rPr lang="en-US" altLang="zh-CN" sz="1200" dirty="0">
                <a:solidFill>
                  <a:srgbClr val="5B6D76"/>
                </a:solidFill>
                <a:latin typeface="微软雅黑" panose="020B0503020204020204" pitchFamily="34" charset="-122"/>
                <a:ea typeface="微软雅黑" panose="020B0503020204020204" pitchFamily="34" charset="-122"/>
              </a:rPr>
              <a:t>and autumn advertising original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 </a:t>
            </a:r>
            <a:r>
              <a:rPr lang="en-US" altLang="zh-CN" sz="1200" dirty="0">
                <a:solidFill>
                  <a:srgbClr val="5B6D76"/>
                </a:solidFill>
                <a:latin typeface="微软雅黑" panose="020B0503020204020204" pitchFamily="34" charset="-122"/>
                <a:ea typeface="微软雅黑" panose="020B0503020204020204" pitchFamily="34" charset="-122"/>
              </a:rPr>
              <a:t>template is the spring and autumn advertising original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advertising </a:t>
            </a:r>
            <a:r>
              <a:rPr lang="en-US" altLang="zh-CN" sz="1200" dirty="0" smtClean="0">
                <a:solidFill>
                  <a:srgbClr val="5B6D76"/>
                </a:solidFill>
                <a:latin typeface="微软雅黑" panose="020B0503020204020204" pitchFamily="34" charset="-122"/>
                <a:ea typeface="微软雅黑" panose="020B0503020204020204" pitchFamily="34" charset="-122"/>
              </a:rPr>
              <a:t>original</a:t>
            </a:r>
            <a:endParaRPr lang="en-US" altLang="zh-CN" sz="1200" dirty="0">
              <a:solidFill>
                <a:srgbClr val="5B6D76"/>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a:off x="3788810" y="0"/>
            <a:ext cx="726040" cy="6858000"/>
          </a:xfrm>
          <a:prstGeom prst="line">
            <a:avLst/>
          </a:prstGeom>
          <a:ln w="63500" cmpd="dbl">
            <a:gradFill>
              <a:gsLst>
                <a:gs pos="19000">
                  <a:srgbClr val="F587B2"/>
                </a:gs>
                <a:gs pos="39000">
                  <a:srgbClr val="FB7E3D"/>
                </a:gs>
                <a:gs pos="63000">
                  <a:srgbClr val="788EBF"/>
                </a:gs>
                <a:gs pos="85000">
                  <a:srgbClr val="4CD2DE"/>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520940" y="0"/>
            <a:ext cx="882250" cy="6858000"/>
          </a:xfrm>
          <a:prstGeom prst="line">
            <a:avLst/>
          </a:prstGeom>
          <a:ln w="63500" cmpd="dbl">
            <a:gradFill>
              <a:gsLst>
                <a:gs pos="19000">
                  <a:srgbClr val="F587B2"/>
                </a:gs>
                <a:gs pos="39000">
                  <a:srgbClr val="FB7E3D"/>
                </a:gs>
                <a:gs pos="63000">
                  <a:srgbClr val="788EBF"/>
                </a:gs>
                <a:gs pos="85000">
                  <a:srgbClr val="4CD2DE"/>
                </a:gs>
              </a:gsLst>
              <a:lin ang="5400000" scaled="1"/>
            </a:gra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flipH="1">
            <a:off x="8495826" y="2079109"/>
            <a:ext cx="3151344" cy="3416320"/>
          </a:xfrm>
          <a:prstGeom prst="rect">
            <a:avLst/>
          </a:prstGeom>
          <a:noFill/>
          <a:effectLst/>
        </p:spPr>
        <p:txBody>
          <a:bodyPr wrap="square" rtlCol="0">
            <a:spAutoFit/>
          </a:bodyPr>
          <a:lstStyle/>
          <a:p>
            <a:pPr algn="ctr">
              <a:lnSpc>
                <a:spcPct val="20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spring </a:t>
            </a:r>
            <a:r>
              <a:rPr lang="en-US" altLang="zh-CN" sz="1200" dirty="0">
                <a:solidFill>
                  <a:srgbClr val="5B6D76"/>
                </a:solidFill>
                <a:latin typeface="微软雅黑" panose="020B0503020204020204" pitchFamily="34" charset="-122"/>
                <a:ea typeface="微软雅黑" panose="020B0503020204020204" pitchFamily="34" charset="-122"/>
              </a:rPr>
              <a:t>and autumn advertising original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 </a:t>
            </a:r>
            <a:r>
              <a:rPr lang="en-US" altLang="zh-CN" sz="1200" dirty="0">
                <a:solidFill>
                  <a:srgbClr val="5B6D76"/>
                </a:solidFill>
                <a:latin typeface="微软雅黑" panose="020B0503020204020204" pitchFamily="34" charset="-122"/>
                <a:ea typeface="微软雅黑" panose="020B0503020204020204" pitchFamily="34" charset="-122"/>
              </a:rPr>
              <a:t>template is the spring and autumn advertising original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t>
            </a:r>
            <a:r>
              <a:rPr lang="en-US" altLang="zh-CN" sz="1200" dirty="0" smtClean="0">
                <a:solidFill>
                  <a:srgbClr val="5B6D76"/>
                </a:solidFill>
                <a:latin typeface="微软雅黑" panose="020B0503020204020204" pitchFamily="34" charset="-122"/>
                <a:ea typeface="微软雅黑" panose="020B0503020204020204" pitchFamily="34" charset="-122"/>
              </a:rPr>
              <a:t>template </a:t>
            </a:r>
            <a:r>
              <a:rPr lang="en-US" altLang="zh-CN" sz="1200" dirty="0">
                <a:solidFill>
                  <a:srgbClr val="5B6D76"/>
                </a:solidFill>
                <a:latin typeface="微软雅黑" panose="020B0503020204020204" pitchFamily="34" charset="-122"/>
                <a:ea typeface="微软雅黑" panose="020B0503020204020204" pitchFamily="34" charset="-122"/>
              </a:rPr>
              <a:t>is the spring and autumn advertising </a:t>
            </a:r>
            <a:r>
              <a:rPr lang="en-US" altLang="zh-CN" sz="1200" dirty="0" smtClean="0">
                <a:solidFill>
                  <a:srgbClr val="5B6D76"/>
                </a:solidFill>
                <a:latin typeface="微软雅黑" panose="020B0503020204020204" pitchFamily="34" charset="-122"/>
                <a:ea typeface="微软雅黑" panose="020B0503020204020204" pitchFamily="34" charset="-122"/>
              </a:rPr>
              <a:t>original</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067123" y="1657418"/>
            <a:ext cx="1976270" cy="400110"/>
          </a:xfrm>
          <a:prstGeom prst="rect">
            <a:avLst/>
          </a:prstGeom>
          <a:noFill/>
        </p:spPr>
        <p:txBody>
          <a:bodyPr wrap="square" rtlCol="0">
            <a:spAutoFit/>
          </a:bodyPr>
          <a:lstStyle/>
          <a:p>
            <a:pPr algn="dist">
              <a:defRPr/>
            </a:pPr>
            <a:r>
              <a:rPr lang="zh-CN" altLang="en-US" sz="2000" dirty="0">
                <a:latin typeface="华文新魏" panose="02010800040101010101" pitchFamily="2" charset="-122"/>
                <a:ea typeface="华文新魏" panose="02010800040101010101" pitchFamily="2" charset="-122"/>
              </a:rPr>
              <a:t>请添加二级标题</a:t>
            </a:r>
            <a:endParaRPr lang="zh-CN" altLang="en-US" sz="2000" dirty="0">
              <a:latin typeface="华文新魏" panose="02010800040101010101" pitchFamily="2" charset="-122"/>
              <a:ea typeface="华文新魏" panose="02010800040101010101" pitchFamily="2" charset="-122"/>
            </a:endParaRPr>
          </a:p>
        </p:txBody>
      </p:sp>
      <p:sp>
        <p:nvSpPr>
          <p:cNvPr id="39" name="文本框 38"/>
          <p:cNvSpPr txBox="1"/>
          <p:nvPr/>
        </p:nvSpPr>
        <p:spPr>
          <a:xfrm>
            <a:off x="9181277" y="1657418"/>
            <a:ext cx="1976270" cy="400110"/>
          </a:xfrm>
          <a:prstGeom prst="rect">
            <a:avLst/>
          </a:prstGeom>
          <a:noFill/>
        </p:spPr>
        <p:txBody>
          <a:bodyPr wrap="square" rtlCol="0">
            <a:spAutoFit/>
          </a:bodyPr>
          <a:lstStyle/>
          <a:p>
            <a:pPr algn="dist">
              <a:defRPr/>
            </a:pPr>
            <a:r>
              <a:rPr lang="zh-CN" altLang="en-US" sz="2000" dirty="0">
                <a:latin typeface="华文新魏" panose="02010800040101010101" pitchFamily="2" charset="-122"/>
                <a:ea typeface="华文新魏" panose="02010800040101010101" pitchFamily="2" charset="-122"/>
              </a:rPr>
              <a:t>请添加二级标题</a:t>
            </a:r>
            <a:endParaRPr lang="zh-CN" altLang="en-US" sz="2000" dirty="0">
              <a:latin typeface="华文新魏" panose="02010800040101010101" pitchFamily="2" charset="-122"/>
              <a:ea typeface="华文新魏" panose="02010800040101010101" pitchFamily="2" charset="-122"/>
            </a:endParaRPr>
          </a:p>
        </p:txBody>
      </p:sp>
      <p:sp>
        <p:nvSpPr>
          <p:cNvPr id="40" name="矩形 39"/>
          <p:cNvSpPr/>
          <p:nvPr/>
        </p:nvSpPr>
        <p:spPr>
          <a:xfrm>
            <a:off x="11483340" y="6720840"/>
            <a:ext cx="708660" cy="137160"/>
          </a:xfrm>
          <a:prstGeom prst="rect">
            <a:avLst/>
          </a:prstGeom>
          <a:solidFill>
            <a:srgbClr val="53B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837670" y="6579166"/>
            <a:ext cx="354330" cy="141674"/>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0" y="6579166"/>
            <a:ext cx="354330" cy="141674"/>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6720840"/>
            <a:ext cx="708660" cy="137160"/>
          </a:xfrm>
          <a:prstGeom prst="rect">
            <a:avLst/>
          </a:prstGeom>
          <a:solidFill>
            <a:srgbClr val="53B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47666"/>
          <a:stretch>
            <a:fillRect/>
          </a:stretch>
        </p:blipFill>
        <p:spPr>
          <a:xfrm>
            <a:off x="0" y="-36006"/>
            <a:ext cx="12192000" cy="3376636"/>
          </a:xfrm>
          <a:prstGeom prst="rect">
            <a:avLst/>
          </a:prstGeom>
        </p:spPr>
      </p:pic>
      <p:cxnSp>
        <p:nvCxnSpPr>
          <p:cNvPr id="3" name="直接连接符 2"/>
          <p:cNvCxnSpPr/>
          <p:nvPr/>
        </p:nvCxnSpPr>
        <p:spPr>
          <a:xfrm>
            <a:off x="0" y="3473380"/>
            <a:ext cx="12192000" cy="0"/>
          </a:xfrm>
          <a:prstGeom prst="line">
            <a:avLst/>
          </a:prstGeom>
          <a:ln w="63500" cmpd="dbl">
            <a:solidFill>
              <a:srgbClr val="F587B2"/>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flipH="1">
            <a:off x="859429" y="3886432"/>
            <a:ext cx="3028950" cy="22526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 template is the spring an is the spring and autumn</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5" name="矩形 6"/>
          <p:cNvSpPr/>
          <p:nvPr/>
        </p:nvSpPr>
        <p:spPr>
          <a:xfrm>
            <a:off x="1066785" y="3199831"/>
            <a:ext cx="2664617" cy="504825"/>
          </a:xfrm>
          <a:custGeom>
            <a:avLst/>
            <a:gdLst>
              <a:gd name="connsiteX0" fmla="*/ 0 w 2664617"/>
              <a:gd name="connsiteY0" fmla="*/ 0 h 504825"/>
              <a:gd name="connsiteX1" fmla="*/ 2664617 w 2664617"/>
              <a:gd name="connsiteY1" fmla="*/ 0 h 504825"/>
              <a:gd name="connsiteX2" fmla="*/ 2664617 w 2664617"/>
              <a:gd name="connsiteY2" fmla="*/ 504825 h 504825"/>
              <a:gd name="connsiteX3" fmla="*/ 0 w 2664617"/>
              <a:gd name="connsiteY3" fmla="*/ 504825 h 504825"/>
              <a:gd name="connsiteX4" fmla="*/ 0 w 2664617"/>
              <a:gd name="connsiteY4" fmla="*/ 0 h 504825"/>
              <a:gd name="connsiteX0-1" fmla="*/ 0 w 2664617"/>
              <a:gd name="connsiteY0-2" fmla="*/ 0 h 504825"/>
              <a:gd name="connsiteX1-3" fmla="*/ 2664617 w 2664617"/>
              <a:gd name="connsiteY1-4" fmla="*/ 0 h 504825"/>
              <a:gd name="connsiteX2-5" fmla="*/ 2664617 w 2664617"/>
              <a:gd name="connsiteY2-6" fmla="*/ 504825 h 504825"/>
              <a:gd name="connsiteX3-7" fmla="*/ 0 w 2664617"/>
              <a:gd name="connsiteY3-8" fmla="*/ 504825 h 504825"/>
              <a:gd name="connsiteX4-9" fmla="*/ 0 w 2664617"/>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64617" h="504825">
                <a:moveTo>
                  <a:pt x="0" y="0"/>
                </a:moveTo>
                <a:lnTo>
                  <a:pt x="2664617" y="0"/>
                </a:lnTo>
                <a:lnTo>
                  <a:pt x="2664617" y="504825"/>
                </a:lnTo>
                <a:lnTo>
                  <a:pt x="0" y="504825"/>
                </a:lnTo>
                <a:cubicBezTo>
                  <a:pt x="0" y="336550"/>
                  <a:pt x="447675" y="339725"/>
                  <a:pt x="0" y="0"/>
                </a:cubicBezTo>
                <a:close/>
              </a:path>
            </a:pathLst>
          </a:cu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6"/>
          <p:cNvSpPr/>
          <p:nvPr/>
        </p:nvSpPr>
        <p:spPr>
          <a:xfrm>
            <a:off x="4707563" y="3199831"/>
            <a:ext cx="2664617" cy="504825"/>
          </a:xfrm>
          <a:custGeom>
            <a:avLst/>
            <a:gdLst>
              <a:gd name="connsiteX0" fmla="*/ 0 w 2664617"/>
              <a:gd name="connsiteY0" fmla="*/ 0 h 504825"/>
              <a:gd name="connsiteX1" fmla="*/ 2664617 w 2664617"/>
              <a:gd name="connsiteY1" fmla="*/ 0 h 504825"/>
              <a:gd name="connsiteX2" fmla="*/ 2664617 w 2664617"/>
              <a:gd name="connsiteY2" fmla="*/ 504825 h 504825"/>
              <a:gd name="connsiteX3" fmla="*/ 0 w 2664617"/>
              <a:gd name="connsiteY3" fmla="*/ 504825 h 504825"/>
              <a:gd name="connsiteX4" fmla="*/ 0 w 2664617"/>
              <a:gd name="connsiteY4" fmla="*/ 0 h 504825"/>
              <a:gd name="connsiteX0-1" fmla="*/ 0 w 2664617"/>
              <a:gd name="connsiteY0-2" fmla="*/ 0 h 504825"/>
              <a:gd name="connsiteX1-3" fmla="*/ 2664617 w 2664617"/>
              <a:gd name="connsiteY1-4" fmla="*/ 0 h 504825"/>
              <a:gd name="connsiteX2-5" fmla="*/ 2664617 w 2664617"/>
              <a:gd name="connsiteY2-6" fmla="*/ 504825 h 504825"/>
              <a:gd name="connsiteX3-7" fmla="*/ 0 w 2664617"/>
              <a:gd name="connsiteY3-8" fmla="*/ 504825 h 504825"/>
              <a:gd name="connsiteX4-9" fmla="*/ 0 w 2664617"/>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64617" h="504825">
                <a:moveTo>
                  <a:pt x="0" y="0"/>
                </a:moveTo>
                <a:lnTo>
                  <a:pt x="2664617" y="0"/>
                </a:lnTo>
                <a:lnTo>
                  <a:pt x="2664617" y="504825"/>
                </a:lnTo>
                <a:lnTo>
                  <a:pt x="0" y="504825"/>
                </a:lnTo>
                <a:cubicBezTo>
                  <a:pt x="0" y="336550"/>
                  <a:pt x="447675" y="339725"/>
                  <a:pt x="0" y="0"/>
                </a:cubicBezTo>
                <a:close/>
              </a:path>
            </a:pathLst>
          </a:cu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628521" y="3199831"/>
            <a:ext cx="2664617" cy="504825"/>
          </a:xfrm>
          <a:custGeom>
            <a:avLst/>
            <a:gdLst>
              <a:gd name="connsiteX0" fmla="*/ 0 w 2664617"/>
              <a:gd name="connsiteY0" fmla="*/ 0 h 504825"/>
              <a:gd name="connsiteX1" fmla="*/ 2664617 w 2664617"/>
              <a:gd name="connsiteY1" fmla="*/ 0 h 504825"/>
              <a:gd name="connsiteX2" fmla="*/ 2664617 w 2664617"/>
              <a:gd name="connsiteY2" fmla="*/ 504825 h 504825"/>
              <a:gd name="connsiteX3" fmla="*/ 0 w 2664617"/>
              <a:gd name="connsiteY3" fmla="*/ 504825 h 504825"/>
              <a:gd name="connsiteX4" fmla="*/ 0 w 2664617"/>
              <a:gd name="connsiteY4" fmla="*/ 0 h 504825"/>
              <a:gd name="connsiteX0-1" fmla="*/ 0 w 2664617"/>
              <a:gd name="connsiteY0-2" fmla="*/ 0 h 504825"/>
              <a:gd name="connsiteX1-3" fmla="*/ 2664617 w 2664617"/>
              <a:gd name="connsiteY1-4" fmla="*/ 0 h 504825"/>
              <a:gd name="connsiteX2-5" fmla="*/ 2664617 w 2664617"/>
              <a:gd name="connsiteY2-6" fmla="*/ 504825 h 504825"/>
              <a:gd name="connsiteX3-7" fmla="*/ 0 w 2664617"/>
              <a:gd name="connsiteY3-8" fmla="*/ 504825 h 504825"/>
              <a:gd name="connsiteX4-9" fmla="*/ 0 w 2664617"/>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64617" h="504825">
                <a:moveTo>
                  <a:pt x="0" y="0"/>
                </a:moveTo>
                <a:lnTo>
                  <a:pt x="2664617" y="0"/>
                </a:lnTo>
                <a:lnTo>
                  <a:pt x="2664617" y="504825"/>
                </a:lnTo>
                <a:lnTo>
                  <a:pt x="0" y="504825"/>
                </a:lnTo>
                <a:cubicBezTo>
                  <a:pt x="0" y="336550"/>
                  <a:pt x="447675" y="339725"/>
                  <a:pt x="0" y="0"/>
                </a:cubicBezTo>
                <a:close/>
              </a:path>
            </a:pathLst>
          </a:cu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0086" y="3298354"/>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矩形 8"/>
          <p:cNvSpPr/>
          <p:nvPr/>
        </p:nvSpPr>
        <p:spPr>
          <a:xfrm>
            <a:off x="5430864" y="3298353"/>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9381511" y="3298350"/>
            <a:ext cx="1434861" cy="307777"/>
          </a:xfrm>
          <a:prstGeom prst="rect">
            <a:avLst/>
          </a:prstGeom>
        </p:spPr>
        <p:txBody>
          <a:bodyPr wrap="square">
            <a:spAutoFit/>
          </a:bodyPr>
          <a:lstStyle/>
          <a:p>
            <a:pPr lvl="0" algn="dist">
              <a:defRPr/>
            </a:pPr>
            <a:r>
              <a:rPr lang="en-US" altLang="zh-CN" sz="1400" b="1" dirty="0">
                <a:solidFill>
                  <a:schemeClr val="bg1"/>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flipH="1">
            <a:off x="4680106" y="3886432"/>
            <a:ext cx="3028950" cy="22526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 template is the spring an is the spring and autumn</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2" name="矩形 11"/>
          <p:cNvSpPr/>
          <p:nvPr/>
        </p:nvSpPr>
        <p:spPr>
          <a:xfrm flipH="1">
            <a:off x="8446354" y="3886460"/>
            <a:ext cx="3028950" cy="22526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defRPr/>
            </a:pP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and autumn advertising original </a:t>
            </a:r>
            <a:r>
              <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r>
              <a:rPr lang="en-US" altLang="zh-CN"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rPr>
              <a:t>This template is the spring an is the spring and autumn advertising original  This template is the template is the spring an is the spring and autumn</a:t>
            </a:r>
            <a:endParaRPr lang="zh-CN" altLang="en-US" sz="1200" kern="100" dirty="0">
              <a:solidFill>
                <a:srgbClr val="5B6D76"/>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3" name="矩形 12"/>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80060" y="384966"/>
            <a:ext cx="4110990" cy="504825"/>
            <a:chOff x="-262890" y="542925"/>
            <a:chExt cx="4110990" cy="504825"/>
          </a:xfrm>
        </p:grpSpPr>
        <p:sp>
          <p:nvSpPr>
            <p:cNvPr id="15" name="矩形: 圆角 4"/>
            <p:cNvSpPr/>
            <p:nvPr/>
          </p:nvSpPr>
          <p:spPr>
            <a:xfrm>
              <a:off x="-262890" y="542925"/>
              <a:ext cx="4110990" cy="50482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6" name="文本框 15"/>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rgbClr val="F587B2"/>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rgbClr val="F587B2"/>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flipH="1">
            <a:off x="658620" y="1589519"/>
            <a:ext cx="10679940" cy="1200329"/>
          </a:xfrm>
          <a:prstGeom prst="rect">
            <a:avLst/>
          </a:prstGeom>
          <a:noFill/>
          <a:effectLst/>
        </p:spPr>
        <p:txBody>
          <a:bodyPr wrap="square" rtlCol="0">
            <a:spAutoFit/>
          </a:bodyPr>
          <a:lstStyle/>
          <a:p>
            <a:pPr>
              <a:lnSpc>
                <a:spcPct val="20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a:t>
            </a:r>
            <a:r>
              <a:rPr lang="zh-CN" altLang="en-US" sz="1200" dirty="0">
                <a:solidFill>
                  <a:srgbClr val="2A5457"/>
                </a:solidFill>
                <a:latin typeface="微软雅黑" panose="020B0503020204020204" pitchFamily="34" charset="-122"/>
                <a:ea typeface="微软雅黑" panose="020B0503020204020204" pitchFamily="34" charset="-122"/>
              </a:rPr>
              <a:t>。</a:t>
            </a: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 original. This template is the spring and autumn advertising</a:t>
            </a:r>
            <a:endParaRPr lang="en-US" altLang="zh-CN" sz="1200" dirty="0">
              <a:solidFill>
                <a:srgbClr val="2A5457"/>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734400" y="1023198"/>
            <a:ext cx="3043239" cy="523220"/>
          </a:xfrm>
          <a:prstGeom prst="rect">
            <a:avLst/>
          </a:prstGeom>
          <a:noFill/>
        </p:spPr>
        <p:txBody>
          <a:bodyPr wrap="square" rtlCol="0">
            <a:spAutoFit/>
          </a:bodyPr>
          <a:lstStyle/>
          <a:p>
            <a:pPr algn="dist">
              <a:defRPr/>
            </a:pPr>
            <a:r>
              <a:rPr lang="zh-CN" altLang="en-US" sz="2800" dirty="0">
                <a:solidFill>
                  <a:srgbClr val="2A5457"/>
                </a:solidFill>
                <a:latin typeface="华文新魏" panose="02010800040101010101" pitchFamily="2" charset="-122"/>
                <a:ea typeface="华文新魏" panose="02010800040101010101" pitchFamily="2" charset="-122"/>
              </a:rPr>
              <a:t>请添加二级标题</a:t>
            </a:r>
            <a:endParaRPr lang="zh-CN" altLang="en-US" sz="2800" dirty="0">
              <a:solidFill>
                <a:srgbClr val="2A5457"/>
              </a:solidFill>
              <a:latin typeface="华文新魏" panose="02010800040101010101" pitchFamily="2" charset="-122"/>
              <a:ea typeface="华文新魏" panose="02010800040101010101" pitchFamily="2" charset="-122"/>
            </a:endParaRPr>
          </a:p>
        </p:txBody>
      </p:sp>
      <p:grpSp>
        <p:nvGrpSpPr>
          <p:cNvPr id="4" name="组合 3"/>
          <p:cNvGrpSpPr/>
          <p:nvPr/>
        </p:nvGrpSpPr>
        <p:grpSpPr>
          <a:xfrm>
            <a:off x="4885332" y="3144042"/>
            <a:ext cx="6709932" cy="646331"/>
            <a:chOff x="4400027" y="3209234"/>
            <a:chExt cx="6709932" cy="646331"/>
          </a:xfrm>
        </p:grpSpPr>
        <p:sp>
          <p:nvSpPr>
            <p:cNvPr id="5" name="文本框 10"/>
            <p:cNvSpPr txBox="1"/>
            <p:nvPr/>
          </p:nvSpPr>
          <p:spPr>
            <a:xfrm flipH="1">
              <a:off x="4982396" y="3209234"/>
              <a:ext cx="6127563"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is the autumn advertising original This template autumn advertising original This </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400027" y="3341171"/>
              <a:ext cx="468630" cy="468630"/>
              <a:chOff x="1554480" y="594360"/>
              <a:chExt cx="468630" cy="468630"/>
            </a:xfrm>
          </p:grpSpPr>
          <p:sp>
            <p:nvSpPr>
              <p:cNvPr id="7" name="矩形 6"/>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554480" y="628620"/>
                <a:ext cx="44577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grpSp>
      <p:grpSp>
        <p:nvGrpSpPr>
          <p:cNvPr id="9" name="组合 8"/>
          <p:cNvGrpSpPr/>
          <p:nvPr/>
        </p:nvGrpSpPr>
        <p:grpSpPr>
          <a:xfrm>
            <a:off x="4885332" y="4179729"/>
            <a:ext cx="6709932" cy="646331"/>
            <a:chOff x="4400027" y="3209234"/>
            <a:chExt cx="6709932" cy="646331"/>
          </a:xfrm>
        </p:grpSpPr>
        <p:sp>
          <p:nvSpPr>
            <p:cNvPr id="10" name="文本框 10"/>
            <p:cNvSpPr txBox="1"/>
            <p:nvPr/>
          </p:nvSpPr>
          <p:spPr>
            <a:xfrm flipH="1">
              <a:off x="4982396" y="3209234"/>
              <a:ext cx="6127563"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is the autumn advertising original This template autumn advertising original This </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400027" y="3341171"/>
              <a:ext cx="468630" cy="468630"/>
              <a:chOff x="1554480" y="594360"/>
              <a:chExt cx="468630" cy="468630"/>
            </a:xfrm>
          </p:grpSpPr>
          <p:sp>
            <p:nvSpPr>
              <p:cNvPr id="12" name="矩形 11"/>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02</a:t>
                </a:r>
                <a:endParaRPr lang="zh-CN" altLang="en-US" sz="2000" dirty="0">
                  <a:solidFill>
                    <a:schemeClr val="bg1"/>
                  </a:solidFill>
                  <a:latin typeface="Impact" panose="020B0806030902050204" pitchFamily="34" charset="0"/>
                </a:endParaRPr>
              </a:p>
            </p:txBody>
          </p:sp>
        </p:grpSp>
      </p:grpSp>
      <p:grpSp>
        <p:nvGrpSpPr>
          <p:cNvPr id="14" name="组合 13"/>
          <p:cNvGrpSpPr/>
          <p:nvPr/>
        </p:nvGrpSpPr>
        <p:grpSpPr>
          <a:xfrm>
            <a:off x="4885332" y="5215416"/>
            <a:ext cx="6709932" cy="646331"/>
            <a:chOff x="4400027" y="3209234"/>
            <a:chExt cx="6709932" cy="646331"/>
          </a:xfrm>
        </p:grpSpPr>
        <p:sp>
          <p:nvSpPr>
            <p:cNvPr id="15" name="文本框 10"/>
            <p:cNvSpPr txBox="1"/>
            <p:nvPr/>
          </p:nvSpPr>
          <p:spPr>
            <a:xfrm flipH="1">
              <a:off x="4982396" y="3209234"/>
              <a:ext cx="6127563" cy="64633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dirty="0">
                  <a:solidFill>
                    <a:srgbClr val="2A5457"/>
                  </a:solidFill>
                  <a:latin typeface="微软雅黑" panose="020B0503020204020204" pitchFamily="34" charset="-122"/>
                  <a:ea typeface="微软雅黑" panose="020B0503020204020204" pitchFamily="34" charset="-122"/>
                </a:rPr>
                <a:t>This template is the spring and autumn advertising original </a:t>
              </a:r>
              <a:r>
                <a:rPr lang="en-US" altLang="zh-CN" sz="1200" dirty="0" smtClean="0">
                  <a:solidFill>
                    <a:srgbClr val="2A5457"/>
                  </a:solidFill>
                  <a:latin typeface="微软雅黑" panose="020B0503020204020204" pitchFamily="34" charset="-122"/>
                  <a:ea typeface="微软雅黑" panose="020B0503020204020204" pitchFamily="34" charset="-122"/>
                </a:rPr>
                <a:t> </a:t>
              </a:r>
              <a:r>
                <a:rPr lang="en-US" altLang="zh-CN" sz="1200" dirty="0">
                  <a:solidFill>
                    <a:srgbClr val="2A5457"/>
                  </a:solidFill>
                  <a:latin typeface="微软雅黑" panose="020B0503020204020204" pitchFamily="34" charset="-122"/>
                  <a:ea typeface="微软雅黑" panose="020B0503020204020204" pitchFamily="34" charset="-122"/>
                </a:rPr>
                <a:t>template is the autumn advertising original This template autumn advertising original This </a:t>
              </a:r>
              <a:endParaRPr lang="en-US" altLang="zh-CN" sz="1200" dirty="0">
                <a:solidFill>
                  <a:srgbClr val="2A5457"/>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400027" y="3341171"/>
              <a:ext cx="468630" cy="468630"/>
              <a:chOff x="1554480" y="594360"/>
              <a:chExt cx="468630" cy="468630"/>
            </a:xfrm>
          </p:grpSpPr>
          <p:sp>
            <p:nvSpPr>
              <p:cNvPr id="17" name="矩形 16"/>
              <p:cNvSpPr/>
              <p:nvPr/>
            </p:nvSpPr>
            <p:spPr>
              <a:xfrm>
                <a:off x="1554480" y="594360"/>
                <a:ext cx="468630" cy="468630"/>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554480" y="628620"/>
                <a:ext cx="468630"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03</a:t>
                </a:r>
                <a:endParaRPr lang="zh-CN" altLang="en-US" sz="2000" dirty="0">
                  <a:solidFill>
                    <a:schemeClr val="bg1"/>
                  </a:solidFill>
                  <a:latin typeface="Impact" panose="020B0806030902050204" pitchFamily="34" charset="0"/>
                </a:endParaRPr>
              </a:p>
            </p:txBody>
          </p:sp>
        </p:grpSp>
      </p:grpSp>
      <p:sp>
        <p:nvSpPr>
          <p:cNvPr id="19" name="矩形 18"/>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80060" y="384966"/>
            <a:ext cx="4110990" cy="504825"/>
            <a:chOff x="-262890" y="542925"/>
            <a:chExt cx="4110990" cy="504825"/>
          </a:xfrm>
        </p:grpSpPr>
        <p:sp>
          <p:nvSpPr>
            <p:cNvPr id="21"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2" name="文本框 21"/>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pic>
        <p:nvPicPr>
          <p:cNvPr id="26" name="图片 25"/>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0" y="2983230"/>
            <a:ext cx="4229100" cy="3025791"/>
          </a:xfrm>
          <a:prstGeom prst="rect">
            <a:avLst/>
          </a:prstGeom>
          <a:effectLst>
            <a:reflection blurRad="6350" stA="52000" endA="300" endPos="1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54753"/>
            <a:ext cx="12192000" cy="203247"/>
          </a:xfrm>
          <a:prstGeom prst="rect">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780488" y="1936721"/>
            <a:ext cx="8432339" cy="2655319"/>
            <a:chOff x="3483358" y="1883438"/>
            <a:chExt cx="7388814" cy="2036853"/>
          </a:xfrm>
        </p:grpSpPr>
        <p:sp>
          <p:nvSpPr>
            <p:cNvPr id="4" name="任意多边形: 形状 4"/>
            <p:cNvSpPr/>
            <p:nvPr/>
          </p:nvSpPr>
          <p:spPr>
            <a:xfrm rot="9082205">
              <a:off x="3483358" y="3047853"/>
              <a:ext cx="4247398" cy="872438"/>
            </a:xfrm>
            <a:custGeom>
              <a:avLst/>
              <a:gdLst>
                <a:gd name="connsiteX0" fmla="*/ 0 w 3876675"/>
                <a:gd name="connsiteY0" fmla="*/ 0 h 612565"/>
                <a:gd name="connsiteX1" fmla="*/ 1905000 w 3876675"/>
                <a:gd name="connsiteY1" fmla="*/ 609600 h 612565"/>
                <a:gd name="connsiteX2" fmla="*/ 3876675 w 3876675"/>
                <a:gd name="connsiteY2" fmla="*/ 247650 h 612565"/>
                <a:gd name="connsiteX3" fmla="*/ 3876675 w 3876675"/>
                <a:gd name="connsiteY3" fmla="*/ 247650 h 612565"/>
                <a:gd name="connsiteX0-1" fmla="*/ 0 w 3876675"/>
                <a:gd name="connsiteY0-2" fmla="*/ 0 h 1353839"/>
                <a:gd name="connsiteX1-3" fmla="*/ 1892847 w 3876675"/>
                <a:gd name="connsiteY1-4" fmla="*/ 1352550 h 1353839"/>
                <a:gd name="connsiteX2-5" fmla="*/ 3876675 w 3876675"/>
                <a:gd name="connsiteY2-6" fmla="*/ 247650 h 1353839"/>
                <a:gd name="connsiteX3-7" fmla="*/ 3876675 w 3876675"/>
                <a:gd name="connsiteY3-8" fmla="*/ 247650 h 1353839"/>
                <a:gd name="connsiteX0-9" fmla="*/ 0 w 3876675"/>
                <a:gd name="connsiteY0-10" fmla="*/ 0 h 247650"/>
                <a:gd name="connsiteX1-11" fmla="*/ 2008297 w 3876675"/>
                <a:gd name="connsiteY1-12" fmla="*/ 28575 h 247650"/>
                <a:gd name="connsiteX2-13" fmla="*/ 3876675 w 3876675"/>
                <a:gd name="connsiteY2-14" fmla="*/ 247650 h 247650"/>
                <a:gd name="connsiteX3-15" fmla="*/ 3876675 w 3876675"/>
                <a:gd name="connsiteY3-16" fmla="*/ 247650 h 247650"/>
                <a:gd name="connsiteX0-17" fmla="*/ 0 w 3876675"/>
                <a:gd name="connsiteY0-18" fmla="*/ 0 h 247650"/>
                <a:gd name="connsiteX1-19" fmla="*/ 2008297 w 3876675"/>
                <a:gd name="connsiteY1-20" fmla="*/ 9525 h 247650"/>
                <a:gd name="connsiteX2-21" fmla="*/ 3876675 w 3876675"/>
                <a:gd name="connsiteY2-22" fmla="*/ 247650 h 247650"/>
                <a:gd name="connsiteX3-23" fmla="*/ 3876675 w 3876675"/>
                <a:gd name="connsiteY3-24" fmla="*/ 247650 h 247650"/>
                <a:gd name="connsiteX0-25" fmla="*/ 0 w 3876675"/>
                <a:gd name="connsiteY0-26" fmla="*/ 191225 h 517159"/>
                <a:gd name="connsiteX1-27" fmla="*/ 2008297 w 3876675"/>
                <a:gd name="connsiteY1-28" fmla="*/ 200750 h 517159"/>
                <a:gd name="connsiteX2-29" fmla="*/ 3876675 w 3876675"/>
                <a:gd name="connsiteY2-30" fmla="*/ 438875 h 517159"/>
                <a:gd name="connsiteX3-31" fmla="*/ 3876675 w 3876675"/>
                <a:gd name="connsiteY3-32" fmla="*/ 438875 h 517159"/>
                <a:gd name="connsiteX0-33" fmla="*/ 0 w 3876675"/>
                <a:gd name="connsiteY0-34" fmla="*/ 361287 h 855928"/>
                <a:gd name="connsiteX1-35" fmla="*/ 2008297 w 3876675"/>
                <a:gd name="connsiteY1-36" fmla="*/ 370812 h 855928"/>
                <a:gd name="connsiteX2-37" fmla="*/ 3876675 w 3876675"/>
                <a:gd name="connsiteY2-38" fmla="*/ 608937 h 855928"/>
                <a:gd name="connsiteX3-39" fmla="*/ 3876675 w 3876675"/>
                <a:gd name="connsiteY3-40" fmla="*/ 608937 h 855928"/>
              </a:gdLst>
              <a:ahLst/>
              <a:cxnLst>
                <a:cxn ang="0">
                  <a:pos x="connsiteX0-1" y="connsiteY0-2"/>
                </a:cxn>
                <a:cxn ang="0">
                  <a:pos x="connsiteX1-3" y="connsiteY1-4"/>
                </a:cxn>
                <a:cxn ang="0">
                  <a:pos x="connsiteX2-5" y="connsiteY2-6"/>
                </a:cxn>
                <a:cxn ang="0">
                  <a:pos x="connsiteX3-7" y="connsiteY3-8"/>
                </a:cxn>
              </a:cxnLst>
              <a:rect l="l" t="t" r="r" b="b"/>
              <a:pathLst>
                <a:path w="3876675" h="855928">
                  <a:moveTo>
                    <a:pt x="0" y="361287"/>
                  </a:moveTo>
                  <a:cubicBezTo>
                    <a:pt x="629444" y="645449"/>
                    <a:pt x="1277117" y="1310612"/>
                    <a:pt x="2008297" y="370812"/>
                  </a:cubicBezTo>
                  <a:cubicBezTo>
                    <a:pt x="2739477" y="-568988"/>
                    <a:pt x="3565279" y="569250"/>
                    <a:pt x="3876675" y="608937"/>
                  </a:cubicBezTo>
                  <a:lnTo>
                    <a:pt x="3876675" y="608937"/>
                  </a:lnTo>
                </a:path>
              </a:pathLst>
            </a:custGeom>
            <a:noFill/>
            <a:ln w="19050" cap="flat" cmpd="sng" algn="ctr">
              <a:solidFill>
                <a:srgbClr val="5B6D76"/>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任意多边形: 形状 5"/>
            <p:cNvSpPr/>
            <p:nvPr/>
          </p:nvSpPr>
          <p:spPr>
            <a:xfrm rot="9406356">
              <a:off x="7307845" y="1883438"/>
              <a:ext cx="3564327" cy="496399"/>
            </a:xfrm>
            <a:custGeom>
              <a:avLst/>
              <a:gdLst>
                <a:gd name="connsiteX0" fmla="*/ 0 w 3876675"/>
                <a:gd name="connsiteY0" fmla="*/ 0 h 612565"/>
                <a:gd name="connsiteX1" fmla="*/ 1905000 w 3876675"/>
                <a:gd name="connsiteY1" fmla="*/ 609600 h 612565"/>
                <a:gd name="connsiteX2" fmla="*/ 3876675 w 3876675"/>
                <a:gd name="connsiteY2" fmla="*/ 247650 h 612565"/>
                <a:gd name="connsiteX3" fmla="*/ 3876675 w 3876675"/>
                <a:gd name="connsiteY3" fmla="*/ 247650 h 612565"/>
                <a:gd name="connsiteX0-1" fmla="*/ 0 w 3876675"/>
                <a:gd name="connsiteY0-2" fmla="*/ 0 h 1353839"/>
                <a:gd name="connsiteX1-3" fmla="*/ 1892847 w 3876675"/>
                <a:gd name="connsiteY1-4" fmla="*/ 1352550 h 1353839"/>
                <a:gd name="connsiteX2-5" fmla="*/ 3876675 w 3876675"/>
                <a:gd name="connsiteY2-6" fmla="*/ 247650 h 1353839"/>
                <a:gd name="connsiteX3-7" fmla="*/ 3876675 w 3876675"/>
                <a:gd name="connsiteY3-8" fmla="*/ 247650 h 1353839"/>
                <a:gd name="connsiteX0-9" fmla="*/ 0 w 3876675"/>
                <a:gd name="connsiteY0-10" fmla="*/ 0 h 247650"/>
                <a:gd name="connsiteX1-11" fmla="*/ 2008297 w 3876675"/>
                <a:gd name="connsiteY1-12" fmla="*/ 28575 h 247650"/>
                <a:gd name="connsiteX2-13" fmla="*/ 3876675 w 3876675"/>
                <a:gd name="connsiteY2-14" fmla="*/ 247650 h 247650"/>
                <a:gd name="connsiteX3-15" fmla="*/ 3876675 w 3876675"/>
                <a:gd name="connsiteY3-16" fmla="*/ 247650 h 247650"/>
                <a:gd name="connsiteX0-17" fmla="*/ 0 w 3876675"/>
                <a:gd name="connsiteY0-18" fmla="*/ 0 h 247650"/>
                <a:gd name="connsiteX1-19" fmla="*/ 2008297 w 3876675"/>
                <a:gd name="connsiteY1-20" fmla="*/ 9525 h 247650"/>
                <a:gd name="connsiteX2-21" fmla="*/ 3876675 w 3876675"/>
                <a:gd name="connsiteY2-22" fmla="*/ 247650 h 247650"/>
                <a:gd name="connsiteX3-23" fmla="*/ 3876675 w 3876675"/>
                <a:gd name="connsiteY3-24" fmla="*/ 247650 h 247650"/>
                <a:gd name="connsiteX0-25" fmla="*/ 0 w 3876675"/>
                <a:gd name="connsiteY0-26" fmla="*/ 191225 h 517159"/>
                <a:gd name="connsiteX1-27" fmla="*/ 2008297 w 3876675"/>
                <a:gd name="connsiteY1-28" fmla="*/ 200750 h 517159"/>
                <a:gd name="connsiteX2-29" fmla="*/ 3876675 w 3876675"/>
                <a:gd name="connsiteY2-30" fmla="*/ 438875 h 517159"/>
                <a:gd name="connsiteX3-31" fmla="*/ 3876675 w 3876675"/>
                <a:gd name="connsiteY3-32" fmla="*/ 438875 h 517159"/>
                <a:gd name="connsiteX0-33" fmla="*/ 0 w 3876675"/>
                <a:gd name="connsiteY0-34" fmla="*/ 361287 h 855928"/>
                <a:gd name="connsiteX1-35" fmla="*/ 2008297 w 3876675"/>
                <a:gd name="connsiteY1-36" fmla="*/ 370812 h 855928"/>
                <a:gd name="connsiteX2-37" fmla="*/ 3876675 w 3876675"/>
                <a:gd name="connsiteY2-38" fmla="*/ 608937 h 855928"/>
                <a:gd name="connsiteX3-39" fmla="*/ 3876675 w 3876675"/>
                <a:gd name="connsiteY3-40" fmla="*/ 608937 h 855928"/>
              </a:gdLst>
              <a:ahLst/>
              <a:cxnLst>
                <a:cxn ang="0">
                  <a:pos x="connsiteX0-1" y="connsiteY0-2"/>
                </a:cxn>
                <a:cxn ang="0">
                  <a:pos x="connsiteX1-3" y="connsiteY1-4"/>
                </a:cxn>
                <a:cxn ang="0">
                  <a:pos x="connsiteX2-5" y="connsiteY2-6"/>
                </a:cxn>
                <a:cxn ang="0">
                  <a:pos x="connsiteX3-7" y="connsiteY3-8"/>
                </a:cxn>
              </a:cxnLst>
              <a:rect l="l" t="t" r="r" b="b"/>
              <a:pathLst>
                <a:path w="3876675" h="855928">
                  <a:moveTo>
                    <a:pt x="0" y="361287"/>
                  </a:moveTo>
                  <a:cubicBezTo>
                    <a:pt x="629444" y="645449"/>
                    <a:pt x="1277117" y="1310612"/>
                    <a:pt x="2008297" y="370812"/>
                  </a:cubicBezTo>
                  <a:cubicBezTo>
                    <a:pt x="2739477" y="-568988"/>
                    <a:pt x="3565279" y="569250"/>
                    <a:pt x="3876675" y="608937"/>
                  </a:cubicBezTo>
                  <a:lnTo>
                    <a:pt x="3876675" y="608937"/>
                  </a:lnTo>
                </a:path>
              </a:pathLst>
            </a:custGeom>
            <a:noFill/>
            <a:ln w="19050" cap="flat" cmpd="sng" algn="ctr">
              <a:solidFill>
                <a:srgbClr val="5B6D76"/>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3307571" y="4679176"/>
            <a:ext cx="617220" cy="434340"/>
            <a:chOff x="2434590" y="5723187"/>
            <a:chExt cx="617220" cy="434340"/>
          </a:xfrm>
        </p:grpSpPr>
        <p:sp>
          <p:nvSpPr>
            <p:cNvPr id="7" name="等腰三角形 6"/>
            <p:cNvSpPr/>
            <p:nvPr/>
          </p:nvSpPr>
          <p:spPr>
            <a:xfrm rot="19985610">
              <a:off x="2434590" y="5723187"/>
              <a:ext cx="617220" cy="434340"/>
            </a:xfrm>
            <a:prstGeom prst="triangle">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8" name="文本框 7"/>
            <p:cNvSpPr txBox="1"/>
            <p:nvPr/>
          </p:nvSpPr>
          <p:spPr>
            <a:xfrm rot="19812794">
              <a:off x="2621491" y="5810205"/>
              <a:ext cx="24341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1</a:t>
              </a:r>
              <a:endParaRPr kumimoji="0" lang="zh-CN" altLang="en-US"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9" name="组合 8"/>
          <p:cNvGrpSpPr/>
          <p:nvPr/>
        </p:nvGrpSpPr>
        <p:grpSpPr>
          <a:xfrm rot="20371454">
            <a:off x="4030193" y="3010552"/>
            <a:ext cx="617220" cy="436178"/>
            <a:chOff x="3915569" y="3834735"/>
            <a:chExt cx="617220" cy="436178"/>
          </a:xfrm>
        </p:grpSpPr>
        <p:sp>
          <p:nvSpPr>
            <p:cNvPr id="10" name="等腰三角形 9"/>
            <p:cNvSpPr/>
            <p:nvPr/>
          </p:nvSpPr>
          <p:spPr>
            <a:xfrm rot="21061181">
              <a:off x="3915569" y="3834735"/>
              <a:ext cx="617220" cy="434340"/>
            </a:xfrm>
            <a:prstGeom prst="triangle">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rot="9813258" flipV="1">
              <a:off x="4077282" y="3932359"/>
              <a:ext cx="294818"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2</a:t>
              </a:r>
              <a:endParaRPr kumimoji="0" lang="zh-CN" altLang="en-US"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6018759" y="2553930"/>
            <a:ext cx="617220" cy="465988"/>
            <a:chOff x="6313544" y="3220356"/>
            <a:chExt cx="617220" cy="465988"/>
          </a:xfrm>
        </p:grpSpPr>
        <p:sp>
          <p:nvSpPr>
            <p:cNvPr id="13" name="等腰三角形 12"/>
            <p:cNvSpPr/>
            <p:nvPr/>
          </p:nvSpPr>
          <p:spPr>
            <a:xfrm rot="2016774">
              <a:off x="6313544" y="3220356"/>
              <a:ext cx="617220" cy="434340"/>
            </a:xfrm>
            <a:prstGeom prst="triangle">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14" name="文本框 13"/>
            <p:cNvSpPr txBox="1"/>
            <p:nvPr/>
          </p:nvSpPr>
          <p:spPr>
            <a:xfrm rot="9813258" flipV="1">
              <a:off x="6440420" y="3347790"/>
              <a:ext cx="294818"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3</a:t>
              </a:r>
              <a:endParaRPr kumimoji="0" lang="zh-CN" altLang="en-US"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15" name="组合 14"/>
          <p:cNvGrpSpPr/>
          <p:nvPr/>
        </p:nvGrpSpPr>
        <p:grpSpPr>
          <a:xfrm>
            <a:off x="7904120" y="1830297"/>
            <a:ext cx="617220" cy="445832"/>
            <a:chOff x="8358783" y="2496371"/>
            <a:chExt cx="617220" cy="445832"/>
          </a:xfrm>
        </p:grpSpPr>
        <p:sp>
          <p:nvSpPr>
            <p:cNvPr id="16" name="等腰三角形 15"/>
            <p:cNvSpPr/>
            <p:nvPr/>
          </p:nvSpPr>
          <p:spPr>
            <a:xfrm rot="1002541">
              <a:off x="8358783" y="2496371"/>
              <a:ext cx="617220" cy="434340"/>
            </a:xfrm>
            <a:prstGeom prst="triangle">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rot="11210352" flipV="1">
              <a:off x="8489859" y="2603649"/>
              <a:ext cx="40063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4</a:t>
              </a:r>
              <a:endParaRPr kumimoji="0" lang="zh-CN" altLang="en-US"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grpSp>
        <p:nvGrpSpPr>
          <p:cNvPr id="18" name="组合 17"/>
          <p:cNvGrpSpPr/>
          <p:nvPr/>
        </p:nvGrpSpPr>
        <p:grpSpPr>
          <a:xfrm>
            <a:off x="9943115" y="1128631"/>
            <a:ext cx="617220" cy="434340"/>
            <a:chOff x="10146405" y="1006746"/>
            <a:chExt cx="617220" cy="434340"/>
          </a:xfrm>
        </p:grpSpPr>
        <p:sp>
          <p:nvSpPr>
            <p:cNvPr id="19" name="等腰三角形 18"/>
            <p:cNvSpPr/>
            <p:nvPr/>
          </p:nvSpPr>
          <p:spPr>
            <a:xfrm rot="2016774">
              <a:off x="10146405" y="1006746"/>
              <a:ext cx="617220" cy="434340"/>
            </a:xfrm>
            <a:prstGeom prst="triangle">
              <a:avLst/>
            </a:prstGeom>
            <a:solidFill>
              <a:srgbClr val="F587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20" name="文本框 19"/>
            <p:cNvSpPr txBox="1"/>
            <p:nvPr/>
          </p:nvSpPr>
          <p:spPr>
            <a:xfrm rot="9813258" flipV="1">
              <a:off x="10255629" y="1100632"/>
              <a:ext cx="294818"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rPr>
                <a:t>5</a:t>
              </a:r>
              <a:endParaRPr kumimoji="0" lang="zh-CN" altLang="en-US" sz="1600" b="1" i="1" u="none" strike="noStrike" kern="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grpSp>
      <p:sp>
        <p:nvSpPr>
          <p:cNvPr id="21" name="文本框 20"/>
          <p:cNvSpPr txBox="1"/>
          <p:nvPr/>
        </p:nvSpPr>
        <p:spPr>
          <a:xfrm flipH="1">
            <a:off x="3940403" y="5010023"/>
            <a:ext cx="3304292" cy="890693"/>
          </a:xfrm>
          <a:prstGeom prst="rect">
            <a:avLst/>
          </a:prstGeom>
          <a:noFill/>
          <a:effectLst/>
        </p:spPr>
        <p:txBody>
          <a:bodyPr wrap="square" rtlCol="0">
            <a:spAutoFit/>
          </a:bodyPr>
          <a:lstStyle/>
          <a:p>
            <a:pPr>
              <a:lnSpc>
                <a:spcPct val="15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22" name="文本框 21"/>
          <p:cNvSpPr txBox="1"/>
          <p:nvPr/>
        </p:nvSpPr>
        <p:spPr>
          <a:xfrm flipH="1">
            <a:off x="5253769" y="3210248"/>
            <a:ext cx="3376363" cy="890693"/>
          </a:xfrm>
          <a:prstGeom prst="rect">
            <a:avLst/>
          </a:prstGeom>
          <a:noFill/>
          <a:effectLst/>
        </p:spPr>
        <p:txBody>
          <a:bodyPr wrap="square" rtlCol="0">
            <a:spAutoFit/>
          </a:bodyPr>
          <a:lstStyle/>
          <a:p>
            <a:pPr>
              <a:lnSpc>
                <a:spcPct val="15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1936735" y="2112389"/>
            <a:ext cx="3145009" cy="890693"/>
          </a:xfrm>
          <a:prstGeom prst="rect">
            <a:avLst/>
          </a:prstGeom>
          <a:noFill/>
          <a:effectLst/>
        </p:spPr>
        <p:txBody>
          <a:bodyPr wrap="square" rtlCol="0">
            <a:spAutoFit/>
          </a:bodyPr>
          <a:lstStyle/>
          <a:p>
            <a:pPr>
              <a:lnSpc>
                <a:spcPct val="15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flipH="1">
            <a:off x="5592549" y="1053779"/>
            <a:ext cx="3460769" cy="890693"/>
          </a:xfrm>
          <a:prstGeom prst="rect">
            <a:avLst/>
          </a:prstGeom>
          <a:noFill/>
          <a:effectLst/>
        </p:spPr>
        <p:txBody>
          <a:bodyPr wrap="square" rtlCol="0">
            <a:spAutoFit/>
          </a:bodyPr>
          <a:lstStyle/>
          <a:p>
            <a:pPr>
              <a:lnSpc>
                <a:spcPct val="15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sp>
        <p:nvSpPr>
          <p:cNvPr id="25" name="文本框 24"/>
          <p:cNvSpPr txBox="1"/>
          <p:nvPr/>
        </p:nvSpPr>
        <p:spPr>
          <a:xfrm flipH="1">
            <a:off x="8644284" y="1920691"/>
            <a:ext cx="3110928" cy="890693"/>
          </a:xfrm>
          <a:prstGeom prst="rect">
            <a:avLst/>
          </a:prstGeom>
          <a:noFill/>
          <a:effectLst/>
        </p:spPr>
        <p:txBody>
          <a:bodyPr wrap="square" rtlCol="0">
            <a:spAutoFit/>
          </a:bodyPr>
          <a:lstStyle/>
          <a:p>
            <a:pPr>
              <a:lnSpc>
                <a:spcPct val="150000"/>
              </a:lnSpc>
            </a:pPr>
            <a:r>
              <a:rPr lang="en-US" altLang="zh-CN" sz="1200" dirty="0">
                <a:solidFill>
                  <a:srgbClr val="5B6D76"/>
                </a:solidFill>
                <a:latin typeface="微软雅黑" panose="020B0503020204020204" pitchFamily="34" charset="-122"/>
                <a:ea typeface="微软雅黑" panose="020B0503020204020204" pitchFamily="34" charset="-122"/>
              </a:rPr>
              <a:t>This template is the spring and autumn advertising original This template is the spring and autumn.</a:t>
            </a:r>
            <a:endParaRPr lang="en-US" altLang="zh-CN" sz="1200" dirty="0">
              <a:solidFill>
                <a:srgbClr val="5B6D76"/>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80060" y="384966"/>
            <a:ext cx="4110990" cy="504825"/>
            <a:chOff x="-262890" y="542925"/>
            <a:chExt cx="4110990" cy="504825"/>
          </a:xfrm>
        </p:grpSpPr>
        <p:sp>
          <p:nvSpPr>
            <p:cNvPr id="27" name="矩形: 圆角 4"/>
            <p:cNvSpPr/>
            <p:nvPr/>
          </p:nvSpPr>
          <p:spPr>
            <a:xfrm>
              <a:off x="-262890" y="542925"/>
              <a:ext cx="4110990" cy="504825"/>
            </a:xfrm>
            <a:prstGeom prst="roundRect">
              <a:avLst>
                <a:gd name="adj" fmla="val 50000"/>
              </a:avLst>
            </a:prstGeom>
            <a:solidFill>
              <a:srgbClr val="F5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8" name="文本框 27"/>
            <p:cNvSpPr txBox="1"/>
            <p:nvPr/>
          </p:nvSpPr>
          <p:spPr>
            <a:xfrm>
              <a:off x="372289" y="564504"/>
              <a:ext cx="3229068" cy="461665"/>
            </a:xfrm>
            <a:prstGeom prst="rect">
              <a:avLst/>
            </a:prstGeom>
            <a:noFill/>
          </p:spPr>
          <p:txBody>
            <a:bodyPr wrap="square" rtlCol="0">
              <a:spAutoFit/>
            </a:bodyPr>
            <a:lstStyle/>
            <a:p>
              <a:pPr algn="dist"/>
              <a:r>
                <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请添加页面标题</a:t>
              </a:r>
              <a:endParaRPr lang="zh-CN" altLang="en-US" sz="2400" b="1" kern="100" dirty="0">
                <a:solidFill>
                  <a:schemeClr val="bg1"/>
                </a:solid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grpSp>
      <p:pic>
        <p:nvPicPr>
          <p:cNvPr id="30" name="图片 29"/>
          <p:cNvPicPr>
            <a:picLocks noChangeAspect="1"/>
          </p:cNvPicPr>
          <p:nvPr/>
        </p:nvPicPr>
        <p:blipFill rotWithShape="1">
          <a:blip r:embed="rId1" cstate="print">
            <a:extLst>
              <a:ext uri="{28A0092B-C50C-407E-A947-70E740481C1C}">
                <a14:useLocalDpi xmlns:a14="http://schemas.microsoft.com/office/drawing/2010/main" val="0"/>
              </a:ext>
            </a:extLst>
          </a:blip>
          <a:srcRect l="45357" t="29841" b="8095"/>
          <a:stretch>
            <a:fillRect/>
          </a:stretch>
        </p:blipFill>
        <p:spPr>
          <a:xfrm flipH="1">
            <a:off x="-21949" y="3369103"/>
            <a:ext cx="2971801" cy="2214261"/>
          </a:xfrm>
          <a:prstGeom prst="rect">
            <a:avLst/>
          </a:prstGeom>
          <a:effectLst>
            <a:reflection blurRad="6350" stA="52000" endA="300" endPos="15000" dir="5400000" sy="-100000" algn="bl" rotWithShape="0"/>
          </a:effectLst>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9993</Words>
  <Application>WPS 演示</Application>
  <PresentationFormat>宽屏</PresentationFormat>
  <Paragraphs>310</Paragraphs>
  <Slides>20</Slides>
  <Notes>0</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20</vt:i4>
      </vt:variant>
    </vt:vector>
  </HeadingPairs>
  <TitlesOfParts>
    <vt:vector size="49" baseType="lpstr">
      <vt:lpstr>Arial</vt:lpstr>
      <vt:lpstr>宋体</vt:lpstr>
      <vt:lpstr>Wingdings</vt:lpstr>
      <vt:lpstr>白舟静月書体</vt:lpstr>
      <vt:lpstr>方正可爱得可爱</vt:lpstr>
      <vt:lpstr>米开一米阳光</vt:lpstr>
      <vt:lpstr>钟齐安景臣硬笔行书</vt:lpstr>
      <vt:lpstr>等线</vt:lpstr>
      <vt:lpstr>方正苏新诗柳楷简体-yolan</vt:lpstr>
      <vt:lpstr>米开青春日记</vt:lpstr>
      <vt:lpstr>米开青松体</vt:lpstr>
      <vt:lpstr>微软雅黑</vt:lpstr>
      <vt:lpstr>Times New Roman</vt:lpstr>
      <vt:lpstr>方正清刻本悦宋简体</vt:lpstr>
      <vt:lpstr>华文新魏</vt:lpstr>
      <vt:lpstr>Impact</vt:lpstr>
      <vt:lpstr>Calibri</vt:lpstr>
      <vt:lpstr>Arial Unicode MS</vt:lpstr>
      <vt:lpstr>Calibri Light</vt:lpstr>
      <vt:lpstr>微软雅黑 Light</vt:lpstr>
      <vt:lpstr>中山行书百年纪念版</vt:lpstr>
      <vt:lpstr>华康娃娃空心体W5</vt:lpstr>
      <vt:lpstr>华康少女文字W3</vt:lpstr>
      <vt:lpstr>华康俪金黑W8(P)</vt:lpstr>
      <vt:lpstr>华康勘亭流W9(P)</vt:lpstr>
      <vt:lpstr>兰米一夜爆红</vt:lpstr>
      <vt:lpstr>兰米妙笔千山</vt:lpstr>
      <vt:lpstr>兰米旺你牛奶体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NOT NULL</dc:creator>
  <cp:lastModifiedBy>凡</cp:lastModifiedBy>
  <cp:revision>14</cp:revision>
  <dcterms:created xsi:type="dcterms:W3CDTF">2018-08-31T02:03:00Z</dcterms:created>
  <dcterms:modified xsi:type="dcterms:W3CDTF">2019-04-23T13:27:45Z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