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2"/>
  </p:sldMasterIdLst>
  <p:notesMasterIdLst>
    <p:notesMasterId r:id="rId31"/>
  </p:notesMasterIdLst>
  <p:sldIdLst>
    <p:sldId id="261" r:id="rId3"/>
    <p:sldId id="296" r:id="rId4"/>
    <p:sldId id="262" r:id="rId5"/>
    <p:sldId id="405" r:id="rId6"/>
    <p:sldId id="356" r:id="rId7"/>
    <p:sldId id="272" r:id="rId8"/>
    <p:sldId id="267" r:id="rId9"/>
    <p:sldId id="290" r:id="rId10"/>
    <p:sldId id="275" r:id="rId11"/>
    <p:sldId id="269" r:id="rId12"/>
    <p:sldId id="358" r:id="rId13"/>
    <p:sldId id="276" r:id="rId14"/>
    <p:sldId id="268" r:id="rId15"/>
    <p:sldId id="263" r:id="rId16"/>
    <p:sldId id="278" r:id="rId17"/>
    <p:sldId id="360" r:id="rId18"/>
    <p:sldId id="295" r:id="rId19"/>
    <p:sldId id="301" r:id="rId20"/>
    <p:sldId id="388" r:id="rId21"/>
    <p:sldId id="277" r:id="rId22"/>
    <p:sldId id="270" r:id="rId23"/>
    <p:sldId id="273" r:id="rId24"/>
    <p:sldId id="282" r:id="rId25"/>
    <p:sldId id="288" r:id="rId26"/>
    <p:sldId id="258" r:id="rId27"/>
    <p:sldId id="406" r:id="rId28"/>
    <p:sldId id="1723" r:id="rId29"/>
    <p:sldId id="1728"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6">
          <p15:clr>
            <a:srgbClr val="A4A3A4"/>
          </p15:clr>
        </p15:guide>
        <p15:guide id="2" orient="horz" pos="1856">
          <p15:clr>
            <a:srgbClr val="A4A3A4"/>
          </p15:clr>
        </p15:guide>
        <p15:guide id="3" pos="869">
          <p15:clr>
            <a:srgbClr val="A4A3A4"/>
          </p15:clr>
        </p15:guide>
        <p15:guide id="4" pos="62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01" autoAdjust="0"/>
    <p:restoredTop sz="94660"/>
  </p:normalViewPr>
  <p:slideViewPr>
    <p:cSldViewPr snapToGrid="0" showGuides="1">
      <p:cViewPr>
        <p:scale>
          <a:sx n="75" d="100"/>
          <a:sy n="75" d="100"/>
        </p:scale>
        <p:origin x="1416" y="732"/>
      </p:cViewPr>
      <p:guideLst>
        <p:guide orient="horz" pos="756"/>
        <p:guide orient="horz" pos="1856"/>
        <p:guide pos="869"/>
        <p:guide pos="6244"/>
      </p:guideLst>
    </p:cSldViewPr>
  </p:slideViewPr>
  <p:notesTextViewPr>
    <p:cViewPr>
      <p:scale>
        <a:sx n="1" d="1"/>
        <a:sy n="1" d="1"/>
      </p:scale>
      <p:origin x="0" y="0"/>
    </p:cViewPr>
  </p:notesTextViewPr>
  <p:sorterViewPr>
    <p:cViewPr varScale="1">
      <p:scale>
        <a:sx n="1" d="1"/>
        <a:sy n="1" d="1"/>
      </p:scale>
      <p:origin x="0" y="-1509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AC5235-D026-46CF-A71B-93F0B23D54FB}"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8DEEC-5D81-46A3-9935-FF96FF36E350}" type="slidenum">
              <a:rPr lang="zh-CN" altLang="en-US" smtClean="0"/>
              <a:t>‹#›</a:t>
            </a:fld>
            <a:endParaRPr lang="zh-CN" altLang="en-US"/>
          </a:p>
        </p:txBody>
      </p:sp>
    </p:spTree>
    <p:extLst>
      <p:ext uri="{BB962C8B-B14F-4D97-AF65-F5344CB8AC3E}">
        <p14:creationId xmlns:p14="http://schemas.microsoft.com/office/powerpoint/2010/main" val="1447311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544006"/>
            <a:ext cx="9144000" cy="813556"/>
          </a:xfrm>
        </p:spPr>
        <p:txBody>
          <a:bodyPr anchor="b">
            <a:normAutofit/>
          </a:bodyPr>
          <a:lstStyle>
            <a:lvl1pPr algn="ctr">
              <a:defRPr sz="4000" b="1">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4" name="日期占位符 3"/>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893EA9-123D-489F-8313-43A8A4AC4565}" type="slidenum">
              <a:rPr lang="zh-CN" altLang="en-US" smtClean="0"/>
              <a:t>‹#›</a:t>
            </a:fld>
            <a:endParaRPr lang="zh-CN" altLang="en-US"/>
          </a:p>
        </p:txBody>
      </p:sp>
      <p:sp>
        <p:nvSpPr>
          <p:cNvPr id="7" name="Freeform 5"/>
          <p:cNvSpPr>
            <a:spLocks noEditPoints="1"/>
          </p:cNvSpPr>
          <p:nvPr userDrawn="1"/>
        </p:nvSpPr>
        <p:spPr bwMode="auto">
          <a:xfrm>
            <a:off x="5251126" y="1034822"/>
            <a:ext cx="1689749" cy="1509184"/>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grpId="0" nodeType="withEffect">
                                  <p:stCondLst>
                                    <p:cond delay="50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0891822"/>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9696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302183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研究概述_需换右下角LOGO">
    <p:spTree>
      <p:nvGrpSpPr>
        <p:cNvPr id="1" name=""/>
        <p:cNvGrpSpPr/>
        <p:nvPr/>
      </p:nvGrpSpPr>
      <p:grpSpPr>
        <a:xfrm>
          <a:off x="0" y="0"/>
          <a:ext cx="0" cy="0"/>
          <a:chOff x="0" y="0"/>
          <a:chExt cx="0" cy="0"/>
        </a:xfrm>
      </p:grpSpPr>
      <p:sp>
        <p:nvSpPr>
          <p:cNvPr id="2" name="标题 1"/>
          <p:cNvSpPr>
            <a:spLocks noGrp="1"/>
          </p:cNvSpPr>
          <p:nvPr>
            <p:ph type="title"/>
          </p:nvPr>
        </p:nvSpPr>
        <p:spPr>
          <a:xfrm>
            <a:off x="1302657" y="337014"/>
            <a:ext cx="5258480" cy="682623"/>
          </a:xfrm>
        </p:spPr>
        <p:txBody>
          <a:bodyPr>
            <a:normAutofit/>
          </a:bodyPr>
          <a:lstStyle>
            <a:lvl1pPr>
              <a:defRPr sz="32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a:solidFill>
                  <a:schemeClr val="tx1">
                    <a:lumMod val="60000"/>
                    <a:lumOff val="40000"/>
                  </a:schemeClr>
                </a:solidFill>
                <a:latin typeface="+mn-lt"/>
              </a:defRPr>
            </a:lvl1pPr>
          </a:lstStyle>
          <a:p>
            <a:r>
              <a:rPr lang="en-US" altLang="zh-CN" dirty="0"/>
              <a:t>P</a:t>
            </a:r>
            <a:fld id="{38893EA9-123D-489F-8313-43A8A4AC4565}" type="slidenum">
              <a:rPr lang="zh-CN" altLang="en-US" dirty="0" smtClean="0"/>
              <a:t>‹#›</a:t>
            </a:fld>
            <a:endParaRPr lang="zh-CN" altLang="en-US" dirty="0"/>
          </a:p>
        </p:txBody>
      </p:sp>
      <p:sp>
        <p:nvSpPr>
          <p:cNvPr id="6" name="Freeform 5"/>
          <p:cNvSpPr>
            <a:spLocks noEditPoints="1"/>
          </p:cNvSpPr>
          <p:nvPr userDrawn="1"/>
        </p:nvSpPr>
        <p:spPr bwMode="auto">
          <a:xfrm>
            <a:off x="507321" y="396194"/>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userDrawn="1"/>
        </p:nvSpPr>
        <p:spPr>
          <a:xfrm>
            <a:off x="10616765" y="0"/>
            <a:ext cx="157523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6200000">
            <a:off x="10400553" y="1196661"/>
            <a:ext cx="295275" cy="1371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p:cNvSpPr txBox="1"/>
          <p:nvPr userDrawn="1"/>
        </p:nvSpPr>
        <p:spPr>
          <a:xfrm>
            <a:off x="10711051" y="1070015"/>
            <a:ext cx="1386662" cy="3987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研究背景</a:t>
            </a:r>
          </a:p>
        </p:txBody>
      </p:sp>
      <p:sp>
        <p:nvSpPr>
          <p:cNvPr id="12" name="文本框 11"/>
          <p:cNvSpPr txBox="1"/>
          <p:nvPr userDrawn="1"/>
        </p:nvSpPr>
        <p:spPr>
          <a:xfrm>
            <a:off x="10711051" y="1858061"/>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研究现状</a:t>
            </a:r>
          </a:p>
        </p:txBody>
      </p:sp>
      <p:sp>
        <p:nvSpPr>
          <p:cNvPr id="13" name="文本框 12"/>
          <p:cNvSpPr txBox="1"/>
          <p:nvPr userDrawn="1"/>
        </p:nvSpPr>
        <p:spPr>
          <a:xfrm>
            <a:off x="10711051" y="2646107"/>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研究目标</a:t>
            </a:r>
          </a:p>
        </p:txBody>
      </p:sp>
      <p:sp>
        <p:nvSpPr>
          <p:cNvPr id="14" name="文本框 13"/>
          <p:cNvSpPr txBox="1"/>
          <p:nvPr userDrawn="1"/>
        </p:nvSpPr>
        <p:spPr>
          <a:xfrm>
            <a:off x="10711051" y="3434153"/>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研究方案</a:t>
            </a:r>
          </a:p>
        </p:txBody>
      </p:sp>
      <p:sp>
        <p:nvSpPr>
          <p:cNvPr id="15" name="文本框 14"/>
          <p:cNvSpPr txBox="1"/>
          <p:nvPr userDrawn="1"/>
        </p:nvSpPr>
        <p:spPr>
          <a:xfrm>
            <a:off x="10711051" y="4222199"/>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研究计划</a:t>
            </a:r>
          </a:p>
        </p:txBody>
      </p:sp>
      <p:pic>
        <p:nvPicPr>
          <p:cNvPr id="16" name="图片 15" descr="koutu"/>
          <p:cNvPicPr>
            <a:picLocks noChangeAspect="1"/>
          </p:cNvPicPr>
          <p:nvPr userDrawn="1"/>
        </p:nvPicPr>
        <p:blipFill>
          <a:blip r:embed="rId2"/>
          <a:stretch>
            <a:fillRect/>
          </a:stretch>
        </p:blipFill>
        <p:spPr>
          <a:xfrm>
            <a:off x="10864850" y="5276215"/>
            <a:ext cx="1080008" cy="1080008"/>
          </a:xfrm>
          <a:prstGeom prst="rect">
            <a:avLst/>
          </a:prstGeom>
          <a:effectLst>
            <a:innerShdw blurRad="114300">
              <a:srgbClr val="FF0000"/>
            </a:innerShdw>
            <a:reflection blurRad="6350" stA="50000" endA="300" endPos="20000" dir="5400000" sy="-100000" algn="bl" rotWithShape="0"/>
          </a:effectLst>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fill="hold"/>
                                        <p:tgtEl>
                                          <p:spTgt spid="11"/>
                                        </p:tgtEl>
                                        <p:attrNameLst>
                                          <p:attrName>ppt_x</p:attrName>
                                        </p:attrNameLst>
                                      </p:cBhvr>
                                      <p:tavLst>
                                        <p:tav tm="0">
                                          <p:val>
                                            <p:strVal val="1+#ppt_w/2"/>
                                          </p:val>
                                        </p:tav>
                                        <p:tav tm="100000">
                                          <p:val>
                                            <p:strVal val="#ppt_x"/>
                                          </p:val>
                                        </p:tav>
                                      </p:tavLst>
                                    </p:anim>
                                    <p:anim calcmode="lin" valueType="num">
                                      <p:cBhvr additive="base">
                                        <p:cTn id="12" dur="2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1+#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250" fill="hold"/>
                                        <p:tgtEl>
                                          <p:spTgt spid="13"/>
                                        </p:tgtEl>
                                        <p:attrNameLst>
                                          <p:attrName>ppt_x</p:attrName>
                                        </p:attrNameLst>
                                      </p:cBhvr>
                                      <p:tavLst>
                                        <p:tav tm="0">
                                          <p:val>
                                            <p:strVal val="1+#ppt_w/2"/>
                                          </p:val>
                                        </p:tav>
                                        <p:tav tm="100000">
                                          <p:val>
                                            <p:strVal val="#ppt_x"/>
                                          </p:val>
                                        </p:tav>
                                      </p:tavLst>
                                    </p:anim>
                                    <p:anim calcmode="lin" valueType="num">
                                      <p:cBhvr additive="base">
                                        <p:cTn id="20" dur="2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250" fill="hold"/>
                                        <p:tgtEl>
                                          <p:spTgt spid="14"/>
                                        </p:tgtEl>
                                        <p:attrNameLst>
                                          <p:attrName>ppt_x</p:attrName>
                                        </p:attrNameLst>
                                      </p:cBhvr>
                                      <p:tavLst>
                                        <p:tav tm="0">
                                          <p:val>
                                            <p:strVal val="1+#ppt_w/2"/>
                                          </p:val>
                                        </p:tav>
                                        <p:tav tm="100000">
                                          <p:val>
                                            <p:strVal val="#ppt_x"/>
                                          </p:val>
                                        </p:tav>
                                      </p:tavLst>
                                    </p:anim>
                                    <p:anim calcmode="lin" valueType="num">
                                      <p:cBhvr additive="base">
                                        <p:cTn id="24" dur="25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1+#ppt_w/2"/>
                                          </p:val>
                                        </p:tav>
                                        <p:tav tm="100000">
                                          <p:val>
                                            <p:strVal val="#ppt_x"/>
                                          </p:val>
                                        </p:tav>
                                      </p:tavLst>
                                    </p:anim>
                                    <p:anim calcmode="lin" valueType="num">
                                      <p:cBhvr additive="base">
                                        <p:cTn id="28" dur="250" fill="hold"/>
                                        <p:tgtEl>
                                          <p:spTgt spid="15"/>
                                        </p:tgtEl>
                                        <p:attrNameLst>
                                          <p:attrName>ppt_y</p:attrName>
                                        </p:attrNameLst>
                                      </p:cBhvr>
                                      <p:tavLst>
                                        <p:tav tm="0">
                                          <p:val>
                                            <p:strVal val="#ppt_y"/>
                                          </p:val>
                                        </p:tav>
                                        <p:tav tm="100000">
                                          <p:val>
                                            <p:strVal val="#ppt_y"/>
                                          </p:val>
                                        </p:tav>
                                      </p:tavLst>
                                    </p:anim>
                                  </p:childTnLst>
                                </p:cTn>
                              </p:par>
                              <p:par>
                                <p:cTn id="29" presetID="53" presetClass="entr" presetSubtype="16" fill="hold" nodeType="withEffect">
                                  <p:stCondLst>
                                    <p:cond delay="15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22" presetClass="entr" presetSubtype="2" fill="hold" grpId="0" nodeType="withEffect">
                                  <p:stCondLst>
                                    <p:cond delay="175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250"/>
                                        <p:tgtEl>
                                          <p:spTgt spid="1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22" presetClass="entr" presetSubtype="8" fill="hold" grpId="0" nodeType="withEffect">
                                  <p:stCondLst>
                                    <p:cond delay="100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P spid="10" grpId="0" animBg="1"/>
      <p:bldP spid="11" grpId="0"/>
      <p:bldP spid="12" grpId="0"/>
      <p:bldP spid="13" grpId="0"/>
      <p:bldP spid="14"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研究方法_需换右下角LOGO">
    <p:spTree>
      <p:nvGrpSpPr>
        <p:cNvPr id="1" name=""/>
        <p:cNvGrpSpPr/>
        <p:nvPr/>
      </p:nvGrpSpPr>
      <p:grpSpPr>
        <a:xfrm>
          <a:off x="0" y="0"/>
          <a:ext cx="0" cy="0"/>
          <a:chOff x="0" y="0"/>
          <a:chExt cx="0" cy="0"/>
        </a:xfrm>
      </p:grpSpPr>
      <p:sp>
        <p:nvSpPr>
          <p:cNvPr id="2" name="标题 1"/>
          <p:cNvSpPr>
            <a:spLocks noGrp="1"/>
          </p:cNvSpPr>
          <p:nvPr>
            <p:ph type="title"/>
          </p:nvPr>
        </p:nvSpPr>
        <p:spPr>
          <a:xfrm>
            <a:off x="1302657" y="337014"/>
            <a:ext cx="5258480" cy="682623"/>
          </a:xfrm>
        </p:spPr>
        <p:txBody>
          <a:bodyPr>
            <a:normAutofit/>
          </a:bodyPr>
          <a:lstStyle>
            <a:lvl1pPr>
              <a:defRPr sz="32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a:solidFill>
                  <a:schemeClr val="tx1">
                    <a:lumMod val="60000"/>
                    <a:lumOff val="40000"/>
                  </a:schemeClr>
                </a:solidFill>
                <a:latin typeface="+mn-lt"/>
              </a:defRPr>
            </a:lvl1pPr>
          </a:lstStyle>
          <a:p>
            <a:r>
              <a:rPr lang="en-US" altLang="zh-CN" dirty="0"/>
              <a:t>P</a:t>
            </a:r>
            <a:fld id="{38893EA9-123D-489F-8313-43A8A4AC4565}" type="slidenum">
              <a:rPr lang="zh-CN" altLang="en-US" dirty="0" smtClean="0"/>
              <a:t>‹#›</a:t>
            </a:fld>
            <a:endParaRPr lang="zh-CN" altLang="en-US" dirty="0"/>
          </a:p>
        </p:txBody>
      </p:sp>
      <p:sp>
        <p:nvSpPr>
          <p:cNvPr id="6" name="Freeform 5"/>
          <p:cNvSpPr>
            <a:spLocks noEditPoints="1"/>
          </p:cNvSpPr>
          <p:nvPr userDrawn="1"/>
        </p:nvSpPr>
        <p:spPr bwMode="auto">
          <a:xfrm>
            <a:off x="507321" y="396194"/>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userDrawn="1"/>
        </p:nvSpPr>
        <p:spPr>
          <a:xfrm>
            <a:off x="10616765" y="0"/>
            <a:ext cx="157523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6200000">
            <a:off x="10400553" y="1989540"/>
            <a:ext cx="295275" cy="1371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p:cNvSpPr txBox="1"/>
          <p:nvPr userDrawn="1"/>
        </p:nvSpPr>
        <p:spPr>
          <a:xfrm>
            <a:off x="10711051" y="1070015"/>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研究背景</a:t>
            </a:r>
          </a:p>
        </p:txBody>
      </p:sp>
      <p:sp>
        <p:nvSpPr>
          <p:cNvPr id="12" name="文本框 11"/>
          <p:cNvSpPr txBox="1"/>
          <p:nvPr userDrawn="1"/>
        </p:nvSpPr>
        <p:spPr>
          <a:xfrm>
            <a:off x="10711051" y="1858061"/>
            <a:ext cx="1386662" cy="3987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研究现状</a:t>
            </a:r>
          </a:p>
        </p:txBody>
      </p:sp>
      <p:sp>
        <p:nvSpPr>
          <p:cNvPr id="13" name="文本框 12"/>
          <p:cNvSpPr txBox="1"/>
          <p:nvPr userDrawn="1"/>
        </p:nvSpPr>
        <p:spPr>
          <a:xfrm>
            <a:off x="10711051" y="2646107"/>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研究目标</a:t>
            </a:r>
          </a:p>
        </p:txBody>
      </p:sp>
      <p:sp>
        <p:nvSpPr>
          <p:cNvPr id="14" name="文本框 13"/>
          <p:cNvSpPr txBox="1"/>
          <p:nvPr userDrawn="1"/>
        </p:nvSpPr>
        <p:spPr>
          <a:xfrm>
            <a:off x="10711051" y="3434153"/>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研究方案</a:t>
            </a:r>
          </a:p>
        </p:txBody>
      </p:sp>
      <p:sp>
        <p:nvSpPr>
          <p:cNvPr id="15" name="文本框 14"/>
          <p:cNvSpPr txBox="1"/>
          <p:nvPr userDrawn="1"/>
        </p:nvSpPr>
        <p:spPr>
          <a:xfrm>
            <a:off x="10711051" y="4222199"/>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研究计划</a:t>
            </a:r>
          </a:p>
        </p:txBody>
      </p:sp>
      <p:pic>
        <p:nvPicPr>
          <p:cNvPr id="16" name="图片 15" descr="koutu"/>
          <p:cNvPicPr>
            <a:picLocks noChangeAspect="1"/>
          </p:cNvPicPr>
          <p:nvPr userDrawn="1"/>
        </p:nvPicPr>
        <p:blipFill>
          <a:blip r:embed="rId2"/>
          <a:stretch>
            <a:fillRect/>
          </a:stretch>
        </p:blipFill>
        <p:spPr>
          <a:xfrm>
            <a:off x="10864215" y="5276215"/>
            <a:ext cx="1080008" cy="1080008"/>
          </a:xfrm>
          <a:prstGeom prst="rect">
            <a:avLst/>
          </a:prstGeom>
          <a:effectLst>
            <a:outerShdw blurRad="114300" dir="600000" algn="ctr" rotWithShape="0">
              <a:srgbClr val="FF0000">
                <a:alpha val="100000"/>
              </a:srgbClr>
            </a:outerShdw>
            <a:reflection blurRad="6350" stA="50000" endA="300" endPos="20000" dir="5400000" sy="-100000" algn="bl" rotWithShape="0"/>
          </a:effectLst>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1+#ppt_w/2"/>
                                          </p:val>
                                        </p:tav>
                                        <p:tav tm="100000">
                                          <p:val>
                                            <p:strVal val="#ppt_x"/>
                                          </p:val>
                                        </p:tav>
                                      </p:tavLst>
                                    </p:anim>
                                    <p:anim calcmode="lin" valueType="num">
                                      <p:cBhvr additive="base">
                                        <p:cTn id="8" dur="2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fill="hold"/>
                                        <p:tgtEl>
                                          <p:spTgt spid="11"/>
                                        </p:tgtEl>
                                        <p:attrNameLst>
                                          <p:attrName>ppt_x</p:attrName>
                                        </p:attrNameLst>
                                      </p:cBhvr>
                                      <p:tavLst>
                                        <p:tav tm="0">
                                          <p:val>
                                            <p:strVal val="1+#ppt_w/2"/>
                                          </p:val>
                                        </p:tav>
                                        <p:tav tm="100000">
                                          <p:val>
                                            <p:strVal val="#ppt_x"/>
                                          </p:val>
                                        </p:tav>
                                      </p:tavLst>
                                    </p:anim>
                                    <p:anim calcmode="lin" valueType="num">
                                      <p:cBhvr additive="base">
                                        <p:cTn id="12" dur="2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1+#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250" fill="hold"/>
                                        <p:tgtEl>
                                          <p:spTgt spid="13"/>
                                        </p:tgtEl>
                                        <p:attrNameLst>
                                          <p:attrName>ppt_x</p:attrName>
                                        </p:attrNameLst>
                                      </p:cBhvr>
                                      <p:tavLst>
                                        <p:tav tm="0">
                                          <p:val>
                                            <p:strVal val="1+#ppt_w/2"/>
                                          </p:val>
                                        </p:tav>
                                        <p:tav tm="100000">
                                          <p:val>
                                            <p:strVal val="#ppt_x"/>
                                          </p:val>
                                        </p:tav>
                                      </p:tavLst>
                                    </p:anim>
                                    <p:anim calcmode="lin" valueType="num">
                                      <p:cBhvr additive="base">
                                        <p:cTn id="20" dur="2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250" fill="hold"/>
                                        <p:tgtEl>
                                          <p:spTgt spid="14"/>
                                        </p:tgtEl>
                                        <p:attrNameLst>
                                          <p:attrName>ppt_x</p:attrName>
                                        </p:attrNameLst>
                                      </p:cBhvr>
                                      <p:tavLst>
                                        <p:tav tm="0">
                                          <p:val>
                                            <p:strVal val="1+#ppt_w/2"/>
                                          </p:val>
                                        </p:tav>
                                        <p:tav tm="100000">
                                          <p:val>
                                            <p:strVal val="#ppt_x"/>
                                          </p:val>
                                        </p:tav>
                                      </p:tavLst>
                                    </p:anim>
                                    <p:anim calcmode="lin" valueType="num">
                                      <p:cBhvr additive="base">
                                        <p:cTn id="24" dur="25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1+#ppt_w/2"/>
                                          </p:val>
                                        </p:tav>
                                        <p:tav tm="100000">
                                          <p:val>
                                            <p:strVal val="#ppt_x"/>
                                          </p:val>
                                        </p:tav>
                                      </p:tavLst>
                                    </p:anim>
                                    <p:anim calcmode="lin" valueType="num">
                                      <p:cBhvr additive="base">
                                        <p:cTn id="28" dur="250" fill="hold"/>
                                        <p:tgtEl>
                                          <p:spTgt spid="15"/>
                                        </p:tgtEl>
                                        <p:attrNameLst>
                                          <p:attrName>ppt_y</p:attrName>
                                        </p:attrNameLst>
                                      </p:cBhvr>
                                      <p:tavLst>
                                        <p:tav tm="0">
                                          <p:val>
                                            <p:strVal val="#ppt_y"/>
                                          </p:val>
                                        </p:tav>
                                        <p:tav tm="100000">
                                          <p:val>
                                            <p:strVal val="#ppt_y"/>
                                          </p:val>
                                        </p:tav>
                                      </p:tavLst>
                                    </p:anim>
                                  </p:childTnLst>
                                </p:cTn>
                              </p:par>
                              <p:par>
                                <p:cTn id="29" presetID="53" presetClass="entr" presetSubtype="16" fill="hold" nodeType="withEffect">
                                  <p:stCondLst>
                                    <p:cond delay="15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22" presetClass="entr" presetSubtype="2" fill="hold" grpId="0" nodeType="withEffect">
                                  <p:stCondLst>
                                    <p:cond delay="175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250"/>
                                        <p:tgtEl>
                                          <p:spTgt spid="1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22" presetClass="entr" presetSubtype="8" fill="hold" grpId="0" nodeType="withEffect">
                                  <p:stCondLst>
                                    <p:cond delay="100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P spid="10" grpId="0" animBg="1"/>
      <p:bldP spid="11" grpId="0"/>
      <p:bldP spid="12" grpId="0"/>
      <p:bldP spid="13" grpId="0"/>
      <p:bldP spid="14" grpId="0"/>
      <p:bldP spid="15"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研究过程_需换右下角LOGO">
    <p:spTree>
      <p:nvGrpSpPr>
        <p:cNvPr id="1" name=""/>
        <p:cNvGrpSpPr/>
        <p:nvPr/>
      </p:nvGrpSpPr>
      <p:grpSpPr>
        <a:xfrm>
          <a:off x="0" y="0"/>
          <a:ext cx="0" cy="0"/>
          <a:chOff x="0" y="0"/>
          <a:chExt cx="0" cy="0"/>
        </a:xfrm>
      </p:grpSpPr>
      <p:sp>
        <p:nvSpPr>
          <p:cNvPr id="2" name="标题 1"/>
          <p:cNvSpPr>
            <a:spLocks noGrp="1"/>
          </p:cNvSpPr>
          <p:nvPr>
            <p:ph type="title"/>
          </p:nvPr>
        </p:nvSpPr>
        <p:spPr>
          <a:xfrm>
            <a:off x="1302657" y="337014"/>
            <a:ext cx="5258480" cy="682623"/>
          </a:xfrm>
        </p:spPr>
        <p:txBody>
          <a:bodyPr>
            <a:normAutofit/>
          </a:bodyPr>
          <a:lstStyle>
            <a:lvl1pPr>
              <a:defRPr sz="32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a:solidFill>
                  <a:schemeClr val="tx1">
                    <a:lumMod val="60000"/>
                    <a:lumOff val="40000"/>
                  </a:schemeClr>
                </a:solidFill>
                <a:latin typeface="+mn-lt"/>
              </a:defRPr>
            </a:lvl1pPr>
          </a:lstStyle>
          <a:p>
            <a:r>
              <a:rPr lang="en-US" altLang="zh-CN" dirty="0"/>
              <a:t>P</a:t>
            </a:r>
            <a:fld id="{38893EA9-123D-489F-8313-43A8A4AC4565}" type="slidenum">
              <a:rPr lang="zh-CN" altLang="en-US" dirty="0" smtClean="0"/>
              <a:t>‹#›</a:t>
            </a:fld>
            <a:endParaRPr lang="zh-CN" altLang="en-US" dirty="0"/>
          </a:p>
        </p:txBody>
      </p:sp>
      <p:sp>
        <p:nvSpPr>
          <p:cNvPr id="6" name="Freeform 5"/>
          <p:cNvSpPr>
            <a:spLocks noEditPoints="1"/>
          </p:cNvSpPr>
          <p:nvPr userDrawn="1"/>
        </p:nvSpPr>
        <p:spPr bwMode="auto">
          <a:xfrm>
            <a:off x="507321" y="396194"/>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userDrawn="1"/>
        </p:nvSpPr>
        <p:spPr>
          <a:xfrm>
            <a:off x="10616765" y="0"/>
            <a:ext cx="157523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6200000">
            <a:off x="10400553" y="2770847"/>
            <a:ext cx="295275" cy="1371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p:cNvSpPr txBox="1"/>
          <p:nvPr userDrawn="1"/>
        </p:nvSpPr>
        <p:spPr>
          <a:xfrm>
            <a:off x="10711051" y="1070015"/>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研究背景</a:t>
            </a:r>
          </a:p>
        </p:txBody>
      </p:sp>
      <p:sp>
        <p:nvSpPr>
          <p:cNvPr id="12" name="文本框 11"/>
          <p:cNvSpPr txBox="1"/>
          <p:nvPr userDrawn="1"/>
        </p:nvSpPr>
        <p:spPr>
          <a:xfrm>
            <a:off x="10711051" y="1858061"/>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研究现状</a:t>
            </a:r>
          </a:p>
        </p:txBody>
      </p:sp>
      <p:sp>
        <p:nvSpPr>
          <p:cNvPr id="13" name="文本框 12"/>
          <p:cNvSpPr txBox="1"/>
          <p:nvPr userDrawn="1"/>
        </p:nvSpPr>
        <p:spPr>
          <a:xfrm>
            <a:off x="10711051" y="2646107"/>
            <a:ext cx="1386662" cy="3987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研究目标</a:t>
            </a:r>
          </a:p>
        </p:txBody>
      </p:sp>
      <p:sp>
        <p:nvSpPr>
          <p:cNvPr id="14" name="文本框 13"/>
          <p:cNvSpPr txBox="1"/>
          <p:nvPr userDrawn="1"/>
        </p:nvSpPr>
        <p:spPr>
          <a:xfrm>
            <a:off x="10711051" y="3434153"/>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研究方案</a:t>
            </a:r>
          </a:p>
        </p:txBody>
      </p:sp>
      <p:sp>
        <p:nvSpPr>
          <p:cNvPr id="15" name="文本框 14"/>
          <p:cNvSpPr txBox="1"/>
          <p:nvPr userDrawn="1"/>
        </p:nvSpPr>
        <p:spPr>
          <a:xfrm>
            <a:off x="10711051" y="4222199"/>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研究计划</a:t>
            </a:r>
          </a:p>
        </p:txBody>
      </p:sp>
      <p:pic>
        <p:nvPicPr>
          <p:cNvPr id="16" name="图片 15" descr="koutu"/>
          <p:cNvPicPr>
            <a:picLocks noChangeAspect="1"/>
          </p:cNvPicPr>
          <p:nvPr userDrawn="1"/>
        </p:nvPicPr>
        <p:blipFill>
          <a:blip r:embed="rId2"/>
          <a:stretch>
            <a:fillRect/>
          </a:stretch>
        </p:blipFill>
        <p:spPr>
          <a:xfrm>
            <a:off x="10864215" y="5276215"/>
            <a:ext cx="1080008" cy="1080008"/>
          </a:xfrm>
          <a:prstGeom prst="rect">
            <a:avLst/>
          </a:prstGeom>
          <a:effectLst>
            <a:innerShdw blurRad="114300">
              <a:srgbClr val="FF0000"/>
            </a:innerShdw>
            <a:reflection blurRad="6350" stA="50000" endA="300" endPos="20000" dir="5400000" sy="-100000" algn="bl" rotWithShape="0"/>
          </a:effectLst>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1+#ppt_w/2"/>
                                          </p:val>
                                        </p:tav>
                                        <p:tav tm="100000">
                                          <p:val>
                                            <p:strVal val="#ppt_x"/>
                                          </p:val>
                                        </p:tav>
                                      </p:tavLst>
                                    </p:anim>
                                    <p:anim calcmode="lin" valueType="num">
                                      <p:cBhvr additive="base">
                                        <p:cTn id="8" dur="2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fill="hold"/>
                                        <p:tgtEl>
                                          <p:spTgt spid="11"/>
                                        </p:tgtEl>
                                        <p:attrNameLst>
                                          <p:attrName>ppt_x</p:attrName>
                                        </p:attrNameLst>
                                      </p:cBhvr>
                                      <p:tavLst>
                                        <p:tav tm="0">
                                          <p:val>
                                            <p:strVal val="1+#ppt_w/2"/>
                                          </p:val>
                                        </p:tav>
                                        <p:tav tm="100000">
                                          <p:val>
                                            <p:strVal val="#ppt_x"/>
                                          </p:val>
                                        </p:tav>
                                      </p:tavLst>
                                    </p:anim>
                                    <p:anim calcmode="lin" valueType="num">
                                      <p:cBhvr additive="base">
                                        <p:cTn id="12" dur="2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1+#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250" fill="hold"/>
                                        <p:tgtEl>
                                          <p:spTgt spid="13"/>
                                        </p:tgtEl>
                                        <p:attrNameLst>
                                          <p:attrName>ppt_x</p:attrName>
                                        </p:attrNameLst>
                                      </p:cBhvr>
                                      <p:tavLst>
                                        <p:tav tm="0">
                                          <p:val>
                                            <p:strVal val="1+#ppt_w/2"/>
                                          </p:val>
                                        </p:tav>
                                        <p:tav tm="100000">
                                          <p:val>
                                            <p:strVal val="#ppt_x"/>
                                          </p:val>
                                        </p:tav>
                                      </p:tavLst>
                                    </p:anim>
                                    <p:anim calcmode="lin" valueType="num">
                                      <p:cBhvr additive="base">
                                        <p:cTn id="20" dur="2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250" fill="hold"/>
                                        <p:tgtEl>
                                          <p:spTgt spid="14"/>
                                        </p:tgtEl>
                                        <p:attrNameLst>
                                          <p:attrName>ppt_x</p:attrName>
                                        </p:attrNameLst>
                                      </p:cBhvr>
                                      <p:tavLst>
                                        <p:tav tm="0">
                                          <p:val>
                                            <p:strVal val="1+#ppt_w/2"/>
                                          </p:val>
                                        </p:tav>
                                        <p:tav tm="100000">
                                          <p:val>
                                            <p:strVal val="#ppt_x"/>
                                          </p:val>
                                        </p:tav>
                                      </p:tavLst>
                                    </p:anim>
                                    <p:anim calcmode="lin" valueType="num">
                                      <p:cBhvr additive="base">
                                        <p:cTn id="24" dur="25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1+#ppt_w/2"/>
                                          </p:val>
                                        </p:tav>
                                        <p:tav tm="100000">
                                          <p:val>
                                            <p:strVal val="#ppt_x"/>
                                          </p:val>
                                        </p:tav>
                                      </p:tavLst>
                                    </p:anim>
                                    <p:anim calcmode="lin" valueType="num">
                                      <p:cBhvr additive="base">
                                        <p:cTn id="28" dur="250" fill="hold"/>
                                        <p:tgtEl>
                                          <p:spTgt spid="15"/>
                                        </p:tgtEl>
                                        <p:attrNameLst>
                                          <p:attrName>ppt_y</p:attrName>
                                        </p:attrNameLst>
                                      </p:cBhvr>
                                      <p:tavLst>
                                        <p:tav tm="0">
                                          <p:val>
                                            <p:strVal val="#ppt_y"/>
                                          </p:val>
                                        </p:tav>
                                        <p:tav tm="100000">
                                          <p:val>
                                            <p:strVal val="#ppt_y"/>
                                          </p:val>
                                        </p:tav>
                                      </p:tavLst>
                                    </p:anim>
                                  </p:childTnLst>
                                </p:cTn>
                              </p:par>
                              <p:par>
                                <p:cTn id="29" presetID="53" presetClass="entr" presetSubtype="16" fill="hold" nodeType="withEffect">
                                  <p:stCondLst>
                                    <p:cond delay="15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22" presetClass="entr" presetSubtype="2" fill="hold" grpId="0" nodeType="withEffect">
                                  <p:stCondLst>
                                    <p:cond delay="175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250"/>
                                        <p:tgtEl>
                                          <p:spTgt spid="1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22" presetClass="entr" presetSubtype="8" fill="hold" grpId="0" nodeType="withEffect">
                                  <p:stCondLst>
                                    <p:cond delay="100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P spid="10" grpId="0" animBg="1"/>
      <p:bldP spid="11" grpId="0"/>
      <p:bldP spid="12" grpId="0"/>
      <p:bldP spid="13" grpId="0"/>
      <p:bldP spid="14"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研究成果_需换右下角LOGO">
    <p:spTree>
      <p:nvGrpSpPr>
        <p:cNvPr id="1" name=""/>
        <p:cNvGrpSpPr/>
        <p:nvPr/>
      </p:nvGrpSpPr>
      <p:grpSpPr>
        <a:xfrm>
          <a:off x="0" y="0"/>
          <a:ext cx="0" cy="0"/>
          <a:chOff x="0" y="0"/>
          <a:chExt cx="0" cy="0"/>
        </a:xfrm>
      </p:grpSpPr>
      <p:sp>
        <p:nvSpPr>
          <p:cNvPr id="2" name="标题 1"/>
          <p:cNvSpPr>
            <a:spLocks noGrp="1"/>
          </p:cNvSpPr>
          <p:nvPr>
            <p:ph type="title"/>
          </p:nvPr>
        </p:nvSpPr>
        <p:spPr>
          <a:xfrm>
            <a:off x="1302657" y="337014"/>
            <a:ext cx="5258480" cy="682623"/>
          </a:xfrm>
        </p:spPr>
        <p:txBody>
          <a:bodyPr>
            <a:normAutofit/>
          </a:bodyPr>
          <a:lstStyle>
            <a:lvl1pPr>
              <a:defRPr sz="32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a:solidFill>
                  <a:schemeClr val="tx1">
                    <a:lumMod val="60000"/>
                    <a:lumOff val="40000"/>
                  </a:schemeClr>
                </a:solidFill>
                <a:latin typeface="+mn-lt"/>
              </a:defRPr>
            </a:lvl1pPr>
          </a:lstStyle>
          <a:p>
            <a:r>
              <a:rPr lang="en-US" altLang="zh-CN" dirty="0"/>
              <a:t>P</a:t>
            </a:r>
            <a:fld id="{38893EA9-123D-489F-8313-43A8A4AC4565}" type="slidenum">
              <a:rPr lang="zh-CN" altLang="en-US" dirty="0" smtClean="0"/>
              <a:t>‹#›</a:t>
            </a:fld>
            <a:endParaRPr lang="zh-CN" altLang="en-US" dirty="0"/>
          </a:p>
        </p:txBody>
      </p:sp>
      <p:sp>
        <p:nvSpPr>
          <p:cNvPr id="6" name="Freeform 5"/>
          <p:cNvSpPr>
            <a:spLocks noEditPoints="1"/>
          </p:cNvSpPr>
          <p:nvPr userDrawn="1"/>
        </p:nvSpPr>
        <p:spPr bwMode="auto">
          <a:xfrm>
            <a:off x="507321" y="396194"/>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userDrawn="1"/>
        </p:nvSpPr>
        <p:spPr>
          <a:xfrm>
            <a:off x="10616765" y="0"/>
            <a:ext cx="157523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6200000">
            <a:off x="10400553" y="3561024"/>
            <a:ext cx="295275" cy="1371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p:cNvSpPr txBox="1"/>
          <p:nvPr userDrawn="1"/>
        </p:nvSpPr>
        <p:spPr>
          <a:xfrm>
            <a:off x="10711051" y="1070015"/>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研究背景</a:t>
            </a:r>
          </a:p>
        </p:txBody>
      </p:sp>
      <p:sp>
        <p:nvSpPr>
          <p:cNvPr id="12" name="文本框 11"/>
          <p:cNvSpPr txBox="1"/>
          <p:nvPr userDrawn="1"/>
        </p:nvSpPr>
        <p:spPr>
          <a:xfrm>
            <a:off x="10711051" y="1858061"/>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研究现状</a:t>
            </a:r>
          </a:p>
        </p:txBody>
      </p:sp>
      <p:sp>
        <p:nvSpPr>
          <p:cNvPr id="13" name="文本框 12"/>
          <p:cNvSpPr txBox="1"/>
          <p:nvPr userDrawn="1"/>
        </p:nvSpPr>
        <p:spPr>
          <a:xfrm>
            <a:off x="10711051" y="2646107"/>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研究目标</a:t>
            </a:r>
          </a:p>
        </p:txBody>
      </p:sp>
      <p:sp>
        <p:nvSpPr>
          <p:cNvPr id="14" name="文本框 13"/>
          <p:cNvSpPr txBox="1"/>
          <p:nvPr userDrawn="1"/>
        </p:nvSpPr>
        <p:spPr>
          <a:xfrm>
            <a:off x="10711051" y="3434153"/>
            <a:ext cx="1386662" cy="3987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研究方案</a:t>
            </a:r>
          </a:p>
        </p:txBody>
      </p:sp>
      <p:sp>
        <p:nvSpPr>
          <p:cNvPr id="15" name="文本框 14"/>
          <p:cNvSpPr txBox="1"/>
          <p:nvPr userDrawn="1"/>
        </p:nvSpPr>
        <p:spPr>
          <a:xfrm>
            <a:off x="10711051" y="4222199"/>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研究计划</a:t>
            </a:r>
          </a:p>
        </p:txBody>
      </p:sp>
      <p:pic>
        <p:nvPicPr>
          <p:cNvPr id="16" name="图片 15" descr="koutu"/>
          <p:cNvPicPr>
            <a:picLocks noChangeAspect="1"/>
          </p:cNvPicPr>
          <p:nvPr userDrawn="1"/>
        </p:nvPicPr>
        <p:blipFill>
          <a:blip r:embed="rId2"/>
          <a:stretch>
            <a:fillRect/>
          </a:stretch>
        </p:blipFill>
        <p:spPr>
          <a:xfrm>
            <a:off x="10864850" y="5276215"/>
            <a:ext cx="1080008" cy="1080008"/>
          </a:xfrm>
          <a:prstGeom prst="rect">
            <a:avLst/>
          </a:prstGeom>
          <a:effectLst>
            <a:innerShdw blurRad="114300">
              <a:srgbClr val="FF0000"/>
            </a:innerShdw>
            <a:reflection blurRad="6350" stA="50000" endA="300" endPos="20000" dir="5400000" sy="-100000" algn="bl" rotWithShape="0"/>
          </a:effectLst>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1+#ppt_w/2"/>
                                          </p:val>
                                        </p:tav>
                                        <p:tav tm="100000">
                                          <p:val>
                                            <p:strVal val="#ppt_x"/>
                                          </p:val>
                                        </p:tav>
                                      </p:tavLst>
                                    </p:anim>
                                    <p:anim calcmode="lin" valueType="num">
                                      <p:cBhvr additive="base">
                                        <p:cTn id="8" dur="2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fill="hold"/>
                                        <p:tgtEl>
                                          <p:spTgt spid="11"/>
                                        </p:tgtEl>
                                        <p:attrNameLst>
                                          <p:attrName>ppt_x</p:attrName>
                                        </p:attrNameLst>
                                      </p:cBhvr>
                                      <p:tavLst>
                                        <p:tav tm="0">
                                          <p:val>
                                            <p:strVal val="1+#ppt_w/2"/>
                                          </p:val>
                                        </p:tav>
                                        <p:tav tm="100000">
                                          <p:val>
                                            <p:strVal val="#ppt_x"/>
                                          </p:val>
                                        </p:tav>
                                      </p:tavLst>
                                    </p:anim>
                                    <p:anim calcmode="lin" valueType="num">
                                      <p:cBhvr additive="base">
                                        <p:cTn id="12" dur="2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1+#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250" fill="hold"/>
                                        <p:tgtEl>
                                          <p:spTgt spid="13"/>
                                        </p:tgtEl>
                                        <p:attrNameLst>
                                          <p:attrName>ppt_x</p:attrName>
                                        </p:attrNameLst>
                                      </p:cBhvr>
                                      <p:tavLst>
                                        <p:tav tm="0">
                                          <p:val>
                                            <p:strVal val="1+#ppt_w/2"/>
                                          </p:val>
                                        </p:tav>
                                        <p:tav tm="100000">
                                          <p:val>
                                            <p:strVal val="#ppt_x"/>
                                          </p:val>
                                        </p:tav>
                                      </p:tavLst>
                                    </p:anim>
                                    <p:anim calcmode="lin" valueType="num">
                                      <p:cBhvr additive="base">
                                        <p:cTn id="20" dur="2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250" fill="hold"/>
                                        <p:tgtEl>
                                          <p:spTgt spid="14"/>
                                        </p:tgtEl>
                                        <p:attrNameLst>
                                          <p:attrName>ppt_x</p:attrName>
                                        </p:attrNameLst>
                                      </p:cBhvr>
                                      <p:tavLst>
                                        <p:tav tm="0">
                                          <p:val>
                                            <p:strVal val="1+#ppt_w/2"/>
                                          </p:val>
                                        </p:tav>
                                        <p:tav tm="100000">
                                          <p:val>
                                            <p:strVal val="#ppt_x"/>
                                          </p:val>
                                        </p:tav>
                                      </p:tavLst>
                                    </p:anim>
                                    <p:anim calcmode="lin" valueType="num">
                                      <p:cBhvr additive="base">
                                        <p:cTn id="24" dur="25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1+#ppt_w/2"/>
                                          </p:val>
                                        </p:tav>
                                        <p:tav tm="100000">
                                          <p:val>
                                            <p:strVal val="#ppt_x"/>
                                          </p:val>
                                        </p:tav>
                                      </p:tavLst>
                                    </p:anim>
                                    <p:anim calcmode="lin" valueType="num">
                                      <p:cBhvr additive="base">
                                        <p:cTn id="28" dur="250" fill="hold"/>
                                        <p:tgtEl>
                                          <p:spTgt spid="15"/>
                                        </p:tgtEl>
                                        <p:attrNameLst>
                                          <p:attrName>ppt_y</p:attrName>
                                        </p:attrNameLst>
                                      </p:cBhvr>
                                      <p:tavLst>
                                        <p:tav tm="0">
                                          <p:val>
                                            <p:strVal val="#ppt_y"/>
                                          </p:val>
                                        </p:tav>
                                        <p:tav tm="100000">
                                          <p:val>
                                            <p:strVal val="#ppt_y"/>
                                          </p:val>
                                        </p:tav>
                                      </p:tavLst>
                                    </p:anim>
                                  </p:childTnLst>
                                </p:cTn>
                              </p:par>
                              <p:par>
                                <p:cTn id="29" presetID="53" presetClass="entr" presetSubtype="16" fill="hold" nodeType="withEffect">
                                  <p:stCondLst>
                                    <p:cond delay="15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22" presetClass="entr" presetSubtype="2" fill="hold" grpId="0" nodeType="withEffect">
                                  <p:stCondLst>
                                    <p:cond delay="175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500"/>
                                        <p:tgtEl>
                                          <p:spTgt spid="1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22" presetClass="entr" presetSubtype="8" fill="hold" grpId="0" nodeType="withEffect">
                                  <p:stCondLst>
                                    <p:cond delay="100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P spid="10" grpId="0" animBg="1"/>
      <p:bldP spid="11" grpId="0"/>
      <p:bldP spid="12" grpId="0"/>
      <p:bldP spid="13" grpId="0"/>
      <p:bldP spid="14" grpId="0"/>
      <p:bldP spid="15"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结论建议_需换右下角LOGO">
    <p:spTree>
      <p:nvGrpSpPr>
        <p:cNvPr id="1" name=""/>
        <p:cNvGrpSpPr/>
        <p:nvPr/>
      </p:nvGrpSpPr>
      <p:grpSpPr>
        <a:xfrm>
          <a:off x="0" y="0"/>
          <a:ext cx="0" cy="0"/>
          <a:chOff x="0" y="0"/>
          <a:chExt cx="0" cy="0"/>
        </a:xfrm>
      </p:grpSpPr>
      <p:sp>
        <p:nvSpPr>
          <p:cNvPr id="2" name="标题 1"/>
          <p:cNvSpPr>
            <a:spLocks noGrp="1"/>
          </p:cNvSpPr>
          <p:nvPr>
            <p:ph type="title"/>
          </p:nvPr>
        </p:nvSpPr>
        <p:spPr>
          <a:xfrm>
            <a:off x="1302657" y="337014"/>
            <a:ext cx="5258480" cy="682623"/>
          </a:xfrm>
        </p:spPr>
        <p:txBody>
          <a:bodyPr>
            <a:normAutofit/>
          </a:bodyPr>
          <a:lstStyle>
            <a:lvl1pPr>
              <a:defRPr sz="32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a:solidFill>
                  <a:schemeClr val="tx1">
                    <a:lumMod val="60000"/>
                    <a:lumOff val="40000"/>
                  </a:schemeClr>
                </a:solidFill>
                <a:latin typeface="+mn-lt"/>
              </a:defRPr>
            </a:lvl1pPr>
          </a:lstStyle>
          <a:p>
            <a:r>
              <a:rPr lang="en-US" altLang="zh-CN" dirty="0"/>
              <a:t>P</a:t>
            </a:r>
            <a:fld id="{38893EA9-123D-489F-8313-43A8A4AC4565}" type="slidenum">
              <a:rPr lang="zh-CN" altLang="en-US" dirty="0" smtClean="0"/>
              <a:t>‹#›</a:t>
            </a:fld>
            <a:endParaRPr lang="zh-CN" altLang="en-US" dirty="0"/>
          </a:p>
        </p:txBody>
      </p:sp>
      <p:sp>
        <p:nvSpPr>
          <p:cNvPr id="6" name="Freeform 5"/>
          <p:cNvSpPr>
            <a:spLocks noEditPoints="1"/>
          </p:cNvSpPr>
          <p:nvPr userDrawn="1"/>
        </p:nvSpPr>
        <p:spPr bwMode="auto">
          <a:xfrm>
            <a:off x="507321" y="396194"/>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userDrawn="1"/>
        </p:nvSpPr>
        <p:spPr>
          <a:xfrm>
            <a:off x="10616765" y="0"/>
            <a:ext cx="157523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16200000">
            <a:off x="10400553" y="4353678"/>
            <a:ext cx="295275" cy="1371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p:cNvSpPr txBox="1"/>
          <p:nvPr userDrawn="1"/>
        </p:nvSpPr>
        <p:spPr>
          <a:xfrm>
            <a:off x="10711051" y="1070015"/>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研究背景</a:t>
            </a:r>
          </a:p>
        </p:txBody>
      </p:sp>
      <p:sp>
        <p:nvSpPr>
          <p:cNvPr id="12" name="文本框 11"/>
          <p:cNvSpPr txBox="1"/>
          <p:nvPr userDrawn="1"/>
        </p:nvSpPr>
        <p:spPr>
          <a:xfrm>
            <a:off x="10711051" y="1858061"/>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研究现状</a:t>
            </a:r>
          </a:p>
        </p:txBody>
      </p:sp>
      <p:sp>
        <p:nvSpPr>
          <p:cNvPr id="13" name="文本框 12"/>
          <p:cNvSpPr txBox="1"/>
          <p:nvPr userDrawn="1"/>
        </p:nvSpPr>
        <p:spPr>
          <a:xfrm>
            <a:off x="10711051" y="2646107"/>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研究目标</a:t>
            </a:r>
          </a:p>
        </p:txBody>
      </p:sp>
      <p:sp>
        <p:nvSpPr>
          <p:cNvPr id="14" name="文本框 13"/>
          <p:cNvSpPr txBox="1"/>
          <p:nvPr userDrawn="1"/>
        </p:nvSpPr>
        <p:spPr>
          <a:xfrm>
            <a:off x="10711051" y="3434153"/>
            <a:ext cx="1386662" cy="398780"/>
          </a:xfrm>
          <a:prstGeom prst="rect">
            <a:avLst/>
          </a:prstGeom>
          <a:noFill/>
        </p:spPr>
        <p:txBody>
          <a:bodyPr wrap="square" rtlCol="0">
            <a:spAutoFit/>
          </a:bodyPr>
          <a:lstStyle/>
          <a:p>
            <a:pPr algn="ctr"/>
            <a:r>
              <a:rPr lang="zh-CN" altLang="en-US" sz="2000" dirty="0">
                <a:solidFill>
                  <a:schemeClr val="accent2">
                    <a:lumMod val="75000"/>
                  </a:schemeClr>
                </a:solidFill>
                <a:latin typeface="微软雅黑" panose="020B0503020204020204" pitchFamily="34" charset="-122"/>
                <a:ea typeface="微软雅黑" panose="020B0503020204020204" pitchFamily="34" charset="-122"/>
              </a:rPr>
              <a:t>研究方案</a:t>
            </a:r>
          </a:p>
        </p:txBody>
      </p:sp>
      <p:sp>
        <p:nvSpPr>
          <p:cNvPr id="15" name="文本框 14"/>
          <p:cNvSpPr txBox="1"/>
          <p:nvPr userDrawn="1"/>
        </p:nvSpPr>
        <p:spPr>
          <a:xfrm>
            <a:off x="10711051" y="4222199"/>
            <a:ext cx="1386662" cy="39878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研究计划</a:t>
            </a:r>
          </a:p>
        </p:txBody>
      </p:sp>
      <p:pic>
        <p:nvPicPr>
          <p:cNvPr id="16" name="图片 15" descr="koutu"/>
          <p:cNvPicPr>
            <a:picLocks noChangeAspect="1"/>
          </p:cNvPicPr>
          <p:nvPr userDrawn="1"/>
        </p:nvPicPr>
        <p:blipFill>
          <a:blip r:embed="rId2"/>
          <a:stretch>
            <a:fillRect/>
          </a:stretch>
        </p:blipFill>
        <p:spPr>
          <a:xfrm>
            <a:off x="10864215" y="5276215"/>
            <a:ext cx="1080008" cy="1080008"/>
          </a:xfrm>
          <a:prstGeom prst="rect">
            <a:avLst/>
          </a:prstGeom>
          <a:noFill/>
          <a:effectLst>
            <a:innerShdw blurRad="114300">
              <a:srgbClr val="FF0000"/>
            </a:innerShdw>
            <a:reflection blurRad="6350" stA="50000" endA="300" endPos="20000" dir="5400000" sy="-100000" algn="bl" rotWithShape="0"/>
          </a:effectLst>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1+#ppt_w/2"/>
                                          </p:val>
                                        </p:tav>
                                        <p:tav tm="100000">
                                          <p:val>
                                            <p:strVal val="#ppt_x"/>
                                          </p:val>
                                        </p:tav>
                                      </p:tavLst>
                                    </p:anim>
                                    <p:anim calcmode="lin" valueType="num">
                                      <p:cBhvr additive="base">
                                        <p:cTn id="8" dur="2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fill="hold"/>
                                        <p:tgtEl>
                                          <p:spTgt spid="11"/>
                                        </p:tgtEl>
                                        <p:attrNameLst>
                                          <p:attrName>ppt_x</p:attrName>
                                        </p:attrNameLst>
                                      </p:cBhvr>
                                      <p:tavLst>
                                        <p:tav tm="0">
                                          <p:val>
                                            <p:strVal val="1+#ppt_w/2"/>
                                          </p:val>
                                        </p:tav>
                                        <p:tav tm="100000">
                                          <p:val>
                                            <p:strVal val="#ppt_x"/>
                                          </p:val>
                                        </p:tav>
                                      </p:tavLst>
                                    </p:anim>
                                    <p:anim calcmode="lin" valueType="num">
                                      <p:cBhvr additive="base">
                                        <p:cTn id="12" dur="2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1+#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250" fill="hold"/>
                                        <p:tgtEl>
                                          <p:spTgt spid="13"/>
                                        </p:tgtEl>
                                        <p:attrNameLst>
                                          <p:attrName>ppt_x</p:attrName>
                                        </p:attrNameLst>
                                      </p:cBhvr>
                                      <p:tavLst>
                                        <p:tav tm="0">
                                          <p:val>
                                            <p:strVal val="1+#ppt_w/2"/>
                                          </p:val>
                                        </p:tav>
                                        <p:tav tm="100000">
                                          <p:val>
                                            <p:strVal val="#ppt_x"/>
                                          </p:val>
                                        </p:tav>
                                      </p:tavLst>
                                    </p:anim>
                                    <p:anim calcmode="lin" valueType="num">
                                      <p:cBhvr additive="base">
                                        <p:cTn id="20" dur="2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250" fill="hold"/>
                                        <p:tgtEl>
                                          <p:spTgt spid="14"/>
                                        </p:tgtEl>
                                        <p:attrNameLst>
                                          <p:attrName>ppt_x</p:attrName>
                                        </p:attrNameLst>
                                      </p:cBhvr>
                                      <p:tavLst>
                                        <p:tav tm="0">
                                          <p:val>
                                            <p:strVal val="1+#ppt_w/2"/>
                                          </p:val>
                                        </p:tav>
                                        <p:tav tm="100000">
                                          <p:val>
                                            <p:strVal val="#ppt_x"/>
                                          </p:val>
                                        </p:tav>
                                      </p:tavLst>
                                    </p:anim>
                                    <p:anim calcmode="lin" valueType="num">
                                      <p:cBhvr additive="base">
                                        <p:cTn id="24" dur="25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1+#ppt_w/2"/>
                                          </p:val>
                                        </p:tav>
                                        <p:tav tm="100000">
                                          <p:val>
                                            <p:strVal val="#ppt_x"/>
                                          </p:val>
                                        </p:tav>
                                      </p:tavLst>
                                    </p:anim>
                                    <p:anim calcmode="lin" valueType="num">
                                      <p:cBhvr additive="base">
                                        <p:cTn id="28" dur="250" fill="hold"/>
                                        <p:tgtEl>
                                          <p:spTgt spid="15"/>
                                        </p:tgtEl>
                                        <p:attrNameLst>
                                          <p:attrName>ppt_y</p:attrName>
                                        </p:attrNameLst>
                                      </p:cBhvr>
                                      <p:tavLst>
                                        <p:tav tm="0">
                                          <p:val>
                                            <p:strVal val="#ppt_y"/>
                                          </p:val>
                                        </p:tav>
                                        <p:tav tm="100000">
                                          <p:val>
                                            <p:strVal val="#ppt_y"/>
                                          </p:val>
                                        </p:tav>
                                      </p:tavLst>
                                    </p:anim>
                                  </p:childTnLst>
                                </p:cTn>
                              </p:par>
                              <p:par>
                                <p:cTn id="29" presetID="53" presetClass="entr" presetSubtype="16" fill="hold" nodeType="withEffect">
                                  <p:stCondLst>
                                    <p:cond delay="15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22" presetClass="entr" presetSubtype="2" fill="hold" grpId="0" nodeType="withEffect">
                                  <p:stCondLst>
                                    <p:cond delay="175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250"/>
                                        <p:tgtEl>
                                          <p:spTgt spid="1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22" presetClass="entr" presetSubtype="8" fill="hold" grpId="0" nodeType="withEffect">
                                  <p:stCondLst>
                                    <p:cond delay="100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P spid="10" grpId="0" animBg="1"/>
      <p:bldP spid="11" grpId="0"/>
      <p:bldP spid="12" grpId="0"/>
      <p:bldP spid="13" grpId="0"/>
      <p:bldP spid="14" grpId="0"/>
      <p:bldP spid="15"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内容版式_右下角通用LOGO">
    <p:spTree>
      <p:nvGrpSpPr>
        <p:cNvPr id="1" name=""/>
        <p:cNvGrpSpPr/>
        <p:nvPr/>
      </p:nvGrpSpPr>
      <p:grpSpPr>
        <a:xfrm>
          <a:off x="0" y="0"/>
          <a:ext cx="0" cy="0"/>
          <a:chOff x="0" y="0"/>
          <a:chExt cx="0" cy="0"/>
        </a:xfrm>
      </p:grpSpPr>
      <p:sp>
        <p:nvSpPr>
          <p:cNvPr id="2" name="标题 1"/>
          <p:cNvSpPr>
            <a:spLocks noGrp="1"/>
          </p:cNvSpPr>
          <p:nvPr>
            <p:ph type="title"/>
          </p:nvPr>
        </p:nvSpPr>
        <p:spPr>
          <a:xfrm>
            <a:off x="1302657" y="337014"/>
            <a:ext cx="5258480" cy="682623"/>
          </a:xfrm>
        </p:spPr>
        <p:txBody>
          <a:bodyPr>
            <a:normAutofit/>
          </a:bodyPr>
          <a:lstStyle>
            <a:lvl1pPr>
              <a:defRPr sz="32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a:solidFill>
                  <a:schemeClr val="tx1">
                    <a:lumMod val="60000"/>
                    <a:lumOff val="40000"/>
                  </a:schemeClr>
                </a:solidFill>
                <a:latin typeface="+mn-lt"/>
              </a:defRPr>
            </a:lvl1pPr>
          </a:lstStyle>
          <a:p>
            <a:r>
              <a:rPr lang="en-US" altLang="zh-CN" dirty="0"/>
              <a:t>P</a:t>
            </a:r>
            <a:fld id="{38893EA9-123D-489F-8313-43A8A4AC4565}" type="slidenum">
              <a:rPr lang="zh-CN" altLang="en-US" dirty="0" smtClean="0"/>
              <a:t>‹#›</a:t>
            </a:fld>
            <a:endParaRPr lang="zh-CN" altLang="en-US" dirty="0"/>
          </a:p>
        </p:txBody>
      </p:sp>
      <p:sp>
        <p:nvSpPr>
          <p:cNvPr id="6" name="Freeform 5"/>
          <p:cNvSpPr>
            <a:spLocks noEditPoints="1"/>
          </p:cNvSpPr>
          <p:nvPr userDrawn="1"/>
        </p:nvSpPr>
        <p:spPr bwMode="auto">
          <a:xfrm>
            <a:off x="507321" y="396194"/>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userDrawn="1"/>
        </p:nvSpPr>
        <p:spPr>
          <a:xfrm>
            <a:off x="10616765" y="0"/>
            <a:ext cx="157523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11046201" y="5566054"/>
            <a:ext cx="716362" cy="845938"/>
            <a:chOff x="8367154" y="5203814"/>
            <a:chExt cx="1890395" cy="2232329"/>
          </a:xfrm>
        </p:grpSpPr>
        <p:sp>
          <p:nvSpPr>
            <p:cNvPr id="11" name="Freeform 145"/>
            <p:cNvSpPr/>
            <p:nvPr/>
          </p:nvSpPr>
          <p:spPr bwMode="auto">
            <a:xfrm>
              <a:off x="8367154" y="5203814"/>
              <a:ext cx="1890395" cy="2232329"/>
            </a:xfrm>
            <a:custGeom>
              <a:avLst/>
              <a:gdLst>
                <a:gd name="T0" fmla="*/ 758 w 777"/>
                <a:gd name="T1" fmla="*/ 204 h 918"/>
                <a:gd name="T2" fmla="*/ 389 w 777"/>
                <a:gd name="T3" fmla="*/ 0 h 918"/>
                <a:gd name="T4" fmla="*/ 19 w 777"/>
                <a:gd name="T5" fmla="*/ 204 h 918"/>
                <a:gd name="T6" fmla="*/ 271 w 777"/>
                <a:gd name="T7" fmla="*/ 833 h 918"/>
                <a:gd name="T8" fmla="*/ 389 w 777"/>
                <a:gd name="T9" fmla="*/ 918 h 918"/>
                <a:gd name="T10" fmla="*/ 506 w 777"/>
                <a:gd name="T11" fmla="*/ 832 h 918"/>
                <a:gd name="T12" fmla="*/ 758 w 777"/>
                <a:gd name="T13" fmla="*/ 204 h 918"/>
              </a:gdLst>
              <a:ahLst/>
              <a:cxnLst>
                <a:cxn ang="0">
                  <a:pos x="T0" y="T1"/>
                </a:cxn>
                <a:cxn ang="0">
                  <a:pos x="T2" y="T3"/>
                </a:cxn>
                <a:cxn ang="0">
                  <a:pos x="T4" y="T5"/>
                </a:cxn>
                <a:cxn ang="0">
                  <a:pos x="T6" y="T7"/>
                </a:cxn>
                <a:cxn ang="0">
                  <a:pos x="T8" y="T9"/>
                </a:cxn>
                <a:cxn ang="0">
                  <a:pos x="T10" y="T11"/>
                </a:cxn>
                <a:cxn ang="0">
                  <a:pos x="T12" y="T13"/>
                </a:cxn>
              </a:cxnLst>
              <a:rect l="0" t="0" r="r" b="b"/>
              <a:pathLst>
                <a:path w="777" h="918">
                  <a:moveTo>
                    <a:pt x="758" y="204"/>
                  </a:moveTo>
                  <a:cubicBezTo>
                    <a:pt x="389" y="0"/>
                    <a:pt x="389" y="0"/>
                    <a:pt x="389" y="0"/>
                  </a:cubicBezTo>
                  <a:cubicBezTo>
                    <a:pt x="19" y="204"/>
                    <a:pt x="19" y="204"/>
                    <a:pt x="19" y="204"/>
                  </a:cubicBezTo>
                  <a:cubicBezTo>
                    <a:pt x="19" y="204"/>
                    <a:pt x="0" y="622"/>
                    <a:pt x="271" y="833"/>
                  </a:cubicBezTo>
                  <a:cubicBezTo>
                    <a:pt x="306" y="864"/>
                    <a:pt x="344" y="893"/>
                    <a:pt x="389" y="918"/>
                  </a:cubicBezTo>
                  <a:cubicBezTo>
                    <a:pt x="433" y="893"/>
                    <a:pt x="472" y="864"/>
                    <a:pt x="506" y="832"/>
                  </a:cubicBezTo>
                  <a:cubicBezTo>
                    <a:pt x="777" y="622"/>
                    <a:pt x="758" y="204"/>
                    <a:pt x="758" y="20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2" name="Freeform 146"/>
            <p:cNvSpPr>
              <a:spLocks noEditPoints="1"/>
            </p:cNvSpPr>
            <p:nvPr/>
          </p:nvSpPr>
          <p:spPr bwMode="auto">
            <a:xfrm>
              <a:off x="8530421" y="5338329"/>
              <a:ext cx="1564890" cy="1962273"/>
            </a:xfrm>
            <a:custGeom>
              <a:avLst/>
              <a:gdLst>
                <a:gd name="T0" fmla="*/ 322 w 643"/>
                <a:gd name="T1" fmla="*/ 807 h 807"/>
                <a:gd name="T2" fmla="*/ 317 w 643"/>
                <a:gd name="T3" fmla="*/ 804 h 807"/>
                <a:gd name="T4" fmla="*/ 237 w 643"/>
                <a:gd name="T5" fmla="*/ 742 h 807"/>
                <a:gd name="T6" fmla="*/ 234 w 643"/>
                <a:gd name="T7" fmla="*/ 739 h 807"/>
                <a:gd name="T8" fmla="*/ 0 w 643"/>
                <a:gd name="T9" fmla="*/ 183 h 807"/>
                <a:gd name="T10" fmla="*/ 0 w 643"/>
                <a:gd name="T11" fmla="*/ 178 h 807"/>
                <a:gd name="T12" fmla="*/ 322 w 643"/>
                <a:gd name="T13" fmla="*/ 0 h 807"/>
                <a:gd name="T14" fmla="*/ 643 w 643"/>
                <a:gd name="T15" fmla="*/ 178 h 807"/>
                <a:gd name="T16" fmla="*/ 643 w 643"/>
                <a:gd name="T17" fmla="*/ 183 h 807"/>
                <a:gd name="T18" fmla="*/ 409 w 643"/>
                <a:gd name="T19" fmla="*/ 739 h 807"/>
                <a:gd name="T20" fmla="*/ 406 w 643"/>
                <a:gd name="T21" fmla="*/ 742 h 807"/>
                <a:gd name="T22" fmla="*/ 326 w 643"/>
                <a:gd name="T23" fmla="*/ 804 h 807"/>
                <a:gd name="T24" fmla="*/ 322 w 643"/>
                <a:gd name="T25" fmla="*/ 807 h 807"/>
                <a:gd name="T26" fmla="*/ 18 w 643"/>
                <a:gd name="T27" fmla="*/ 187 h 807"/>
                <a:gd name="T28" fmla="*/ 244 w 643"/>
                <a:gd name="T29" fmla="*/ 726 h 807"/>
                <a:gd name="T30" fmla="*/ 248 w 643"/>
                <a:gd name="T31" fmla="*/ 729 h 807"/>
                <a:gd name="T32" fmla="*/ 322 w 643"/>
                <a:gd name="T33" fmla="*/ 787 h 807"/>
                <a:gd name="T34" fmla="*/ 395 w 643"/>
                <a:gd name="T35" fmla="*/ 729 h 807"/>
                <a:gd name="T36" fmla="*/ 399 w 643"/>
                <a:gd name="T37" fmla="*/ 726 h 807"/>
                <a:gd name="T38" fmla="*/ 625 w 643"/>
                <a:gd name="T39" fmla="*/ 187 h 807"/>
                <a:gd name="T40" fmla="*/ 322 w 643"/>
                <a:gd name="T41" fmla="*/ 19 h 807"/>
                <a:gd name="T42" fmla="*/ 18 w 643"/>
                <a:gd name="T43" fmla="*/ 18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3" h="807">
                  <a:moveTo>
                    <a:pt x="322" y="807"/>
                  </a:moveTo>
                  <a:cubicBezTo>
                    <a:pt x="317" y="804"/>
                    <a:pt x="317" y="804"/>
                    <a:pt x="317" y="804"/>
                  </a:cubicBezTo>
                  <a:cubicBezTo>
                    <a:pt x="289" y="785"/>
                    <a:pt x="262" y="765"/>
                    <a:pt x="237" y="742"/>
                  </a:cubicBezTo>
                  <a:cubicBezTo>
                    <a:pt x="236" y="741"/>
                    <a:pt x="235" y="740"/>
                    <a:pt x="234" y="739"/>
                  </a:cubicBezTo>
                  <a:cubicBezTo>
                    <a:pt x="26" y="578"/>
                    <a:pt x="3" y="273"/>
                    <a:pt x="0" y="183"/>
                  </a:cubicBezTo>
                  <a:cubicBezTo>
                    <a:pt x="0" y="178"/>
                    <a:pt x="0" y="178"/>
                    <a:pt x="0" y="178"/>
                  </a:cubicBezTo>
                  <a:cubicBezTo>
                    <a:pt x="322" y="0"/>
                    <a:pt x="322" y="0"/>
                    <a:pt x="322" y="0"/>
                  </a:cubicBezTo>
                  <a:cubicBezTo>
                    <a:pt x="643" y="178"/>
                    <a:pt x="643" y="178"/>
                    <a:pt x="643" y="178"/>
                  </a:cubicBezTo>
                  <a:cubicBezTo>
                    <a:pt x="643" y="183"/>
                    <a:pt x="643" y="183"/>
                    <a:pt x="643" y="183"/>
                  </a:cubicBezTo>
                  <a:cubicBezTo>
                    <a:pt x="640" y="273"/>
                    <a:pt x="617" y="578"/>
                    <a:pt x="409" y="739"/>
                  </a:cubicBezTo>
                  <a:cubicBezTo>
                    <a:pt x="408" y="740"/>
                    <a:pt x="407" y="741"/>
                    <a:pt x="406" y="742"/>
                  </a:cubicBezTo>
                  <a:cubicBezTo>
                    <a:pt x="382" y="764"/>
                    <a:pt x="355" y="785"/>
                    <a:pt x="326" y="804"/>
                  </a:cubicBezTo>
                  <a:lnTo>
                    <a:pt x="322" y="807"/>
                  </a:lnTo>
                  <a:close/>
                  <a:moveTo>
                    <a:pt x="18" y="187"/>
                  </a:moveTo>
                  <a:cubicBezTo>
                    <a:pt x="21" y="281"/>
                    <a:pt x="46" y="572"/>
                    <a:pt x="244" y="726"/>
                  </a:cubicBezTo>
                  <a:cubicBezTo>
                    <a:pt x="246" y="727"/>
                    <a:pt x="247" y="728"/>
                    <a:pt x="248" y="729"/>
                  </a:cubicBezTo>
                  <a:cubicBezTo>
                    <a:pt x="271" y="750"/>
                    <a:pt x="296" y="769"/>
                    <a:pt x="322" y="787"/>
                  </a:cubicBezTo>
                  <a:cubicBezTo>
                    <a:pt x="347" y="769"/>
                    <a:pt x="372" y="750"/>
                    <a:pt x="395" y="729"/>
                  </a:cubicBezTo>
                  <a:cubicBezTo>
                    <a:pt x="396" y="728"/>
                    <a:pt x="397" y="727"/>
                    <a:pt x="399" y="726"/>
                  </a:cubicBezTo>
                  <a:cubicBezTo>
                    <a:pt x="597" y="572"/>
                    <a:pt x="623" y="281"/>
                    <a:pt x="625" y="187"/>
                  </a:cubicBezTo>
                  <a:cubicBezTo>
                    <a:pt x="322" y="19"/>
                    <a:pt x="322" y="19"/>
                    <a:pt x="322" y="19"/>
                  </a:cubicBezTo>
                  <a:lnTo>
                    <a:pt x="18" y="187"/>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3" name="Freeform 147"/>
            <p:cNvSpPr>
              <a:spLocks noEditPoints="1"/>
            </p:cNvSpPr>
            <p:nvPr/>
          </p:nvSpPr>
          <p:spPr bwMode="auto">
            <a:xfrm>
              <a:off x="8462650" y="5260290"/>
              <a:ext cx="1700431" cy="2120404"/>
            </a:xfrm>
            <a:custGeom>
              <a:avLst/>
              <a:gdLst>
                <a:gd name="T0" fmla="*/ 350 w 699"/>
                <a:gd name="T1" fmla="*/ 872 h 872"/>
                <a:gd name="T2" fmla="*/ 348 w 699"/>
                <a:gd name="T3" fmla="*/ 871 h 872"/>
                <a:gd name="T4" fmla="*/ 246 w 699"/>
                <a:gd name="T5" fmla="*/ 795 h 872"/>
                <a:gd name="T6" fmla="*/ 245 w 699"/>
                <a:gd name="T7" fmla="*/ 794 h 872"/>
                <a:gd name="T8" fmla="*/ 0 w 699"/>
                <a:gd name="T9" fmla="*/ 195 h 872"/>
                <a:gd name="T10" fmla="*/ 0 w 699"/>
                <a:gd name="T11" fmla="*/ 193 h 872"/>
                <a:gd name="T12" fmla="*/ 350 w 699"/>
                <a:gd name="T13" fmla="*/ 0 h 872"/>
                <a:gd name="T14" fmla="*/ 699 w 699"/>
                <a:gd name="T15" fmla="*/ 193 h 872"/>
                <a:gd name="T16" fmla="*/ 699 w 699"/>
                <a:gd name="T17" fmla="*/ 195 h 872"/>
                <a:gd name="T18" fmla="*/ 455 w 699"/>
                <a:gd name="T19" fmla="*/ 794 h 872"/>
                <a:gd name="T20" fmla="*/ 453 w 699"/>
                <a:gd name="T21" fmla="*/ 795 h 872"/>
                <a:gd name="T22" fmla="*/ 351 w 699"/>
                <a:gd name="T23" fmla="*/ 871 h 872"/>
                <a:gd name="T24" fmla="*/ 350 w 699"/>
                <a:gd name="T25" fmla="*/ 872 h 872"/>
                <a:gd name="T26" fmla="*/ 6 w 699"/>
                <a:gd name="T27" fmla="*/ 196 h 872"/>
                <a:gd name="T28" fmla="*/ 248 w 699"/>
                <a:gd name="T29" fmla="*/ 789 h 872"/>
                <a:gd name="T30" fmla="*/ 250 w 699"/>
                <a:gd name="T31" fmla="*/ 791 h 872"/>
                <a:gd name="T32" fmla="*/ 350 w 699"/>
                <a:gd name="T33" fmla="*/ 866 h 872"/>
                <a:gd name="T34" fmla="*/ 450 w 699"/>
                <a:gd name="T35" fmla="*/ 791 h 872"/>
                <a:gd name="T36" fmla="*/ 451 w 699"/>
                <a:gd name="T37" fmla="*/ 789 h 872"/>
                <a:gd name="T38" fmla="*/ 694 w 699"/>
                <a:gd name="T39" fmla="*/ 196 h 872"/>
                <a:gd name="T40" fmla="*/ 350 w 699"/>
                <a:gd name="T41" fmla="*/ 6 h 872"/>
                <a:gd name="T42" fmla="*/ 6 w 699"/>
                <a:gd name="T43" fmla="*/ 19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9" h="872">
                  <a:moveTo>
                    <a:pt x="350" y="872"/>
                  </a:moveTo>
                  <a:cubicBezTo>
                    <a:pt x="348" y="871"/>
                    <a:pt x="348" y="871"/>
                    <a:pt x="348" y="871"/>
                  </a:cubicBezTo>
                  <a:cubicBezTo>
                    <a:pt x="312" y="849"/>
                    <a:pt x="277" y="823"/>
                    <a:pt x="246" y="795"/>
                  </a:cubicBezTo>
                  <a:cubicBezTo>
                    <a:pt x="245" y="795"/>
                    <a:pt x="245" y="794"/>
                    <a:pt x="245" y="794"/>
                  </a:cubicBezTo>
                  <a:cubicBezTo>
                    <a:pt x="11" y="612"/>
                    <a:pt x="0" y="263"/>
                    <a:pt x="0" y="195"/>
                  </a:cubicBezTo>
                  <a:cubicBezTo>
                    <a:pt x="0" y="193"/>
                    <a:pt x="0" y="193"/>
                    <a:pt x="0" y="193"/>
                  </a:cubicBezTo>
                  <a:cubicBezTo>
                    <a:pt x="350" y="0"/>
                    <a:pt x="350" y="0"/>
                    <a:pt x="350" y="0"/>
                  </a:cubicBezTo>
                  <a:cubicBezTo>
                    <a:pt x="699" y="193"/>
                    <a:pt x="699" y="193"/>
                    <a:pt x="699" y="193"/>
                  </a:cubicBezTo>
                  <a:cubicBezTo>
                    <a:pt x="699" y="195"/>
                    <a:pt x="699" y="195"/>
                    <a:pt x="699" y="195"/>
                  </a:cubicBezTo>
                  <a:cubicBezTo>
                    <a:pt x="699" y="263"/>
                    <a:pt x="689" y="612"/>
                    <a:pt x="455" y="794"/>
                  </a:cubicBezTo>
                  <a:cubicBezTo>
                    <a:pt x="454" y="794"/>
                    <a:pt x="454" y="794"/>
                    <a:pt x="453" y="795"/>
                  </a:cubicBezTo>
                  <a:cubicBezTo>
                    <a:pt x="422" y="823"/>
                    <a:pt x="388" y="849"/>
                    <a:pt x="351" y="871"/>
                  </a:cubicBezTo>
                  <a:lnTo>
                    <a:pt x="350" y="872"/>
                  </a:lnTo>
                  <a:close/>
                  <a:moveTo>
                    <a:pt x="6" y="196"/>
                  </a:moveTo>
                  <a:cubicBezTo>
                    <a:pt x="6" y="268"/>
                    <a:pt x="18" y="611"/>
                    <a:pt x="248" y="789"/>
                  </a:cubicBezTo>
                  <a:cubicBezTo>
                    <a:pt x="249" y="790"/>
                    <a:pt x="249" y="790"/>
                    <a:pt x="250" y="791"/>
                  </a:cubicBezTo>
                  <a:cubicBezTo>
                    <a:pt x="280" y="819"/>
                    <a:pt x="314" y="844"/>
                    <a:pt x="350" y="866"/>
                  </a:cubicBezTo>
                  <a:cubicBezTo>
                    <a:pt x="385" y="844"/>
                    <a:pt x="419" y="819"/>
                    <a:pt x="450" y="791"/>
                  </a:cubicBezTo>
                  <a:cubicBezTo>
                    <a:pt x="450" y="790"/>
                    <a:pt x="451" y="790"/>
                    <a:pt x="451" y="789"/>
                  </a:cubicBezTo>
                  <a:cubicBezTo>
                    <a:pt x="681" y="611"/>
                    <a:pt x="694" y="268"/>
                    <a:pt x="694" y="196"/>
                  </a:cubicBezTo>
                  <a:cubicBezTo>
                    <a:pt x="350" y="6"/>
                    <a:pt x="350" y="6"/>
                    <a:pt x="350" y="6"/>
                  </a:cubicBezTo>
                  <a:lnTo>
                    <a:pt x="6" y="196"/>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Freeform 261"/>
            <p:cNvSpPr>
              <a:spLocks noEditPoints="1"/>
            </p:cNvSpPr>
            <p:nvPr/>
          </p:nvSpPr>
          <p:spPr bwMode="auto">
            <a:xfrm>
              <a:off x="9015085" y="5797322"/>
              <a:ext cx="595562" cy="853296"/>
            </a:xfrm>
            <a:custGeom>
              <a:avLst/>
              <a:gdLst>
                <a:gd name="T0" fmla="*/ 580 w 580"/>
                <a:gd name="T1" fmla="*/ 831 h 831"/>
                <a:gd name="T2" fmla="*/ 0 w 580"/>
                <a:gd name="T3" fmla="*/ 831 h 831"/>
                <a:gd name="T4" fmla="*/ 0 w 580"/>
                <a:gd name="T5" fmla="*/ 611 h 831"/>
                <a:gd name="T6" fmla="*/ 61 w 580"/>
                <a:gd name="T7" fmla="*/ 611 h 831"/>
                <a:gd name="T8" fmla="*/ 61 w 580"/>
                <a:gd name="T9" fmla="*/ 220 h 831"/>
                <a:gd name="T10" fmla="*/ 0 w 580"/>
                <a:gd name="T11" fmla="*/ 220 h 831"/>
                <a:gd name="T12" fmla="*/ 0 w 580"/>
                <a:gd name="T13" fmla="*/ 0 h 831"/>
                <a:gd name="T14" fmla="*/ 367 w 580"/>
                <a:gd name="T15" fmla="*/ 0 h 831"/>
                <a:gd name="T16" fmla="*/ 367 w 580"/>
                <a:gd name="T17" fmla="*/ 220 h 831"/>
                <a:gd name="T18" fmla="*/ 289 w 580"/>
                <a:gd name="T19" fmla="*/ 220 h 831"/>
                <a:gd name="T20" fmla="*/ 289 w 580"/>
                <a:gd name="T21" fmla="*/ 611 h 831"/>
                <a:gd name="T22" fmla="*/ 360 w 580"/>
                <a:gd name="T23" fmla="*/ 611 h 831"/>
                <a:gd name="T24" fmla="*/ 360 w 580"/>
                <a:gd name="T25" fmla="*/ 516 h 831"/>
                <a:gd name="T26" fmla="*/ 580 w 580"/>
                <a:gd name="T27" fmla="*/ 516 h 831"/>
                <a:gd name="T28" fmla="*/ 580 w 580"/>
                <a:gd name="T29" fmla="*/ 831 h 831"/>
                <a:gd name="T30" fmla="*/ 568 w 580"/>
                <a:gd name="T31" fmla="*/ 817 h 831"/>
                <a:gd name="T32" fmla="*/ 568 w 580"/>
                <a:gd name="T33" fmla="*/ 528 h 831"/>
                <a:gd name="T34" fmla="*/ 372 w 580"/>
                <a:gd name="T35" fmla="*/ 528 h 831"/>
                <a:gd name="T36" fmla="*/ 372 w 580"/>
                <a:gd name="T37" fmla="*/ 623 h 831"/>
                <a:gd name="T38" fmla="*/ 277 w 580"/>
                <a:gd name="T39" fmla="*/ 623 h 831"/>
                <a:gd name="T40" fmla="*/ 277 w 580"/>
                <a:gd name="T41" fmla="*/ 208 h 831"/>
                <a:gd name="T42" fmla="*/ 357 w 580"/>
                <a:gd name="T43" fmla="*/ 208 h 831"/>
                <a:gd name="T44" fmla="*/ 357 w 580"/>
                <a:gd name="T45" fmla="*/ 14 h 831"/>
                <a:gd name="T46" fmla="*/ 12 w 580"/>
                <a:gd name="T47" fmla="*/ 14 h 831"/>
                <a:gd name="T48" fmla="*/ 12 w 580"/>
                <a:gd name="T49" fmla="*/ 208 h 831"/>
                <a:gd name="T50" fmla="*/ 75 w 580"/>
                <a:gd name="T51" fmla="*/ 208 h 831"/>
                <a:gd name="T52" fmla="*/ 75 w 580"/>
                <a:gd name="T53" fmla="*/ 623 h 831"/>
                <a:gd name="T54" fmla="*/ 12 w 580"/>
                <a:gd name="T55" fmla="*/ 623 h 831"/>
                <a:gd name="T56" fmla="*/ 12 w 580"/>
                <a:gd name="T57" fmla="*/ 817 h 831"/>
                <a:gd name="T58" fmla="*/ 568 w 580"/>
                <a:gd name="T59" fmla="*/ 817 h 831"/>
                <a:gd name="T60" fmla="*/ 530 w 580"/>
                <a:gd name="T61" fmla="*/ 779 h 831"/>
                <a:gd name="T62" fmla="*/ 52 w 580"/>
                <a:gd name="T63" fmla="*/ 779 h 831"/>
                <a:gd name="T64" fmla="*/ 52 w 580"/>
                <a:gd name="T65" fmla="*/ 663 h 831"/>
                <a:gd name="T66" fmla="*/ 113 w 580"/>
                <a:gd name="T67" fmla="*/ 663 h 831"/>
                <a:gd name="T68" fmla="*/ 113 w 580"/>
                <a:gd name="T69" fmla="*/ 168 h 831"/>
                <a:gd name="T70" fmla="*/ 52 w 580"/>
                <a:gd name="T71" fmla="*/ 168 h 831"/>
                <a:gd name="T72" fmla="*/ 52 w 580"/>
                <a:gd name="T73" fmla="*/ 52 h 831"/>
                <a:gd name="T74" fmla="*/ 317 w 580"/>
                <a:gd name="T75" fmla="*/ 52 h 831"/>
                <a:gd name="T76" fmla="*/ 317 w 580"/>
                <a:gd name="T77" fmla="*/ 168 h 831"/>
                <a:gd name="T78" fmla="*/ 237 w 580"/>
                <a:gd name="T79" fmla="*/ 168 h 831"/>
                <a:gd name="T80" fmla="*/ 237 w 580"/>
                <a:gd name="T81" fmla="*/ 663 h 831"/>
                <a:gd name="T82" fmla="*/ 410 w 580"/>
                <a:gd name="T83" fmla="*/ 663 h 831"/>
                <a:gd name="T84" fmla="*/ 410 w 580"/>
                <a:gd name="T85" fmla="*/ 566 h 831"/>
                <a:gd name="T86" fmla="*/ 530 w 580"/>
                <a:gd name="T87" fmla="*/ 566 h 831"/>
                <a:gd name="T88" fmla="*/ 530 w 580"/>
                <a:gd name="T89" fmla="*/ 779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0" h="831">
                  <a:moveTo>
                    <a:pt x="580" y="831"/>
                  </a:moveTo>
                  <a:lnTo>
                    <a:pt x="0" y="831"/>
                  </a:lnTo>
                  <a:lnTo>
                    <a:pt x="0" y="611"/>
                  </a:lnTo>
                  <a:lnTo>
                    <a:pt x="61" y="611"/>
                  </a:lnTo>
                  <a:lnTo>
                    <a:pt x="61" y="220"/>
                  </a:lnTo>
                  <a:lnTo>
                    <a:pt x="0" y="220"/>
                  </a:lnTo>
                  <a:lnTo>
                    <a:pt x="0" y="0"/>
                  </a:lnTo>
                  <a:lnTo>
                    <a:pt x="367" y="0"/>
                  </a:lnTo>
                  <a:lnTo>
                    <a:pt x="367" y="220"/>
                  </a:lnTo>
                  <a:lnTo>
                    <a:pt x="289" y="220"/>
                  </a:lnTo>
                  <a:lnTo>
                    <a:pt x="289" y="611"/>
                  </a:lnTo>
                  <a:lnTo>
                    <a:pt x="360" y="611"/>
                  </a:lnTo>
                  <a:lnTo>
                    <a:pt x="360" y="516"/>
                  </a:lnTo>
                  <a:lnTo>
                    <a:pt x="580" y="516"/>
                  </a:lnTo>
                  <a:lnTo>
                    <a:pt x="580" y="831"/>
                  </a:lnTo>
                  <a:close/>
                  <a:moveTo>
                    <a:pt x="568" y="817"/>
                  </a:moveTo>
                  <a:lnTo>
                    <a:pt x="568" y="528"/>
                  </a:lnTo>
                  <a:lnTo>
                    <a:pt x="372" y="528"/>
                  </a:lnTo>
                  <a:lnTo>
                    <a:pt x="372" y="623"/>
                  </a:lnTo>
                  <a:lnTo>
                    <a:pt x="277" y="623"/>
                  </a:lnTo>
                  <a:lnTo>
                    <a:pt x="277" y="208"/>
                  </a:lnTo>
                  <a:lnTo>
                    <a:pt x="357" y="208"/>
                  </a:lnTo>
                  <a:lnTo>
                    <a:pt x="357" y="14"/>
                  </a:lnTo>
                  <a:lnTo>
                    <a:pt x="12" y="14"/>
                  </a:lnTo>
                  <a:lnTo>
                    <a:pt x="12" y="208"/>
                  </a:lnTo>
                  <a:lnTo>
                    <a:pt x="75" y="208"/>
                  </a:lnTo>
                  <a:lnTo>
                    <a:pt x="75" y="623"/>
                  </a:lnTo>
                  <a:lnTo>
                    <a:pt x="12" y="623"/>
                  </a:lnTo>
                  <a:lnTo>
                    <a:pt x="12" y="817"/>
                  </a:lnTo>
                  <a:lnTo>
                    <a:pt x="568" y="817"/>
                  </a:lnTo>
                  <a:close/>
                  <a:moveTo>
                    <a:pt x="530" y="779"/>
                  </a:moveTo>
                  <a:lnTo>
                    <a:pt x="52" y="779"/>
                  </a:lnTo>
                  <a:lnTo>
                    <a:pt x="52" y="663"/>
                  </a:lnTo>
                  <a:lnTo>
                    <a:pt x="113" y="663"/>
                  </a:lnTo>
                  <a:lnTo>
                    <a:pt x="113" y="168"/>
                  </a:lnTo>
                  <a:lnTo>
                    <a:pt x="52" y="168"/>
                  </a:lnTo>
                  <a:lnTo>
                    <a:pt x="52" y="52"/>
                  </a:lnTo>
                  <a:lnTo>
                    <a:pt x="317" y="52"/>
                  </a:lnTo>
                  <a:lnTo>
                    <a:pt x="317" y="168"/>
                  </a:lnTo>
                  <a:lnTo>
                    <a:pt x="237" y="168"/>
                  </a:lnTo>
                  <a:lnTo>
                    <a:pt x="237" y="663"/>
                  </a:lnTo>
                  <a:lnTo>
                    <a:pt x="410" y="663"/>
                  </a:lnTo>
                  <a:lnTo>
                    <a:pt x="410" y="566"/>
                  </a:lnTo>
                  <a:lnTo>
                    <a:pt x="530" y="566"/>
                  </a:lnTo>
                  <a:lnTo>
                    <a:pt x="530" y="779"/>
                  </a:lnTo>
                  <a:close/>
                </a:path>
              </a:pathLst>
            </a:custGeom>
            <a:solidFill>
              <a:schemeClr val="accent2"/>
            </a:solidFill>
            <a:ln>
              <a:solidFill>
                <a:schemeClr val="accent1"/>
              </a:solidFill>
            </a:ln>
          </p:spPr>
          <p:txBody>
            <a:bodyPr vert="horz" wrap="square" lIns="91440" tIns="45720" rIns="91440" bIns="45720" numCol="1" anchor="t" anchorCtr="0" compatLnSpc="1"/>
            <a:lstStyle/>
            <a:p>
              <a:endParaRPr lang="zh-CN" altLang="en-US"/>
            </a:p>
          </p:txBody>
        </p:sp>
      </p:grpSp>
    </p:spTree>
  </p:cSld>
  <p:clrMapOvr>
    <a:masterClrMapping/>
  </p:clrMapOvr>
  <p:transition spd="slow" advClick="0"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893EA9-123D-489F-8313-43A8A4AC4565}" type="slidenum">
              <a:rPr lang="zh-CN" altLang="en-US" smtClean="0"/>
              <a:t>‹#›</a:t>
            </a:fld>
            <a:endParaRPr lang="zh-CN" altLang="en-US"/>
          </a:p>
        </p:txBody>
      </p:sp>
    </p:spTree>
  </p:cSld>
  <p:clrMapOvr>
    <a:masterClrMapping/>
  </p:clrMapOvr>
  <p:transition spd="slow" advClick="0" advTm="3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使用说明">
    <p:spTree>
      <p:nvGrpSpPr>
        <p:cNvPr id="1" name=""/>
        <p:cNvGrpSpPr/>
        <p:nvPr/>
      </p:nvGrpSpPr>
      <p:grpSpPr>
        <a:xfrm>
          <a:off x="0" y="0"/>
          <a:ext cx="0" cy="0"/>
          <a:chOff x="0" y="0"/>
          <a:chExt cx="0" cy="0"/>
        </a:xfrm>
      </p:grpSpPr>
      <p:sp>
        <p:nvSpPr>
          <p:cNvPr id="2" name="标题 1"/>
          <p:cNvSpPr>
            <a:spLocks noGrp="1"/>
          </p:cNvSpPr>
          <p:nvPr>
            <p:ph type="title"/>
          </p:nvPr>
        </p:nvSpPr>
        <p:spPr>
          <a:xfrm>
            <a:off x="1302657" y="337014"/>
            <a:ext cx="5258480" cy="682623"/>
          </a:xfrm>
        </p:spPr>
        <p:txBody>
          <a:bodyPr>
            <a:normAutofit/>
          </a:bodyPr>
          <a:lstStyle>
            <a:lvl1pPr>
              <a:defRPr sz="32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9A0741C5-8F5C-4213-BB69-8C2D02590C1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lvl1pPr>
              <a:defRPr>
                <a:solidFill>
                  <a:schemeClr val="tx1">
                    <a:lumMod val="60000"/>
                    <a:lumOff val="40000"/>
                  </a:schemeClr>
                </a:solidFill>
                <a:latin typeface="+mn-lt"/>
              </a:defRPr>
            </a:lvl1pPr>
          </a:lstStyle>
          <a:p>
            <a:r>
              <a:rPr lang="en-US" altLang="zh-CN" dirty="0"/>
              <a:t>P</a:t>
            </a:r>
            <a:fld id="{38893EA9-123D-489F-8313-43A8A4AC4565}" type="slidenum">
              <a:rPr lang="zh-CN" altLang="en-US" dirty="0" smtClean="0"/>
              <a:t>‹#›</a:t>
            </a:fld>
            <a:endParaRPr lang="zh-CN" altLang="en-US" dirty="0"/>
          </a:p>
        </p:txBody>
      </p:sp>
      <p:sp>
        <p:nvSpPr>
          <p:cNvPr id="6" name="Freeform 5"/>
          <p:cNvSpPr>
            <a:spLocks noEditPoints="1"/>
          </p:cNvSpPr>
          <p:nvPr userDrawn="1"/>
        </p:nvSpPr>
        <p:spPr bwMode="auto">
          <a:xfrm>
            <a:off x="507321" y="396194"/>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0741C5-8F5C-4213-BB69-8C2D02590C1C}" type="datetimeFigureOut">
              <a:rPr lang="zh-CN" altLang="en-US" smtClean="0"/>
              <a:t>2019/4/12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893EA9-123D-489F-8313-43A8A4AC45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advClick="0" advTm="3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2664333"/>
      </p:ext>
    </p:extLst>
  </p:cSld>
  <p:clrMap bg1="lt1" tx1="dk1" bg2="lt2" tx2="dk2" accent1="accent1" accent2="accent2" accent3="accent3" accent4="accent4" accent5="accent5" accent6="accent6" hlink="hlink" folHlink="folHlink"/>
  <p:sldLayoutIdLst>
    <p:sldLayoutId id="2147483660" r:id="rId1"/>
    <p:sldLayoutId id="214748366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矩形 44"/>
          <p:cNvSpPr/>
          <p:nvPr/>
        </p:nvSpPr>
        <p:spPr>
          <a:xfrm>
            <a:off x="0" y="1625600"/>
            <a:ext cx="12192000" cy="32076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noEditPoints="1"/>
          </p:cNvSpPr>
          <p:nvPr/>
        </p:nvSpPr>
        <p:spPr bwMode="auto">
          <a:xfrm>
            <a:off x="8599210" y="5440828"/>
            <a:ext cx="1114980" cy="995834"/>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5" name="文本框 34"/>
          <p:cNvSpPr txBox="1"/>
          <p:nvPr/>
        </p:nvSpPr>
        <p:spPr>
          <a:xfrm>
            <a:off x="928370" y="2115185"/>
            <a:ext cx="10335260" cy="922020"/>
          </a:xfrm>
          <a:prstGeom prst="rect">
            <a:avLst/>
          </a:prstGeom>
          <a:noFill/>
        </p:spPr>
        <p:txBody>
          <a:bodyPr wrap="squar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毕业课题论文答辩</a:t>
            </a:r>
            <a:r>
              <a:rPr lang="en-US" altLang="zh-CN" sz="5400" b="1" dirty="0">
                <a:solidFill>
                  <a:schemeClr val="bg1"/>
                </a:solidFill>
                <a:latin typeface="微软雅黑" panose="020B0503020204020204" pitchFamily="34" charset="-122"/>
                <a:ea typeface="微软雅黑" panose="020B0503020204020204" pitchFamily="34" charset="-122"/>
              </a:rPr>
              <a:t>PPT</a:t>
            </a:r>
            <a:r>
              <a:rPr lang="zh-CN" altLang="en-US" sz="5400" b="1">
                <a:solidFill>
                  <a:schemeClr val="bg1"/>
                </a:solidFill>
                <a:latin typeface="微软雅黑" panose="020B0503020204020204" pitchFamily="34" charset="-122"/>
                <a:ea typeface="微软雅黑" panose="020B0503020204020204" pitchFamily="34" charset="-122"/>
              </a:rPr>
              <a:t>模板</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300116" y="3221798"/>
            <a:ext cx="3712029" cy="398780"/>
          </a:xfrm>
          <a:prstGeom prst="rect">
            <a:avLst/>
          </a:prstGeom>
          <a:noFill/>
        </p:spPr>
        <p:txBody>
          <a:bodyPr wrap="square" rtlCol="0">
            <a:spAutoFit/>
          </a:bodyPr>
          <a:lstStyle/>
          <a:p>
            <a:pPr algn="ctr"/>
            <a:r>
              <a:rPr lang="zh-CN" altLang="en-US" sz="2000" dirty="0">
                <a:solidFill>
                  <a:schemeClr val="accent2">
                    <a:lumMod val="75000"/>
                  </a:schemeClr>
                </a:solidFill>
                <a:latin typeface="华文细黑" panose="02010600040101010101" pitchFamily="2" charset="-122"/>
                <a:ea typeface="华文细黑" panose="02010600040101010101" pitchFamily="2" charset="-122"/>
                <a:cs typeface="Arial" panose="020B0604020202020204" pitchFamily="34" charset="0"/>
              </a:rPr>
              <a:t>此处添加论文副标题</a:t>
            </a:r>
            <a:endParaRPr lang="en-US" altLang="zh-CN" sz="2000" dirty="0">
              <a:solidFill>
                <a:schemeClr val="accent2">
                  <a:lumMod val="75000"/>
                </a:schemeClr>
              </a:solidFill>
              <a:latin typeface="华文细黑" panose="02010600040101010101" pitchFamily="2" charset="-122"/>
              <a:ea typeface="华文细黑" panose="02010600040101010101" pitchFamily="2" charset="-122"/>
              <a:cs typeface="Arial" panose="020B0604020202020204" pitchFamily="34" charset="0"/>
            </a:endParaRPr>
          </a:p>
        </p:txBody>
      </p:sp>
      <p:cxnSp>
        <p:nvCxnSpPr>
          <p:cNvPr id="5" name="直接连接符 4"/>
          <p:cNvCxnSpPr/>
          <p:nvPr/>
        </p:nvCxnSpPr>
        <p:spPr>
          <a:xfrm>
            <a:off x="1928813" y="3421853"/>
            <a:ext cx="262867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2394858" y="3918525"/>
            <a:ext cx="7402285" cy="460375"/>
          </a:xfrm>
          <a:prstGeom prst="rect">
            <a:avLst/>
          </a:prstGeom>
          <a:noFill/>
        </p:spPr>
        <p:txBody>
          <a:bodyPr wrap="square" rtlCol="0">
            <a:spAutoFit/>
          </a:bodyPr>
          <a:lstStyle/>
          <a:p>
            <a:pPr algn="ct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学生：</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导师：</a:t>
            </a:r>
            <a:r>
              <a:rPr lang="en-US" altLang="zh-CN" sz="2000" dirty="0">
                <a:solidFill>
                  <a:schemeClr val="bg1"/>
                </a:solidFill>
                <a:latin typeface="微软雅黑" panose="020B0503020204020204" pitchFamily="34" charset="-122"/>
                <a:ea typeface="微软雅黑" panose="020B0503020204020204" pitchFamily="34" charset="-122"/>
              </a:rPr>
              <a:t> ×××</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12" name="等腰三角形 11"/>
          <p:cNvSpPr/>
          <p:nvPr/>
        </p:nvSpPr>
        <p:spPr>
          <a:xfrm flipV="1">
            <a:off x="8977053" y="4821550"/>
            <a:ext cx="359294" cy="20660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53" name="直接连接符 52"/>
          <p:cNvCxnSpPr/>
          <p:nvPr/>
        </p:nvCxnSpPr>
        <p:spPr>
          <a:xfrm>
            <a:off x="7729311" y="3421853"/>
            <a:ext cx="254340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图片 6" descr="text.logo"/>
          <p:cNvPicPr>
            <a:picLocks noChangeAspect="1"/>
          </p:cNvPicPr>
          <p:nvPr/>
        </p:nvPicPr>
        <p:blipFill>
          <a:blip r:embed="rId2"/>
          <a:stretch>
            <a:fillRect/>
          </a:stretch>
        </p:blipFill>
        <p:spPr>
          <a:xfrm>
            <a:off x="0" y="429260"/>
            <a:ext cx="4143375" cy="77089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childTnLst>
                                </p:cTn>
                              </p:par>
                              <p:par>
                                <p:cTn id="8" presetID="10" presetClass="entr" presetSubtype="0" fill="hold" grpId="0" nodeType="withEffect">
                                  <p:stCondLst>
                                    <p:cond delay="1250"/>
                                  </p:stCondLst>
                                  <p:iterate type="lt">
                                    <p:tmPct val="10000"/>
                                  </p:iterate>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22" presetClass="entr" presetSubtype="2" fill="hold" nodeType="withEffect">
                                  <p:stCondLst>
                                    <p:cond delay="1500"/>
                                  </p:stCondLst>
                                  <p:childTnLst>
                                    <p:set>
                                      <p:cBhvr>
                                        <p:cTn id="15" dur="1" fill="hold">
                                          <p:stCondLst>
                                            <p:cond delay="0"/>
                                          </p:stCondLst>
                                        </p:cTn>
                                        <p:tgtEl>
                                          <p:spTgt spid="53"/>
                                        </p:tgtEl>
                                        <p:attrNameLst>
                                          <p:attrName>style.visibility</p:attrName>
                                        </p:attrNameLst>
                                      </p:cBhvr>
                                      <p:to>
                                        <p:strVal val="visible"/>
                                      </p:to>
                                    </p:set>
                                    <p:animEffect transition="in" filter="wipe(right)">
                                      <p:cBhvr>
                                        <p:cTn id="16" dur="500"/>
                                        <p:tgtEl>
                                          <p:spTgt spid="53"/>
                                        </p:tgtEl>
                                      </p:cBhvr>
                                    </p:animEffect>
                                  </p:childTnLst>
                                </p:cTn>
                              </p:par>
                              <p:par>
                                <p:cTn id="17" presetID="22" presetClass="entr" presetSubtype="8"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6" presetClass="entr" presetSubtype="37" fill="hold" grpId="0" nodeType="withEffect">
                                  <p:stCondLst>
                                    <p:cond delay="2000"/>
                                  </p:stCondLst>
                                  <p:iterate type="lt">
                                    <p:tmPct val="10000"/>
                                  </p:iterate>
                                  <p:childTnLst>
                                    <p:set>
                                      <p:cBhvr>
                                        <p:cTn id="21" dur="1" fill="hold">
                                          <p:stCondLst>
                                            <p:cond delay="0"/>
                                          </p:stCondLst>
                                        </p:cTn>
                                        <p:tgtEl>
                                          <p:spTgt spid="50"/>
                                        </p:tgtEl>
                                        <p:attrNameLst>
                                          <p:attrName>style.visibility</p:attrName>
                                        </p:attrNameLst>
                                      </p:cBhvr>
                                      <p:to>
                                        <p:strVal val="visible"/>
                                      </p:to>
                                    </p:set>
                                    <p:animEffect transition="in" filter="barn(outVertical)">
                                      <p:cBhvr>
                                        <p:cTn id="22" dur="500"/>
                                        <p:tgtEl>
                                          <p:spTgt spid="50"/>
                                        </p:tgtEl>
                                      </p:cBhvr>
                                    </p:animEffect>
                                  </p:childTnLst>
                                </p:cTn>
                              </p:par>
                              <p:par>
                                <p:cTn id="23" presetID="53"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47" presetClass="entr" presetSubtype="0" fill="hold" grpId="0" nodeType="withEffect">
                                  <p:stCondLst>
                                    <p:cond delay="25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35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 grpId="0" animBg="1"/>
      <p:bldP spid="35" grpId="0"/>
      <p:bldP spid="47" grpId="0"/>
      <p:bldP spid="50"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研究目标</a:t>
            </a:r>
            <a:endParaRPr lang="en-US" altLang="zh-CN" dirty="0"/>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89" name="文本框 88"/>
          <p:cNvSpPr txBox="1"/>
          <p:nvPr/>
        </p:nvSpPr>
        <p:spPr>
          <a:xfrm>
            <a:off x="1285540" y="2527749"/>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副标题</a:t>
            </a:r>
          </a:p>
        </p:txBody>
      </p:sp>
      <p:grpSp>
        <p:nvGrpSpPr>
          <p:cNvPr id="90" name="组合 89"/>
          <p:cNvGrpSpPr/>
          <p:nvPr/>
        </p:nvGrpSpPr>
        <p:grpSpPr>
          <a:xfrm>
            <a:off x="1043896" y="2618431"/>
            <a:ext cx="196101" cy="196101"/>
            <a:chOff x="1389761" y="2111236"/>
            <a:chExt cx="196101" cy="196101"/>
          </a:xfrm>
        </p:grpSpPr>
        <p:sp>
          <p:nvSpPr>
            <p:cNvPr id="92" name="矩形 91"/>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91" name="文本框 90"/>
          <p:cNvSpPr txBox="1"/>
          <p:nvPr/>
        </p:nvSpPr>
        <p:spPr>
          <a:xfrm>
            <a:off x="1285540" y="2863212"/>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5" name="文本框 94"/>
          <p:cNvSpPr txBox="1"/>
          <p:nvPr/>
        </p:nvSpPr>
        <p:spPr>
          <a:xfrm>
            <a:off x="4497181" y="1713849"/>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副标题</a:t>
            </a:r>
          </a:p>
        </p:txBody>
      </p:sp>
      <p:grpSp>
        <p:nvGrpSpPr>
          <p:cNvPr id="96" name="组合 95"/>
          <p:cNvGrpSpPr/>
          <p:nvPr/>
        </p:nvGrpSpPr>
        <p:grpSpPr>
          <a:xfrm>
            <a:off x="4255537" y="1804531"/>
            <a:ext cx="196101" cy="196101"/>
            <a:chOff x="1389761" y="2111236"/>
            <a:chExt cx="196101" cy="196101"/>
          </a:xfrm>
        </p:grpSpPr>
        <p:sp>
          <p:nvSpPr>
            <p:cNvPr id="98" name="矩形 97"/>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97" name="文本框 96"/>
          <p:cNvSpPr txBox="1"/>
          <p:nvPr/>
        </p:nvSpPr>
        <p:spPr>
          <a:xfrm>
            <a:off x="4497070" y="2049145"/>
            <a:ext cx="2063115"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101" name="文本框 100"/>
          <p:cNvSpPr txBox="1"/>
          <p:nvPr/>
        </p:nvSpPr>
        <p:spPr>
          <a:xfrm>
            <a:off x="7597440" y="2527749"/>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副标题</a:t>
            </a:r>
          </a:p>
        </p:txBody>
      </p:sp>
      <p:grpSp>
        <p:nvGrpSpPr>
          <p:cNvPr id="102" name="组合 101"/>
          <p:cNvGrpSpPr/>
          <p:nvPr/>
        </p:nvGrpSpPr>
        <p:grpSpPr>
          <a:xfrm>
            <a:off x="7355796" y="2618431"/>
            <a:ext cx="196101" cy="196101"/>
            <a:chOff x="1389761" y="2111236"/>
            <a:chExt cx="196101" cy="196101"/>
          </a:xfrm>
        </p:grpSpPr>
        <p:sp>
          <p:nvSpPr>
            <p:cNvPr id="104" name="矩形 103"/>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103" name="文本框 102"/>
          <p:cNvSpPr txBox="1"/>
          <p:nvPr/>
        </p:nvSpPr>
        <p:spPr>
          <a:xfrm>
            <a:off x="7597440" y="2863212"/>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47" name="Freeform 9"/>
          <p:cNvSpPr/>
          <p:nvPr/>
        </p:nvSpPr>
        <p:spPr bwMode="auto">
          <a:xfrm>
            <a:off x="3238500" y="3528438"/>
            <a:ext cx="1852150" cy="5347298"/>
          </a:xfrm>
          <a:custGeom>
            <a:avLst/>
            <a:gdLst>
              <a:gd name="T0" fmla="*/ 312 w 315"/>
              <a:gd name="T1" fmla="*/ 691 h 909"/>
              <a:gd name="T2" fmla="*/ 302 w 315"/>
              <a:gd name="T3" fmla="*/ 582 h 909"/>
              <a:gd name="T4" fmla="*/ 294 w 315"/>
              <a:gd name="T5" fmla="*/ 528 h 909"/>
              <a:gd name="T6" fmla="*/ 284 w 315"/>
              <a:gd name="T7" fmla="*/ 474 h 909"/>
              <a:gd name="T8" fmla="*/ 271 w 315"/>
              <a:gd name="T9" fmla="*/ 421 h 909"/>
              <a:gd name="T10" fmla="*/ 253 w 315"/>
              <a:gd name="T11" fmla="*/ 368 h 909"/>
              <a:gd name="T12" fmla="*/ 232 w 315"/>
              <a:gd name="T13" fmla="*/ 317 h 909"/>
              <a:gd name="T14" fmla="*/ 210 w 315"/>
              <a:gd name="T15" fmla="*/ 267 h 909"/>
              <a:gd name="T16" fmla="*/ 162 w 315"/>
              <a:gd name="T17" fmla="*/ 168 h 909"/>
              <a:gd name="T18" fmla="*/ 122 w 315"/>
              <a:gd name="T19" fmla="*/ 106 h 909"/>
              <a:gd name="T20" fmla="*/ 117 w 315"/>
              <a:gd name="T21" fmla="*/ 28 h 909"/>
              <a:gd name="T22" fmla="*/ 28 w 315"/>
              <a:gd name="T23" fmla="*/ 23 h 909"/>
              <a:gd name="T24" fmla="*/ 23 w 315"/>
              <a:gd name="T25" fmla="*/ 112 h 909"/>
              <a:gd name="T26" fmla="*/ 91 w 315"/>
              <a:gd name="T27" fmla="*/ 130 h 909"/>
              <a:gd name="T28" fmla="*/ 183 w 315"/>
              <a:gd name="T29" fmla="*/ 280 h 909"/>
              <a:gd name="T30" fmla="*/ 207 w 315"/>
              <a:gd name="T31" fmla="*/ 329 h 909"/>
              <a:gd name="T32" fmla="*/ 229 w 315"/>
              <a:gd name="T33" fmla="*/ 378 h 909"/>
              <a:gd name="T34" fmla="*/ 249 w 315"/>
              <a:gd name="T35" fmla="*/ 428 h 909"/>
              <a:gd name="T36" fmla="*/ 265 w 315"/>
              <a:gd name="T37" fmla="*/ 479 h 909"/>
              <a:gd name="T38" fmla="*/ 277 w 315"/>
              <a:gd name="T39" fmla="*/ 532 h 909"/>
              <a:gd name="T40" fmla="*/ 288 w 315"/>
              <a:gd name="T41" fmla="*/ 585 h 909"/>
              <a:gd name="T42" fmla="*/ 302 w 315"/>
              <a:gd name="T43" fmla="*/ 692 h 909"/>
              <a:gd name="T44" fmla="*/ 302 w 315"/>
              <a:gd name="T45" fmla="*/ 909 h 909"/>
              <a:gd name="T46" fmla="*/ 312 w 315"/>
              <a:gd name="T47" fmla="*/ 691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5" h="909">
                <a:moveTo>
                  <a:pt x="312" y="691"/>
                </a:moveTo>
                <a:cubicBezTo>
                  <a:pt x="310" y="655"/>
                  <a:pt x="307" y="619"/>
                  <a:pt x="302" y="582"/>
                </a:cubicBezTo>
                <a:cubicBezTo>
                  <a:pt x="300" y="564"/>
                  <a:pt x="297" y="546"/>
                  <a:pt x="294" y="528"/>
                </a:cubicBezTo>
                <a:cubicBezTo>
                  <a:pt x="291" y="510"/>
                  <a:pt x="288" y="492"/>
                  <a:pt x="284" y="474"/>
                </a:cubicBezTo>
                <a:cubicBezTo>
                  <a:pt x="280" y="456"/>
                  <a:pt x="276" y="438"/>
                  <a:pt x="271" y="421"/>
                </a:cubicBezTo>
                <a:cubicBezTo>
                  <a:pt x="265" y="403"/>
                  <a:pt x="259" y="385"/>
                  <a:pt x="253" y="368"/>
                </a:cubicBezTo>
                <a:cubicBezTo>
                  <a:pt x="246" y="351"/>
                  <a:pt x="239" y="334"/>
                  <a:pt x="232" y="317"/>
                </a:cubicBezTo>
                <a:cubicBezTo>
                  <a:pt x="225" y="301"/>
                  <a:pt x="218" y="284"/>
                  <a:pt x="210" y="267"/>
                </a:cubicBezTo>
                <a:cubicBezTo>
                  <a:pt x="196" y="234"/>
                  <a:pt x="180" y="200"/>
                  <a:pt x="162" y="168"/>
                </a:cubicBezTo>
                <a:cubicBezTo>
                  <a:pt x="150" y="147"/>
                  <a:pt x="136" y="126"/>
                  <a:pt x="122" y="106"/>
                </a:cubicBezTo>
                <a:cubicBezTo>
                  <a:pt x="138" y="83"/>
                  <a:pt x="137" y="51"/>
                  <a:pt x="117" y="28"/>
                </a:cubicBezTo>
                <a:cubicBezTo>
                  <a:pt x="94" y="2"/>
                  <a:pt x="54" y="0"/>
                  <a:pt x="28" y="23"/>
                </a:cubicBezTo>
                <a:cubicBezTo>
                  <a:pt x="2" y="46"/>
                  <a:pt x="0" y="86"/>
                  <a:pt x="23" y="112"/>
                </a:cubicBezTo>
                <a:cubicBezTo>
                  <a:pt x="41" y="132"/>
                  <a:pt x="68" y="138"/>
                  <a:pt x="91" y="130"/>
                </a:cubicBezTo>
                <a:cubicBezTo>
                  <a:pt x="128" y="175"/>
                  <a:pt x="157" y="227"/>
                  <a:pt x="183" y="280"/>
                </a:cubicBezTo>
                <a:cubicBezTo>
                  <a:pt x="191" y="296"/>
                  <a:pt x="199" y="312"/>
                  <a:pt x="207" y="329"/>
                </a:cubicBezTo>
                <a:cubicBezTo>
                  <a:pt x="215" y="345"/>
                  <a:pt x="222" y="361"/>
                  <a:pt x="229" y="378"/>
                </a:cubicBezTo>
                <a:cubicBezTo>
                  <a:pt x="237" y="394"/>
                  <a:pt x="244" y="411"/>
                  <a:pt x="249" y="428"/>
                </a:cubicBezTo>
                <a:cubicBezTo>
                  <a:pt x="255" y="444"/>
                  <a:pt x="260" y="462"/>
                  <a:pt x="265" y="479"/>
                </a:cubicBezTo>
                <a:cubicBezTo>
                  <a:pt x="269" y="496"/>
                  <a:pt x="273" y="514"/>
                  <a:pt x="277" y="532"/>
                </a:cubicBezTo>
                <a:cubicBezTo>
                  <a:pt x="281" y="549"/>
                  <a:pt x="284" y="567"/>
                  <a:pt x="288" y="585"/>
                </a:cubicBezTo>
                <a:cubicBezTo>
                  <a:pt x="294" y="620"/>
                  <a:pt x="298" y="656"/>
                  <a:pt x="302" y="692"/>
                </a:cubicBezTo>
                <a:cubicBezTo>
                  <a:pt x="308" y="764"/>
                  <a:pt x="308" y="837"/>
                  <a:pt x="302" y="909"/>
                </a:cubicBezTo>
                <a:cubicBezTo>
                  <a:pt x="311" y="837"/>
                  <a:pt x="315" y="764"/>
                  <a:pt x="312" y="69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Oval 10"/>
          <p:cNvSpPr>
            <a:spLocks noChangeArrowheads="1"/>
          </p:cNvSpPr>
          <p:nvPr/>
        </p:nvSpPr>
        <p:spPr bwMode="auto">
          <a:xfrm>
            <a:off x="3415306" y="3716025"/>
            <a:ext cx="470045" cy="4722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
          <p:cNvSpPr/>
          <p:nvPr/>
        </p:nvSpPr>
        <p:spPr bwMode="auto">
          <a:xfrm>
            <a:off x="5151021" y="2728500"/>
            <a:ext cx="752504" cy="6147236"/>
          </a:xfrm>
          <a:custGeom>
            <a:avLst/>
            <a:gdLst>
              <a:gd name="T0" fmla="*/ 127 w 128"/>
              <a:gd name="T1" fmla="*/ 62 h 1045"/>
              <a:gd name="T2" fmla="*/ 62 w 128"/>
              <a:gd name="T3" fmla="*/ 1 h 1045"/>
              <a:gd name="T4" fmla="*/ 1 w 128"/>
              <a:gd name="T5" fmla="*/ 66 h 1045"/>
              <a:gd name="T6" fmla="*/ 50 w 128"/>
              <a:gd name="T7" fmla="*/ 126 h 1045"/>
              <a:gd name="T8" fmla="*/ 58 w 128"/>
              <a:gd name="T9" fmla="*/ 1045 h 1045"/>
              <a:gd name="T10" fmla="*/ 75 w 128"/>
              <a:gd name="T11" fmla="*/ 561 h 1045"/>
              <a:gd name="T12" fmla="*/ 88 w 128"/>
              <a:gd name="T13" fmla="*/ 123 h 1045"/>
              <a:gd name="T14" fmla="*/ 127 w 128"/>
              <a:gd name="T15" fmla="*/ 62 h 10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045">
                <a:moveTo>
                  <a:pt x="127" y="62"/>
                </a:moveTo>
                <a:cubicBezTo>
                  <a:pt x="126" y="28"/>
                  <a:pt x="97" y="0"/>
                  <a:pt x="62" y="1"/>
                </a:cubicBezTo>
                <a:cubicBezTo>
                  <a:pt x="27" y="2"/>
                  <a:pt x="0" y="31"/>
                  <a:pt x="1" y="66"/>
                </a:cubicBezTo>
                <a:cubicBezTo>
                  <a:pt x="2" y="96"/>
                  <a:pt x="22" y="120"/>
                  <a:pt x="50" y="126"/>
                </a:cubicBezTo>
                <a:cubicBezTo>
                  <a:pt x="57" y="432"/>
                  <a:pt x="53" y="739"/>
                  <a:pt x="58" y="1045"/>
                </a:cubicBezTo>
                <a:cubicBezTo>
                  <a:pt x="62" y="884"/>
                  <a:pt x="68" y="722"/>
                  <a:pt x="75" y="561"/>
                </a:cubicBezTo>
                <a:cubicBezTo>
                  <a:pt x="80" y="415"/>
                  <a:pt x="85" y="269"/>
                  <a:pt x="88" y="123"/>
                </a:cubicBezTo>
                <a:cubicBezTo>
                  <a:pt x="111" y="113"/>
                  <a:pt x="128" y="89"/>
                  <a:pt x="127" y="6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14"/>
          <p:cNvSpPr>
            <a:spLocks noChangeArrowheads="1"/>
          </p:cNvSpPr>
          <p:nvPr/>
        </p:nvSpPr>
        <p:spPr bwMode="auto">
          <a:xfrm>
            <a:off x="5291173" y="2868650"/>
            <a:ext cx="470045" cy="4722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
          <p:cNvSpPr/>
          <p:nvPr/>
        </p:nvSpPr>
        <p:spPr bwMode="auto">
          <a:xfrm>
            <a:off x="5938023" y="3558624"/>
            <a:ext cx="1929772" cy="5317112"/>
          </a:xfrm>
          <a:custGeom>
            <a:avLst/>
            <a:gdLst>
              <a:gd name="T0" fmla="*/ 296 w 328"/>
              <a:gd name="T1" fmla="*/ 22 h 904"/>
              <a:gd name="T2" fmla="*/ 208 w 328"/>
              <a:gd name="T3" fmla="*/ 32 h 904"/>
              <a:gd name="T4" fmla="*/ 204 w 328"/>
              <a:gd name="T5" fmla="*/ 104 h 904"/>
              <a:gd name="T6" fmla="*/ 110 w 328"/>
              <a:gd name="T7" fmla="*/ 262 h 904"/>
              <a:gd name="T8" fmla="*/ 40 w 328"/>
              <a:gd name="T9" fmla="*/ 471 h 904"/>
              <a:gd name="T10" fmla="*/ 7 w 328"/>
              <a:gd name="T11" fmla="*/ 687 h 904"/>
              <a:gd name="T12" fmla="*/ 2 w 328"/>
              <a:gd name="T13" fmla="*/ 904 h 904"/>
              <a:gd name="T14" fmla="*/ 17 w 328"/>
              <a:gd name="T15" fmla="*/ 688 h 904"/>
              <a:gd name="T16" fmla="*/ 59 w 328"/>
              <a:gd name="T17" fmla="*/ 476 h 904"/>
              <a:gd name="T18" fmla="*/ 137 w 328"/>
              <a:gd name="T19" fmla="*/ 276 h 904"/>
              <a:gd name="T20" fmla="*/ 233 w 328"/>
              <a:gd name="T21" fmla="*/ 129 h 904"/>
              <a:gd name="T22" fmla="*/ 307 w 328"/>
              <a:gd name="T23" fmla="*/ 110 h 904"/>
              <a:gd name="T24" fmla="*/ 296 w 328"/>
              <a:gd name="T25" fmla="*/ 2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8" h="904">
                <a:moveTo>
                  <a:pt x="296" y="22"/>
                </a:moveTo>
                <a:cubicBezTo>
                  <a:pt x="269" y="0"/>
                  <a:pt x="229" y="5"/>
                  <a:pt x="208" y="32"/>
                </a:cubicBezTo>
                <a:cubicBezTo>
                  <a:pt x="191" y="53"/>
                  <a:pt x="190" y="82"/>
                  <a:pt x="204" y="104"/>
                </a:cubicBezTo>
                <a:cubicBezTo>
                  <a:pt x="167" y="153"/>
                  <a:pt x="135" y="207"/>
                  <a:pt x="110" y="262"/>
                </a:cubicBezTo>
                <a:cubicBezTo>
                  <a:pt x="79" y="329"/>
                  <a:pt x="56" y="399"/>
                  <a:pt x="40" y="471"/>
                </a:cubicBezTo>
                <a:cubicBezTo>
                  <a:pt x="23" y="542"/>
                  <a:pt x="13" y="614"/>
                  <a:pt x="7" y="687"/>
                </a:cubicBezTo>
                <a:cubicBezTo>
                  <a:pt x="1" y="759"/>
                  <a:pt x="0" y="832"/>
                  <a:pt x="2" y="904"/>
                </a:cubicBezTo>
                <a:cubicBezTo>
                  <a:pt x="3" y="832"/>
                  <a:pt x="8" y="759"/>
                  <a:pt x="17" y="688"/>
                </a:cubicBezTo>
                <a:cubicBezTo>
                  <a:pt x="26" y="616"/>
                  <a:pt x="39" y="545"/>
                  <a:pt x="59" y="476"/>
                </a:cubicBezTo>
                <a:cubicBezTo>
                  <a:pt x="78" y="406"/>
                  <a:pt x="104" y="339"/>
                  <a:pt x="137" y="276"/>
                </a:cubicBezTo>
                <a:cubicBezTo>
                  <a:pt x="164" y="223"/>
                  <a:pt x="196" y="174"/>
                  <a:pt x="233" y="129"/>
                </a:cubicBezTo>
                <a:cubicBezTo>
                  <a:pt x="258" y="140"/>
                  <a:pt x="289" y="133"/>
                  <a:pt x="307" y="110"/>
                </a:cubicBezTo>
                <a:cubicBezTo>
                  <a:pt x="328" y="83"/>
                  <a:pt x="324" y="43"/>
                  <a:pt x="296"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Oval 18"/>
          <p:cNvSpPr>
            <a:spLocks noChangeArrowheads="1"/>
          </p:cNvSpPr>
          <p:nvPr/>
        </p:nvSpPr>
        <p:spPr bwMode="auto">
          <a:xfrm>
            <a:off x="7220943" y="3746212"/>
            <a:ext cx="470045" cy="47004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文本框 106"/>
          <p:cNvSpPr txBox="1"/>
          <p:nvPr/>
        </p:nvSpPr>
        <p:spPr>
          <a:xfrm>
            <a:off x="3352803" y="3780159"/>
            <a:ext cx="595050" cy="368300"/>
          </a:xfrm>
          <a:prstGeom prst="rect">
            <a:avLst/>
          </a:prstGeom>
          <a:noFill/>
        </p:spPr>
        <p:txBody>
          <a:bodyPr wrap="square" rtlCol="0">
            <a:spAutoFit/>
          </a:bodyPr>
          <a:lstStyle/>
          <a:p>
            <a:pPr algn="ctr"/>
            <a:r>
              <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01</a:t>
            </a:r>
          </a:p>
        </p:txBody>
      </p:sp>
      <p:sp>
        <p:nvSpPr>
          <p:cNvPr id="112" name="文本框 111"/>
          <p:cNvSpPr txBox="1"/>
          <p:nvPr/>
        </p:nvSpPr>
        <p:spPr>
          <a:xfrm>
            <a:off x="7151886" y="3805559"/>
            <a:ext cx="595050" cy="368300"/>
          </a:xfrm>
          <a:prstGeom prst="rect">
            <a:avLst/>
          </a:prstGeom>
          <a:noFill/>
        </p:spPr>
        <p:txBody>
          <a:bodyPr wrap="square" rtlCol="0">
            <a:spAutoFit/>
          </a:bodyPr>
          <a:lstStyle/>
          <a:p>
            <a:pPr algn="ctr"/>
            <a:r>
              <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03</a:t>
            </a:r>
          </a:p>
        </p:txBody>
      </p:sp>
      <p:sp>
        <p:nvSpPr>
          <p:cNvPr id="113" name="文本框 112"/>
          <p:cNvSpPr txBox="1"/>
          <p:nvPr/>
        </p:nvSpPr>
        <p:spPr>
          <a:xfrm>
            <a:off x="5244896" y="2920084"/>
            <a:ext cx="595050" cy="368300"/>
          </a:xfrm>
          <a:prstGeom prst="rect">
            <a:avLst/>
          </a:prstGeom>
          <a:noFill/>
        </p:spPr>
        <p:txBody>
          <a:bodyPr wrap="square" rtlCol="0">
            <a:spAutoFit/>
          </a:bodyPr>
          <a:lstStyle/>
          <a:p>
            <a:pPr algn="ctr"/>
            <a:r>
              <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02</a:t>
            </a: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50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par>
                                <p:cTn id="8" presetID="22" presetClass="entr" presetSubtype="4" fill="hold" grpId="0" nodeType="withEffect">
                                  <p:stCondLst>
                                    <p:cond delay="2500"/>
                                  </p:stCondLst>
                                  <p:childTnLst>
                                    <p:set>
                                      <p:cBhvr>
                                        <p:cTn id="9" dur="1" fill="hold">
                                          <p:stCondLst>
                                            <p:cond delay="0"/>
                                          </p:stCondLst>
                                        </p:cTn>
                                        <p:tgtEl>
                                          <p:spTgt spid="51"/>
                                        </p:tgtEl>
                                        <p:attrNameLst>
                                          <p:attrName>style.visibility</p:attrName>
                                        </p:attrNameLst>
                                      </p:cBhvr>
                                      <p:to>
                                        <p:strVal val="visible"/>
                                      </p:to>
                                    </p:set>
                                    <p:animEffect transition="in" filter="wipe(down)">
                                      <p:cBhvr>
                                        <p:cTn id="10" dur="500"/>
                                        <p:tgtEl>
                                          <p:spTgt spid="51"/>
                                        </p:tgtEl>
                                      </p:cBhvr>
                                    </p:animEffect>
                                  </p:childTnLst>
                                </p:cTn>
                              </p:par>
                              <p:par>
                                <p:cTn id="11" presetID="22" presetClass="entr" presetSubtype="4" fill="hold" grpId="0" nodeType="withEffect">
                                  <p:stCondLst>
                                    <p:cond delay="2500"/>
                                  </p:stCondLst>
                                  <p:childTnLst>
                                    <p:set>
                                      <p:cBhvr>
                                        <p:cTn id="12" dur="1" fill="hold">
                                          <p:stCondLst>
                                            <p:cond delay="0"/>
                                          </p:stCondLst>
                                        </p:cTn>
                                        <p:tgtEl>
                                          <p:spTgt spid="47"/>
                                        </p:tgtEl>
                                        <p:attrNameLst>
                                          <p:attrName>style.visibility</p:attrName>
                                        </p:attrNameLst>
                                      </p:cBhvr>
                                      <p:to>
                                        <p:strVal val="visible"/>
                                      </p:to>
                                    </p:set>
                                    <p:animEffect transition="in" filter="wipe(down)">
                                      <p:cBhvr>
                                        <p:cTn id="13" dur="500"/>
                                        <p:tgtEl>
                                          <p:spTgt spid="47"/>
                                        </p:tgtEl>
                                      </p:cBhvr>
                                    </p:animEffect>
                                  </p:childTnLst>
                                </p:cTn>
                              </p:par>
                              <p:par>
                                <p:cTn id="14" presetID="53" presetClass="entr" presetSubtype="16" fill="hold" grpId="0" nodeType="withEffect">
                                  <p:stCondLst>
                                    <p:cond delay="300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par>
                                <p:cTn id="19" presetID="53" presetClass="entr" presetSubtype="16" fill="hold" grpId="0" nodeType="withEffect">
                                  <p:stCondLst>
                                    <p:cond delay="30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300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par>
                                <p:cTn id="29" presetID="53" presetClass="entr" presetSubtype="16" fill="hold" grpId="0" nodeType="withEffect">
                                  <p:stCondLst>
                                    <p:cond delay="350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500" fill="hold"/>
                                        <p:tgtEl>
                                          <p:spTgt spid="107"/>
                                        </p:tgtEl>
                                        <p:attrNameLst>
                                          <p:attrName>ppt_w</p:attrName>
                                        </p:attrNameLst>
                                      </p:cBhvr>
                                      <p:tavLst>
                                        <p:tav tm="0">
                                          <p:val>
                                            <p:fltVal val="0"/>
                                          </p:val>
                                        </p:tav>
                                        <p:tav tm="100000">
                                          <p:val>
                                            <p:strVal val="#ppt_w"/>
                                          </p:val>
                                        </p:tav>
                                      </p:tavLst>
                                    </p:anim>
                                    <p:anim calcmode="lin" valueType="num">
                                      <p:cBhvr>
                                        <p:cTn id="32" dur="500" fill="hold"/>
                                        <p:tgtEl>
                                          <p:spTgt spid="107"/>
                                        </p:tgtEl>
                                        <p:attrNameLst>
                                          <p:attrName>ppt_h</p:attrName>
                                        </p:attrNameLst>
                                      </p:cBhvr>
                                      <p:tavLst>
                                        <p:tav tm="0">
                                          <p:val>
                                            <p:fltVal val="0"/>
                                          </p:val>
                                        </p:tav>
                                        <p:tav tm="100000">
                                          <p:val>
                                            <p:strVal val="#ppt_h"/>
                                          </p:val>
                                        </p:tav>
                                      </p:tavLst>
                                    </p:anim>
                                    <p:animEffect transition="in" filter="fade">
                                      <p:cBhvr>
                                        <p:cTn id="33" dur="500"/>
                                        <p:tgtEl>
                                          <p:spTgt spid="107"/>
                                        </p:tgtEl>
                                      </p:cBhvr>
                                    </p:animEffect>
                                  </p:childTnLst>
                                </p:cTn>
                              </p:par>
                              <p:par>
                                <p:cTn id="34" presetID="53" presetClass="entr" presetSubtype="16" fill="hold" grpId="0" nodeType="withEffect">
                                  <p:stCondLst>
                                    <p:cond delay="3500"/>
                                  </p:stCondLst>
                                  <p:childTnLst>
                                    <p:set>
                                      <p:cBhvr>
                                        <p:cTn id="35" dur="1" fill="hold">
                                          <p:stCondLst>
                                            <p:cond delay="0"/>
                                          </p:stCondLst>
                                        </p:cTn>
                                        <p:tgtEl>
                                          <p:spTgt spid="112"/>
                                        </p:tgtEl>
                                        <p:attrNameLst>
                                          <p:attrName>style.visibility</p:attrName>
                                        </p:attrNameLst>
                                      </p:cBhvr>
                                      <p:to>
                                        <p:strVal val="visible"/>
                                      </p:to>
                                    </p:set>
                                    <p:anim calcmode="lin" valueType="num">
                                      <p:cBhvr>
                                        <p:cTn id="36" dur="500" fill="hold"/>
                                        <p:tgtEl>
                                          <p:spTgt spid="112"/>
                                        </p:tgtEl>
                                        <p:attrNameLst>
                                          <p:attrName>ppt_w</p:attrName>
                                        </p:attrNameLst>
                                      </p:cBhvr>
                                      <p:tavLst>
                                        <p:tav tm="0">
                                          <p:val>
                                            <p:fltVal val="0"/>
                                          </p:val>
                                        </p:tav>
                                        <p:tav tm="100000">
                                          <p:val>
                                            <p:strVal val="#ppt_w"/>
                                          </p:val>
                                        </p:tav>
                                      </p:tavLst>
                                    </p:anim>
                                    <p:anim calcmode="lin" valueType="num">
                                      <p:cBhvr>
                                        <p:cTn id="37" dur="500" fill="hold"/>
                                        <p:tgtEl>
                                          <p:spTgt spid="112"/>
                                        </p:tgtEl>
                                        <p:attrNameLst>
                                          <p:attrName>ppt_h</p:attrName>
                                        </p:attrNameLst>
                                      </p:cBhvr>
                                      <p:tavLst>
                                        <p:tav tm="0">
                                          <p:val>
                                            <p:fltVal val="0"/>
                                          </p:val>
                                        </p:tav>
                                        <p:tav tm="100000">
                                          <p:val>
                                            <p:strVal val="#ppt_h"/>
                                          </p:val>
                                        </p:tav>
                                      </p:tavLst>
                                    </p:anim>
                                    <p:animEffect transition="in" filter="fade">
                                      <p:cBhvr>
                                        <p:cTn id="38" dur="500"/>
                                        <p:tgtEl>
                                          <p:spTgt spid="112"/>
                                        </p:tgtEl>
                                      </p:cBhvr>
                                    </p:animEffect>
                                  </p:childTnLst>
                                </p:cTn>
                              </p:par>
                              <p:par>
                                <p:cTn id="39" presetID="53" presetClass="entr" presetSubtype="16" fill="hold" grpId="0" nodeType="withEffect">
                                  <p:stCondLst>
                                    <p:cond delay="3500"/>
                                  </p:stCondLst>
                                  <p:childTnLst>
                                    <p:set>
                                      <p:cBhvr>
                                        <p:cTn id="40" dur="1" fill="hold">
                                          <p:stCondLst>
                                            <p:cond delay="0"/>
                                          </p:stCondLst>
                                        </p:cTn>
                                        <p:tgtEl>
                                          <p:spTgt spid="113"/>
                                        </p:tgtEl>
                                        <p:attrNameLst>
                                          <p:attrName>style.visibility</p:attrName>
                                        </p:attrNameLst>
                                      </p:cBhvr>
                                      <p:to>
                                        <p:strVal val="visible"/>
                                      </p:to>
                                    </p:set>
                                    <p:anim calcmode="lin" valueType="num">
                                      <p:cBhvr>
                                        <p:cTn id="41" dur="500" fill="hold"/>
                                        <p:tgtEl>
                                          <p:spTgt spid="113"/>
                                        </p:tgtEl>
                                        <p:attrNameLst>
                                          <p:attrName>ppt_w</p:attrName>
                                        </p:attrNameLst>
                                      </p:cBhvr>
                                      <p:tavLst>
                                        <p:tav tm="0">
                                          <p:val>
                                            <p:fltVal val="0"/>
                                          </p:val>
                                        </p:tav>
                                        <p:tav tm="100000">
                                          <p:val>
                                            <p:strVal val="#ppt_w"/>
                                          </p:val>
                                        </p:tav>
                                      </p:tavLst>
                                    </p:anim>
                                    <p:anim calcmode="lin" valueType="num">
                                      <p:cBhvr>
                                        <p:cTn id="42" dur="500" fill="hold"/>
                                        <p:tgtEl>
                                          <p:spTgt spid="113"/>
                                        </p:tgtEl>
                                        <p:attrNameLst>
                                          <p:attrName>ppt_h</p:attrName>
                                        </p:attrNameLst>
                                      </p:cBhvr>
                                      <p:tavLst>
                                        <p:tav tm="0">
                                          <p:val>
                                            <p:fltVal val="0"/>
                                          </p:val>
                                        </p:tav>
                                        <p:tav tm="100000">
                                          <p:val>
                                            <p:strVal val="#ppt_h"/>
                                          </p:val>
                                        </p:tav>
                                      </p:tavLst>
                                    </p:anim>
                                    <p:animEffect transition="in" filter="fade">
                                      <p:cBhvr>
                                        <p:cTn id="43" dur="500"/>
                                        <p:tgtEl>
                                          <p:spTgt spid="113"/>
                                        </p:tgtEl>
                                      </p:cBhvr>
                                    </p:animEffect>
                                  </p:childTnLst>
                                </p:cTn>
                              </p:par>
                              <p:par>
                                <p:cTn id="44" presetID="42" presetClass="entr" presetSubtype="0" fill="hold" nodeType="withEffect">
                                  <p:stCondLst>
                                    <p:cond delay="400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1000"/>
                                        <p:tgtEl>
                                          <p:spTgt spid="90"/>
                                        </p:tgtEl>
                                      </p:cBhvr>
                                    </p:animEffect>
                                    <p:anim calcmode="lin" valueType="num">
                                      <p:cBhvr>
                                        <p:cTn id="47" dur="1000" fill="hold"/>
                                        <p:tgtEl>
                                          <p:spTgt spid="90"/>
                                        </p:tgtEl>
                                        <p:attrNameLst>
                                          <p:attrName>ppt_x</p:attrName>
                                        </p:attrNameLst>
                                      </p:cBhvr>
                                      <p:tavLst>
                                        <p:tav tm="0">
                                          <p:val>
                                            <p:strVal val="#ppt_x"/>
                                          </p:val>
                                        </p:tav>
                                        <p:tav tm="100000">
                                          <p:val>
                                            <p:strVal val="#ppt_x"/>
                                          </p:val>
                                        </p:tav>
                                      </p:tavLst>
                                    </p:anim>
                                    <p:anim calcmode="lin" valueType="num">
                                      <p:cBhvr>
                                        <p:cTn id="48" dur="1000" fill="hold"/>
                                        <p:tgtEl>
                                          <p:spTgt spid="9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5500"/>
                                  </p:stCondLst>
                                  <p:childTnLst>
                                    <p:set>
                                      <p:cBhvr>
                                        <p:cTn id="50" dur="1" fill="hold">
                                          <p:stCondLst>
                                            <p:cond delay="0"/>
                                          </p:stCondLst>
                                        </p:cTn>
                                        <p:tgtEl>
                                          <p:spTgt spid="96"/>
                                        </p:tgtEl>
                                        <p:attrNameLst>
                                          <p:attrName>style.visibility</p:attrName>
                                        </p:attrNameLst>
                                      </p:cBhvr>
                                      <p:to>
                                        <p:strVal val="visible"/>
                                      </p:to>
                                    </p:set>
                                    <p:animEffect transition="in" filter="fade">
                                      <p:cBhvr>
                                        <p:cTn id="51" dur="1000"/>
                                        <p:tgtEl>
                                          <p:spTgt spid="96"/>
                                        </p:tgtEl>
                                      </p:cBhvr>
                                    </p:animEffect>
                                    <p:anim calcmode="lin" valueType="num">
                                      <p:cBhvr>
                                        <p:cTn id="52" dur="1000" fill="hold"/>
                                        <p:tgtEl>
                                          <p:spTgt spid="96"/>
                                        </p:tgtEl>
                                        <p:attrNameLst>
                                          <p:attrName>ppt_x</p:attrName>
                                        </p:attrNameLst>
                                      </p:cBhvr>
                                      <p:tavLst>
                                        <p:tav tm="0">
                                          <p:val>
                                            <p:strVal val="#ppt_x"/>
                                          </p:val>
                                        </p:tav>
                                        <p:tav tm="100000">
                                          <p:val>
                                            <p:strVal val="#ppt_x"/>
                                          </p:val>
                                        </p:tav>
                                      </p:tavLst>
                                    </p:anim>
                                    <p:anim calcmode="lin" valueType="num">
                                      <p:cBhvr>
                                        <p:cTn id="53" dur="1000" fill="hold"/>
                                        <p:tgtEl>
                                          <p:spTgt spid="9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7000"/>
                                  </p:stCondLst>
                                  <p:childTnLst>
                                    <p:set>
                                      <p:cBhvr>
                                        <p:cTn id="55" dur="1" fill="hold">
                                          <p:stCondLst>
                                            <p:cond delay="0"/>
                                          </p:stCondLst>
                                        </p:cTn>
                                        <p:tgtEl>
                                          <p:spTgt spid="102"/>
                                        </p:tgtEl>
                                        <p:attrNameLst>
                                          <p:attrName>style.visibility</p:attrName>
                                        </p:attrNameLst>
                                      </p:cBhvr>
                                      <p:to>
                                        <p:strVal val="visible"/>
                                      </p:to>
                                    </p:set>
                                    <p:animEffect transition="in" filter="fade">
                                      <p:cBhvr>
                                        <p:cTn id="56" dur="1000"/>
                                        <p:tgtEl>
                                          <p:spTgt spid="102"/>
                                        </p:tgtEl>
                                      </p:cBhvr>
                                    </p:animEffect>
                                    <p:anim calcmode="lin" valueType="num">
                                      <p:cBhvr>
                                        <p:cTn id="57" dur="1000" fill="hold"/>
                                        <p:tgtEl>
                                          <p:spTgt spid="102"/>
                                        </p:tgtEl>
                                        <p:attrNameLst>
                                          <p:attrName>ppt_x</p:attrName>
                                        </p:attrNameLst>
                                      </p:cBhvr>
                                      <p:tavLst>
                                        <p:tav tm="0">
                                          <p:val>
                                            <p:strVal val="#ppt_x"/>
                                          </p:val>
                                        </p:tav>
                                        <p:tav tm="100000">
                                          <p:val>
                                            <p:strVal val="#ppt_x"/>
                                          </p:val>
                                        </p:tav>
                                      </p:tavLst>
                                    </p:anim>
                                    <p:anim calcmode="lin" valueType="num">
                                      <p:cBhvr>
                                        <p:cTn id="58" dur="1000" fill="hold"/>
                                        <p:tgtEl>
                                          <p:spTgt spid="102"/>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4500"/>
                                  </p:stCondLst>
                                  <p:iterate type="lt">
                                    <p:tmPct val="10000"/>
                                  </p:iterate>
                                  <p:childTnLst>
                                    <p:set>
                                      <p:cBhvr>
                                        <p:cTn id="60" dur="1" fill="hold">
                                          <p:stCondLst>
                                            <p:cond delay="0"/>
                                          </p:stCondLst>
                                        </p:cTn>
                                        <p:tgtEl>
                                          <p:spTgt spid="89"/>
                                        </p:tgtEl>
                                        <p:attrNameLst>
                                          <p:attrName>style.visibility</p:attrName>
                                        </p:attrNameLst>
                                      </p:cBhvr>
                                      <p:to>
                                        <p:strVal val="visible"/>
                                      </p:to>
                                    </p:set>
                                    <p:animEffect transition="in" filter="fade">
                                      <p:cBhvr>
                                        <p:cTn id="61" dur="500"/>
                                        <p:tgtEl>
                                          <p:spTgt spid="89"/>
                                        </p:tgtEl>
                                      </p:cBhvr>
                                    </p:animEffect>
                                  </p:childTnLst>
                                </p:cTn>
                              </p:par>
                              <p:par>
                                <p:cTn id="62" presetID="10" presetClass="entr" presetSubtype="0" fill="hold" grpId="0" nodeType="withEffect">
                                  <p:stCondLst>
                                    <p:cond delay="5000"/>
                                  </p:stCondLst>
                                  <p:iterate type="lt">
                                    <p:tmPct val="10000"/>
                                  </p:iterate>
                                  <p:childTnLst>
                                    <p:set>
                                      <p:cBhvr>
                                        <p:cTn id="63" dur="1" fill="hold">
                                          <p:stCondLst>
                                            <p:cond delay="0"/>
                                          </p:stCondLst>
                                        </p:cTn>
                                        <p:tgtEl>
                                          <p:spTgt spid="91"/>
                                        </p:tgtEl>
                                        <p:attrNameLst>
                                          <p:attrName>style.visibility</p:attrName>
                                        </p:attrNameLst>
                                      </p:cBhvr>
                                      <p:to>
                                        <p:strVal val="visible"/>
                                      </p:to>
                                    </p:set>
                                    <p:animEffect transition="in" filter="fade">
                                      <p:cBhvr>
                                        <p:cTn id="64" dur="500"/>
                                        <p:tgtEl>
                                          <p:spTgt spid="91"/>
                                        </p:tgtEl>
                                      </p:cBhvr>
                                    </p:animEffect>
                                  </p:childTnLst>
                                </p:cTn>
                              </p:par>
                              <p:par>
                                <p:cTn id="65" presetID="10" presetClass="entr" presetSubtype="0" fill="hold" grpId="0" nodeType="withEffect">
                                  <p:stCondLst>
                                    <p:cond delay="6000"/>
                                  </p:stCondLst>
                                  <p:iterate type="lt">
                                    <p:tmPct val="10000"/>
                                  </p:iterate>
                                  <p:childTnLst>
                                    <p:set>
                                      <p:cBhvr>
                                        <p:cTn id="66" dur="1" fill="hold">
                                          <p:stCondLst>
                                            <p:cond delay="0"/>
                                          </p:stCondLst>
                                        </p:cTn>
                                        <p:tgtEl>
                                          <p:spTgt spid="95"/>
                                        </p:tgtEl>
                                        <p:attrNameLst>
                                          <p:attrName>style.visibility</p:attrName>
                                        </p:attrNameLst>
                                      </p:cBhvr>
                                      <p:to>
                                        <p:strVal val="visible"/>
                                      </p:to>
                                    </p:set>
                                    <p:animEffect transition="in" filter="fade">
                                      <p:cBhvr>
                                        <p:cTn id="67" dur="500"/>
                                        <p:tgtEl>
                                          <p:spTgt spid="95"/>
                                        </p:tgtEl>
                                      </p:cBhvr>
                                    </p:animEffect>
                                  </p:childTnLst>
                                </p:cTn>
                              </p:par>
                              <p:par>
                                <p:cTn id="68" presetID="10" presetClass="entr" presetSubtype="0" fill="hold" grpId="0" nodeType="withEffect">
                                  <p:stCondLst>
                                    <p:cond delay="6500"/>
                                  </p:stCondLst>
                                  <p:iterate type="lt">
                                    <p:tmPct val="10000"/>
                                  </p:iterate>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childTnLst>
                                </p:cTn>
                              </p:par>
                              <p:par>
                                <p:cTn id="71" presetID="10" presetClass="entr" presetSubtype="0" fill="hold" grpId="0" nodeType="withEffect">
                                  <p:stCondLst>
                                    <p:cond delay="7500"/>
                                  </p:stCondLst>
                                  <p:iterate type="lt">
                                    <p:tmPct val="10000"/>
                                  </p:iterate>
                                  <p:childTnLst>
                                    <p:set>
                                      <p:cBhvr>
                                        <p:cTn id="72" dur="1" fill="hold">
                                          <p:stCondLst>
                                            <p:cond delay="0"/>
                                          </p:stCondLst>
                                        </p:cTn>
                                        <p:tgtEl>
                                          <p:spTgt spid="101"/>
                                        </p:tgtEl>
                                        <p:attrNameLst>
                                          <p:attrName>style.visibility</p:attrName>
                                        </p:attrNameLst>
                                      </p:cBhvr>
                                      <p:to>
                                        <p:strVal val="visible"/>
                                      </p:to>
                                    </p:set>
                                    <p:animEffect transition="in" filter="fade">
                                      <p:cBhvr>
                                        <p:cTn id="73" dur="500"/>
                                        <p:tgtEl>
                                          <p:spTgt spid="101"/>
                                        </p:tgtEl>
                                      </p:cBhvr>
                                    </p:animEffect>
                                  </p:childTnLst>
                                </p:cTn>
                              </p:par>
                              <p:par>
                                <p:cTn id="74" presetID="10" presetClass="entr" presetSubtype="0" fill="hold" grpId="0" nodeType="withEffect">
                                  <p:stCondLst>
                                    <p:cond delay="8000"/>
                                  </p:stCondLst>
                                  <p:iterate type="lt">
                                    <p:tmPct val="10000"/>
                                  </p:iterate>
                                  <p:childTnLst>
                                    <p:set>
                                      <p:cBhvr>
                                        <p:cTn id="75" dur="1" fill="hold">
                                          <p:stCondLst>
                                            <p:cond delay="0"/>
                                          </p:stCondLst>
                                        </p:cTn>
                                        <p:tgtEl>
                                          <p:spTgt spid="103"/>
                                        </p:tgtEl>
                                        <p:attrNameLst>
                                          <p:attrName>style.visibility</p:attrName>
                                        </p:attrNameLst>
                                      </p:cBhvr>
                                      <p:to>
                                        <p:strVal val="visible"/>
                                      </p:to>
                                    </p:set>
                                    <p:animEffect transition="in" filter="fade">
                                      <p:cBhvr>
                                        <p:cTn id="7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5" grpId="0"/>
      <p:bldP spid="97" grpId="0"/>
      <p:bldP spid="101" grpId="0"/>
      <p:bldP spid="103" grpId="0"/>
      <p:bldP spid="47" grpId="0" bldLvl="0" animBg="1"/>
      <p:bldP spid="48" grpId="0" bldLvl="0" animBg="1"/>
      <p:bldP spid="51" grpId="0" bldLvl="0" animBg="1"/>
      <p:bldP spid="52" grpId="0" bldLvl="0" animBg="1"/>
      <p:bldP spid="55" grpId="0" bldLvl="0" animBg="1"/>
      <p:bldP spid="56" grpId="0" bldLvl="0" animBg="1"/>
      <p:bldP spid="107" grpId="0"/>
      <p:bldP spid="112" grpId="0"/>
      <p:bldP spid="1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153" name="文本框 152"/>
          <p:cNvSpPr txBox="1"/>
          <p:nvPr/>
        </p:nvSpPr>
        <p:spPr>
          <a:xfrm>
            <a:off x="1631315" y="1742440"/>
            <a:ext cx="2375535"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单击此处添加副标题</a:t>
            </a:r>
          </a:p>
        </p:txBody>
      </p:sp>
      <p:sp>
        <p:nvSpPr>
          <p:cNvPr id="155" name="文本框 154"/>
          <p:cNvSpPr txBox="1"/>
          <p:nvPr/>
        </p:nvSpPr>
        <p:spPr>
          <a:xfrm>
            <a:off x="1631404" y="2078210"/>
            <a:ext cx="3561081"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endParaRPr lang="en-US" altLang="zh-CN" sz="1400" dirty="0">
              <a:solidFill>
                <a:schemeClr val="tx1">
                  <a:lumMod val="60000"/>
                  <a:lumOff val="40000"/>
                </a:schemeClr>
              </a:solidFill>
              <a:latin typeface="Arial" panose="020B0604020202020204" pitchFamily="34" charset="0"/>
              <a:ea typeface="华文细黑" panose="02010600040101010101" pitchFamily="2" charset="-122"/>
              <a:cs typeface="Arial" panose="020B0604020202020204" pitchFamily="34" charset="0"/>
            </a:endParaRPr>
          </a:p>
        </p:txBody>
      </p:sp>
      <p:grpSp>
        <p:nvGrpSpPr>
          <p:cNvPr id="160" name="组合 159"/>
          <p:cNvGrpSpPr/>
          <p:nvPr/>
        </p:nvGrpSpPr>
        <p:grpSpPr>
          <a:xfrm>
            <a:off x="1318649" y="1800536"/>
            <a:ext cx="352611" cy="278538"/>
            <a:chOff x="1318649" y="4242684"/>
            <a:chExt cx="352611" cy="278538"/>
          </a:xfrm>
        </p:grpSpPr>
        <p:sp>
          <p:nvSpPr>
            <p:cNvPr id="156" name="矩形 155"/>
            <p:cNvSpPr/>
            <p:nvPr/>
          </p:nvSpPr>
          <p:spPr>
            <a:xfrm>
              <a:off x="1389761" y="4275577"/>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文本框 157"/>
            <p:cNvSpPr txBox="1"/>
            <p:nvPr/>
          </p:nvSpPr>
          <p:spPr>
            <a:xfrm>
              <a:off x="1318649" y="4242684"/>
              <a:ext cx="352611" cy="278538"/>
            </a:xfrm>
            <a:prstGeom prst="rect">
              <a:avLst/>
            </a:prstGeom>
            <a:noFill/>
          </p:spPr>
          <p:txBody>
            <a:bodyPr wrap="square" rtlCol="0">
              <a:spAutoFit/>
            </a:bodyPr>
            <a:lstStyle/>
            <a:p>
              <a:pPr algn="ctr">
                <a:lnSpc>
                  <a:spcPct val="110000"/>
                </a:lnSpc>
              </a:pP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endParaRPr lang="zh-CN" altLang="en-US"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163" name="文本框 162"/>
          <p:cNvSpPr txBox="1"/>
          <p:nvPr/>
        </p:nvSpPr>
        <p:spPr>
          <a:xfrm>
            <a:off x="1631315" y="2809240"/>
            <a:ext cx="308356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单击此处添加副标题</a:t>
            </a:r>
          </a:p>
        </p:txBody>
      </p:sp>
      <p:sp>
        <p:nvSpPr>
          <p:cNvPr id="164" name="文本框 163"/>
          <p:cNvSpPr txBox="1"/>
          <p:nvPr/>
        </p:nvSpPr>
        <p:spPr>
          <a:xfrm>
            <a:off x="1631405" y="3144538"/>
            <a:ext cx="3561080" cy="311432"/>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endParaRPr lang="en-US" altLang="zh-CN" sz="1400" dirty="0">
              <a:solidFill>
                <a:schemeClr val="tx1">
                  <a:lumMod val="60000"/>
                  <a:lumOff val="40000"/>
                </a:schemeClr>
              </a:solidFill>
              <a:latin typeface="Arial" panose="020B0604020202020204" pitchFamily="34" charset="0"/>
              <a:ea typeface="华文细黑" panose="02010600040101010101" pitchFamily="2" charset="-122"/>
              <a:cs typeface="Arial" panose="020B0604020202020204" pitchFamily="34" charset="0"/>
            </a:endParaRPr>
          </a:p>
        </p:txBody>
      </p:sp>
      <p:grpSp>
        <p:nvGrpSpPr>
          <p:cNvPr id="165" name="组合 164"/>
          <p:cNvGrpSpPr/>
          <p:nvPr/>
        </p:nvGrpSpPr>
        <p:grpSpPr>
          <a:xfrm>
            <a:off x="1318649" y="2866864"/>
            <a:ext cx="352611" cy="278538"/>
            <a:chOff x="1318649" y="4242684"/>
            <a:chExt cx="352611" cy="278538"/>
          </a:xfrm>
        </p:grpSpPr>
        <p:sp>
          <p:nvSpPr>
            <p:cNvPr id="166" name="矩形 165"/>
            <p:cNvSpPr/>
            <p:nvPr/>
          </p:nvSpPr>
          <p:spPr>
            <a:xfrm>
              <a:off x="1389761" y="4275577"/>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文本框 166"/>
            <p:cNvSpPr txBox="1"/>
            <p:nvPr/>
          </p:nvSpPr>
          <p:spPr>
            <a:xfrm>
              <a:off x="1318649" y="4242684"/>
              <a:ext cx="352611" cy="278538"/>
            </a:xfrm>
            <a:prstGeom prst="rect">
              <a:avLst/>
            </a:prstGeom>
            <a:noFill/>
          </p:spPr>
          <p:txBody>
            <a:bodyPr wrap="square" rtlCol="0">
              <a:spAutoFit/>
            </a:bodyPr>
            <a:lstStyle/>
            <a:p>
              <a:pPr algn="ctr">
                <a:lnSpc>
                  <a:spcPct val="110000"/>
                </a:lnSpc>
              </a:pP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endParaRPr lang="zh-CN" altLang="en-US"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169" name="文本框 168"/>
          <p:cNvSpPr txBox="1"/>
          <p:nvPr/>
        </p:nvSpPr>
        <p:spPr>
          <a:xfrm>
            <a:off x="1631405" y="3875403"/>
            <a:ext cx="2375444"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单击此处添加副标题</a:t>
            </a:r>
          </a:p>
        </p:txBody>
      </p:sp>
      <p:sp>
        <p:nvSpPr>
          <p:cNvPr id="170" name="文本框 169"/>
          <p:cNvSpPr txBox="1"/>
          <p:nvPr/>
        </p:nvSpPr>
        <p:spPr>
          <a:xfrm>
            <a:off x="1631405" y="4210866"/>
            <a:ext cx="3908842" cy="311432"/>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endParaRPr lang="en-US" altLang="zh-CN" sz="1400" dirty="0">
              <a:solidFill>
                <a:schemeClr val="tx1">
                  <a:lumMod val="60000"/>
                  <a:lumOff val="40000"/>
                </a:schemeClr>
              </a:solidFill>
              <a:latin typeface="Arial" panose="020B0604020202020204" pitchFamily="34" charset="0"/>
              <a:ea typeface="华文细黑" panose="02010600040101010101" pitchFamily="2" charset="-122"/>
              <a:cs typeface="Arial" panose="020B0604020202020204" pitchFamily="34" charset="0"/>
            </a:endParaRPr>
          </a:p>
        </p:txBody>
      </p:sp>
      <p:grpSp>
        <p:nvGrpSpPr>
          <p:cNvPr id="171" name="组合 170"/>
          <p:cNvGrpSpPr/>
          <p:nvPr/>
        </p:nvGrpSpPr>
        <p:grpSpPr>
          <a:xfrm>
            <a:off x="1318649" y="3933192"/>
            <a:ext cx="352611" cy="278538"/>
            <a:chOff x="1318649" y="4242684"/>
            <a:chExt cx="352611" cy="278538"/>
          </a:xfrm>
        </p:grpSpPr>
        <p:sp>
          <p:nvSpPr>
            <p:cNvPr id="172" name="矩形 171"/>
            <p:cNvSpPr/>
            <p:nvPr/>
          </p:nvSpPr>
          <p:spPr>
            <a:xfrm>
              <a:off x="1389761" y="4275577"/>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文本框 172"/>
            <p:cNvSpPr txBox="1"/>
            <p:nvPr/>
          </p:nvSpPr>
          <p:spPr>
            <a:xfrm>
              <a:off x="1318649" y="4242684"/>
              <a:ext cx="352611" cy="278538"/>
            </a:xfrm>
            <a:prstGeom prst="rect">
              <a:avLst/>
            </a:prstGeom>
            <a:noFill/>
          </p:spPr>
          <p:txBody>
            <a:bodyPr wrap="square" rtlCol="0">
              <a:spAutoFit/>
            </a:bodyPr>
            <a:lstStyle/>
            <a:p>
              <a:pPr algn="ctr">
                <a:lnSpc>
                  <a:spcPct val="110000"/>
                </a:lnSpc>
              </a:pP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endParaRPr lang="zh-CN" altLang="en-US"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175" name="文本框 174"/>
          <p:cNvSpPr txBox="1"/>
          <p:nvPr/>
        </p:nvSpPr>
        <p:spPr>
          <a:xfrm>
            <a:off x="1631404" y="4941732"/>
            <a:ext cx="2375445"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单击此处添加副标题</a:t>
            </a:r>
          </a:p>
        </p:txBody>
      </p:sp>
      <p:sp>
        <p:nvSpPr>
          <p:cNvPr id="176" name="文本框 175"/>
          <p:cNvSpPr txBox="1"/>
          <p:nvPr/>
        </p:nvSpPr>
        <p:spPr>
          <a:xfrm>
            <a:off x="1631405" y="5277195"/>
            <a:ext cx="4907754" cy="311432"/>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endParaRPr lang="en-US" altLang="zh-CN" sz="1400" dirty="0">
              <a:solidFill>
                <a:schemeClr val="tx1">
                  <a:lumMod val="60000"/>
                  <a:lumOff val="40000"/>
                </a:schemeClr>
              </a:solidFill>
              <a:latin typeface="Arial" panose="020B0604020202020204" pitchFamily="34" charset="0"/>
              <a:ea typeface="华文细黑" panose="02010600040101010101" pitchFamily="2" charset="-122"/>
              <a:cs typeface="Arial" panose="020B0604020202020204" pitchFamily="34" charset="0"/>
            </a:endParaRPr>
          </a:p>
        </p:txBody>
      </p:sp>
      <p:grpSp>
        <p:nvGrpSpPr>
          <p:cNvPr id="177" name="组合 176"/>
          <p:cNvGrpSpPr/>
          <p:nvPr/>
        </p:nvGrpSpPr>
        <p:grpSpPr>
          <a:xfrm>
            <a:off x="1318649" y="4999521"/>
            <a:ext cx="352611" cy="278538"/>
            <a:chOff x="1318649" y="4242684"/>
            <a:chExt cx="352611" cy="278538"/>
          </a:xfrm>
        </p:grpSpPr>
        <p:sp>
          <p:nvSpPr>
            <p:cNvPr id="178" name="矩形 177"/>
            <p:cNvSpPr/>
            <p:nvPr/>
          </p:nvSpPr>
          <p:spPr>
            <a:xfrm>
              <a:off x="1389761" y="4275577"/>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文本框 178"/>
            <p:cNvSpPr txBox="1"/>
            <p:nvPr/>
          </p:nvSpPr>
          <p:spPr>
            <a:xfrm>
              <a:off x="1318649" y="4242684"/>
              <a:ext cx="352611" cy="278538"/>
            </a:xfrm>
            <a:prstGeom prst="rect">
              <a:avLst/>
            </a:prstGeom>
            <a:noFill/>
          </p:spPr>
          <p:txBody>
            <a:bodyPr wrap="square" rtlCol="0">
              <a:spAutoFit/>
            </a:bodyPr>
            <a:lstStyle/>
            <a:p>
              <a:pPr algn="ctr">
                <a:lnSpc>
                  <a:spcPct val="110000"/>
                </a:lnSpc>
              </a:pP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04</a:t>
              </a:r>
              <a:endParaRPr lang="zh-CN" altLang="en-US"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137" name="Freeform 6"/>
          <p:cNvSpPr/>
          <p:nvPr/>
        </p:nvSpPr>
        <p:spPr bwMode="auto">
          <a:xfrm>
            <a:off x="6204857" y="1836738"/>
            <a:ext cx="3747298" cy="3952582"/>
          </a:xfrm>
          <a:custGeom>
            <a:avLst/>
            <a:gdLst>
              <a:gd name="T0" fmla="*/ 151 w 456"/>
              <a:gd name="T1" fmla="*/ 0 h 481"/>
              <a:gd name="T2" fmla="*/ 214 w 456"/>
              <a:gd name="T3" fmla="*/ 58 h 481"/>
              <a:gd name="T4" fmla="*/ 214 w 456"/>
              <a:gd name="T5" fmla="*/ 56 h 481"/>
              <a:gd name="T6" fmla="*/ 294 w 456"/>
              <a:gd name="T7" fmla="*/ 106 h 481"/>
              <a:gd name="T8" fmla="*/ 294 w 456"/>
              <a:gd name="T9" fmla="*/ 106 h 481"/>
              <a:gd name="T10" fmla="*/ 349 w 456"/>
              <a:gd name="T11" fmla="*/ 91 h 481"/>
              <a:gd name="T12" fmla="*/ 456 w 456"/>
              <a:gd name="T13" fmla="*/ 198 h 481"/>
              <a:gd name="T14" fmla="*/ 349 w 456"/>
              <a:gd name="T15" fmla="*/ 305 h 481"/>
              <a:gd name="T16" fmla="*/ 346 w 456"/>
              <a:gd name="T17" fmla="*/ 304 h 481"/>
              <a:gd name="T18" fmla="*/ 349 w 456"/>
              <a:gd name="T19" fmla="*/ 305 h 481"/>
              <a:gd name="T20" fmla="*/ 329 w 456"/>
              <a:gd name="T21" fmla="*/ 388 h 481"/>
              <a:gd name="T22" fmla="*/ 329 w 456"/>
              <a:gd name="T23" fmla="*/ 387 h 481"/>
              <a:gd name="T24" fmla="*/ 344 w 456"/>
              <a:gd name="T25" fmla="*/ 426 h 481"/>
              <a:gd name="T26" fmla="*/ 288 w 456"/>
              <a:gd name="T27" fmla="*/ 481 h 481"/>
              <a:gd name="T28" fmla="*/ 233 w 456"/>
              <a:gd name="T29" fmla="*/ 426 h 481"/>
              <a:gd name="T30" fmla="*/ 269 w 456"/>
              <a:gd name="T31" fmla="*/ 374 h 481"/>
              <a:gd name="T32" fmla="*/ 268 w 456"/>
              <a:gd name="T33" fmla="*/ 374 h 481"/>
              <a:gd name="T34" fmla="*/ 296 w 456"/>
              <a:gd name="T35" fmla="*/ 291 h 481"/>
              <a:gd name="T36" fmla="*/ 285 w 456"/>
              <a:gd name="T37" fmla="*/ 283 h 481"/>
              <a:gd name="T38" fmla="*/ 287 w 456"/>
              <a:gd name="T39" fmla="*/ 284 h 481"/>
              <a:gd name="T40" fmla="*/ 200 w 456"/>
              <a:gd name="T41" fmla="*/ 353 h 481"/>
              <a:gd name="T42" fmla="*/ 200 w 456"/>
              <a:gd name="T43" fmla="*/ 352 h 481"/>
              <a:gd name="T44" fmla="*/ 200 w 456"/>
              <a:gd name="T45" fmla="*/ 359 h 481"/>
              <a:gd name="T46" fmla="*/ 143 w 456"/>
              <a:gd name="T47" fmla="*/ 416 h 481"/>
              <a:gd name="T48" fmla="*/ 86 w 456"/>
              <a:gd name="T49" fmla="*/ 359 h 481"/>
              <a:gd name="T50" fmla="*/ 143 w 456"/>
              <a:gd name="T51" fmla="*/ 302 h 481"/>
              <a:gd name="T52" fmla="*/ 160 w 456"/>
              <a:gd name="T53" fmla="*/ 305 h 481"/>
              <a:gd name="T54" fmla="*/ 160 w 456"/>
              <a:gd name="T55" fmla="*/ 304 h 481"/>
              <a:gd name="T56" fmla="*/ 249 w 456"/>
              <a:gd name="T57" fmla="*/ 236 h 481"/>
              <a:gd name="T58" fmla="*/ 245 w 456"/>
              <a:gd name="T59" fmla="*/ 224 h 481"/>
              <a:gd name="T60" fmla="*/ 246 w 456"/>
              <a:gd name="T61" fmla="*/ 227 h 481"/>
              <a:gd name="T62" fmla="*/ 139 w 456"/>
              <a:gd name="T63" fmla="*/ 240 h 481"/>
              <a:gd name="T64" fmla="*/ 139 w 456"/>
              <a:gd name="T65" fmla="*/ 239 h 481"/>
              <a:gd name="T66" fmla="*/ 75 w 456"/>
              <a:gd name="T67" fmla="*/ 274 h 481"/>
              <a:gd name="T68" fmla="*/ 0 w 456"/>
              <a:gd name="T69" fmla="*/ 199 h 481"/>
              <a:gd name="T70" fmla="*/ 75 w 456"/>
              <a:gd name="T71" fmla="*/ 123 h 481"/>
              <a:gd name="T72" fmla="*/ 141 w 456"/>
              <a:gd name="T73" fmla="*/ 161 h 481"/>
              <a:gd name="T74" fmla="*/ 141 w 456"/>
              <a:gd name="T75" fmla="*/ 161 h 481"/>
              <a:gd name="T76" fmla="*/ 246 w 456"/>
              <a:gd name="T77" fmla="*/ 170 h 481"/>
              <a:gd name="T78" fmla="*/ 157 w 456"/>
              <a:gd name="T79" fmla="*/ 127 h 481"/>
              <a:gd name="T80" fmla="*/ 157 w 456"/>
              <a:gd name="T81" fmla="*/ 127 h 481"/>
              <a:gd name="T82" fmla="*/ 151 w 456"/>
              <a:gd name="T83" fmla="*/ 128 h 481"/>
              <a:gd name="T84" fmla="*/ 87 w 456"/>
              <a:gd name="T85" fmla="*/ 64 h 481"/>
              <a:gd name="T86" fmla="*/ 151 w 456"/>
              <a:gd name="T8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6" h="481">
                <a:moveTo>
                  <a:pt x="151" y="0"/>
                </a:moveTo>
                <a:cubicBezTo>
                  <a:pt x="184" y="0"/>
                  <a:pt x="211" y="25"/>
                  <a:pt x="214" y="58"/>
                </a:cubicBezTo>
                <a:cubicBezTo>
                  <a:pt x="214" y="57"/>
                  <a:pt x="214" y="57"/>
                  <a:pt x="214" y="56"/>
                </a:cubicBezTo>
                <a:cubicBezTo>
                  <a:pt x="238" y="102"/>
                  <a:pt x="265" y="119"/>
                  <a:pt x="294" y="106"/>
                </a:cubicBezTo>
                <a:cubicBezTo>
                  <a:pt x="294" y="106"/>
                  <a:pt x="294" y="106"/>
                  <a:pt x="294" y="106"/>
                </a:cubicBezTo>
                <a:cubicBezTo>
                  <a:pt x="310" y="96"/>
                  <a:pt x="329" y="91"/>
                  <a:pt x="349" y="91"/>
                </a:cubicBezTo>
                <a:cubicBezTo>
                  <a:pt x="408" y="91"/>
                  <a:pt x="456" y="138"/>
                  <a:pt x="456" y="198"/>
                </a:cubicBezTo>
                <a:cubicBezTo>
                  <a:pt x="456" y="257"/>
                  <a:pt x="408" y="305"/>
                  <a:pt x="349" y="305"/>
                </a:cubicBezTo>
                <a:cubicBezTo>
                  <a:pt x="348" y="305"/>
                  <a:pt x="347" y="305"/>
                  <a:pt x="346" y="304"/>
                </a:cubicBezTo>
                <a:cubicBezTo>
                  <a:pt x="347" y="305"/>
                  <a:pt x="348" y="305"/>
                  <a:pt x="349" y="305"/>
                </a:cubicBezTo>
                <a:cubicBezTo>
                  <a:pt x="327" y="333"/>
                  <a:pt x="320" y="361"/>
                  <a:pt x="329" y="388"/>
                </a:cubicBezTo>
                <a:cubicBezTo>
                  <a:pt x="329" y="387"/>
                  <a:pt x="329" y="387"/>
                  <a:pt x="329" y="387"/>
                </a:cubicBezTo>
                <a:cubicBezTo>
                  <a:pt x="338" y="397"/>
                  <a:pt x="344" y="411"/>
                  <a:pt x="344" y="426"/>
                </a:cubicBezTo>
                <a:cubicBezTo>
                  <a:pt x="344" y="456"/>
                  <a:pt x="319" y="481"/>
                  <a:pt x="288" y="481"/>
                </a:cubicBezTo>
                <a:cubicBezTo>
                  <a:pt x="258" y="481"/>
                  <a:pt x="233" y="456"/>
                  <a:pt x="233" y="426"/>
                </a:cubicBezTo>
                <a:cubicBezTo>
                  <a:pt x="233" y="402"/>
                  <a:pt x="248" y="381"/>
                  <a:pt x="269" y="374"/>
                </a:cubicBezTo>
                <a:cubicBezTo>
                  <a:pt x="269" y="374"/>
                  <a:pt x="269" y="374"/>
                  <a:pt x="268" y="374"/>
                </a:cubicBezTo>
                <a:cubicBezTo>
                  <a:pt x="292" y="351"/>
                  <a:pt x="301" y="323"/>
                  <a:pt x="296" y="291"/>
                </a:cubicBezTo>
                <a:cubicBezTo>
                  <a:pt x="302" y="294"/>
                  <a:pt x="286" y="284"/>
                  <a:pt x="285" y="283"/>
                </a:cubicBezTo>
                <a:cubicBezTo>
                  <a:pt x="286" y="284"/>
                  <a:pt x="286" y="284"/>
                  <a:pt x="287" y="284"/>
                </a:cubicBezTo>
                <a:cubicBezTo>
                  <a:pt x="259" y="282"/>
                  <a:pt x="230" y="305"/>
                  <a:pt x="200" y="353"/>
                </a:cubicBezTo>
                <a:cubicBezTo>
                  <a:pt x="200" y="352"/>
                  <a:pt x="200" y="352"/>
                  <a:pt x="200" y="352"/>
                </a:cubicBezTo>
                <a:cubicBezTo>
                  <a:pt x="200" y="354"/>
                  <a:pt x="200" y="357"/>
                  <a:pt x="200" y="359"/>
                </a:cubicBezTo>
                <a:cubicBezTo>
                  <a:pt x="200" y="391"/>
                  <a:pt x="175" y="416"/>
                  <a:pt x="143" y="416"/>
                </a:cubicBezTo>
                <a:cubicBezTo>
                  <a:pt x="112" y="416"/>
                  <a:pt x="86" y="391"/>
                  <a:pt x="86" y="359"/>
                </a:cubicBezTo>
                <a:cubicBezTo>
                  <a:pt x="86" y="328"/>
                  <a:pt x="112" y="302"/>
                  <a:pt x="143" y="302"/>
                </a:cubicBezTo>
                <a:cubicBezTo>
                  <a:pt x="149" y="302"/>
                  <a:pt x="155" y="303"/>
                  <a:pt x="160" y="305"/>
                </a:cubicBezTo>
                <a:cubicBezTo>
                  <a:pt x="160" y="304"/>
                  <a:pt x="160" y="304"/>
                  <a:pt x="160" y="304"/>
                </a:cubicBezTo>
                <a:cubicBezTo>
                  <a:pt x="209" y="296"/>
                  <a:pt x="239" y="274"/>
                  <a:pt x="249" y="236"/>
                </a:cubicBezTo>
                <a:cubicBezTo>
                  <a:pt x="250" y="237"/>
                  <a:pt x="246" y="227"/>
                  <a:pt x="245" y="224"/>
                </a:cubicBezTo>
                <a:cubicBezTo>
                  <a:pt x="246" y="225"/>
                  <a:pt x="246" y="226"/>
                  <a:pt x="246" y="227"/>
                </a:cubicBezTo>
                <a:cubicBezTo>
                  <a:pt x="207" y="206"/>
                  <a:pt x="171" y="210"/>
                  <a:pt x="139" y="240"/>
                </a:cubicBezTo>
                <a:cubicBezTo>
                  <a:pt x="139" y="239"/>
                  <a:pt x="139" y="239"/>
                  <a:pt x="139" y="239"/>
                </a:cubicBezTo>
                <a:cubicBezTo>
                  <a:pt x="126" y="260"/>
                  <a:pt x="102" y="274"/>
                  <a:pt x="75" y="274"/>
                </a:cubicBezTo>
                <a:cubicBezTo>
                  <a:pt x="34" y="274"/>
                  <a:pt x="0" y="240"/>
                  <a:pt x="0" y="199"/>
                </a:cubicBezTo>
                <a:cubicBezTo>
                  <a:pt x="0" y="157"/>
                  <a:pt x="34" y="123"/>
                  <a:pt x="75" y="123"/>
                </a:cubicBezTo>
                <a:cubicBezTo>
                  <a:pt x="103" y="123"/>
                  <a:pt x="128" y="138"/>
                  <a:pt x="141" y="161"/>
                </a:cubicBezTo>
                <a:cubicBezTo>
                  <a:pt x="141" y="161"/>
                  <a:pt x="141" y="161"/>
                  <a:pt x="141" y="161"/>
                </a:cubicBezTo>
                <a:cubicBezTo>
                  <a:pt x="176" y="187"/>
                  <a:pt x="211" y="190"/>
                  <a:pt x="246" y="170"/>
                </a:cubicBezTo>
                <a:cubicBezTo>
                  <a:pt x="237" y="141"/>
                  <a:pt x="207" y="127"/>
                  <a:pt x="157" y="127"/>
                </a:cubicBezTo>
                <a:cubicBezTo>
                  <a:pt x="157" y="127"/>
                  <a:pt x="157" y="127"/>
                  <a:pt x="157" y="127"/>
                </a:cubicBezTo>
                <a:cubicBezTo>
                  <a:pt x="155" y="128"/>
                  <a:pt x="153" y="128"/>
                  <a:pt x="151" y="128"/>
                </a:cubicBezTo>
                <a:cubicBezTo>
                  <a:pt x="116" y="128"/>
                  <a:pt x="87" y="99"/>
                  <a:pt x="87" y="64"/>
                </a:cubicBezTo>
                <a:cubicBezTo>
                  <a:pt x="87" y="29"/>
                  <a:pt x="116" y="0"/>
                  <a:pt x="151" y="0"/>
                </a:cubicBezTo>
                <a:close/>
              </a:path>
            </a:pathLst>
          </a:custGeom>
          <a:solidFill>
            <a:schemeClr val="tx1">
              <a:lumMod val="40000"/>
              <a:lumOff val="60000"/>
            </a:schemeClr>
          </a:solid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138" name="椭圆 137"/>
          <p:cNvSpPr/>
          <p:nvPr/>
        </p:nvSpPr>
        <p:spPr>
          <a:xfrm>
            <a:off x="6205410" y="2849226"/>
            <a:ext cx="1241249" cy="1241249"/>
          </a:xfrm>
          <a:prstGeom prst="ellipse">
            <a:avLst/>
          </a:prstGeom>
          <a:gradFill flip="none" rotWithShape="1">
            <a:gsLst>
              <a:gs pos="50000">
                <a:schemeClr val="bg1">
                  <a:lumMod val="65000"/>
                </a:schemeClr>
              </a:gs>
              <a:gs pos="0">
                <a:schemeClr val="bg1">
                  <a:lumMod val="75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9" name="椭圆 138"/>
          <p:cNvSpPr/>
          <p:nvPr/>
        </p:nvSpPr>
        <p:spPr>
          <a:xfrm>
            <a:off x="8215001" y="2590318"/>
            <a:ext cx="1737155" cy="1737155"/>
          </a:xfrm>
          <a:prstGeom prst="ellipse">
            <a:avLst/>
          </a:prstGeom>
          <a:gradFill flip="none" rotWithShape="1">
            <a:gsLst>
              <a:gs pos="38000">
                <a:schemeClr val="bg1">
                  <a:lumMod val="65000"/>
                </a:schemeClr>
              </a:gs>
              <a:gs pos="0">
                <a:schemeClr val="bg1">
                  <a:lumMod val="75000"/>
                </a:schemeClr>
              </a:gs>
            </a:gsLst>
            <a:lin ang="90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0" name="椭圆 139"/>
          <p:cNvSpPr/>
          <p:nvPr/>
        </p:nvSpPr>
        <p:spPr>
          <a:xfrm>
            <a:off x="6917119" y="1831891"/>
            <a:ext cx="1058713" cy="1058713"/>
          </a:xfrm>
          <a:prstGeom prst="ellipse">
            <a:avLst/>
          </a:prstGeom>
          <a:gradFill flip="none" rotWithShape="1">
            <a:gsLst>
              <a:gs pos="50000">
                <a:schemeClr val="bg1">
                  <a:lumMod val="65000"/>
                </a:schemeClr>
              </a:gs>
              <a:gs pos="0">
                <a:schemeClr val="bg1">
                  <a:lumMod val="75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cxnSp>
        <p:nvCxnSpPr>
          <p:cNvPr id="141" name="直接连接符 140"/>
          <p:cNvCxnSpPr/>
          <p:nvPr/>
        </p:nvCxnSpPr>
        <p:spPr>
          <a:xfrm rot="180000">
            <a:off x="7758826" y="2590318"/>
            <a:ext cx="782760" cy="49715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V="1">
            <a:off x="7202579" y="3441882"/>
            <a:ext cx="1112497" cy="1612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3" name="椭圆 142"/>
          <p:cNvSpPr/>
          <p:nvPr/>
        </p:nvSpPr>
        <p:spPr>
          <a:xfrm>
            <a:off x="6905140" y="4314482"/>
            <a:ext cx="949191" cy="949191"/>
          </a:xfrm>
          <a:prstGeom prst="ellipse">
            <a:avLst/>
          </a:prstGeom>
          <a:gradFill flip="none" rotWithShape="1">
            <a:gsLst>
              <a:gs pos="50000">
                <a:schemeClr val="bg1">
                  <a:lumMod val="65000"/>
                </a:schemeClr>
              </a:gs>
              <a:gs pos="0">
                <a:schemeClr val="bg1">
                  <a:lumMod val="75000"/>
                </a:schemeClr>
              </a:gs>
            </a:gsLst>
            <a:lin ang="20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cxnSp>
        <p:nvCxnSpPr>
          <p:cNvPr id="144" name="直接连接符 143"/>
          <p:cNvCxnSpPr/>
          <p:nvPr/>
        </p:nvCxnSpPr>
        <p:spPr>
          <a:xfrm rot="21480000" flipV="1">
            <a:off x="7519268" y="3825947"/>
            <a:ext cx="1080587" cy="86481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5" name="椭圆 144"/>
          <p:cNvSpPr/>
          <p:nvPr/>
        </p:nvSpPr>
        <p:spPr>
          <a:xfrm>
            <a:off x="8103178" y="4854723"/>
            <a:ext cx="949568" cy="949568"/>
          </a:xfrm>
          <a:prstGeom prst="ellipse">
            <a:avLst/>
          </a:prstGeom>
          <a:gradFill flip="none" rotWithShape="1">
            <a:gsLst>
              <a:gs pos="50000">
                <a:schemeClr val="bg1">
                  <a:lumMod val="65000"/>
                </a:schemeClr>
              </a:gs>
              <a:gs pos="0">
                <a:schemeClr val="bg1">
                  <a:lumMod val="65000"/>
                </a:schemeClr>
              </a:gs>
            </a:gsLst>
            <a:lin ang="180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cxnSp>
        <p:nvCxnSpPr>
          <p:cNvPr id="146" name="直接连接符 145"/>
          <p:cNvCxnSpPr/>
          <p:nvPr/>
        </p:nvCxnSpPr>
        <p:spPr>
          <a:xfrm rot="19380000" flipV="1">
            <a:off x="8229764" y="4147407"/>
            <a:ext cx="1080587" cy="86481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7" name="椭圆 146"/>
          <p:cNvSpPr/>
          <p:nvPr/>
        </p:nvSpPr>
        <p:spPr>
          <a:xfrm>
            <a:off x="7022113" y="1935271"/>
            <a:ext cx="857922" cy="85792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8" name="椭圆 147"/>
          <p:cNvSpPr/>
          <p:nvPr/>
        </p:nvSpPr>
        <p:spPr>
          <a:xfrm>
            <a:off x="6312648" y="2952700"/>
            <a:ext cx="1040459" cy="104045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9" name="椭圆 148"/>
          <p:cNvSpPr/>
          <p:nvPr/>
        </p:nvSpPr>
        <p:spPr>
          <a:xfrm>
            <a:off x="6992173" y="4409704"/>
            <a:ext cx="766654" cy="7666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0" name="椭圆 149"/>
          <p:cNvSpPr/>
          <p:nvPr/>
        </p:nvSpPr>
        <p:spPr>
          <a:xfrm>
            <a:off x="8199382" y="4950927"/>
            <a:ext cx="766816" cy="76681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1" name="椭圆 150"/>
          <p:cNvSpPr/>
          <p:nvPr/>
        </p:nvSpPr>
        <p:spPr>
          <a:xfrm>
            <a:off x="8339673" y="2705329"/>
            <a:ext cx="1496800" cy="1496800"/>
          </a:xfrm>
          <a:prstGeom prst="ellipse">
            <a:avLst/>
          </a:prstGeom>
          <a:solidFill>
            <a:schemeClr val="tx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1" name="文本框 180"/>
          <p:cNvSpPr txBox="1"/>
          <p:nvPr/>
        </p:nvSpPr>
        <p:spPr>
          <a:xfrm>
            <a:off x="8414224" y="2998951"/>
            <a:ext cx="1368042" cy="923330"/>
          </a:xfrm>
          <a:prstGeom prst="rect">
            <a:avLst/>
          </a:prstGeom>
          <a:noFill/>
        </p:spPr>
        <p:txBody>
          <a:bodyPr wrap="square" rtlCol="0">
            <a:spAutoFit/>
          </a:bodyPr>
          <a:lstStyle/>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a:t>
            </a:r>
            <a:endPar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a:t>
            </a:r>
            <a:endPar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文本</a:t>
            </a:r>
          </a:p>
        </p:txBody>
      </p:sp>
      <p:sp>
        <p:nvSpPr>
          <p:cNvPr id="199" name="文本框 198"/>
          <p:cNvSpPr txBox="1"/>
          <p:nvPr/>
        </p:nvSpPr>
        <p:spPr>
          <a:xfrm>
            <a:off x="6929673" y="2110627"/>
            <a:ext cx="1046159" cy="64516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p>
          <a:p>
            <a:pPr algn="ct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00" name="文本框 199"/>
          <p:cNvSpPr txBox="1"/>
          <p:nvPr/>
        </p:nvSpPr>
        <p:spPr>
          <a:xfrm>
            <a:off x="6312241" y="3230454"/>
            <a:ext cx="1046159" cy="64516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p>
          <a:p>
            <a:pPr algn="ct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18" name="文本框 217"/>
          <p:cNvSpPr txBox="1"/>
          <p:nvPr/>
        </p:nvSpPr>
        <p:spPr>
          <a:xfrm>
            <a:off x="6856444" y="4632619"/>
            <a:ext cx="1046159" cy="64516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p>
          <a:p>
            <a:pPr algn="ct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19" name="文本框 218"/>
          <p:cNvSpPr txBox="1"/>
          <p:nvPr/>
        </p:nvSpPr>
        <p:spPr>
          <a:xfrm>
            <a:off x="8060157" y="5144688"/>
            <a:ext cx="1046159" cy="64516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04</a:t>
            </a:r>
          </a:p>
          <a:p>
            <a:pPr algn="ct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0"/>
                                  </p:stCondLst>
                                  <p:childTnLst>
                                    <p:set>
                                      <p:cBhvr>
                                        <p:cTn id="6" dur="1" fill="hold">
                                          <p:stCondLst>
                                            <p:cond delay="0"/>
                                          </p:stCondLst>
                                        </p:cTn>
                                        <p:tgtEl>
                                          <p:spTgt spid="137"/>
                                        </p:tgtEl>
                                        <p:attrNameLst>
                                          <p:attrName>style.visibility</p:attrName>
                                        </p:attrNameLst>
                                      </p:cBhvr>
                                      <p:to>
                                        <p:strVal val="visible"/>
                                      </p:to>
                                    </p:set>
                                    <p:anim calcmode="lin" valueType="num">
                                      <p:cBhvr>
                                        <p:cTn id="7" dur="500" fill="hold"/>
                                        <p:tgtEl>
                                          <p:spTgt spid="137"/>
                                        </p:tgtEl>
                                        <p:attrNameLst>
                                          <p:attrName>ppt_w</p:attrName>
                                        </p:attrNameLst>
                                      </p:cBhvr>
                                      <p:tavLst>
                                        <p:tav tm="0">
                                          <p:val>
                                            <p:fltVal val="0"/>
                                          </p:val>
                                        </p:tav>
                                        <p:tav tm="100000">
                                          <p:val>
                                            <p:strVal val="#ppt_w"/>
                                          </p:val>
                                        </p:tav>
                                      </p:tavLst>
                                    </p:anim>
                                    <p:anim calcmode="lin" valueType="num">
                                      <p:cBhvr>
                                        <p:cTn id="8" dur="500" fill="hold"/>
                                        <p:tgtEl>
                                          <p:spTgt spid="137"/>
                                        </p:tgtEl>
                                        <p:attrNameLst>
                                          <p:attrName>ppt_h</p:attrName>
                                        </p:attrNameLst>
                                      </p:cBhvr>
                                      <p:tavLst>
                                        <p:tav tm="0">
                                          <p:val>
                                            <p:fltVal val="0"/>
                                          </p:val>
                                        </p:tav>
                                        <p:tav tm="100000">
                                          <p:val>
                                            <p:strVal val="#ppt_h"/>
                                          </p:val>
                                        </p:tav>
                                      </p:tavLst>
                                    </p:anim>
                                    <p:animEffect transition="in" filter="fade">
                                      <p:cBhvr>
                                        <p:cTn id="9" dur="500"/>
                                        <p:tgtEl>
                                          <p:spTgt spid="137"/>
                                        </p:tgtEl>
                                      </p:cBhvr>
                                    </p:animEffect>
                                  </p:childTnLst>
                                </p:cTn>
                              </p:par>
                              <p:par>
                                <p:cTn id="10" presetID="2" presetClass="entr" presetSubtype="3" fill="hold" grpId="0" nodeType="withEffect">
                                  <p:stCondLst>
                                    <p:cond delay="3000"/>
                                  </p:stCondLst>
                                  <p:childTnLst>
                                    <p:set>
                                      <p:cBhvr>
                                        <p:cTn id="11" dur="1" fill="hold">
                                          <p:stCondLst>
                                            <p:cond delay="0"/>
                                          </p:stCondLst>
                                        </p:cTn>
                                        <p:tgtEl>
                                          <p:spTgt spid="151"/>
                                        </p:tgtEl>
                                        <p:attrNameLst>
                                          <p:attrName>style.visibility</p:attrName>
                                        </p:attrNameLst>
                                      </p:cBhvr>
                                      <p:to>
                                        <p:strVal val="visible"/>
                                      </p:to>
                                    </p:set>
                                    <p:anim calcmode="lin" valueType="num">
                                      <p:cBhvr additive="base">
                                        <p:cTn id="12" dur="500" fill="hold"/>
                                        <p:tgtEl>
                                          <p:spTgt spid="151"/>
                                        </p:tgtEl>
                                        <p:attrNameLst>
                                          <p:attrName>ppt_x</p:attrName>
                                        </p:attrNameLst>
                                      </p:cBhvr>
                                      <p:tavLst>
                                        <p:tav tm="0">
                                          <p:val>
                                            <p:strVal val="1+#ppt_w/2"/>
                                          </p:val>
                                        </p:tav>
                                        <p:tav tm="100000">
                                          <p:val>
                                            <p:strVal val="#ppt_x"/>
                                          </p:val>
                                        </p:tav>
                                      </p:tavLst>
                                    </p:anim>
                                    <p:anim calcmode="lin" valueType="num">
                                      <p:cBhvr additive="base">
                                        <p:cTn id="13" dur="500" fill="hold"/>
                                        <p:tgtEl>
                                          <p:spTgt spid="151"/>
                                        </p:tgtEl>
                                        <p:attrNameLst>
                                          <p:attrName>ppt_y</p:attrName>
                                        </p:attrNameLst>
                                      </p:cBhvr>
                                      <p:tavLst>
                                        <p:tav tm="0">
                                          <p:val>
                                            <p:strVal val="0-#ppt_h/2"/>
                                          </p:val>
                                        </p:tav>
                                        <p:tav tm="100000">
                                          <p:val>
                                            <p:strVal val="#ppt_y"/>
                                          </p:val>
                                        </p:tav>
                                      </p:tavLst>
                                    </p:anim>
                                  </p:childTnLst>
                                </p:cTn>
                              </p:par>
                              <p:par>
                                <p:cTn id="14" presetID="2" presetClass="entr" presetSubtype="9" fill="hold" grpId="0" nodeType="withEffect">
                                  <p:stCondLst>
                                    <p:cond delay="3000"/>
                                  </p:stCondLst>
                                  <p:childTnLst>
                                    <p:set>
                                      <p:cBhvr>
                                        <p:cTn id="15" dur="1" fill="hold">
                                          <p:stCondLst>
                                            <p:cond delay="0"/>
                                          </p:stCondLst>
                                        </p:cTn>
                                        <p:tgtEl>
                                          <p:spTgt spid="147"/>
                                        </p:tgtEl>
                                        <p:attrNameLst>
                                          <p:attrName>style.visibility</p:attrName>
                                        </p:attrNameLst>
                                      </p:cBhvr>
                                      <p:to>
                                        <p:strVal val="visible"/>
                                      </p:to>
                                    </p:set>
                                    <p:anim calcmode="lin" valueType="num">
                                      <p:cBhvr additive="base">
                                        <p:cTn id="16" dur="500" fill="hold"/>
                                        <p:tgtEl>
                                          <p:spTgt spid="147"/>
                                        </p:tgtEl>
                                        <p:attrNameLst>
                                          <p:attrName>ppt_x</p:attrName>
                                        </p:attrNameLst>
                                      </p:cBhvr>
                                      <p:tavLst>
                                        <p:tav tm="0">
                                          <p:val>
                                            <p:strVal val="0-#ppt_w/2"/>
                                          </p:val>
                                        </p:tav>
                                        <p:tav tm="100000">
                                          <p:val>
                                            <p:strVal val="#ppt_x"/>
                                          </p:val>
                                        </p:tav>
                                      </p:tavLst>
                                    </p:anim>
                                    <p:anim calcmode="lin" valueType="num">
                                      <p:cBhvr additive="base">
                                        <p:cTn id="17" dur="500" fill="hold"/>
                                        <p:tgtEl>
                                          <p:spTgt spid="147"/>
                                        </p:tgtEl>
                                        <p:attrNameLst>
                                          <p:attrName>ppt_y</p:attrName>
                                        </p:attrNameLst>
                                      </p:cBhvr>
                                      <p:tavLst>
                                        <p:tav tm="0">
                                          <p:val>
                                            <p:strVal val="0-#ppt_h/2"/>
                                          </p:val>
                                        </p:tav>
                                        <p:tav tm="100000">
                                          <p:val>
                                            <p:strVal val="#ppt_y"/>
                                          </p:val>
                                        </p:tav>
                                      </p:tavLst>
                                    </p:anim>
                                  </p:childTnLst>
                                </p:cTn>
                              </p:par>
                              <p:par>
                                <p:cTn id="18" presetID="2" presetClass="entr" presetSubtype="8" fill="hold" grpId="0" nodeType="withEffect">
                                  <p:stCondLst>
                                    <p:cond delay="3000"/>
                                  </p:stCondLst>
                                  <p:childTnLst>
                                    <p:set>
                                      <p:cBhvr>
                                        <p:cTn id="19" dur="1" fill="hold">
                                          <p:stCondLst>
                                            <p:cond delay="0"/>
                                          </p:stCondLst>
                                        </p:cTn>
                                        <p:tgtEl>
                                          <p:spTgt spid="148"/>
                                        </p:tgtEl>
                                        <p:attrNameLst>
                                          <p:attrName>style.visibility</p:attrName>
                                        </p:attrNameLst>
                                      </p:cBhvr>
                                      <p:to>
                                        <p:strVal val="visible"/>
                                      </p:to>
                                    </p:set>
                                    <p:anim calcmode="lin" valueType="num">
                                      <p:cBhvr additive="base">
                                        <p:cTn id="20" dur="500" fill="hold"/>
                                        <p:tgtEl>
                                          <p:spTgt spid="148"/>
                                        </p:tgtEl>
                                        <p:attrNameLst>
                                          <p:attrName>ppt_x</p:attrName>
                                        </p:attrNameLst>
                                      </p:cBhvr>
                                      <p:tavLst>
                                        <p:tav tm="0">
                                          <p:val>
                                            <p:strVal val="0-#ppt_w/2"/>
                                          </p:val>
                                        </p:tav>
                                        <p:tav tm="100000">
                                          <p:val>
                                            <p:strVal val="#ppt_x"/>
                                          </p:val>
                                        </p:tav>
                                      </p:tavLst>
                                    </p:anim>
                                    <p:anim calcmode="lin" valueType="num">
                                      <p:cBhvr additive="base">
                                        <p:cTn id="21" dur="500" fill="hold"/>
                                        <p:tgtEl>
                                          <p:spTgt spid="148"/>
                                        </p:tgtEl>
                                        <p:attrNameLst>
                                          <p:attrName>ppt_y</p:attrName>
                                        </p:attrNameLst>
                                      </p:cBhvr>
                                      <p:tavLst>
                                        <p:tav tm="0">
                                          <p:val>
                                            <p:strVal val="#ppt_y"/>
                                          </p:val>
                                        </p:tav>
                                        <p:tav tm="100000">
                                          <p:val>
                                            <p:strVal val="#ppt_y"/>
                                          </p:val>
                                        </p:tav>
                                      </p:tavLst>
                                    </p:anim>
                                  </p:childTnLst>
                                </p:cTn>
                              </p:par>
                              <p:par>
                                <p:cTn id="22" presetID="2" presetClass="entr" presetSubtype="12" fill="hold" grpId="0" nodeType="withEffect">
                                  <p:stCondLst>
                                    <p:cond delay="3000"/>
                                  </p:stCondLst>
                                  <p:childTnLst>
                                    <p:set>
                                      <p:cBhvr>
                                        <p:cTn id="23" dur="1" fill="hold">
                                          <p:stCondLst>
                                            <p:cond delay="0"/>
                                          </p:stCondLst>
                                        </p:cTn>
                                        <p:tgtEl>
                                          <p:spTgt spid="149"/>
                                        </p:tgtEl>
                                        <p:attrNameLst>
                                          <p:attrName>style.visibility</p:attrName>
                                        </p:attrNameLst>
                                      </p:cBhvr>
                                      <p:to>
                                        <p:strVal val="visible"/>
                                      </p:to>
                                    </p:set>
                                    <p:anim calcmode="lin" valueType="num">
                                      <p:cBhvr additive="base">
                                        <p:cTn id="24" dur="500" fill="hold"/>
                                        <p:tgtEl>
                                          <p:spTgt spid="149"/>
                                        </p:tgtEl>
                                        <p:attrNameLst>
                                          <p:attrName>ppt_x</p:attrName>
                                        </p:attrNameLst>
                                      </p:cBhvr>
                                      <p:tavLst>
                                        <p:tav tm="0">
                                          <p:val>
                                            <p:strVal val="0-#ppt_w/2"/>
                                          </p:val>
                                        </p:tav>
                                        <p:tav tm="100000">
                                          <p:val>
                                            <p:strVal val="#ppt_x"/>
                                          </p:val>
                                        </p:tav>
                                      </p:tavLst>
                                    </p:anim>
                                    <p:anim calcmode="lin" valueType="num">
                                      <p:cBhvr additive="base">
                                        <p:cTn id="25" dur="500" fill="hold"/>
                                        <p:tgtEl>
                                          <p:spTgt spid="14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3000"/>
                                  </p:stCondLst>
                                  <p:childTnLst>
                                    <p:set>
                                      <p:cBhvr>
                                        <p:cTn id="27" dur="1" fill="hold">
                                          <p:stCondLst>
                                            <p:cond delay="0"/>
                                          </p:stCondLst>
                                        </p:cTn>
                                        <p:tgtEl>
                                          <p:spTgt spid="150"/>
                                        </p:tgtEl>
                                        <p:attrNameLst>
                                          <p:attrName>style.visibility</p:attrName>
                                        </p:attrNameLst>
                                      </p:cBhvr>
                                      <p:to>
                                        <p:strVal val="visible"/>
                                      </p:to>
                                    </p:set>
                                    <p:anim calcmode="lin" valueType="num">
                                      <p:cBhvr additive="base">
                                        <p:cTn id="28" dur="500" fill="hold"/>
                                        <p:tgtEl>
                                          <p:spTgt spid="150"/>
                                        </p:tgtEl>
                                        <p:attrNameLst>
                                          <p:attrName>ppt_x</p:attrName>
                                        </p:attrNameLst>
                                      </p:cBhvr>
                                      <p:tavLst>
                                        <p:tav tm="0">
                                          <p:val>
                                            <p:strVal val="#ppt_x"/>
                                          </p:val>
                                        </p:tav>
                                        <p:tav tm="100000">
                                          <p:val>
                                            <p:strVal val="#ppt_x"/>
                                          </p:val>
                                        </p:tav>
                                      </p:tavLst>
                                    </p:anim>
                                    <p:anim calcmode="lin" valueType="num">
                                      <p:cBhvr additive="base">
                                        <p:cTn id="29" dur="500" fill="hold"/>
                                        <p:tgtEl>
                                          <p:spTgt spid="150"/>
                                        </p:tgtEl>
                                        <p:attrNameLst>
                                          <p:attrName>ppt_y</p:attrName>
                                        </p:attrNameLst>
                                      </p:cBhvr>
                                      <p:tavLst>
                                        <p:tav tm="0">
                                          <p:val>
                                            <p:strVal val="1+#ppt_h/2"/>
                                          </p:val>
                                        </p:tav>
                                        <p:tav tm="100000">
                                          <p:val>
                                            <p:strVal val="#ppt_y"/>
                                          </p:val>
                                        </p:tav>
                                      </p:tavLst>
                                    </p:anim>
                                  </p:childTnLst>
                                </p:cTn>
                              </p:par>
                              <p:par>
                                <p:cTn id="30" presetID="53" presetClass="entr" presetSubtype="16" fill="hold" grpId="0" nodeType="withEffect">
                                  <p:stCondLst>
                                    <p:cond delay="3500"/>
                                  </p:stCondLst>
                                  <p:childTnLst>
                                    <p:set>
                                      <p:cBhvr>
                                        <p:cTn id="31" dur="1" fill="hold">
                                          <p:stCondLst>
                                            <p:cond delay="0"/>
                                          </p:stCondLst>
                                        </p:cTn>
                                        <p:tgtEl>
                                          <p:spTgt spid="199"/>
                                        </p:tgtEl>
                                        <p:attrNameLst>
                                          <p:attrName>style.visibility</p:attrName>
                                        </p:attrNameLst>
                                      </p:cBhvr>
                                      <p:to>
                                        <p:strVal val="visible"/>
                                      </p:to>
                                    </p:set>
                                    <p:anim calcmode="lin" valueType="num">
                                      <p:cBhvr>
                                        <p:cTn id="32" dur="500" fill="hold"/>
                                        <p:tgtEl>
                                          <p:spTgt spid="199"/>
                                        </p:tgtEl>
                                        <p:attrNameLst>
                                          <p:attrName>ppt_w</p:attrName>
                                        </p:attrNameLst>
                                      </p:cBhvr>
                                      <p:tavLst>
                                        <p:tav tm="0">
                                          <p:val>
                                            <p:fltVal val="0"/>
                                          </p:val>
                                        </p:tav>
                                        <p:tav tm="100000">
                                          <p:val>
                                            <p:strVal val="#ppt_w"/>
                                          </p:val>
                                        </p:tav>
                                      </p:tavLst>
                                    </p:anim>
                                    <p:anim calcmode="lin" valueType="num">
                                      <p:cBhvr>
                                        <p:cTn id="33" dur="500" fill="hold"/>
                                        <p:tgtEl>
                                          <p:spTgt spid="199"/>
                                        </p:tgtEl>
                                        <p:attrNameLst>
                                          <p:attrName>ppt_h</p:attrName>
                                        </p:attrNameLst>
                                      </p:cBhvr>
                                      <p:tavLst>
                                        <p:tav tm="0">
                                          <p:val>
                                            <p:fltVal val="0"/>
                                          </p:val>
                                        </p:tav>
                                        <p:tav tm="100000">
                                          <p:val>
                                            <p:strVal val="#ppt_h"/>
                                          </p:val>
                                        </p:tav>
                                      </p:tavLst>
                                    </p:anim>
                                    <p:animEffect transition="in" filter="fade">
                                      <p:cBhvr>
                                        <p:cTn id="34" dur="500"/>
                                        <p:tgtEl>
                                          <p:spTgt spid="199"/>
                                        </p:tgtEl>
                                      </p:cBhvr>
                                    </p:animEffect>
                                  </p:childTnLst>
                                </p:cTn>
                              </p:par>
                              <p:par>
                                <p:cTn id="35" presetID="53" presetClass="entr" presetSubtype="16" fill="hold" grpId="0" nodeType="withEffect">
                                  <p:stCondLst>
                                    <p:cond delay="3500"/>
                                  </p:stCondLst>
                                  <p:childTnLst>
                                    <p:set>
                                      <p:cBhvr>
                                        <p:cTn id="36" dur="1" fill="hold">
                                          <p:stCondLst>
                                            <p:cond delay="0"/>
                                          </p:stCondLst>
                                        </p:cTn>
                                        <p:tgtEl>
                                          <p:spTgt spid="200"/>
                                        </p:tgtEl>
                                        <p:attrNameLst>
                                          <p:attrName>style.visibility</p:attrName>
                                        </p:attrNameLst>
                                      </p:cBhvr>
                                      <p:to>
                                        <p:strVal val="visible"/>
                                      </p:to>
                                    </p:set>
                                    <p:anim calcmode="lin" valueType="num">
                                      <p:cBhvr>
                                        <p:cTn id="37" dur="500" fill="hold"/>
                                        <p:tgtEl>
                                          <p:spTgt spid="200"/>
                                        </p:tgtEl>
                                        <p:attrNameLst>
                                          <p:attrName>ppt_w</p:attrName>
                                        </p:attrNameLst>
                                      </p:cBhvr>
                                      <p:tavLst>
                                        <p:tav tm="0">
                                          <p:val>
                                            <p:fltVal val="0"/>
                                          </p:val>
                                        </p:tav>
                                        <p:tav tm="100000">
                                          <p:val>
                                            <p:strVal val="#ppt_w"/>
                                          </p:val>
                                        </p:tav>
                                      </p:tavLst>
                                    </p:anim>
                                    <p:anim calcmode="lin" valueType="num">
                                      <p:cBhvr>
                                        <p:cTn id="38" dur="500" fill="hold"/>
                                        <p:tgtEl>
                                          <p:spTgt spid="200"/>
                                        </p:tgtEl>
                                        <p:attrNameLst>
                                          <p:attrName>ppt_h</p:attrName>
                                        </p:attrNameLst>
                                      </p:cBhvr>
                                      <p:tavLst>
                                        <p:tav tm="0">
                                          <p:val>
                                            <p:fltVal val="0"/>
                                          </p:val>
                                        </p:tav>
                                        <p:tav tm="100000">
                                          <p:val>
                                            <p:strVal val="#ppt_h"/>
                                          </p:val>
                                        </p:tav>
                                      </p:tavLst>
                                    </p:anim>
                                    <p:animEffect transition="in" filter="fade">
                                      <p:cBhvr>
                                        <p:cTn id="39" dur="500"/>
                                        <p:tgtEl>
                                          <p:spTgt spid="200"/>
                                        </p:tgtEl>
                                      </p:cBhvr>
                                    </p:animEffect>
                                  </p:childTnLst>
                                </p:cTn>
                              </p:par>
                              <p:par>
                                <p:cTn id="40" presetID="53" presetClass="entr" presetSubtype="16" fill="hold" grpId="0" nodeType="withEffect">
                                  <p:stCondLst>
                                    <p:cond delay="3500"/>
                                  </p:stCondLst>
                                  <p:childTnLst>
                                    <p:set>
                                      <p:cBhvr>
                                        <p:cTn id="41" dur="1" fill="hold">
                                          <p:stCondLst>
                                            <p:cond delay="0"/>
                                          </p:stCondLst>
                                        </p:cTn>
                                        <p:tgtEl>
                                          <p:spTgt spid="218"/>
                                        </p:tgtEl>
                                        <p:attrNameLst>
                                          <p:attrName>style.visibility</p:attrName>
                                        </p:attrNameLst>
                                      </p:cBhvr>
                                      <p:to>
                                        <p:strVal val="visible"/>
                                      </p:to>
                                    </p:set>
                                    <p:anim calcmode="lin" valueType="num">
                                      <p:cBhvr>
                                        <p:cTn id="42" dur="500" fill="hold"/>
                                        <p:tgtEl>
                                          <p:spTgt spid="218"/>
                                        </p:tgtEl>
                                        <p:attrNameLst>
                                          <p:attrName>ppt_w</p:attrName>
                                        </p:attrNameLst>
                                      </p:cBhvr>
                                      <p:tavLst>
                                        <p:tav tm="0">
                                          <p:val>
                                            <p:fltVal val="0"/>
                                          </p:val>
                                        </p:tav>
                                        <p:tav tm="100000">
                                          <p:val>
                                            <p:strVal val="#ppt_w"/>
                                          </p:val>
                                        </p:tav>
                                      </p:tavLst>
                                    </p:anim>
                                    <p:anim calcmode="lin" valueType="num">
                                      <p:cBhvr>
                                        <p:cTn id="43" dur="500" fill="hold"/>
                                        <p:tgtEl>
                                          <p:spTgt spid="218"/>
                                        </p:tgtEl>
                                        <p:attrNameLst>
                                          <p:attrName>ppt_h</p:attrName>
                                        </p:attrNameLst>
                                      </p:cBhvr>
                                      <p:tavLst>
                                        <p:tav tm="0">
                                          <p:val>
                                            <p:fltVal val="0"/>
                                          </p:val>
                                        </p:tav>
                                        <p:tav tm="100000">
                                          <p:val>
                                            <p:strVal val="#ppt_h"/>
                                          </p:val>
                                        </p:tav>
                                      </p:tavLst>
                                    </p:anim>
                                    <p:animEffect transition="in" filter="fade">
                                      <p:cBhvr>
                                        <p:cTn id="44" dur="500"/>
                                        <p:tgtEl>
                                          <p:spTgt spid="218"/>
                                        </p:tgtEl>
                                      </p:cBhvr>
                                    </p:animEffect>
                                  </p:childTnLst>
                                </p:cTn>
                              </p:par>
                              <p:par>
                                <p:cTn id="45" presetID="53" presetClass="entr" presetSubtype="16" fill="hold" grpId="0" nodeType="withEffect">
                                  <p:stCondLst>
                                    <p:cond delay="3500"/>
                                  </p:stCondLst>
                                  <p:childTnLst>
                                    <p:set>
                                      <p:cBhvr>
                                        <p:cTn id="46" dur="1" fill="hold">
                                          <p:stCondLst>
                                            <p:cond delay="0"/>
                                          </p:stCondLst>
                                        </p:cTn>
                                        <p:tgtEl>
                                          <p:spTgt spid="219"/>
                                        </p:tgtEl>
                                        <p:attrNameLst>
                                          <p:attrName>style.visibility</p:attrName>
                                        </p:attrNameLst>
                                      </p:cBhvr>
                                      <p:to>
                                        <p:strVal val="visible"/>
                                      </p:to>
                                    </p:set>
                                    <p:anim calcmode="lin" valueType="num">
                                      <p:cBhvr>
                                        <p:cTn id="47" dur="500" fill="hold"/>
                                        <p:tgtEl>
                                          <p:spTgt spid="219"/>
                                        </p:tgtEl>
                                        <p:attrNameLst>
                                          <p:attrName>ppt_w</p:attrName>
                                        </p:attrNameLst>
                                      </p:cBhvr>
                                      <p:tavLst>
                                        <p:tav tm="0">
                                          <p:val>
                                            <p:fltVal val="0"/>
                                          </p:val>
                                        </p:tav>
                                        <p:tav tm="100000">
                                          <p:val>
                                            <p:strVal val="#ppt_w"/>
                                          </p:val>
                                        </p:tav>
                                      </p:tavLst>
                                    </p:anim>
                                    <p:anim calcmode="lin" valueType="num">
                                      <p:cBhvr>
                                        <p:cTn id="48" dur="500" fill="hold"/>
                                        <p:tgtEl>
                                          <p:spTgt spid="219"/>
                                        </p:tgtEl>
                                        <p:attrNameLst>
                                          <p:attrName>ppt_h</p:attrName>
                                        </p:attrNameLst>
                                      </p:cBhvr>
                                      <p:tavLst>
                                        <p:tav tm="0">
                                          <p:val>
                                            <p:fltVal val="0"/>
                                          </p:val>
                                        </p:tav>
                                        <p:tav tm="100000">
                                          <p:val>
                                            <p:strVal val="#ppt_h"/>
                                          </p:val>
                                        </p:tav>
                                      </p:tavLst>
                                    </p:anim>
                                    <p:animEffect transition="in" filter="fade">
                                      <p:cBhvr>
                                        <p:cTn id="49" dur="500"/>
                                        <p:tgtEl>
                                          <p:spTgt spid="219"/>
                                        </p:tgtEl>
                                      </p:cBhvr>
                                    </p:animEffect>
                                  </p:childTnLst>
                                </p:cTn>
                              </p:par>
                              <p:par>
                                <p:cTn id="50" presetID="53" presetClass="entr" presetSubtype="16" fill="hold" grpId="0" nodeType="withEffect">
                                  <p:stCondLst>
                                    <p:cond delay="3500"/>
                                  </p:stCondLst>
                                  <p:childTnLst>
                                    <p:set>
                                      <p:cBhvr>
                                        <p:cTn id="51" dur="1" fill="hold">
                                          <p:stCondLst>
                                            <p:cond delay="0"/>
                                          </p:stCondLst>
                                        </p:cTn>
                                        <p:tgtEl>
                                          <p:spTgt spid="181"/>
                                        </p:tgtEl>
                                        <p:attrNameLst>
                                          <p:attrName>style.visibility</p:attrName>
                                        </p:attrNameLst>
                                      </p:cBhvr>
                                      <p:to>
                                        <p:strVal val="visible"/>
                                      </p:to>
                                    </p:set>
                                    <p:anim calcmode="lin" valueType="num">
                                      <p:cBhvr>
                                        <p:cTn id="52" dur="500" fill="hold"/>
                                        <p:tgtEl>
                                          <p:spTgt spid="181"/>
                                        </p:tgtEl>
                                        <p:attrNameLst>
                                          <p:attrName>ppt_w</p:attrName>
                                        </p:attrNameLst>
                                      </p:cBhvr>
                                      <p:tavLst>
                                        <p:tav tm="0">
                                          <p:val>
                                            <p:fltVal val="0"/>
                                          </p:val>
                                        </p:tav>
                                        <p:tav tm="100000">
                                          <p:val>
                                            <p:strVal val="#ppt_w"/>
                                          </p:val>
                                        </p:tav>
                                      </p:tavLst>
                                    </p:anim>
                                    <p:anim calcmode="lin" valueType="num">
                                      <p:cBhvr>
                                        <p:cTn id="53" dur="500" fill="hold"/>
                                        <p:tgtEl>
                                          <p:spTgt spid="181"/>
                                        </p:tgtEl>
                                        <p:attrNameLst>
                                          <p:attrName>ppt_h</p:attrName>
                                        </p:attrNameLst>
                                      </p:cBhvr>
                                      <p:tavLst>
                                        <p:tav tm="0">
                                          <p:val>
                                            <p:fltVal val="0"/>
                                          </p:val>
                                        </p:tav>
                                        <p:tav tm="100000">
                                          <p:val>
                                            <p:strVal val="#ppt_h"/>
                                          </p:val>
                                        </p:tav>
                                      </p:tavLst>
                                    </p:anim>
                                    <p:animEffect transition="in" filter="fade">
                                      <p:cBhvr>
                                        <p:cTn id="54" dur="500"/>
                                        <p:tgtEl>
                                          <p:spTgt spid="181"/>
                                        </p:tgtEl>
                                      </p:cBhvr>
                                    </p:animEffect>
                                  </p:childTnLst>
                                </p:cTn>
                              </p:par>
                              <p:par>
                                <p:cTn id="55" presetID="10" presetClass="entr" presetSubtype="0" fill="hold" grpId="0" nodeType="withEffect">
                                  <p:stCondLst>
                                    <p:cond delay="3000"/>
                                  </p:stCondLst>
                                  <p:childTnLst>
                                    <p:set>
                                      <p:cBhvr>
                                        <p:cTn id="56" dur="1" fill="hold">
                                          <p:stCondLst>
                                            <p:cond delay="0"/>
                                          </p:stCondLst>
                                        </p:cTn>
                                        <p:tgtEl>
                                          <p:spTgt spid="145"/>
                                        </p:tgtEl>
                                        <p:attrNameLst>
                                          <p:attrName>style.visibility</p:attrName>
                                        </p:attrNameLst>
                                      </p:cBhvr>
                                      <p:to>
                                        <p:strVal val="visible"/>
                                      </p:to>
                                    </p:set>
                                    <p:animEffect transition="in" filter="fade">
                                      <p:cBhvr>
                                        <p:cTn id="57" dur="500"/>
                                        <p:tgtEl>
                                          <p:spTgt spid="145"/>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143"/>
                                        </p:tgtEl>
                                        <p:attrNameLst>
                                          <p:attrName>style.visibility</p:attrName>
                                        </p:attrNameLst>
                                      </p:cBhvr>
                                      <p:to>
                                        <p:strVal val="visible"/>
                                      </p:to>
                                    </p:set>
                                    <p:animEffect transition="in" filter="fade">
                                      <p:cBhvr>
                                        <p:cTn id="60" dur="500"/>
                                        <p:tgtEl>
                                          <p:spTgt spid="143"/>
                                        </p:tgtEl>
                                      </p:cBhvr>
                                    </p:animEffect>
                                  </p:childTnLst>
                                </p:cTn>
                              </p:par>
                              <p:par>
                                <p:cTn id="61" presetID="10" presetClass="entr" presetSubtype="0" fill="hold" grpId="0" nodeType="withEffect">
                                  <p:stCondLst>
                                    <p:cond delay="3000"/>
                                  </p:stCondLst>
                                  <p:childTnLst>
                                    <p:set>
                                      <p:cBhvr>
                                        <p:cTn id="62" dur="1" fill="hold">
                                          <p:stCondLst>
                                            <p:cond delay="0"/>
                                          </p:stCondLst>
                                        </p:cTn>
                                        <p:tgtEl>
                                          <p:spTgt spid="138"/>
                                        </p:tgtEl>
                                        <p:attrNameLst>
                                          <p:attrName>style.visibility</p:attrName>
                                        </p:attrNameLst>
                                      </p:cBhvr>
                                      <p:to>
                                        <p:strVal val="visible"/>
                                      </p:to>
                                    </p:set>
                                    <p:animEffect transition="in" filter="fade">
                                      <p:cBhvr>
                                        <p:cTn id="63" dur="500"/>
                                        <p:tgtEl>
                                          <p:spTgt spid="138"/>
                                        </p:tgtEl>
                                      </p:cBhvr>
                                    </p:animEffect>
                                  </p:childTnLst>
                                </p:cTn>
                              </p:par>
                              <p:par>
                                <p:cTn id="64" presetID="10" presetClass="entr" presetSubtype="0" fill="hold" grpId="0" nodeType="withEffect">
                                  <p:stCondLst>
                                    <p:cond delay="3000"/>
                                  </p:stCondLst>
                                  <p:childTnLst>
                                    <p:set>
                                      <p:cBhvr>
                                        <p:cTn id="65" dur="1" fill="hold">
                                          <p:stCondLst>
                                            <p:cond delay="0"/>
                                          </p:stCondLst>
                                        </p:cTn>
                                        <p:tgtEl>
                                          <p:spTgt spid="140"/>
                                        </p:tgtEl>
                                        <p:attrNameLst>
                                          <p:attrName>style.visibility</p:attrName>
                                        </p:attrNameLst>
                                      </p:cBhvr>
                                      <p:to>
                                        <p:strVal val="visible"/>
                                      </p:to>
                                    </p:set>
                                    <p:animEffect transition="in" filter="fade">
                                      <p:cBhvr>
                                        <p:cTn id="66" dur="500"/>
                                        <p:tgtEl>
                                          <p:spTgt spid="140"/>
                                        </p:tgtEl>
                                      </p:cBhvr>
                                    </p:animEffect>
                                  </p:childTnLst>
                                </p:cTn>
                              </p:par>
                              <p:par>
                                <p:cTn id="67" presetID="10" presetClass="entr" presetSubtype="0" fill="hold" grpId="0" nodeType="withEffect">
                                  <p:stCondLst>
                                    <p:cond delay="3000"/>
                                  </p:stCondLst>
                                  <p:childTnLst>
                                    <p:set>
                                      <p:cBhvr>
                                        <p:cTn id="68" dur="1" fill="hold">
                                          <p:stCondLst>
                                            <p:cond delay="0"/>
                                          </p:stCondLst>
                                        </p:cTn>
                                        <p:tgtEl>
                                          <p:spTgt spid="139"/>
                                        </p:tgtEl>
                                        <p:attrNameLst>
                                          <p:attrName>style.visibility</p:attrName>
                                        </p:attrNameLst>
                                      </p:cBhvr>
                                      <p:to>
                                        <p:strVal val="visible"/>
                                      </p:to>
                                    </p:set>
                                    <p:animEffect transition="in" filter="fade">
                                      <p:cBhvr>
                                        <p:cTn id="69" dur="500"/>
                                        <p:tgtEl>
                                          <p:spTgt spid="139"/>
                                        </p:tgtEl>
                                      </p:cBhvr>
                                    </p:animEffect>
                                  </p:childTnLst>
                                </p:cTn>
                              </p:par>
                              <p:par>
                                <p:cTn id="70" presetID="2" presetClass="entr" presetSubtype="8" fill="hold" nodeType="withEffect">
                                  <p:stCondLst>
                                    <p:cond delay="4000"/>
                                  </p:stCondLst>
                                  <p:childTnLst>
                                    <p:set>
                                      <p:cBhvr>
                                        <p:cTn id="71" dur="1" fill="hold">
                                          <p:stCondLst>
                                            <p:cond delay="0"/>
                                          </p:stCondLst>
                                        </p:cTn>
                                        <p:tgtEl>
                                          <p:spTgt spid="160"/>
                                        </p:tgtEl>
                                        <p:attrNameLst>
                                          <p:attrName>style.visibility</p:attrName>
                                        </p:attrNameLst>
                                      </p:cBhvr>
                                      <p:to>
                                        <p:strVal val="visible"/>
                                      </p:to>
                                    </p:set>
                                    <p:anim calcmode="lin" valueType="num">
                                      <p:cBhvr additive="base">
                                        <p:cTn id="72" dur="500" fill="hold"/>
                                        <p:tgtEl>
                                          <p:spTgt spid="160"/>
                                        </p:tgtEl>
                                        <p:attrNameLst>
                                          <p:attrName>ppt_x</p:attrName>
                                        </p:attrNameLst>
                                      </p:cBhvr>
                                      <p:tavLst>
                                        <p:tav tm="0">
                                          <p:val>
                                            <p:strVal val="0-#ppt_w/2"/>
                                          </p:val>
                                        </p:tav>
                                        <p:tav tm="100000">
                                          <p:val>
                                            <p:strVal val="#ppt_x"/>
                                          </p:val>
                                        </p:tav>
                                      </p:tavLst>
                                    </p:anim>
                                    <p:anim calcmode="lin" valueType="num">
                                      <p:cBhvr additive="base">
                                        <p:cTn id="73" dur="500" fill="hold"/>
                                        <p:tgtEl>
                                          <p:spTgt spid="160"/>
                                        </p:tgtEl>
                                        <p:attrNameLst>
                                          <p:attrName>ppt_y</p:attrName>
                                        </p:attrNameLst>
                                      </p:cBhvr>
                                      <p:tavLst>
                                        <p:tav tm="0">
                                          <p:val>
                                            <p:strVal val="#ppt_y"/>
                                          </p:val>
                                        </p:tav>
                                        <p:tav tm="100000">
                                          <p:val>
                                            <p:strVal val="#ppt_y"/>
                                          </p:val>
                                        </p:tav>
                                      </p:tavLst>
                                    </p:anim>
                                  </p:childTnLst>
                                </p:cTn>
                              </p:par>
                              <p:par>
                                <p:cTn id="74" presetID="10" presetClass="entr" presetSubtype="0" fill="hold" grpId="0" nodeType="withEffect">
                                  <p:stCondLst>
                                    <p:cond delay="4500"/>
                                  </p:stCondLst>
                                  <p:iterate type="lt">
                                    <p:tmPct val="10000"/>
                                  </p:iterate>
                                  <p:childTnLst>
                                    <p:set>
                                      <p:cBhvr>
                                        <p:cTn id="75" dur="1" fill="hold">
                                          <p:stCondLst>
                                            <p:cond delay="0"/>
                                          </p:stCondLst>
                                        </p:cTn>
                                        <p:tgtEl>
                                          <p:spTgt spid="153">
                                            <p:txEl>
                                              <p:pRg st="0" end="0"/>
                                            </p:txEl>
                                          </p:spTgt>
                                        </p:tgtEl>
                                        <p:attrNameLst>
                                          <p:attrName>style.visibility</p:attrName>
                                        </p:attrNameLst>
                                      </p:cBhvr>
                                      <p:to>
                                        <p:strVal val="visible"/>
                                      </p:to>
                                    </p:set>
                                    <p:animEffect transition="in" filter="fade">
                                      <p:cBhvr>
                                        <p:cTn id="76" dur="500"/>
                                        <p:tgtEl>
                                          <p:spTgt spid="153">
                                            <p:txEl>
                                              <p:pRg st="0" end="0"/>
                                            </p:txEl>
                                          </p:spTgt>
                                        </p:tgtEl>
                                      </p:cBhvr>
                                    </p:animEffect>
                                  </p:childTnLst>
                                </p:cTn>
                              </p:par>
                              <p:par>
                                <p:cTn id="77" presetID="10" presetClass="entr" presetSubtype="0" fill="hold" grpId="0" nodeType="withEffect">
                                  <p:stCondLst>
                                    <p:cond delay="5000"/>
                                  </p:stCondLst>
                                  <p:iterate type="lt">
                                    <p:tmPct val="10000"/>
                                  </p:iterate>
                                  <p:childTnLst>
                                    <p:set>
                                      <p:cBhvr>
                                        <p:cTn id="78" dur="1" fill="hold">
                                          <p:stCondLst>
                                            <p:cond delay="0"/>
                                          </p:stCondLst>
                                        </p:cTn>
                                        <p:tgtEl>
                                          <p:spTgt spid="155">
                                            <p:txEl>
                                              <p:pRg st="0" end="0"/>
                                            </p:txEl>
                                          </p:spTgt>
                                        </p:tgtEl>
                                        <p:attrNameLst>
                                          <p:attrName>style.visibility</p:attrName>
                                        </p:attrNameLst>
                                      </p:cBhvr>
                                      <p:to>
                                        <p:strVal val="visible"/>
                                      </p:to>
                                    </p:set>
                                    <p:animEffect transition="in" filter="fade">
                                      <p:cBhvr>
                                        <p:cTn id="79" dur="500"/>
                                        <p:tgtEl>
                                          <p:spTgt spid="155">
                                            <p:txEl>
                                              <p:pRg st="0" end="0"/>
                                            </p:txEl>
                                          </p:spTgt>
                                        </p:tgtEl>
                                      </p:cBhvr>
                                    </p:animEffect>
                                  </p:childTnLst>
                                </p:cTn>
                              </p:par>
                              <p:par>
                                <p:cTn id="80" presetID="2" presetClass="entr" presetSubtype="8" fill="hold" nodeType="withEffect">
                                  <p:stCondLst>
                                    <p:cond delay="5500"/>
                                  </p:stCondLst>
                                  <p:childTnLst>
                                    <p:set>
                                      <p:cBhvr>
                                        <p:cTn id="81" dur="1" fill="hold">
                                          <p:stCondLst>
                                            <p:cond delay="0"/>
                                          </p:stCondLst>
                                        </p:cTn>
                                        <p:tgtEl>
                                          <p:spTgt spid="165"/>
                                        </p:tgtEl>
                                        <p:attrNameLst>
                                          <p:attrName>style.visibility</p:attrName>
                                        </p:attrNameLst>
                                      </p:cBhvr>
                                      <p:to>
                                        <p:strVal val="visible"/>
                                      </p:to>
                                    </p:set>
                                    <p:anim calcmode="lin" valueType="num">
                                      <p:cBhvr additive="base">
                                        <p:cTn id="82" dur="500" fill="hold"/>
                                        <p:tgtEl>
                                          <p:spTgt spid="165"/>
                                        </p:tgtEl>
                                        <p:attrNameLst>
                                          <p:attrName>ppt_x</p:attrName>
                                        </p:attrNameLst>
                                      </p:cBhvr>
                                      <p:tavLst>
                                        <p:tav tm="0">
                                          <p:val>
                                            <p:strVal val="0-#ppt_w/2"/>
                                          </p:val>
                                        </p:tav>
                                        <p:tav tm="100000">
                                          <p:val>
                                            <p:strVal val="#ppt_x"/>
                                          </p:val>
                                        </p:tav>
                                      </p:tavLst>
                                    </p:anim>
                                    <p:anim calcmode="lin" valueType="num">
                                      <p:cBhvr additive="base">
                                        <p:cTn id="83" dur="500" fill="hold"/>
                                        <p:tgtEl>
                                          <p:spTgt spid="165"/>
                                        </p:tgtEl>
                                        <p:attrNameLst>
                                          <p:attrName>ppt_y</p:attrName>
                                        </p:attrNameLst>
                                      </p:cBhvr>
                                      <p:tavLst>
                                        <p:tav tm="0">
                                          <p:val>
                                            <p:strVal val="#ppt_y"/>
                                          </p:val>
                                        </p:tav>
                                        <p:tav tm="100000">
                                          <p:val>
                                            <p:strVal val="#ppt_y"/>
                                          </p:val>
                                        </p:tav>
                                      </p:tavLst>
                                    </p:anim>
                                  </p:childTnLst>
                                </p:cTn>
                              </p:par>
                              <p:par>
                                <p:cTn id="84" presetID="10" presetClass="entr" presetSubtype="0" fill="hold" grpId="0" nodeType="withEffect">
                                  <p:stCondLst>
                                    <p:cond delay="6000"/>
                                  </p:stCondLst>
                                  <p:iterate type="lt">
                                    <p:tmPct val="10000"/>
                                  </p:iterate>
                                  <p:childTnLst>
                                    <p:set>
                                      <p:cBhvr>
                                        <p:cTn id="85" dur="1" fill="hold">
                                          <p:stCondLst>
                                            <p:cond delay="0"/>
                                          </p:stCondLst>
                                        </p:cTn>
                                        <p:tgtEl>
                                          <p:spTgt spid="163">
                                            <p:txEl>
                                              <p:pRg st="0" end="0"/>
                                            </p:txEl>
                                          </p:spTgt>
                                        </p:tgtEl>
                                        <p:attrNameLst>
                                          <p:attrName>style.visibility</p:attrName>
                                        </p:attrNameLst>
                                      </p:cBhvr>
                                      <p:to>
                                        <p:strVal val="visible"/>
                                      </p:to>
                                    </p:set>
                                    <p:animEffect transition="in" filter="fade">
                                      <p:cBhvr>
                                        <p:cTn id="86" dur="500"/>
                                        <p:tgtEl>
                                          <p:spTgt spid="163">
                                            <p:txEl>
                                              <p:pRg st="0" end="0"/>
                                            </p:txEl>
                                          </p:spTgt>
                                        </p:tgtEl>
                                      </p:cBhvr>
                                    </p:animEffect>
                                  </p:childTnLst>
                                </p:cTn>
                              </p:par>
                              <p:par>
                                <p:cTn id="87" presetID="10" presetClass="entr" presetSubtype="0" fill="hold" grpId="0" nodeType="withEffect">
                                  <p:stCondLst>
                                    <p:cond delay="6500"/>
                                  </p:stCondLst>
                                  <p:iterate type="lt">
                                    <p:tmPct val="10000"/>
                                  </p:iterate>
                                  <p:childTnLst>
                                    <p:set>
                                      <p:cBhvr>
                                        <p:cTn id="88" dur="1" fill="hold">
                                          <p:stCondLst>
                                            <p:cond delay="0"/>
                                          </p:stCondLst>
                                        </p:cTn>
                                        <p:tgtEl>
                                          <p:spTgt spid="164">
                                            <p:txEl>
                                              <p:pRg st="0" end="0"/>
                                            </p:txEl>
                                          </p:spTgt>
                                        </p:tgtEl>
                                        <p:attrNameLst>
                                          <p:attrName>style.visibility</p:attrName>
                                        </p:attrNameLst>
                                      </p:cBhvr>
                                      <p:to>
                                        <p:strVal val="visible"/>
                                      </p:to>
                                    </p:set>
                                    <p:animEffect transition="in" filter="fade">
                                      <p:cBhvr>
                                        <p:cTn id="89" dur="500"/>
                                        <p:tgtEl>
                                          <p:spTgt spid="164">
                                            <p:txEl>
                                              <p:pRg st="0" end="0"/>
                                            </p:txEl>
                                          </p:spTgt>
                                        </p:tgtEl>
                                      </p:cBhvr>
                                    </p:animEffect>
                                  </p:childTnLst>
                                </p:cTn>
                              </p:par>
                              <p:par>
                                <p:cTn id="90" presetID="2" presetClass="entr" presetSubtype="8" fill="hold" nodeType="withEffect">
                                  <p:stCondLst>
                                    <p:cond delay="7000"/>
                                  </p:stCondLst>
                                  <p:childTnLst>
                                    <p:set>
                                      <p:cBhvr>
                                        <p:cTn id="91" dur="1" fill="hold">
                                          <p:stCondLst>
                                            <p:cond delay="0"/>
                                          </p:stCondLst>
                                        </p:cTn>
                                        <p:tgtEl>
                                          <p:spTgt spid="171"/>
                                        </p:tgtEl>
                                        <p:attrNameLst>
                                          <p:attrName>style.visibility</p:attrName>
                                        </p:attrNameLst>
                                      </p:cBhvr>
                                      <p:to>
                                        <p:strVal val="visible"/>
                                      </p:to>
                                    </p:set>
                                    <p:anim calcmode="lin" valueType="num">
                                      <p:cBhvr additive="base">
                                        <p:cTn id="92" dur="500" fill="hold"/>
                                        <p:tgtEl>
                                          <p:spTgt spid="171"/>
                                        </p:tgtEl>
                                        <p:attrNameLst>
                                          <p:attrName>ppt_x</p:attrName>
                                        </p:attrNameLst>
                                      </p:cBhvr>
                                      <p:tavLst>
                                        <p:tav tm="0">
                                          <p:val>
                                            <p:strVal val="0-#ppt_w/2"/>
                                          </p:val>
                                        </p:tav>
                                        <p:tav tm="100000">
                                          <p:val>
                                            <p:strVal val="#ppt_x"/>
                                          </p:val>
                                        </p:tav>
                                      </p:tavLst>
                                    </p:anim>
                                    <p:anim calcmode="lin" valueType="num">
                                      <p:cBhvr additive="base">
                                        <p:cTn id="93" dur="500" fill="hold"/>
                                        <p:tgtEl>
                                          <p:spTgt spid="171"/>
                                        </p:tgtEl>
                                        <p:attrNameLst>
                                          <p:attrName>ppt_y</p:attrName>
                                        </p:attrNameLst>
                                      </p:cBhvr>
                                      <p:tavLst>
                                        <p:tav tm="0">
                                          <p:val>
                                            <p:strVal val="#ppt_y"/>
                                          </p:val>
                                        </p:tav>
                                        <p:tav tm="100000">
                                          <p:val>
                                            <p:strVal val="#ppt_y"/>
                                          </p:val>
                                        </p:tav>
                                      </p:tavLst>
                                    </p:anim>
                                  </p:childTnLst>
                                </p:cTn>
                              </p:par>
                              <p:par>
                                <p:cTn id="94" presetID="10" presetClass="entr" presetSubtype="0" fill="hold" grpId="0" nodeType="withEffect">
                                  <p:stCondLst>
                                    <p:cond delay="7500"/>
                                  </p:stCondLst>
                                  <p:iterate type="lt">
                                    <p:tmPct val="10000"/>
                                  </p:iterate>
                                  <p:childTnLst>
                                    <p:set>
                                      <p:cBhvr>
                                        <p:cTn id="95" dur="1" fill="hold">
                                          <p:stCondLst>
                                            <p:cond delay="0"/>
                                          </p:stCondLst>
                                        </p:cTn>
                                        <p:tgtEl>
                                          <p:spTgt spid="169">
                                            <p:txEl>
                                              <p:pRg st="0" end="0"/>
                                            </p:txEl>
                                          </p:spTgt>
                                        </p:tgtEl>
                                        <p:attrNameLst>
                                          <p:attrName>style.visibility</p:attrName>
                                        </p:attrNameLst>
                                      </p:cBhvr>
                                      <p:to>
                                        <p:strVal val="visible"/>
                                      </p:to>
                                    </p:set>
                                    <p:animEffect transition="in" filter="fade">
                                      <p:cBhvr>
                                        <p:cTn id="96" dur="500"/>
                                        <p:tgtEl>
                                          <p:spTgt spid="169">
                                            <p:txEl>
                                              <p:pRg st="0" end="0"/>
                                            </p:txEl>
                                          </p:spTgt>
                                        </p:tgtEl>
                                      </p:cBhvr>
                                    </p:animEffect>
                                  </p:childTnLst>
                                </p:cTn>
                              </p:par>
                              <p:par>
                                <p:cTn id="97" presetID="10" presetClass="entr" presetSubtype="0" fill="hold" grpId="0" nodeType="withEffect">
                                  <p:stCondLst>
                                    <p:cond delay="8000"/>
                                  </p:stCondLst>
                                  <p:iterate type="lt">
                                    <p:tmPct val="10000"/>
                                  </p:iterate>
                                  <p:childTnLst>
                                    <p:set>
                                      <p:cBhvr>
                                        <p:cTn id="98" dur="1" fill="hold">
                                          <p:stCondLst>
                                            <p:cond delay="0"/>
                                          </p:stCondLst>
                                        </p:cTn>
                                        <p:tgtEl>
                                          <p:spTgt spid="170">
                                            <p:txEl>
                                              <p:pRg st="0" end="0"/>
                                            </p:txEl>
                                          </p:spTgt>
                                        </p:tgtEl>
                                        <p:attrNameLst>
                                          <p:attrName>style.visibility</p:attrName>
                                        </p:attrNameLst>
                                      </p:cBhvr>
                                      <p:to>
                                        <p:strVal val="visible"/>
                                      </p:to>
                                    </p:set>
                                    <p:animEffect transition="in" filter="fade">
                                      <p:cBhvr>
                                        <p:cTn id="99" dur="500"/>
                                        <p:tgtEl>
                                          <p:spTgt spid="170">
                                            <p:txEl>
                                              <p:pRg st="0" end="0"/>
                                            </p:txEl>
                                          </p:spTgt>
                                        </p:tgtEl>
                                      </p:cBhvr>
                                    </p:animEffect>
                                  </p:childTnLst>
                                </p:cTn>
                              </p:par>
                              <p:par>
                                <p:cTn id="100" presetID="2" presetClass="entr" presetSubtype="8" fill="hold" nodeType="withEffect">
                                  <p:stCondLst>
                                    <p:cond delay="8500"/>
                                  </p:stCondLst>
                                  <p:childTnLst>
                                    <p:set>
                                      <p:cBhvr>
                                        <p:cTn id="101" dur="1" fill="hold">
                                          <p:stCondLst>
                                            <p:cond delay="0"/>
                                          </p:stCondLst>
                                        </p:cTn>
                                        <p:tgtEl>
                                          <p:spTgt spid="177"/>
                                        </p:tgtEl>
                                        <p:attrNameLst>
                                          <p:attrName>style.visibility</p:attrName>
                                        </p:attrNameLst>
                                      </p:cBhvr>
                                      <p:to>
                                        <p:strVal val="visible"/>
                                      </p:to>
                                    </p:set>
                                    <p:anim calcmode="lin" valueType="num">
                                      <p:cBhvr additive="base">
                                        <p:cTn id="102" dur="500" fill="hold"/>
                                        <p:tgtEl>
                                          <p:spTgt spid="177"/>
                                        </p:tgtEl>
                                        <p:attrNameLst>
                                          <p:attrName>ppt_x</p:attrName>
                                        </p:attrNameLst>
                                      </p:cBhvr>
                                      <p:tavLst>
                                        <p:tav tm="0">
                                          <p:val>
                                            <p:strVal val="0-#ppt_w/2"/>
                                          </p:val>
                                        </p:tav>
                                        <p:tav tm="100000">
                                          <p:val>
                                            <p:strVal val="#ppt_x"/>
                                          </p:val>
                                        </p:tav>
                                      </p:tavLst>
                                    </p:anim>
                                    <p:anim calcmode="lin" valueType="num">
                                      <p:cBhvr additive="base">
                                        <p:cTn id="103" dur="500" fill="hold"/>
                                        <p:tgtEl>
                                          <p:spTgt spid="177"/>
                                        </p:tgtEl>
                                        <p:attrNameLst>
                                          <p:attrName>ppt_y</p:attrName>
                                        </p:attrNameLst>
                                      </p:cBhvr>
                                      <p:tavLst>
                                        <p:tav tm="0">
                                          <p:val>
                                            <p:strVal val="#ppt_y"/>
                                          </p:val>
                                        </p:tav>
                                        <p:tav tm="100000">
                                          <p:val>
                                            <p:strVal val="#ppt_y"/>
                                          </p:val>
                                        </p:tav>
                                      </p:tavLst>
                                    </p:anim>
                                  </p:childTnLst>
                                </p:cTn>
                              </p:par>
                              <p:par>
                                <p:cTn id="104" presetID="10" presetClass="entr" presetSubtype="0" fill="hold" grpId="0" nodeType="withEffect">
                                  <p:stCondLst>
                                    <p:cond delay="9000"/>
                                  </p:stCondLst>
                                  <p:iterate type="lt">
                                    <p:tmPct val="10000"/>
                                  </p:iterate>
                                  <p:childTnLst>
                                    <p:set>
                                      <p:cBhvr>
                                        <p:cTn id="105" dur="1" fill="hold">
                                          <p:stCondLst>
                                            <p:cond delay="0"/>
                                          </p:stCondLst>
                                        </p:cTn>
                                        <p:tgtEl>
                                          <p:spTgt spid="175">
                                            <p:txEl>
                                              <p:pRg st="0" end="0"/>
                                            </p:txEl>
                                          </p:spTgt>
                                        </p:tgtEl>
                                        <p:attrNameLst>
                                          <p:attrName>style.visibility</p:attrName>
                                        </p:attrNameLst>
                                      </p:cBhvr>
                                      <p:to>
                                        <p:strVal val="visible"/>
                                      </p:to>
                                    </p:set>
                                    <p:animEffect transition="in" filter="fade">
                                      <p:cBhvr>
                                        <p:cTn id="106" dur="500"/>
                                        <p:tgtEl>
                                          <p:spTgt spid="175">
                                            <p:txEl>
                                              <p:pRg st="0" end="0"/>
                                            </p:txEl>
                                          </p:spTgt>
                                        </p:tgtEl>
                                      </p:cBhvr>
                                    </p:animEffect>
                                  </p:childTnLst>
                                </p:cTn>
                              </p:par>
                              <p:par>
                                <p:cTn id="107" presetID="10" presetClass="entr" presetSubtype="0" fill="hold" grpId="0" nodeType="withEffect">
                                  <p:stCondLst>
                                    <p:cond delay="9500"/>
                                  </p:stCondLst>
                                  <p:iterate type="lt">
                                    <p:tmPct val="10000"/>
                                  </p:iterate>
                                  <p:childTnLst>
                                    <p:set>
                                      <p:cBhvr>
                                        <p:cTn id="108" dur="1" fill="hold">
                                          <p:stCondLst>
                                            <p:cond delay="0"/>
                                          </p:stCondLst>
                                        </p:cTn>
                                        <p:tgtEl>
                                          <p:spTgt spid="176">
                                            <p:txEl>
                                              <p:pRg st="0" end="0"/>
                                            </p:txEl>
                                          </p:spTgt>
                                        </p:tgtEl>
                                        <p:attrNameLst>
                                          <p:attrName>style.visibility</p:attrName>
                                        </p:attrNameLst>
                                      </p:cBhvr>
                                      <p:to>
                                        <p:strVal val="visible"/>
                                      </p:to>
                                    </p:set>
                                    <p:animEffect transition="in" filter="fade">
                                      <p:cBhvr>
                                        <p:cTn id="109" dur="500"/>
                                        <p:tgtEl>
                                          <p:spTgt spid="176">
                                            <p:txEl>
                                              <p:pRg st="0" end="0"/>
                                            </p:txEl>
                                          </p:spTgt>
                                        </p:tgtEl>
                                      </p:cBhvr>
                                    </p:animEffect>
                                  </p:childTnLst>
                                </p:cTn>
                              </p:par>
                              <p:par>
                                <p:cTn id="110" presetID="22" presetClass="entr" presetSubtype="2" fill="hold" nodeType="withEffect">
                                  <p:stCondLst>
                                    <p:cond delay="4000"/>
                                  </p:stCondLst>
                                  <p:childTnLst>
                                    <p:set>
                                      <p:cBhvr>
                                        <p:cTn id="111" dur="1" fill="hold">
                                          <p:stCondLst>
                                            <p:cond delay="0"/>
                                          </p:stCondLst>
                                        </p:cTn>
                                        <p:tgtEl>
                                          <p:spTgt spid="141"/>
                                        </p:tgtEl>
                                        <p:attrNameLst>
                                          <p:attrName>style.visibility</p:attrName>
                                        </p:attrNameLst>
                                      </p:cBhvr>
                                      <p:to>
                                        <p:strVal val="visible"/>
                                      </p:to>
                                    </p:set>
                                    <p:animEffect transition="in" filter="wipe(right)">
                                      <p:cBhvr>
                                        <p:cTn id="112" dur="500"/>
                                        <p:tgtEl>
                                          <p:spTgt spid="141"/>
                                        </p:tgtEl>
                                      </p:cBhvr>
                                    </p:animEffect>
                                  </p:childTnLst>
                                </p:cTn>
                              </p:par>
                              <p:par>
                                <p:cTn id="113" presetID="22" presetClass="entr" presetSubtype="2" fill="hold" nodeType="withEffect">
                                  <p:stCondLst>
                                    <p:cond delay="4000"/>
                                  </p:stCondLst>
                                  <p:childTnLst>
                                    <p:set>
                                      <p:cBhvr>
                                        <p:cTn id="114" dur="1" fill="hold">
                                          <p:stCondLst>
                                            <p:cond delay="0"/>
                                          </p:stCondLst>
                                        </p:cTn>
                                        <p:tgtEl>
                                          <p:spTgt spid="142"/>
                                        </p:tgtEl>
                                        <p:attrNameLst>
                                          <p:attrName>style.visibility</p:attrName>
                                        </p:attrNameLst>
                                      </p:cBhvr>
                                      <p:to>
                                        <p:strVal val="visible"/>
                                      </p:to>
                                    </p:set>
                                    <p:animEffect transition="in" filter="wipe(right)">
                                      <p:cBhvr>
                                        <p:cTn id="115" dur="500"/>
                                        <p:tgtEl>
                                          <p:spTgt spid="142"/>
                                        </p:tgtEl>
                                      </p:cBhvr>
                                    </p:animEffect>
                                  </p:childTnLst>
                                </p:cTn>
                              </p:par>
                              <p:par>
                                <p:cTn id="116" presetID="22" presetClass="entr" presetSubtype="2" fill="hold" nodeType="withEffect">
                                  <p:stCondLst>
                                    <p:cond delay="4000"/>
                                  </p:stCondLst>
                                  <p:childTnLst>
                                    <p:set>
                                      <p:cBhvr>
                                        <p:cTn id="117" dur="1" fill="hold">
                                          <p:stCondLst>
                                            <p:cond delay="0"/>
                                          </p:stCondLst>
                                        </p:cTn>
                                        <p:tgtEl>
                                          <p:spTgt spid="144"/>
                                        </p:tgtEl>
                                        <p:attrNameLst>
                                          <p:attrName>style.visibility</p:attrName>
                                        </p:attrNameLst>
                                      </p:cBhvr>
                                      <p:to>
                                        <p:strVal val="visible"/>
                                      </p:to>
                                    </p:set>
                                    <p:animEffect transition="in" filter="wipe(right)">
                                      <p:cBhvr>
                                        <p:cTn id="118" dur="500"/>
                                        <p:tgtEl>
                                          <p:spTgt spid="144"/>
                                        </p:tgtEl>
                                      </p:cBhvr>
                                    </p:animEffect>
                                  </p:childTnLst>
                                </p:cTn>
                              </p:par>
                              <p:par>
                                <p:cTn id="119" presetID="22" presetClass="entr" presetSubtype="2" fill="hold" nodeType="withEffect">
                                  <p:stCondLst>
                                    <p:cond delay="4000"/>
                                  </p:stCondLst>
                                  <p:childTnLst>
                                    <p:set>
                                      <p:cBhvr>
                                        <p:cTn id="120" dur="1" fill="hold">
                                          <p:stCondLst>
                                            <p:cond delay="0"/>
                                          </p:stCondLst>
                                        </p:cTn>
                                        <p:tgtEl>
                                          <p:spTgt spid="146"/>
                                        </p:tgtEl>
                                        <p:attrNameLst>
                                          <p:attrName>style.visibility</p:attrName>
                                        </p:attrNameLst>
                                      </p:cBhvr>
                                      <p:to>
                                        <p:strVal val="visible"/>
                                      </p:to>
                                    </p:set>
                                    <p:animEffect transition="in" filter="wipe(right)">
                                      <p:cBhvr>
                                        <p:cTn id="121"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build="p"/>
      <p:bldP spid="155" grpId="0" build="p"/>
      <p:bldP spid="163" grpId="0" build="p"/>
      <p:bldP spid="164" grpId="0" build="p"/>
      <p:bldP spid="169" grpId="0" build="p"/>
      <p:bldP spid="170" grpId="0" build="p"/>
      <p:bldP spid="175" grpId="0" build="p"/>
      <p:bldP spid="176" grpId="0" build="p"/>
      <p:bldP spid="137" grpId="0" animBg="1"/>
      <p:bldP spid="138" grpId="0" animBg="1"/>
      <p:bldP spid="139" grpId="0" animBg="1"/>
      <p:bldP spid="140" grpId="0" animBg="1"/>
      <p:bldP spid="143" grpId="0" animBg="1"/>
      <p:bldP spid="145" grpId="0" animBg="1"/>
      <p:bldP spid="147" grpId="0" animBg="1"/>
      <p:bldP spid="148" grpId="0" animBg="1"/>
      <p:bldP spid="149" grpId="0" animBg="1"/>
      <p:bldP spid="150" grpId="0" animBg="1"/>
      <p:bldP spid="151" grpId="0" animBg="1"/>
      <p:bldP spid="181" grpId="0"/>
      <p:bldP spid="199" grpId="0"/>
      <p:bldP spid="200" grpId="0"/>
      <p:bldP spid="218" grpId="0"/>
      <p:bldP spid="2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研究方案</a:t>
            </a: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44" name="Freeform 6"/>
          <p:cNvSpPr/>
          <p:nvPr/>
        </p:nvSpPr>
        <p:spPr bwMode="auto">
          <a:xfrm>
            <a:off x="4592826" y="2658124"/>
            <a:ext cx="899023" cy="1098531"/>
          </a:xfrm>
          <a:custGeom>
            <a:avLst/>
            <a:gdLst>
              <a:gd name="T0" fmla="*/ 45 w 154"/>
              <a:gd name="T1" fmla="*/ 188 h 188"/>
              <a:gd name="T2" fmla="*/ 154 w 154"/>
              <a:gd name="T3" fmla="*/ 0 h 188"/>
              <a:gd name="T4" fmla="*/ 0 w 154"/>
              <a:gd name="T5" fmla="*/ 109 h 188"/>
              <a:gd name="T6" fmla="*/ 45 w 154"/>
              <a:gd name="T7" fmla="*/ 188 h 188"/>
            </a:gdLst>
            <a:ahLst/>
            <a:cxnLst>
              <a:cxn ang="0">
                <a:pos x="T0" y="T1"/>
              </a:cxn>
              <a:cxn ang="0">
                <a:pos x="T2" y="T3"/>
              </a:cxn>
              <a:cxn ang="0">
                <a:pos x="T4" y="T5"/>
              </a:cxn>
              <a:cxn ang="0">
                <a:pos x="T6" y="T7"/>
              </a:cxn>
            </a:cxnLst>
            <a:rect l="0" t="0" r="r" b="b"/>
            <a:pathLst>
              <a:path w="154" h="188">
                <a:moveTo>
                  <a:pt x="45" y="188"/>
                </a:moveTo>
                <a:cubicBezTo>
                  <a:pt x="154" y="0"/>
                  <a:pt x="154" y="0"/>
                  <a:pt x="154" y="0"/>
                </a:cubicBezTo>
                <a:cubicBezTo>
                  <a:pt x="87" y="9"/>
                  <a:pt x="30" y="51"/>
                  <a:pt x="0" y="109"/>
                </a:cubicBezTo>
                <a:lnTo>
                  <a:pt x="45" y="18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45" name="Freeform 7"/>
          <p:cNvSpPr/>
          <p:nvPr/>
        </p:nvSpPr>
        <p:spPr bwMode="auto">
          <a:xfrm>
            <a:off x="5346527" y="2645808"/>
            <a:ext cx="1268484" cy="463058"/>
          </a:xfrm>
          <a:custGeom>
            <a:avLst/>
            <a:gdLst>
              <a:gd name="T0" fmla="*/ 45 w 217"/>
              <a:gd name="T1" fmla="*/ 0 h 79"/>
              <a:gd name="T2" fmla="*/ 0 w 217"/>
              <a:gd name="T3" fmla="*/ 79 h 79"/>
              <a:gd name="T4" fmla="*/ 217 w 217"/>
              <a:gd name="T5" fmla="*/ 79 h 79"/>
              <a:gd name="T6" fmla="*/ 54 w 217"/>
              <a:gd name="T7" fmla="*/ 0 h 79"/>
              <a:gd name="T8" fmla="*/ 45 w 217"/>
              <a:gd name="T9" fmla="*/ 0 h 79"/>
            </a:gdLst>
            <a:ahLst/>
            <a:cxnLst>
              <a:cxn ang="0">
                <a:pos x="T0" y="T1"/>
              </a:cxn>
              <a:cxn ang="0">
                <a:pos x="T2" y="T3"/>
              </a:cxn>
              <a:cxn ang="0">
                <a:pos x="T4" y="T5"/>
              </a:cxn>
              <a:cxn ang="0">
                <a:pos x="T6" y="T7"/>
              </a:cxn>
              <a:cxn ang="0">
                <a:pos x="T8" y="T9"/>
              </a:cxn>
            </a:cxnLst>
            <a:rect l="0" t="0" r="r" b="b"/>
            <a:pathLst>
              <a:path w="217" h="79">
                <a:moveTo>
                  <a:pt x="45" y="0"/>
                </a:moveTo>
                <a:cubicBezTo>
                  <a:pt x="0" y="79"/>
                  <a:pt x="0" y="79"/>
                  <a:pt x="0" y="79"/>
                </a:cubicBezTo>
                <a:cubicBezTo>
                  <a:pt x="217" y="79"/>
                  <a:pt x="217" y="79"/>
                  <a:pt x="217" y="79"/>
                </a:cubicBezTo>
                <a:cubicBezTo>
                  <a:pt x="179" y="31"/>
                  <a:pt x="120" y="0"/>
                  <a:pt x="54" y="0"/>
                </a:cubicBezTo>
                <a:cubicBezTo>
                  <a:pt x="51" y="0"/>
                  <a:pt x="48" y="0"/>
                  <a:pt x="45"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6" name="Freeform 8"/>
          <p:cNvSpPr/>
          <p:nvPr/>
        </p:nvSpPr>
        <p:spPr bwMode="auto">
          <a:xfrm>
            <a:off x="6147027" y="3207389"/>
            <a:ext cx="719217" cy="1100995"/>
          </a:xfrm>
          <a:custGeom>
            <a:avLst/>
            <a:gdLst>
              <a:gd name="T0" fmla="*/ 108 w 123"/>
              <a:gd name="T1" fmla="*/ 188 h 188"/>
              <a:gd name="T2" fmla="*/ 123 w 123"/>
              <a:gd name="T3" fmla="*/ 111 h 188"/>
              <a:gd name="T4" fmla="*/ 91 w 123"/>
              <a:gd name="T5" fmla="*/ 0 h 188"/>
              <a:gd name="T6" fmla="*/ 0 w 123"/>
              <a:gd name="T7" fmla="*/ 0 h 188"/>
              <a:gd name="T8" fmla="*/ 108 w 123"/>
              <a:gd name="T9" fmla="*/ 188 h 188"/>
            </a:gdLst>
            <a:ahLst/>
            <a:cxnLst>
              <a:cxn ang="0">
                <a:pos x="T0" y="T1"/>
              </a:cxn>
              <a:cxn ang="0">
                <a:pos x="T2" y="T3"/>
              </a:cxn>
              <a:cxn ang="0">
                <a:pos x="T4" y="T5"/>
              </a:cxn>
              <a:cxn ang="0">
                <a:pos x="T6" y="T7"/>
              </a:cxn>
              <a:cxn ang="0">
                <a:pos x="T8" y="T9"/>
              </a:cxn>
            </a:cxnLst>
            <a:rect l="0" t="0" r="r" b="b"/>
            <a:pathLst>
              <a:path w="123" h="188">
                <a:moveTo>
                  <a:pt x="108" y="188"/>
                </a:moveTo>
                <a:cubicBezTo>
                  <a:pt x="118" y="164"/>
                  <a:pt x="123" y="138"/>
                  <a:pt x="123" y="111"/>
                </a:cubicBezTo>
                <a:cubicBezTo>
                  <a:pt x="123" y="70"/>
                  <a:pt x="112" y="32"/>
                  <a:pt x="91" y="0"/>
                </a:cubicBezTo>
                <a:cubicBezTo>
                  <a:pt x="0" y="0"/>
                  <a:pt x="0" y="0"/>
                  <a:pt x="0" y="0"/>
                </a:cubicBezTo>
                <a:lnTo>
                  <a:pt x="108" y="18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47" name="Freeform 9"/>
          <p:cNvSpPr/>
          <p:nvPr/>
        </p:nvSpPr>
        <p:spPr bwMode="auto">
          <a:xfrm>
            <a:off x="5831753" y="3951237"/>
            <a:ext cx="901485" cy="1100995"/>
          </a:xfrm>
          <a:custGeom>
            <a:avLst/>
            <a:gdLst>
              <a:gd name="T0" fmla="*/ 108 w 154"/>
              <a:gd name="T1" fmla="*/ 0 h 188"/>
              <a:gd name="T2" fmla="*/ 0 w 154"/>
              <a:gd name="T3" fmla="*/ 188 h 188"/>
              <a:gd name="T4" fmla="*/ 154 w 154"/>
              <a:gd name="T5" fmla="*/ 79 h 188"/>
              <a:gd name="T6" fmla="*/ 108 w 154"/>
              <a:gd name="T7" fmla="*/ 0 h 188"/>
            </a:gdLst>
            <a:ahLst/>
            <a:cxnLst>
              <a:cxn ang="0">
                <a:pos x="T0" y="T1"/>
              </a:cxn>
              <a:cxn ang="0">
                <a:pos x="T2" y="T3"/>
              </a:cxn>
              <a:cxn ang="0">
                <a:pos x="T4" y="T5"/>
              </a:cxn>
              <a:cxn ang="0">
                <a:pos x="T6" y="T7"/>
              </a:cxn>
            </a:cxnLst>
            <a:rect l="0" t="0" r="r" b="b"/>
            <a:pathLst>
              <a:path w="154" h="188">
                <a:moveTo>
                  <a:pt x="108" y="0"/>
                </a:moveTo>
                <a:cubicBezTo>
                  <a:pt x="0" y="188"/>
                  <a:pt x="0" y="188"/>
                  <a:pt x="0" y="188"/>
                </a:cubicBezTo>
                <a:cubicBezTo>
                  <a:pt x="67" y="179"/>
                  <a:pt x="124" y="137"/>
                  <a:pt x="154" y="79"/>
                </a:cubicBezTo>
                <a:lnTo>
                  <a:pt x="108"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8" name="Freeform 10"/>
          <p:cNvSpPr/>
          <p:nvPr/>
        </p:nvSpPr>
        <p:spPr bwMode="auto">
          <a:xfrm>
            <a:off x="4708592" y="4601488"/>
            <a:ext cx="1268484" cy="460596"/>
          </a:xfrm>
          <a:custGeom>
            <a:avLst/>
            <a:gdLst>
              <a:gd name="T0" fmla="*/ 171 w 217"/>
              <a:gd name="T1" fmla="*/ 79 h 79"/>
              <a:gd name="T2" fmla="*/ 217 w 217"/>
              <a:gd name="T3" fmla="*/ 0 h 79"/>
              <a:gd name="T4" fmla="*/ 0 w 217"/>
              <a:gd name="T5" fmla="*/ 0 h 79"/>
              <a:gd name="T6" fmla="*/ 163 w 217"/>
              <a:gd name="T7" fmla="*/ 79 h 79"/>
              <a:gd name="T8" fmla="*/ 171 w 217"/>
              <a:gd name="T9" fmla="*/ 79 h 79"/>
            </a:gdLst>
            <a:ahLst/>
            <a:cxnLst>
              <a:cxn ang="0">
                <a:pos x="T0" y="T1"/>
              </a:cxn>
              <a:cxn ang="0">
                <a:pos x="T2" y="T3"/>
              </a:cxn>
              <a:cxn ang="0">
                <a:pos x="T4" y="T5"/>
              </a:cxn>
              <a:cxn ang="0">
                <a:pos x="T6" y="T7"/>
              </a:cxn>
              <a:cxn ang="0">
                <a:pos x="T8" y="T9"/>
              </a:cxn>
            </a:cxnLst>
            <a:rect l="0" t="0" r="r" b="b"/>
            <a:pathLst>
              <a:path w="217" h="79">
                <a:moveTo>
                  <a:pt x="171" y="79"/>
                </a:moveTo>
                <a:cubicBezTo>
                  <a:pt x="217" y="0"/>
                  <a:pt x="217" y="0"/>
                  <a:pt x="217" y="0"/>
                </a:cubicBezTo>
                <a:cubicBezTo>
                  <a:pt x="0" y="0"/>
                  <a:pt x="0" y="0"/>
                  <a:pt x="0" y="0"/>
                </a:cubicBezTo>
                <a:cubicBezTo>
                  <a:pt x="38" y="48"/>
                  <a:pt x="97" y="79"/>
                  <a:pt x="163" y="79"/>
                </a:cubicBezTo>
                <a:cubicBezTo>
                  <a:pt x="166" y="79"/>
                  <a:pt x="168" y="79"/>
                  <a:pt x="171" y="7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49" name="Freeform 11"/>
          <p:cNvSpPr/>
          <p:nvPr/>
        </p:nvSpPr>
        <p:spPr bwMode="auto">
          <a:xfrm>
            <a:off x="4452432" y="3399509"/>
            <a:ext cx="724144" cy="1100995"/>
          </a:xfrm>
          <a:custGeom>
            <a:avLst/>
            <a:gdLst>
              <a:gd name="T0" fmla="*/ 15 w 124"/>
              <a:gd name="T1" fmla="*/ 0 h 188"/>
              <a:gd name="T2" fmla="*/ 0 w 124"/>
              <a:gd name="T3" fmla="*/ 78 h 188"/>
              <a:gd name="T4" fmla="*/ 32 w 124"/>
              <a:gd name="T5" fmla="*/ 188 h 188"/>
              <a:gd name="T6" fmla="*/ 124 w 124"/>
              <a:gd name="T7" fmla="*/ 188 h 188"/>
              <a:gd name="T8" fmla="*/ 15 w 124"/>
              <a:gd name="T9" fmla="*/ 0 h 188"/>
            </a:gdLst>
            <a:ahLst/>
            <a:cxnLst>
              <a:cxn ang="0">
                <a:pos x="T0" y="T1"/>
              </a:cxn>
              <a:cxn ang="0">
                <a:pos x="T2" y="T3"/>
              </a:cxn>
              <a:cxn ang="0">
                <a:pos x="T4" y="T5"/>
              </a:cxn>
              <a:cxn ang="0">
                <a:pos x="T6" y="T7"/>
              </a:cxn>
              <a:cxn ang="0">
                <a:pos x="T8" y="T9"/>
              </a:cxn>
            </a:cxnLst>
            <a:rect l="0" t="0" r="r" b="b"/>
            <a:pathLst>
              <a:path w="124" h="188">
                <a:moveTo>
                  <a:pt x="15" y="0"/>
                </a:moveTo>
                <a:cubicBezTo>
                  <a:pt x="6" y="24"/>
                  <a:pt x="0" y="50"/>
                  <a:pt x="0" y="78"/>
                </a:cubicBezTo>
                <a:cubicBezTo>
                  <a:pt x="0" y="118"/>
                  <a:pt x="12" y="156"/>
                  <a:pt x="32" y="188"/>
                </a:cubicBezTo>
                <a:cubicBezTo>
                  <a:pt x="124" y="188"/>
                  <a:pt x="124" y="188"/>
                  <a:pt x="124" y="188"/>
                </a:cubicBezTo>
                <a:lnTo>
                  <a:pt x="15"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54" name="组合 53"/>
          <p:cNvGrpSpPr/>
          <p:nvPr/>
        </p:nvGrpSpPr>
        <p:grpSpPr>
          <a:xfrm>
            <a:off x="1287158" y="1910477"/>
            <a:ext cx="2652729" cy="664784"/>
            <a:chOff x="1287158" y="2395276"/>
            <a:chExt cx="2652729" cy="664784"/>
          </a:xfrm>
        </p:grpSpPr>
        <p:sp>
          <p:nvSpPr>
            <p:cNvPr id="66" name="文本框 65"/>
            <p:cNvSpPr txBox="1"/>
            <p:nvPr/>
          </p:nvSpPr>
          <p:spPr>
            <a:xfrm>
              <a:off x="1287158" y="2395276"/>
              <a:ext cx="2389491" cy="368300"/>
            </a:xfrm>
            <a:prstGeom prst="rect">
              <a:avLst/>
            </a:prstGeom>
            <a:noFill/>
          </p:spPr>
          <p:txBody>
            <a:bodyPr wrap="square" rtlCol="0">
              <a:spAutoFit/>
            </a:bodyPr>
            <a:lstStyle/>
            <a:p>
              <a:r>
                <a:rPr lang="en-US" altLang="zh-CN" dirty="0">
                  <a:latin typeface="华文细黑" panose="02010600040101010101" pitchFamily="2" charset="-122"/>
                  <a:ea typeface="华文细黑" panose="02010600040101010101" pitchFamily="2" charset="-122"/>
                  <a:cs typeface="Arial" panose="020B0604020202020204" pitchFamily="34" charset="0"/>
                </a:rPr>
                <a:t>01.</a:t>
              </a:r>
              <a:r>
                <a:rPr lang="zh-CN" altLang="en-US" dirty="0">
                  <a:latin typeface="华文细黑" panose="02010600040101010101" pitchFamily="2" charset="-122"/>
                  <a:ea typeface="华文细黑" panose="02010600040101010101" pitchFamily="2" charset="-122"/>
                  <a:cs typeface="Arial" panose="020B0604020202020204" pitchFamily="34" charset="0"/>
                </a:rPr>
                <a:t>此处添加标题</a:t>
              </a:r>
              <a:endPar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68" name="文本框 67"/>
            <p:cNvSpPr txBox="1"/>
            <p:nvPr/>
          </p:nvSpPr>
          <p:spPr>
            <a:xfrm>
              <a:off x="1287159" y="2730739"/>
              <a:ext cx="2652728"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3" name="组合 52"/>
          <p:cNvGrpSpPr/>
          <p:nvPr/>
        </p:nvGrpSpPr>
        <p:grpSpPr>
          <a:xfrm>
            <a:off x="1287158" y="3431276"/>
            <a:ext cx="2652729" cy="647023"/>
            <a:chOff x="1287158" y="3709792"/>
            <a:chExt cx="2652729" cy="647023"/>
          </a:xfrm>
        </p:grpSpPr>
        <p:sp>
          <p:nvSpPr>
            <p:cNvPr id="71" name="文本框 70"/>
            <p:cNvSpPr txBox="1"/>
            <p:nvPr/>
          </p:nvSpPr>
          <p:spPr>
            <a:xfrm>
              <a:off x="1287158" y="3709792"/>
              <a:ext cx="2389491" cy="368300"/>
            </a:xfrm>
            <a:prstGeom prst="rect">
              <a:avLst/>
            </a:prstGeom>
            <a:noFill/>
          </p:spPr>
          <p:txBody>
            <a:bodyPr wrap="square" rtlCol="0">
              <a:spAutoFit/>
            </a:bodyPr>
            <a:lstStyle/>
            <a:p>
              <a:r>
                <a:rPr lang="en-US" altLang="zh-CN" dirty="0">
                  <a:latin typeface="华文细黑" panose="02010600040101010101" pitchFamily="2" charset="-122"/>
                  <a:ea typeface="华文细黑" panose="02010600040101010101" pitchFamily="2" charset="-122"/>
                  <a:cs typeface="Arial" panose="020B0604020202020204" pitchFamily="34" charset="0"/>
                </a:rPr>
                <a:t>02.</a:t>
              </a:r>
              <a:r>
                <a:rPr lang="zh-CN" altLang="en-US" dirty="0">
                  <a:latin typeface="华文细黑" panose="02010600040101010101" pitchFamily="2" charset="-122"/>
                  <a:ea typeface="华文细黑" panose="02010600040101010101" pitchFamily="2" charset="-122"/>
                  <a:cs typeface="Arial" panose="020B0604020202020204" pitchFamily="34" charset="0"/>
                </a:rPr>
                <a:t>此处添加标题</a:t>
              </a:r>
              <a:endPar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2" name="文本框 71"/>
            <p:cNvSpPr txBox="1"/>
            <p:nvPr/>
          </p:nvSpPr>
          <p:spPr>
            <a:xfrm>
              <a:off x="1287159" y="4045255"/>
              <a:ext cx="2652728"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2" name="组合 51"/>
          <p:cNvGrpSpPr/>
          <p:nvPr/>
        </p:nvGrpSpPr>
        <p:grpSpPr>
          <a:xfrm>
            <a:off x="1287158" y="4952075"/>
            <a:ext cx="2652729" cy="647023"/>
            <a:chOff x="1287158" y="5230591"/>
            <a:chExt cx="2652729" cy="647023"/>
          </a:xfrm>
        </p:grpSpPr>
        <p:sp>
          <p:nvSpPr>
            <p:cNvPr id="73" name="文本框 72"/>
            <p:cNvSpPr txBox="1"/>
            <p:nvPr/>
          </p:nvSpPr>
          <p:spPr>
            <a:xfrm>
              <a:off x="1287158" y="5230591"/>
              <a:ext cx="2389491" cy="368300"/>
            </a:xfrm>
            <a:prstGeom prst="rect">
              <a:avLst/>
            </a:prstGeom>
            <a:noFill/>
          </p:spPr>
          <p:txBody>
            <a:bodyPr wrap="square" rtlCol="0">
              <a:spAutoFit/>
            </a:bodyPr>
            <a:lstStyle/>
            <a:p>
              <a:r>
                <a:rPr lang="en-US" altLang="zh-CN" dirty="0">
                  <a:latin typeface="华文细黑" panose="02010600040101010101" pitchFamily="2" charset="-122"/>
                  <a:ea typeface="华文细黑" panose="02010600040101010101" pitchFamily="2" charset="-122"/>
                  <a:cs typeface="Arial" panose="020B0604020202020204" pitchFamily="34" charset="0"/>
                </a:rPr>
                <a:t>03.</a:t>
              </a:r>
              <a:r>
                <a:rPr lang="zh-CN" altLang="en-US" dirty="0">
                  <a:latin typeface="华文细黑" panose="02010600040101010101" pitchFamily="2" charset="-122"/>
                  <a:ea typeface="华文细黑" panose="02010600040101010101" pitchFamily="2" charset="-122"/>
                  <a:cs typeface="Arial" panose="020B0604020202020204" pitchFamily="34" charset="0"/>
                </a:rPr>
                <a:t>此处添加标题</a:t>
              </a:r>
              <a:endPar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4" name="文本框 73"/>
            <p:cNvSpPr txBox="1"/>
            <p:nvPr/>
          </p:nvSpPr>
          <p:spPr>
            <a:xfrm>
              <a:off x="1287159" y="5566054"/>
              <a:ext cx="2652728"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75" name="组合 74"/>
          <p:cNvGrpSpPr/>
          <p:nvPr/>
        </p:nvGrpSpPr>
        <p:grpSpPr>
          <a:xfrm>
            <a:off x="7378790" y="1910477"/>
            <a:ext cx="2652729" cy="647023"/>
            <a:chOff x="1287158" y="2395276"/>
            <a:chExt cx="2652729" cy="647023"/>
          </a:xfrm>
        </p:grpSpPr>
        <p:sp>
          <p:nvSpPr>
            <p:cNvPr id="76" name="文本框 75"/>
            <p:cNvSpPr txBox="1"/>
            <p:nvPr/>
          </p:nvSpPr>
          <p:spPr>
            <a:xfrm>
              <a:off x="1287158" y="2395276"/>
              <a:ext cx="2389491" cy="368300"/>
            </a:xfrm>
            <a:prstGeom prst="rect">
              <a:avLst/>
            </a:prstGeom>
            <a:noFill/>
          </p:spPr>
          <p:txBody>
            <a:bodyPr wrap="square" rtlCol="0">
              <a:spAutoFit/>
            </a:bodyPr>
            <a:lstStyle/>
            <a:p>
              <a:r>
                <a:rPr lang="en-US" altLang="zh-CN" dirty="0">
                  <a:latin typeface="华文细黑" panose="02010600040101010101" pitchFamily="2" charset="-122"/>
                  <a:ea typeface="华文细黑" panose="02010600040101010101" pitchFamily="2" charset="-122"/>
                  <a:cs typeface="Arial" panose="020B0604020202020204" pitchFamily="34" charset="0"/>
                </a:rPr>
                <a:t>04. </a:t>
              </a:r>
              <a:r>
                <a:rPr lang="zh-CN" altLang="en-US" dirty="0">
                  <a:latin typeface="华文细黑" panose="02010600040101010101" pitchFamily="2" charset="-122"/>
                  <a:ea typeface="华文细黑" panose="02010600040101010101" pitchFamily="2" charset="-122"/>
                  <a:cs typeface="Arial" panose="020B0604020202020204" pitchFamily="34" charset="0"/>
                </a:rPr>
                <a:t>此处添加标题</a:t>
              </a:r>
              <a:endPar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7" name="文本框 76"/>
            <p:cNvSpPr txBox="1"/>
            <p:nvPr/>
          </p:nvSpPr>
          <p:spPr>
            <a:xfrm>
              <a:off x="1287159" y="2730739"/>
              <a:ext cx="2652728"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78" name="组合 77"/>
          <p:cNvGrpSpPr/>
          <p:nvPr/>
        </p:nvGrpSpPr>
        <p:grpSpPr>
          <a:xfrm>
            <a:off x="7378790" y="3431276"/>
            <a:ext cx="2652729" cy="647023"/>
            <a:chOff x="1287158" y="3709792"/>
            <a:chExt cx="2652729" cy="647023"/>
          </a:xfrm>
        </p:grpSpPr>
        <p:sp>
          <p:nvSpPr>
            <p:cNvPr id="79" name="文本框 78"/>
            <p:cNvSpPr txBox="1"/>
            <p:nvPr/>
          </p:nvSpPr>
          <p:spPr>
            <a:xfrm>
              <a:off x="1287158" y="3709792"/>
              <a:ext cx="2389491" cy="368300"/>
            </a:xfrm>
            <a:prstGeom prst="rect">
              <a:avLst/>
            </a:prstGeom>
            <a:noFill/>
          </p:spPr>
          <p:txBody>
            <a:bodyPr wrap="square" rtlCol="0">
              <a:spAutoFit/>
            </a:bodyPr>
            <a:lstStyle/>
            <a:p>
              <a:r>
                <a:rPr lang="en-US" altLang="zh-CN" dirty="0">
                  <a:latin typeface="华文细黑" panose="02010600040101010101" pitchFamily="2" charset="-122"/>
                  <a:ea typeface="华文细黑" panose="02010600040101010101" pitchFamily="2" charset="-122"/>
                  <a:cs typeface="Arial" panose="020B0604020202020204" pitchFamily="34" charset="0"/>
                </a:rPr>
                <a:t>05.</a:t>
              </a:r>
              <a:r>
                <a:rPr lang="zh-CN" altLang="en-US" dirty="0">
                  <a:latin typeface="华文细黑" panose="02010600040101010101" pitchFamily="2" charset="-122"/>
                  <a:ea typeface="华文细黑" panose="02010600040101010101" pitchFamily="2" charset="-122"/>
                  <a:cs typeface="Arial" panose="020B0604020202020204" pitchFamily="34" charset="0"/>
                </a:rPr>
                <a:t>此处添加标题</a:t>
              </a:r>
              <a:endPar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0" name="文本框 79"/>
            <p:cNvSpPr txBox="1"/>
            <p:nvPr/>
          </p:nvSpPr>
          <p:spPr>
            <a:xfrm>
              <a:off x="1287159" y="4045255"/>
              <a:ext cx="2652728"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81" name="组合 80"/>
          <p:cNvGrpSpPr/>
          <p:nvPr/>
        </p:nvGrpSpPr>
        <p:grpSpPr>
          <a:xfrm>
            <a:off x="7378790" y="4952075"/>
            <a:ext cx="2652729" cy="647023"/>
            <a:chOff x="1287158" y="5230591"/>
            <a:chExt cx="2652729" cy="647023"/>
          </a:xfrm>
        </p:grpSpPr>
        <p:sp>
          <p:nvSpPr>
            <p:cNvPr id="82" name="文本框 81"/>
            <p:cNvSpPr txBox="1"/>
            <p:nvPr/>
          </p:nvSpPr>
          <p:spPr>
            <a:xfrm>
              <a:off x="1287158" y="5230591"/>
              <a:ext cx="2389491" cy="368300"/>
            </a:xfrm>
            <a:prstGeom prst="rect">
              <a:avLst/>
            </a:prstGeom>
            <a:noFill/>
          </p:spPr>
          <p:txBody>
            <a:bodyPr wrap="square" rtlCol="0">
              <a:spAutoFit/>
            </a:bodyPr>
            <a:lstStyle/>
            <a:p>
              <a:r>
                <a:rPr lang="en-US" altLang="zh-CN" dirty="0">
                  <a:latin typeface="华文细黑" panose="02010600040101010101" pitchFamily="2" charset="-122"/>
                  <a:ea typeface="华文细黑" panose="02010600040101010101" pitchFamily="2" charset="-122"/>
                  <a:cs typeface="Arial" panose="020B0604020202020204" pitchFamily="34" charset="0"/>
                </a:rPr>
                <a:t>06.</a:t>
              </a:r>
              <a:r>
                <a:rPr lang="zh-CN" altLang="en-US" dirty="0">
                  <a:latin typeface="华文细黑" panose="02010600040101010101" pitchFamily="2" charset="-122"/>
                  <a:ea typeface="华文细黑" panose="02010600040101010101" pitchFamily="2" charset="-122"/>
                  <a:cs typeface="Arial" panose="020B0604020202020204" pitchFamily="34" charset="0"/>
                </a:rPr>
                <a:t>此处添加标题</a:t>
              </a:r>
              <a:endPar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3" name="文本框 82"/>
            <p:cNvSpPr txBox="1"/>
            <p:nvPr/>
          </p:nvSpPr>
          <p:spPr>
            <a:xfrm>
              <a:off x="1287159" y="5566054"/>
              <a:ext cx="2652728"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84" name="文本框 83"/>
          <p:cNvSpPr txBox="1"/>
          <p:nvPr/>
        </p:nvSpPr>
        <p:spPr>
          <a:xfrm>
            <a:off x="4899584" y="3414712"/>
            <a:ext cx="1498082" cy="923330"/>
          </a:xfrm>
          <a:prstGeom prst="rect">
            <a:avLst/>
          </a:prstGeom>
          <a:noFill/>
        </p:spPr>
        <p:txBody>
          <a:bodyPr wrap="square" rtlCol="0">
            <a:spAutoFit/>
          </a:bodyPr>
          <a:lstStyle/>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a:t>
            </a:r>
            <a:endPar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a:t>
            </a:r>
            <a:endPar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标题</a:t>
            </a:r>
          </a:p>
        </p:txBody>
      </p:sp>
      <p:sp>
        <p:nvSpPr>
          <p:cNvPr id="39" name="文本框 38"/>
          <p:cNvSpPr txBox="1"/>
          <p:nvPr/>
        </p:nvSpPr>
        <p:spPr>
          <a:xfrm>
            <a:off x="4669288" y="3052067"/>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p>
        </p:txBody>
      </p:sp>
      <p:sp>
        <p:nvSpPr>
          <p:cNvPr id="40" name="文本框 39"/>
          <p:cNvSpPr txBox="1"/>
          <p:nvPr/>
        </p:nvSpPr>
        <p:spPr>
          <a:xfrm>
            <a:off x="4544197" y="4062501"/>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p>
        </p:txBody>
      </p:sp>
      <p:sp>
        <p:nvSpPr>
          <p:cNvPr id="41" name="文本框 40"/>
          <p:cNvSpPr txBox="1"/>
          <p:nvPr/>
        </p:nvSpPr>
        <p:spPr>
          <a:xfrm>
            <a:off x="5289791" y="4647120"/>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p>
        </p:txBody>
      </p:sp>
      <p:sp>
        <p:nvSpPr>
          <p:cNvPr id="42" name="文本框 41"/>
          <p:cNvSpPr txBox="1"/>
          <p:nvPr/>
        </p:nvSpPr>
        <p:spPr>
          <a:xfrm>
            <a:off x="6189843" y="4255891"/>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04</a:t>
            </a:r>
          </a:p>
        </p:txBody>
      </p:sp>
      <p:sp>
        <p:nvSpPr>
          <p:cNvPr id="43" name="文本框 42"/>
          <p:cNvSpPr txBox="1"/>
          <p:nvPr/>
        </p:nvSpPr>
        <p:spPr>
          <a:xfrm>
            <a:off x="6318361" y="3300438"/>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05</a:t>
            </a:r>
          </a:p>
        </p:txBody>
      </p:sp>
      <p:sp>
        <p:nvSpPr>
          <p:cNvPr id="51" name="文本框 50"/>
          <p:cNvSpPr txBox="1"/>
          <p:nvPr/>
        </p:nvSpPr>
        <p:spPr>
          <a:xfrm>
            <a:off x="5531454" y="2705693"/>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06</a:t>
            </a: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par>
                                <p:cTn id="8" presetID="22" presetClass="entr" presetSubtype="2" fill="hold" grpId="0" nodeType="withEffect">
                                  <p:stCondLst>
                                    <p:cond delay="5000"/>
                                  </p:stCondLst>
                                  <p:childTnLst>
                                    <p:set>
                                      <p:cBhvr>
                                        <p:cTn id="9" dur="1" fill="hold">
                                          <p:stCondLst>
                                            <p:cond delay="0"/>
                                          </p:stCondLst>
                                        </p:cTn>
                                        <p:tgtEl>
                                          <p:spTgt spid="45"/>
                                        </p:tgtEl>
                                        <p:attrNameLst>
                                          <p:attrName>style.visibility</p:attrName>
                                        </p:attrNameLst>
                                      </p:cBhvr>
                                      <p:to>
                                        <p:strVal val="visible"/>
                                      </p:to>
                                    </p:set>
                                    <p:animEffect transition="in" filter="wipe(right)">
                                      <p:cBhvr>
                                        <p:cTn id="10" dur="500"/>
                                        <p:tgtEl>
                                          <p:spTgt spid="45"/>
                                        </p:tgtEl>
                                      </p:cBhvr>
                                    </p:animEffect>
                                  </p:childTnLst>
                                </p:cTn>
                              </p:par>
                              <p:par>
                                <p:cTn id="11" presetID="22" presetClass="entr" presetSubtype="4" fill="hold" grpId="0" nodeType="withEffect">
                                  <p:stCondLst>
                                    <p:cond delay="4500"/>
                                  </p:stCondLst>
                                  <p:childTnLst>
                                    <p:set>
                                      <p:cBhvr>
                                        <p:cTn id="12" dur="1" fill="hold">
                                          <p:stCondLst>
                                            <p:cond delay="0"/>
                                          </p:stCondLst>
                                        </p:cTn>
                                        <p:tgtEl>
                                          <p:spTgt spid="46"/>
                                        </p:tgtEl>
                                        <p:attrNameLst>
                                          <p:attrName>style.visibility</p:attrName>
                                        </p:attrNameLst>
                                      </p:cBhvr>
                                      <p:to>
                                        <p:strVal val="visible"/>
                                      </p:to>
                                    </p:set>
                                    <p:animEffect transition="in" filter="wipe(down)">
                                      <p:cBhvr>
                                        <p:cTn id="13" dur="500"/>
                                        <p:tgtEl>
                                          <p:spTgt spid="46"/>
                                        </p:tgtEl>
                                      </p:cBhvr>
                                    </p:animEffect>
                                  </p:childTnLst>
                                </p:cTn>
                              </p:par>
                              <p:par>
                                <p:cTn id="14" presetID="22" presetClass="entr" presetSubtype="8" fill="hold" grpId="0" nodeType="withEffect">
                                  <p:stCondLst>
                                    <p:cond delay="400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par>
                                <p:cTn id="17" presetID="22" presetClass="entr" presetSubtype="8" fill="hold" grpId="0" nodeType="withEffect">
                                  <p:stCondLst>
                                    <p:cond delay="350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500"/>
                                        <p:tgtEl>
                                          <p:spTgt spid="48"/>
                                        </p:tgtEl>
                                      </p:cBhvr>
                                    </p:animEffect>
                                  </p:childTnLst>
                                </p:cTn>
                              </p:par>
                              <p:par>
                                <p:cTn id="20" presetID="22" presetClass="entr" presetSubtype="1" fill="hold" grpId="0" nodeType="withEffect">
                                  <p:stCondLst>
                                    <p:cond delay="3000"/>
                                  </p:stCondLst>
                                  <p:childTnLst>
                                    <p:set>
                                      <p:cBhvr>
                                        <p:cTn id="21" dur="1" fill="hold">
                                          <p:stCondLst>
                                            <p:cond delay="0"/>
                                          </p:stCondLst>
                                        </p:cTn>
                                        <p:tgtEl>
                                          <p:spTgt spid="49"/>
                                        </p:tgtEl>
                                        <p:attrNameLst>
                                          <p:attrName>style.visibility</p:attrName>
                                        </p:attrNameLst>
                                      </p:cBhvr>
                                      <p:to>
                                        <p:strVal val="visible"/>
                                      </p:to>
                                    </p:set>
                                    <p:animEffect transition="in" filter="wipe(up)">
                                      <p:cBhvr>
                                        <p:cTn id="22" dur="500"/>
                                        <p:tgtEl>
                                          <p:spTgt spid="49"/>
                                        </p:tgtEl>
                                      </p:cBhvr>
                                    </p:animEffect>
                                  </p:childTnLst>
                                </p:cTn>
                              </p:par>
                              <p:par>
                                <p:cTn id="23" presetID="53" presetClass="entr" presetSubtype="16" fill="hold" grpId="0" nodeType="withEffect">
                                  <p:stCondLst>
                                    <p:cond delay="55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grpId="0" nodeType="withEffect">
                                  <p:stCondLst>
                                    <p:cond delay="55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grpId="0" nodeType="withEffect">
                                  <p:stCondLst>
                                    <p:cond delay="55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par>
                                <p:cTn id="38" presetID="53" presetClass="entr" presetSubtype="16" fill="hold" grpId="0" nodeType="withEffect">
                                  <p:stCondLst>
                                    <p:cond delay="550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par>
                                <p:cTn id="43" presetID="53" presetClass="entr" presetSubtype="16" fill="hold" grpId="0" nodeType="withEffect">
                                  <p:stCondLst>
                                    <p:cond delay="550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53" presetClass="entr" presetSubtype="16" fill="hold" grpId="0" nodeType="withEffect">
                                  <p:stCondLst>
                                    <p:cond delay="5500"/>
                                  </p:stCondLst>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par>
                                <p:cTn id="53" presetID="42" presetClass="entr" presetSubtype="0" fill="hold" nodeType="withEffect">
                                  <p:stCondLst>
                                    <p:cond delay="60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1000"/>
                                        <p:tgtEl>
                                          <p:spTgt spid="54"/>
                                        </p:tgtEl>
                                      </p:cBhvr>
                                    </p:animEffect>
                                    <p:anim calcmode="lin" valueType="num">
                                      <p:cBhvr>
                                        <p:cTn id="56" dur="1000" fill="hold"/>
                                        <p:tgtEl>
                                          <p:spTgt spid="54"/>
                                        </p:tgtEl>
                                        <p:attrNameLst>
                                          <p:attrName>ppt_x</p:attrName>
                                        </p:attrNameLst>
                                      </p:cBhvr>
                                      <p:tavLst>
                                        <p:tav tm="0">
                                          <p:val>
                                            <p:strVal val="#ppt_x"/>
                                          </p:val>
                                        </p:tav>
                                        <p:tav tm="100000">
                                          <p:val>
                                            <p:strVal val="#ppt_x"/>
                                          </p:val>
                                        </p:tav>
                                      </p:tavLst>
                                    </p:anim>
                                    <p:anim calcmode="lin" valueType="num">
                                      <p:cBhvr>
                                        <p:cTn id="57" dur="10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650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1000"/>
                                        <p:tgtEl>
                                          <p:spTgt spid="53"/>
                                        </p:tgtEl>
                                      </p:cBhvr>
                                    </p:animEffect>
                                    <p:anim calcmode="lin" valueType="num">
                                      <p:cBhvr>
                                        <p:cTn id="61" dur="1000" fill="hold"/>
                                        <p:tgtEl>
                                          <p:spTgt spid="53"/>
                                        </p:tgtEl>
                                        <p:attrNameLst>
                                          <p:attrName>ppt_x</p:attrName>
                                        </p:attrNameLst>
                                      </p:cBhvr>
                                      <p:tavLst>
                                        <p:tav tm="0">
                                          <p:val>
                                            <p:strVal val="#ppt_x"/>
                                          </p:val>
                                        </p:tav>
                                        <p:tav tm="100000">
                                          <p:val>
                                            <p:strVal val="#ppt_x"/>
                                          </p:val>
                                        </p:tav>
                                      </p:tavLst>
                                    </p:anim>
                                    <p:anim calcmode="lin" valueType="num">
                                      <p:cBhvr>
                                        <p:cTn id="62" dur="1000" fill="hold"/>
                                        <p:tgtEl>
                                          <p:spTgt spid="53"/>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70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800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1000"/>
                                        <p:tgtEl>
                                          <p:spTgt spid="75"/>
                                        </p:tgtEl>
                                      </p:cBhvr>
                                    </p:animEffect>
                                    <p:anim calcmode="lin" valueType="num">
                                      <p:cBhvr>
                                        <p:cTn id="71" dur="1000" fill="hold"/>
                                        <p:tgtEl>
                                          <p:spTgt spid="75"/>
                                        </p:tgtEl>
                                        <p:attrNameLst>
                                          <p:attrName>ppt_x</p:attrName>
                                        </p:attrNameLst>
                                      </p:cBhvr>
                                      <p:tavLst>
                                        <p:tav tm="0">
                                          <p:val>
                                            <p:strVal val="#ppt_x"/>
                                          </p:val>
                                        </p:tav>
                                        <p:tav tm="100000">
                                          <p:val>
                                            <p:strVal val="#ppt_x"/>
                                          </p:val>
                                        </p:tav>
                                      </p:tavLst>
                                    </p:anim>
                                    <p:anim calcmode="lin" valueType="num">
                                      <p:cBhvr>
                                        <p:cTn id="72" dur="1000" fill="hold"/>
                                        <p:tgtEl>
                                          <p:spTgt spid="7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8500"/>
                                  </p:stCondLst>
                                  <p:childTnLst>
                                    <p:set>
                                      <p:cBhvr>
                                        <p:cTn id="74" dur="1" fill="hold">
                                          <p:stCondLst>
                                            <p:cond delay="0"/>
                                          </p:stCondLst>
                                        </p:cTn>
                                        <p:tgtEl>
                                          <p:spTgt spid="78"/>
                                        </p:tgtEl>
                                        <p:attrNameLst>
                                          <p:attrName>style.visibility</p:attrName>
                                        </p:attrNameLst>
                                      </p:cBhvr>
                                      <p:to>
                                        <p:strVal val="visible"/>
                                      </p:to>
                                    </p:set>
                                    <p:animEffect transition="in" filter="fade">
                                      <p:cBhvr>
                                        <p:cTn id="75" dur="1000"/>
                                        <p:tgtEl>
                                          <p:spTgt spid="78"/>
                                        </p:tgtEl>
                                      </p:cBhvr>
                                    </p:animEffect>
                                    <p:anim calcmode="lin" valueType="num">
                                      <p:cBhvr>
                                        <p:cTn id="76" dur="1000" fill="hold"/>
                                        <p:tgtEl>
                                          <p:spTgt spid="78"/>
                                        </p:tgtEl>
                                        <p:attrNameLst>
                                          <p:attrName>ppt_x</p:attrName>
                                        </p:attrNameLst>
                                      </p:cBhvr>
                                      <p:tavLst>
                                        <p:tav tm="0">
                                          <p:val>
                                            <p:strVal val="#ppt_x"/>
                                          </p:val>
                                        </p:tav>
                                        <p:tav tm="100000">
                                          <p:val>
                                            <p:strVal val="#ppt_x"/>
                                          </p:val>
                                        </p:tav>
                                      </p:tavLst>
                                    </p:anim>
                                    <p:anim calcmode="lin" valueType="num">
                                      <p:cBhvr>
                                        <p:cTn id="77" dur="1000" fill="hold"/>
                                        <p:tgtEl>
                                          <p:spTgt spid="78"/>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9000"/>
                                  </p:stCondLst>
                                  <p:childTnLst>
                                    <p:set>
                                      <p:cBhvr>
                                        <p:cTn id="79" dur="1" fill="hold">
                                          <p:stCondLst>
                                            <p:cond delay="0"/>
                                          </p:stCondLst>
                                        </p:cTn>
                                        <p:tgtEl>
                                          <p:spTgt spid="81"/>
                                        </p:tgtEl>
                                        <p:attrNameLst>
                                          <p:attrName>style.visibility</p:attrName>
                                        </p:attrNameLst>
                                      </p:cBhvr>
                                      <p:to>
                                        <p:strVal val="visible"/>
                                      </p:to>
                                    </p:set>
                                    <p:animEffect transition="in" filter="fade">
                                      <p:cBhvr>
                                        <p:cTn id="80" dur="1000"/>
                                        <p:tgtEl>
                                          <p:spTgt spid="81"/>
                                        </p:tgtEl>
                                      </p:cBhvr>
                                    </p:animEffect>
                                    <p:anim calcmode="lin" valueType="num">
                                      <p:cBhvr>
                                        <p:cTn id="81" dur="1000" fill="hold"/>
                                        <p:tgtEl>
                                          <p:spTgt spid="81"/>
                                        </p:tgtEl>
                                        <p:attrNameLst>
                                          <p:attrName>ppt_x</p:attrName>
                                        </p:attrNameLst>
                                      </p:cBhvr>
                                      <p:tavLst>
                                        <p:tav tm="0">
                                          <p:val>
                                            <p:strVal val="#ppt_x"/>
                                          </p:val>
                                        </p:tav>
                                        <p:tav tm="100000">
                                          <p:val>
                                            <p:strVal val="#ppt_x"/>
                                          </p:val>
                                        </p:tav>
                                      </p:tavLst>
                                    </p:anim>
                                    <p:anim calcmode="lin" valueType="num">
                                      <p:cBhvr>
                                        <p:cTn id="82" dur="1000" fill="hold"/>
                                        <p:tgtEl>
                                          <p:spTgt spid="81"/>
                                        </p:tgtEl>
                                        <p:attrNameLst>
                                          <p:attrName>ppt_y</p:attrName>
                                        </p:attrNameLst>
                                      </p:cBhvr>
                                      <p:tavLst>
                                        <p:tav tm="0">
                                          <p:val>
                                            <p:strVal val="#ppt_y+.1"/>
                                          </p:val>
                                        </p:tav>
                                        <p:tav tm="100000">
                                          <p:val>
                                            <p:strVal val="#ppt_y"/>
                                          </p:val>
                                        </p:tav>
                                      </p:tavLst>
                                    </p:anim>
                                  </p:childTnLst>
                                </p:cTn>
                              </p:par>
                              <p:par>
                                <p:cTn id="83" presetID="53" presetClass="entr" presetSubtype="16" fill="hold" grpId="0" nodeType="withEffect">
                                  <p:stCondLst>
                                    <p:cond delay="10000"/>
                                  </p:stCondLst>
                                  <p:childTnLst>
                                    <p:set>
                                      <p:cBhvr>
                                        <p:cTn id="84" dur="1" fill="hold">
                                          <p:stCondLst>
                                            <p:cond delay="0"/>
                                          </p:stCondLst>
                                        </p:cTn>
                                        <p:tgtEl>
                                          <p:spTgt spid="84"/>
                                        </p:tgtEl>
                                        <p:attrNameLst>
                                          <p:attrName>style.visibility</p:attrName>
                                        </p:attrNameLst>
                                      </p:cBhvr>
                                      <p:to>
                                        <p:strVal val="visible"/>
                                      </p:to>
                                    </p:set>
                                    <p:anim calcmode="lin" valueType="num">
                                      <p:cBhvr>
                                        <p:cTn id="85" dur="1000" fill="hold"/>
                                        <p:tgtEl>
                                          <p:spTgt spid="84"/>
                                        </p:tgtEl>
                                        <p:attrNameLst>
                                          <p:attrName>ppt_w</p:attrName>
                                        </p:attrNameLst>
                                      </p:cBhvr>
                                      <p:tavLst>
                                        <p:tav tm="0">
                                          <p:val>
                                            <p:fltVal val="0"/>
                                          </p:val>
                                        </p:tav>
                                        <p:tav tm="100000">
                                          <p:val>
                                            <p:strVal val="#ppt_w"/>
                                          </p:val>
                                        </p:tav>
                                      </p:tavLst>
                                    </p:anim>
                                    <p:anim calcmode="lin" valueType="num">
                                      <p:cBhvr>
                                        <p:cTn id="86" dur="1000" fill="hold"/>
                                        <p:tgtEl>
                                          <p:spTgt spid="84"/>
                                        </p:tgtEl>
                                        <p:attrNameLst>
                                          <p:attrName>ppt_h</p:attrName>
                                        </p:attrNameLst>
                                      </p:cBhvr>
                                      <p:tavLst>
                                        <p:tav tm="0">
                                          <p:val>
                                            <p:fltVal val="0"/>
                                          </p:val>
                                        </p:tav>
                                        <p:tav tm="100000">
                                          <p:val>
                                            <p:strVal val="#ppt_h"/>
                                          </p:val>
                                        </p:tav>
                                      </p:tavLst>
                                    </p:anim>
                                    <p:animEffect transition="in" filter="fade">
                                      <p:cBhvr>
                                        <p:cTn id="87"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84" grpId="0"/>
      <p:bldP spid="39" grpId="0"/>
      <p:bldP spid="40" grpId="0"/>
      <p:bldP spid="41" grpId="0"/>
      <p:bldP spid="42" grpId="0"/>
      <p:bldP spid="43"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15" name="Freeform 3"/>
          <p:cNvSpPr/>
          <p:nvPr/>
        </p:nvSpPr>
        <p:spPr bwMode="auto">
          <a:xfrm>
            <a:off x="1392238" y="3162046"/>
            <a:ext cx="2747963" cy="3187700"/>
          </a:xfrm>
          <a:custGeom>
            <a:avLst/>
            <a:gdLst>
              <a:gd name="T0" fmla="*/ 2551 w 2551"/>
              <a:gd name="T1" fmla="*/ 2008 h 2008"/>
              <a:gd name="T2" fmla="*/ 2551 w 2551"/>
              <a:gd name="T3" fmla="*/ 0 h 2008"/>
              <a:gd name="T4" fmla="*/ 1274 w 2551"/>
              <a:gd name="T5" fmla="*/ 97 h 2008"/>
              <a:gd name="T6" fmla="*/ 0 w 2551"/>
              <a:gd name="T7" fmla="*/ 0 h 2008"/>
              <a:gd name="T8" fmla="*/ 0 w 2551"/>
              <a:gd name="T9" fmla="*/ 2008 h 2008"/>
              <a:gd name="T10" fmla="*/ 2551 w 2551"/>
              <a:gd name="T11" fmla="*/ 2008 h 2008"/>
            </a:gdLst>
            <a:ahLst/>
            <a:cxnLst>
              <a:cxn ang="0">
                <a:pos x="T0" y="T1"/>
              </a:cxn>
              <a:cxn ang="0">
                <a:pos x="T2" y="T3"/>
              </a:cxn>
              <a:cxn ang="0">
                <a:pos x="T4" y="T5"/>
              </a:cxn>
              <a:cxn ang="0">
                <a:pos x="T6" y="T7"/>
              </a:cxn>
              <a:cxn ang="0">
                <a:pos x="T8" y="T9"/>
              </a:cxn>
              <a:cxn ang="0">
                <a:pos x="T10" y="T11"/>
              </a:cxn>
            </a:cxnLst>
            <a:rect l="0" t="0" r="r" b="b"/>
            <a:pathLst>
              <a:path w="2551" h="2008">
                <a:moveTo>
                  <a:pt x="2551" y="2008"/>
                </a:moveTo>
                <a:lnTo>
                  <a:pt x="2551" y="0"/>
                </a:lnTo>
                <a:lnTo>
                  <a:pt x="1274" y="97"/>
                </a:lnTo>
                <a:lnTo>
                  <a:pt x="0" y="0"/>
                </a:lnTo>
                <a:lnTo>
                  <a:pt x="0" y="2008"/>
                </a:lnTo>
                <a:lnTo>
                  <a:pt x="2551" y="2008"/>
                </a:lnTo>
              </a:path>
            </a:pathLst>
          </a:custGeom>
          <a:noFill/>
          <a:ln w="6350" cmpd="sng">
            <a:solidFill>
              <a:schemeClr val="tx1">
                <a:lumMod val="60000"/>
                <a:lumOff val="40000"/>
              </a:schemeClr>
            </a:solidFill>
            <a:prstDash val="solid"/>
            <a:round/>
          </a:ln>
          <a:extLst>
            <a:ext uri="{909E8E84-426E-40DD-AFC4-6F175D3DCCD1}">
              <a14:hiddenFill xmlns:a14="http://schemas.microsoft.com/office/drawing/2010/main">
                <a:solidFill>
                  <a:schemeClr val="bg1"/>
                </a:solidFill>
              </a14:hiddenFill>
            </a:ext>
          </a:extLst>
        </p:spPr>
        <p:txBody>
          <a:bodyPr/>
          <a:lstStyle/>
          <a:p>
            <a:endParaRPr lang="zh-CN" altLang="en-US"/>
          </a:p>
        </p:txBody>
      </p:sp>
      <p:sp>
        <p:nvSpPr>
          <p:cNvPr id="19" name="Freeform 8"/>
          <p:cNvSpPr/>
          <p:nvPr/>
        </p:nvSpPr>
        <p:spPr bwMode="auto">
          <a:xfrm>
            <a:off x="4281488" y="3162046"/>
            <a:ext cx="2747963" cy="3187700"/>
          </a:xfrm>
          <a:custGeom>
            <a:avLst/>
            <a:gdLst>
              <a:gd name="T0" fmla="*/ 2551 w 2551"/>
              <a:gd name="T1" fmla="*/ 2008 h 2008"/>
              <a:gd name="T2" fmla="*/ 2551 w 2551"/>
              <a:gd name="T3" fmla="*/ 0 h 2008"/>
              <a:gd name="T4" fmla="*/ 1274 w 2551"/>
              <a:gd name="T5" fmla="*/ 97 h 2008"/>
              <a:gd name="T6" fmla="*/ 0 w 2551"/>
              <a:gd name="T7" fmla="*/ 0 h 2008"/>
              <a:gd name="T8" fmla="*/ 0 w 2551"/>
              <a:gd name="T9" fmla="*/ 2008 h 2008"/>
              <a:gd name="T10" fmla="*/ 2551 w 2551"/>
              <a:gd name="T11" fmla="*/ 2008 h 2008"/>
            </a:gdLst>
            <a:ahLst/>
            <a:cxnLst>
              <a:cxn ang="0">
                <a:pos x="T0" y="T1"/>
              </a:cxn>
              <a:cxn ang="0">
                <a:pos x="T2" y="T3"/>
              </a:cxn>
              <a:cxn ang="0">
                <a:pos x="T4" y="T5"/>
              </a:cxn>
              <a:cxn ang="0">
                <a:pos x="T6" y="T7"/>
              </a:cxn>
              <a:cxn ang="0">
                <a:pos x="T8" y="T9"/>
              </a:cxn>
              <a:cxn ang="0">
                <a:pos x="T10" y="T11"/>
              </a:cxn>
            </a:cxnLst>
            <a:rect l="0" t="0" r="r" b="b"/>
            <a:pathLst>
              <a:path w="2551" h="2008">
                <a:moveTo>
                  <a:pt x="2551" y="2008"/>
                </a:moveTo>
                <a:lnTo>
                  <a:pt x="2551" y="0"/>
                </a:lnTo>
                <a:lnTo>
                  <a:pt x="1274" y="97"/>
                </a:lnTo>
                <a:lnTo>
                  <a:pt x="0" y="0"/>
                </a:lnTo>
                <a:lnTo>
                  <a:pt x="0" y="2008"/>
                </a:lnTo>
                <a:lnTo>
                  <a:pt x="2551" y="2008"/>
                </a:lnTo>
              </a:path>
            </a:pathLst>
          </a:custGeom>
          <a:noFill/>
          <a:ln w="6350" cmpd="sng">
            <a:solidFill>
              <a:schemeClr val="tx1">
                <a:lumMod val="60000"/>
                <a:lumOff val="40000"/>
              </a:schemeClr>
            </a:solidFill>
            <a:prstDash val="solid"/>
            <a:round/>
          </a:ln>
          <a:extLst>
            <a:ext uri="{909E8E84-426E-40DD-AFC4-6F175D3DCCD1}">
              <a14:hiddenFill xmlns:a14="http://schemas.microsoft.com/office/drawing/2010/main">
                <a:solidFill>
                  <a:schemeClr val="bg1"/>
                </a:solidFill>
              </a14:hiddenFill>
            </a:ext>
          </a:extLst>
        </p:spPr>
        <p:txBody>
          <a:bodyPr/>
          <a:lstStyle/>
          <a:p>
            <a:endParaRPr lang="zh-CN" altLang="en-US"/>
          </a:p>
        </p:txBody>
      </p:sp>
      <p:sp>
        <p:nvSpPr>
          <p:cNvPr id="23" name="Freeform 12"/>
          <p:cNvSpPr/>
          <p:nvPr/>
        </p:nvSpPr>
        <p:spPr bwMode="auto">
          <a:xfrm>
            <a:off x="7172326" y="3162046"/>
            <a:ext cx="2747962" cy="3187700"/>
          </a:xfrm>
          <a:custGeom>
            <a:avLst/>
            <a:gdLst>
              <a:gd name="T0" fmla="*/ 2551 w 2551"/>
              <a:gd name="T1" fmla="*/ 2008 h 2008"/>
              <a:gd name="T2" fmla="*/ 2551 w 2551"/>
              <a:gd name="T3" fmla="*/ 0 h 2008"/>
              <a:gd name="T4" fmla="*/ 1274 w 2551"/>
              <a:gd name="T5" fmla="*/ 97 h 2008"/>
              <a:gd name="T6" fmla="*/ 0 w 2551"/>
              <a:gd name="T7" fmla="*/ 0 h 2008"/>
              <a:gd name="T8" fmla="*/ 0 w 2551"/>
              <a:gd name="T9" fmla="*/ 2008 h 2008"/>
              <a:gd name="T10" fmla="*/ 2551 w 2551"/>
              <a:gd name="T11" fmla="*/ 2008 h 2008"/>
            </a:gdLst>
            <a:ahLst/>
            <a:cxnLst>
              <a:cxn ang="0">
                <a:pos x="T0" y="T1"/>
              </a:cxn>
              <a:cxn ang="0">
                <a:pos x="T2" y="T3"/>
              </a:cxn>
              <a:cxn ang="0">
                <a:pos x="T4" y="T5"/>
              </a:cxn>
              <a:cxn ang="0">
                <a:pos x="T6" y="T7"/>
              </a:cxn>
              <a:cxn ang="0">
                <a:pos x="T8" y="T9"/>
              </a:cxn>
              <a:cxn ang="0">
                <a:pos x="T10" y="T11"/>
              </a:cxn>
            </a:cxnLst>
            <a:rect l="0" t="0" r="r" b="b"/>
            <a:pathLst>
              <a:path w="2551" h="2008">
                <a:moveTo>
                  <a:pt x="2551" y="2008"/>
                </a:moveTo>
                <a:lnTo>
                  <a:pt x="2551" y="0"/>
                </a:lnTo>
                <a:lnTo>
                  <a:pt x="1274" y="97"/>
                </a:lnTo>
                <a:lnTo>
                  <a:pt x="0" y="0"/>
                </a:lnTo>
                <a:lnTo>
                  <a:pt x="0" y="2008"/>
                </a:lnTo>
                <a:lnTo>
                  <a:pt x="2551" y="2008"/>
                </a:lnTo>
              </a:path>
            </a:pathLst>
          </a:custGeom>
          <a:noFill/>
          <a:ln w="6350" cmpd="sng">
            <a:solidFill>
              <a:schemeClr val="tx1">
                <a:lumMod val="60000"/>
                <a:lumOff val="40000"/>
              </a:schemeClr>
            </a:solidFill>
            <a:prstDash val="solid"/>
            <a:round/>
          </a:ln>
          <a:extLst>
            <a:ext uri="{909E8E84-426E-40DD-AFC4-6F175D3DCCD1}">
              <a14:hiddenFill xmlns:a14="http://schemas.microsoft.com/office/drawing/2010/main">
                <a:solidFill>
                  <a:schemeClr val="bg1"/>
                </a:solidFill>
              </a14:hiddenFill>
            </a:ext>
          </a:extLst>
        </p:spPr>
        <p:txBody>
          <a:bodyPr/>
          <a:lstStyle/>
          <a:p>
            <a:endParaRPr lang="zh-CN" altLang="en-US"/>
          </a:p>
        </p:txBody>
      </p:sp>
      <p:sp>
        <p:nvSpPr>
          <p:cNvPr id="27" name="文本框 26"/>
          <p:cNvSpPr txBox="1"/>
          <p:nvPr/>
        </p:nvSpPr>
        <p:spPr>
          <a:xfrm>
            <a:off x="1904090" y="3856977"/>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grpSp>
        <p:nvGrpSpPr>
          <p:cNvPr id="28" name="组合 27"/>
          <p:cNvGrpSpPr/>
          <p:nvPr/>
        </p:nvGrpSpPr>
        <p:grpSpPr>
          <a:xfrm>
            <a:off x="1662446" y="3947659"/>
            <a:ext cx="196101" cy="196101"/>
            <a:chOff x="1389761" y="2111236"/>
            <a:chExt cx="196101" cy="196101"/>
          </a:xfrm>
        </p:grpSpPr>
        <p:sp>
          <p:nvSpPr>
            <p:cNvPr id="30" name="矩形 29"/>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9" name="文本框 28"/>
          <p:cNvSpPr txBox="1"/>
          <p:nvPr/>
        </p:nvSpPr>
        <p:spPr>
          <a:xfrm>
            <a:off x="1904090" y="4192440"/>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48" name="文本框 47"/>
          <p:cNvSpPr txBox="1"/>
          <p:nvPr/>
        </p:nvSpPr>
        <p:spPr>
          <a:xfrm>
            <a:off x="1904090" y="4907444"/>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grpSp>
        <p:nvGrpSpPr>
          <p:cNvPr id="49" name="组合 48"/>
          <p:cNvGrpSpPr/>
          <p:nvPr/>
        </p:nvGrpSpPr>
        <p:grpSpPr>
          <a:xfrm>
            <a:off x="1662446" y="4998126"/>
            <a:ext cx="196101" cy="196101"/>
            <a:chOff x="1389761" y="2111236"/>
            <a:chExt cx="196101" cy="196101"/>
          </a:xfrm>
        </p:grpSpPr>
        <p:sp>
          <p:nvSpPr>
            <p:cNvPr id="51" name="矩形 50"/>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0" name="文本框 49"/>
          <p:cNvSpPr txBox="1"/>
          <p:nvPr/>
        </p:nvSpPr>
        <p:spPr>
          <a:xfrm>
            <a:off x="1904090" y="5242907"/>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grpSp>
        <p:nvGrpSpPr>
          <p:cNvPr id="6" name="组合 5"/>
          <p:cNvGrpSpPr/>
          <p:nvPr/>
        </p:nvGrpSpPr>
        <p:grpSpPr>
          <a:xfrm>
            <a:off x="1391920" y="2646045"/>
            <a:ext cx="2748280" cy="571500"/>
            <a:chOff x="2192" y="4167"/>
            <a:chExt cx="4328" cy="900"/>
          </a:xfrm>
        </p:grpSpPr>
        <p:sp>
          <p:nvSpPr>
            <p:cNvPr id="14" name="AutoShape 2"/>
            <p:cNvSpPr>
              <a:spLocks noChangeArrowheads="1"/>
            </p:cNvSpPr>
            <p:nvPr/>
          </p:nvSpPr>
          <p:spPr bwMode="auto">
            <a:xfrm rot="5400000">
              <a:off x="3906" y="2453"/>
              <a:ext cx="900" cy="4328"/>
            </a:xfrm>
            <a:prstGeom prst="homePlate">
              <a:avLst>
                <a:gd name="adj" fmla="val 26949"/>
              </a:avLst>
            </a:prstGeom>
            <a:solidFill>
              <a:schemeClr val="accent1"/>
            </a:solidFill>
            <a:ln>
              <a:noFill/>
            </a:ln>
            <a:effectLst/>
          </p:spPr>
          <p:txBody>
            <a:bodyPr lIns="0" tIns="0" rIns="0" bIns="0" anchor="ctr">
              <a:spAutoFit/>
            </a:bodyPr>
            <a:lstStyle/>
            <a:p>
              <a:endParaRPr lang="zh-CN" altLang="en-US"/>
            </a:p>
          </p:txBody>
        </p:sp>
        <p:sp>
          <p:nvSpPr>
            <p:cNvPr id="33" name="Freeform 9"/>
            <p:cNvSpPr/>
            <p:nvPr/>
          </p:nvSpPr>
          <p:spPr bwMode="auto">
            <a:xfrm>
              <a:off x="4184" y="4445"/>
              <a:ext cx="335" cy="321"/>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3" name="Freeform 9"/>
            <p:cNvSpPr/>
            <p:nvPr/>
          </p:nvSpPr>
          <p:spPr bwMode="auto">
            <a:xfrm>
              <a:off x="3827" y="4486"/>
              <a:ext cx="248" cy="237"/>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4" name="Freeform 9"/>
            <p:cNvSpPr/>
            <p:nvPr/>
          </p:nvSpPr>
          <p:spPr bwMode="auto">
            <a:xfrm>
              <a:off x="4629" y="4486"/>
              <a:ext cx="248" cy="237"/>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56" name="文本框 55"/>
          <p:cNvSpPr txBox="1"/>
          <p:nvPr/>
        </p:nvSpPr>
        <p:spPr>
          <a:xfrm>
            <a:off x="4762176" y="3856977"/>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grpSp>
        <p:nvGrpSpPr>
          <p:cNvPr id="57" name="组合 56"/>
          <p:cNvGrpSpPr/>
          <p:nvPr/>
        </p:nvGrpSpPr>
        <p:grpSpPr>
          <a:xfrm>
            <a:off x="4520532" y="3947659"/>
            <a:ext cx="196101" cy="196101"/>
            <a:chOff x="1389761" y="2111236"/>
            <a:chExt cx="196101" cy="196101"/>
          </a:xfrm>
        </p:grpSpPr>
        <p:sp>
          <p:nvSpPr>
            <p:cNvPr id="59" name="矩形 58"/>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8" name="文本框 57"/>
          <p:cNvSpPr txBox="1"/>
          <p:nvPr/>
        </p:nvSpPr>
        <p:spPr>
          <a:xfrm>
            <a:off x="4762176" y="4192440"/>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68" name="文本框 67"/>
          <p:cNvSpPr txBox="1"/>
          <p:nvPr/>
        </p:nvSpPr>
        <p:spPr>
          <a:xfrm>
            <a:off x="4762176" y="4907444"/>
            <a:ext cx="1613820"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grpSp>
        <p:nvGrpSpPr>
          <p:cNvPr id="69" name="组合 68"/>
          <p:cNvGrpSpPr/>
          <p:nvPr/>
        </p:nvGrpSpPr>
        <p:grpSpPr>
          <a:xfrm>
            <a:off x="4520532" y="4998126"/>
            <a:ext cx="196101" cy="196101"/>
            <a:chOff x="1389761" y="2111236"/>
            <a:chExt cx="196101" cy="196101"/>
          </a:xfrm>
        </p:grpSpPr>
        <p:sp>
          <p:nvSpPr>
            <p:cNvPr id="71" name="矩形 70"/>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70" name="文本框 69"/>
          <p:cNvSpPr txBox="1"/>
          <p:nvPr/>
        </p:nvSpPr>
        <p:spPr>
          <a:xfrm>
            <a:off x="4762176" y="5242907"/>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grpSp>
        <p:nvGrpSpPr>
          <p:cNvPr id="5" name="组合 4"/>
          <p:cNvGrpSpPr/>
          <p:nvPr/>
        </p:nvGrpSpPr>
        <p:grpSpPr>
          <a:xfrm>
            <a:off x="4281170" y="2646045"/>
            <a:ext cx="2748280" cy="571500"/>
            <a:chOff x="6742" y="4167"/>
            <a:chExt cx="4328" cy="900"/>
          </a:xfrm>
        </p:grpSpPr>
        <p:sp>
          <p:nvSpPr>
            <p:cNvPr id="18" name="AutoShape 7"/>
            <p:cNvSpPr>
              <a:spLocks noChangeArrowheads="1"/>
            </p:cNvSpPr>
            <p:nvPr/>
          </p:nvSpPr>
          <p:spPr bwMode="auto">
            <a:xfrm rot="5400000">
              <a:off x="8456" y="2453"/>
              <a:ext cx="900" cy="4328"/>
            </a:xfrm>
            <a:prstGeom prst="homePlate">
              <a:avLst>
                <a:gd name="adj" fmla="val 26949"/>
              </a:avLst>
            </a:prstGeom>
            <a:solidFill>
              <a:schemeClr val="accent1"/>
            </a:solidFill>
            <a:ln>
              <a:noFill/>
            </a:ln>
            <a:effectLst/>
          </p:spPr>
          <p:txBody>
            <a:bodyPr lIns="0" tIns="0" rIns="0" bIns="0" anchor="ctr">
              <a:spAutoFit/>
            </a:bodyPr>
            <a:lstStyle/>
            <a:p>
              <a:endParaRPr lang="zh-CN" altLang="en-US"/>
            </a:p>
          </p:txBody>
        </p:sp>
        <p:sp>
          <p:nvSpPr>
            <p:cNvPr id="66" name="Freeform 9"/>
            <p:cNvSpPr/>
            <p:nvPr/>
          </p:nvSpPr>
          <p:spPr bwMode="auto">
            <a:xfrm>
              <a:off x="8685" y="4445"/>
              <a:ext cx="335" cy="321"/>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3" name="Freeform 9"/>
            <p:cNvSpPr/>
            <p:nvPr/>
          </p:nvSpPr>
          <p:spPr bwMode="auto">
            <a:xfrm>
              <a:off x="8328" y="4486"/>
              <a:ext cx="248" cy="237"/>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4" name="Freeform 9"/>
            <p:cNvSpPr/>
            <p:nvPr/>
          </p:nvSpPr>
          <p:spPr bwMode="auto">
            <a:xfrm>
              <a:off x="9129" y="4486"/>
              <a:ext cx="248" cy="237"/>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76" name="文本框 75"/>
          <p:cNvSpPr txBox="1"/>
          <p:nvPr/>
        </p:nvSpPr>
        <p:spPr>
          <a:xfrm>
            <a:off x="7683638" y="3856977"/>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grpSp>
        <p:nvGrpSpPr>
          <p:cNvPr id="77" name="组合 76"/>
          <p:cNvGrpSpPr/>
          <p:nvPr/>
        </p:nvGrpSpPr>
        <p:grpSpPr>
          <a:xfrm>
            <a:off x="7441994" y="3947659"/>
            <a:ext cx="196101" cy="196101"/>
            <a:chOff x="1389761" y="2111236"/>
            <a:chExt cx="196101" cy="196101"/>
          </a:xfrm>
        </p:grpSpPr>
        <p:sp>
          <p:nvSpPr>
            <p:cNvPr id="79" name="矩形 78"/>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78" name="文本框 77"/>
          <p:cNvSpPr txBox="1"/>
          <p:nvPr/>
        </p:nvSpPr>
        <p:spPr>
          <a:xfrm>
            <a:off x="7683638" y="4192440"/>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83" name="文本框 82"/>
          <p:cNvSpPr txBox="1"/>
          <p:nvPr/>
        </p:nvSpPr>
        <p:spPr>
          <a:xfrm>
            <a:off x="7683638" y="4907444"/>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grpSp>
        <p:nvGrpSpPr>
          <p:cNvPr id="84" name="组合 83"/>
          <p:cNvGrpSpPr/>
          <p:nvPr/>
        </p:nvGrpSpPr>
        <p:grpSpPr>
          <a:xfrm>
            <a:off x="7441994" y="4998126"/>
            <a:ext cx="196101" cy="196101"/>
            <a:chOff x="1389761" y="2111236"/>
            <a:chExt cx="196101" cy="196101"/>
          </a:xfrm>
        </p:grpSpPr>
        <p:sp>
          <p:nvSpPr>
            <p:cNvPr id="86" name="矩形 85"/>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5" name="文本框 84"/>
          <p:cNvSpPr txBox="1"/>
          <p:nvPr/>
        </p:nvSpPr>
        <p:spPr>
          <a:xfrm>
            <a:off x="7683638" y="5242907"/>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grpSp>
        <p:nvGrpSpPr>
          <p:cNvPr id="4" name="组合 3"/>
          <p:cNvGrpSpPr/>
          <p:nvPr/>
        </p:nvGrpSpPr>
        <p:grpSpPr>
          <a:xfrm>
            <a:off x="7172960" y="2645410"/>
            <a:ext cx="2747010" cy="571500"/>
            <a:chOff x="11296" y="4166"/>
            <a:chExt cx="4326" cy="900"/>
          </a:xfrm>
        </p:grpSpPr>
        <p:sp>
          <p:nvSpPr>
            <p:cNvPr id="22" name="AutoShape 11"/>
            <p:cNvSpPr>
              <a:spLocks noChangeArrowheads="1"/>
            </p:cNvSpPr>
            <p:nvPr/>
          </p:nvSpPr>
          <p:spPr bwMode="auto">
            <a:xfrm rot="5400000">
              <a:off x="13009" y="2453"/>
              <a:ext cx="900" cy="4327"/>
            </a:xfrm>
            <a:prstGeom prst="homePlate">
              <a:avLst>
                <a:gd name="adj" fmla="val 26949"/>
              </a:avLst>
            </a:prstGeom>
            <a:solidFill>
              <a:schemeClr val="accent1"/>
            </a:solidFill>
            <a:ln>
              <a:noFill/>
            </a:ln>
            <a:effectLst/>
          </p:spPr>
          <p:txBody>
            <a:bodyPr lIns="0" tIns="0" rIns="0" bIns="0" anchor="ctr">
              <a:spAutoFit/>
            </a:bodyPr>
            <a:lstStyle/>
            <a:p>
              <a:endParaRPr lang="zh-CN" altLang="en-US"/>
            </a:p>
          </p:txBody>
        </p:sp>
        <p:grpSp>
          <p:nvGrpSpPr>
            <p:cNvPr id="3" name="组合 2"/>
            <p:cNvGrpSpPr/>
            <p:nvPr/>
          </p:nvGrpSpPr>
          <p:grpSpPr>
            <a:xfrm>
              <a:off x="12929" y="4445"/>
              <a:ext cx="1049" cy="320"/>
              <a:chOff x="12929" y="4445"/>
              <a:chExt cx="1049" cy="320"/>
            </a:xfrm>
          </p:grpSpPr>
          <p:sp>
            <p:nvSpPr>
              <p:cNvPr id="81" name="Freeform 9"/>
              <p:cNvSpPr/>
              <p:nvPr/>
            </p:nvSpPr>
            <p:spPr bwMode="auto">
              <a:xfrm>
                <a:off x="13291" y="4445"/>
                <a:ext cx="335" cy="321"/>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8" name="Freeform 9"/>
              <p:cNvSpPr/>
              <p:nvPr/>
            </p:nvSpPr>
            <p:spPr bwMode="auto">
              <a:xfrm>
                <a:off x="12929" y="4486"/>
                <a:ext cx="248" cy="237"/>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9" name="Freeform 9"/>
              <p:cNvSpPr/>
              <p:nvPr/>
            </p:nvSpPr>
            <p:spPr bwMode="auto">
              <a:xfrm>
                <a:off x="13730" y="4486"/>
                <a:ext cx="248" cy="237"/>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sp>
        <p:nvSpPr>
          <p:cNvPr id="90" name="文本框 89"/>
          <p:cNvSpPr txBox="1"/>
          <p:nvPr/>
        </p:nvSpPr>
        <p:spPr>
          <a:xfrm>
            <a:off x="1302656" y="1553376"/>
            <a:ext cx="8730343" cy="363176"/>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单击此处添加文本单击此处添加文本单击此处添加文本单击此处添加文本</a:t>
            </a:r>
            <a:endParaRPr lang="zh-CN" altLang="zh-CN"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cxnSp>
        <p:nvCxnSpPr>
          <p:cNvPr id="7" name="直接连接符 6"/>
          <p:cNvCxnSpPr/>
          <p:nvPr/>
        </p:nvCxnSpPr>
        <p:spPr>
          <a:xfrm>
            <a:off x="1387158" y="1289216"/>
            <a:ext cx="8532812" cy="0"/>
          </a:xfrm>
          <a:prstGeom prst="line">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3000"/>
                                  </p:stCondLst>
                                  <p:iterate type="lt">
                                    <p:tmPct val="10000"/>
                                  </p:iterate>
                                  <p:childTnLst>
                                    <p:set>
                                      <p:cBhvr>
                                        <p:cTn id="9" dur="1" fill="hold">
                                          <p:stCondLst>
                                            <p:cond delay="0"/>
                                          </p:stCondLst>
                                        </p:cTn>
                                        <p:tgtEl>
                                          <p:spTgt spid="90"/>
                                        </p:tgtEl>
                                        <p:attrNameLst>
                                          <p:attrName>style.visibility</p:attrName>
                                        </p:attrNameLst>
                                      </p:cBhvr>
                                      <p:to>
                                        <p:strVal val="visible"/>
                                      </p:to>
                                    </p:set>
                                    <p:animEffect transition="in" filter="fade">
                                      <p:cBhvr>
                                        <p:cTn id="10" dur="500"/>
                                        <p:tgtEl>
                                          <p:spTgt spid="90"/>
                                        </p:tgtEl>
                                      </p:cBhvr>
                                    </p:animEffect>
                                  </p:childTnLst>
                                </p:cTn>
                              </p:par>
                              <p:par>
                                <p:cTn id="11" presetID="42" presetClass="entr" presetSubtype="0" fill="hold" nodeType="withEffect">
                                  <p:stCondLst>
                                    <p:cond delay="4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40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4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40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40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40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200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1000"/>
                                        <p:tgtEl>
                                          <p:spTgt spid="84"/>
                                        </p:tgtEl>
                                      </p:cBhvr>
                                    </p:animEffect>
                                    <p:anim calcmode="lin" valueType="num">
                                      <p:cBhvr>
                                        <p:cTn id="44" dur="1000" fill="hold"/>
                                        <p:tgtEl>
                                          <p:spTgt spid="84"/>
                                        </p:tgtEl>
                                        <p:attrNameLst>
                                          <p:attrName>ppt_x</p:attrName>
                                        </p:attrNameLst>
                                      </p:cBhvr>
                                      <p:tavLst>
                                        <p:tav tm="0">
                                          <p:val>
                                            <p:strVal val="#ppt_x"/>
                                          </p:val>
                                        </p:tav>
                                        <p:tav tm="100000">
                                          <p:val>
                                            <p:strVal val="#ppt_x"/>
                                          </p:val>
                                        </p:tav>
                                      </p:tavLst>
                                    </p:anim>
                                    <p:anim calcmode="lin" valueType="num">
                                      <p:cBhvr>
                                        <p:cTn id="45" dur="1000" fill="hold"/>
                                        <p:tgtEl>
                                          <p:spTgt spid="8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1050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1000"/>
                                        <p:tgtEl>
                                          <p:spTgt spid="77"/>
                                        </p:tgtEl>
                                      </p:cBhvr>
                                    </p:animEffect>
                                    <p:anim calcmode="lin" valueType="num">
                                      <p:cBhvr>
                                        <p:cTn id="49" dur="1000" fill="hold"/>
                                        <p:tgtEl>
                                          <p:spTgt spid="77"/>
                                        </p:tgtEl>
                                        <p:attrNameLst>
                                          <p:attrName>ppt_x</p:attrName>
                                        </p:attrNameLst>
                                      </p:cBhvr>
                                      <p:tavLst>
                                        <p:tav tm="0">
                                          <p:val>
                                            <p:strVal val="#ppt_x"/>
                                          </p:val>
                                        </p:tav>
                                        <p:tav tm="100000">
                                          <p:val>
                                            <p:strVal val="#ppt_x"/>
                                          </p:val>
                                        </p:tav>
                                      </p:tavLst>
                                    </p:anim>
                                    <p:anim calcmode="lin" valueType="num">
                                      <p:cBhvr>
                                        <p:cTn id="50" dur="1000" fill="hold"/>
                                        <p:tgtEl>
                                          <p:spTgt spid="7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750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900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1000"/>
                                        <p:tgtEl>
                                          <p:spTgt spid="69"/>
                                        </p:tgtEl>
                                      </p:cBhvr>
                                    </p:animEffect>
                                    <p:anim calcmode="lin" valueType="num">
                                      <p:cBhvr>
                                        <p:cTn id="59" dur="1000" fill="hold"/>
                                        <p:tgtEl>
                                          <p:spTgt spid="69"/>
                                        </p:tgtEl>
                                        <p:attrNameLst>
                                          <p:attrName>ppt_x</p:attrName>
                                        </p:attrNameLst>
                                      </p:cBhvr>
                                      <p:tavLst>
                                        <p:tav tm="0">
                                          <p:val>
                                            <p:strVal val="#ppt_x"/>
                                          </p:val>
                                        </p:tav>
                                        <p:tav tm="100000">
                                          <p:val>
                                            <p:strVal val="#ppt_x"/>
                                          </p:val>
                                        </p:tav>
                                      </p:tavLst>
                                    </p:anim>
                                    <p:anim calcmode="lin" valueType="num">
                                      <p:cBhvr>
                                        <p:cTn id="60" dur="1000" fill="hold"/>
                                        <p:tgtEl>
                                          <p:spTgt spid="6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525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600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1000"/>
                                        <p:tgtEl>
                                          <p:spTgt spid="49"/>
                                        </p:tgtEl>
                                      </p:cBhvr>
                                    </p:animEffect>
                                    <p:anim calcmode="lin" valueType="num">
                                      <p:cBhvr>
                                        <p:cTn id="69" dur="1000" fill="hold"/>
                                        <p:tgtEl>
                                          <p:spTgt spid="49"/>
                                        </p:tgtEl>
                                        <p:attrNameLst>
                                          <p:attrName>ppt_x</p:attrName>
                                        </p:attrNameLst>
                                      </p:cBhvr>
                                      <p:tavLst>
                                        <p:tav tm="0">
                                          <p:val>
                                            <p:strVal val="#ppt_x"/>
                                          </p:val>
                                        </p:tav>
                                        <p:tav tm="100000">
                                          <p:val>
                                            <p:strVal val="#ppt_x"/>
                                          </p:val>
                                        </p:tav>
                                      </p:tavLst>
                                    </p:anim>
                                    <p:anim calcmode="lin" valueType="num">
                                      <p:cBhvr>
                                        <p:cTn id="70" dur="1000" fill="hold"/>
                                        <p:tgtEl>
                                          <p:spTgt spid="49"/>
                                        </p:tgtEl>
                                        <p:attrNameLst>
                                          <p:attrName>ppt_y</p:attrName>
                                        </p:attrNameLst>
                                      </p:cBhvr>
                                      <p:tavLst>
                                        <p:tav tm="0">
                                          <p:val>
                                            <p:strVal val="#ppt_y+.1"/>
                                          </p:val>
                                        </p:tav>
                                        <p:tav tm="100000">
                                          <p:val>
                                            <p:strVal val="#ppt_y"/>
                                          </p:val>
                                        </p:tav>
                                      </p:tavLst>
                                    </p:anim>
                                  </p:childTnLst>
                                </p:cTn>
                              </p:par>
                              <p:par>
                                <p:cTn id="71" presetID="10" presetClass="entr" presetSubtype="0" fill="hold" grpId="0" nodeType="withEffect">
                                  <p:stCondLst>
                                    <p:cond delay="5500"/>
                                  </p:stCondLst>
                                  <p:iterate type="lt">
                                    <p:tmPct val="10000"/>
                                  </p:iterate>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6000"/>
                                  </p:stCondLst>
                                  <p:iterate type="lt">
                                    <p:tmPct val="10000"/>
                                  </p:iterate>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par>
                                <p:cTn id="77" presetID="10" presetClass="entr" presetSubtype="0" fill="hold" grpId="0" nodeType="withEffect">
                                  <p:stCondLst>
                                    <p:cond delay="6500"/>
                                  </p:stCondLst>
                                  <p:iterate type="lt">
                                    <p:tmPct val="10000"/>
                                  </p:iterate>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par>
                                <p:cTn id="80" presetID="10" presetClass="entr" presetSubtype="0" fill="hold" grpId="0" nodeType="withEffect">
                                  <p:stCondLst>
                                    <p:cond delay="7000"/>
                                  </p:stCondLst>
                                  <p:iterate type="lt">
                                    <p:tmPct val="10000"/>
                                  </p:iterate>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par>
                                <p:cTn id="83" presetID="10" presetClass="entr" presetSubtype="0" fill="hold" grpId="0" nodeType="withEffect">
                                  <p:stCondLst>
                                    <p:cond delay="8000"/>
                                  </p:stCondLst>
                                  <p:iterate type="lt">
                                    <p:tmPct val="10000"/>
                                  </p:iterate>
                                  <p:childTnLst>
                                    <p:set>
                                      <p:cBhvr>
                                        <p:cTn id="84" dur="1" fill="hold">
                                          <p:stCondLst>
                                            <p:cond delay="0"/>
                                          </p:stCondLst>
                                        </p:cTn>
                                        <p:tgtEl>
                                          <p:spTgt spid="56"/>
                                        </p:tgtEl>
                                        <p:attrNameLst>
                                          <p:attrName>style.visibility</p:attrName>
                                        </p:attrNameLst>
                                      </p:cBhvr>
                                      <p:to>
                                        <p:strVal val="visible"/>
                                      </p:to>
                                    </p:set>
                                    <p:animEffect transition="in" filter="fade">
                                      <p:cBhvr>
                                        <p:cTn id="85" dur="500"/>
                                        <p:tgtEl>
                                          <p:spTgt spid="56"/>
                                        </p:tgtEl>
                                      </p:cBhvr>
                                    </p:animEffect>
                                  </p:childTnLst>
                                </p:cTn>
                              </p:par>
                              <p:par>
                                <p:cTn id="86" presetID="10" presetClass="entr" presetSubtype="0" fill="hold" grpId="0" nodeType="withEffect">
                                  <p:stCondLst>
                                    <p:cond delay="8500"/>
                                  </p:stCondLst>
                                  <p:iterate type="lt">
                                    <p:tmPct val="10000"/>
                                  </p:iterate>
                                  <p:childTnLst>
                                    <p:set>
                                      <p:cBhvr>
                                        <p:cTn id="87" dur="1" fill="hold">
                                          <p:stCondLst>
                                            <p:cond delay="0"/>
                                          </p:stCondLst>
                                        </p:cTn>
                                        <p:tgtEl>
                                          <p:spTgt spid="58"/>
                                        </p:tgtEl>
                                        <p:attrNameLst>
                                          <p:attrName>style.visibility</p:attrName>
                                        </p:attrNameLst>
                                      </p:cBhvr>
                                      <p:to>
                                        <p:strVal val="visible"/>
                                      </p:to>
                                    </p:set>
                                    <p:animEffect transition="in" filter="fade">
                                      <p:cBhvr>
                                        <p:cTn id="88" dur="500"/>
                                        <p:tgtEl>
                                          <p:spTgt spid="58"/>
                                        </p:tgtEl>
                                      </p:cBhvr>
                                    </p:animEffect>
                                  </p:childTnLst>
                                </p:cTn>
                              </p:par>
                              <p:par>
                                <p:cTn id="89" presetID="10" presetClass="entr" presetSubtype="0" fill="hold" grpId="0" nodeType="withEffect">
                                  <p:stCondLst>
                                    <p:cond delay="9500"/>
                                  </p:stCondLst>
                                  <p:iterate type="lt">
                                    <p:tmPct val="10000"/>
                                  </p:iterate>
                                  <p:childTnLst>
                                    <p:set>
                                      <p:cBhvr>
                                        <p:cTn id="90" dur="1" fill="hold">
                                          <p:stCondLst>
                                            <p:cond delay="0"/>
                                          </p:stCondLst>
                                        </p:cTn>
                                        <p:tgtEl>
                                          <p:spTgt spid="68"/>
                                        </p:tgtEl>
                                        <p:attrNameLst>
                                          <p:attrName>style.visibility</p:attrName>
                                        </p:attrNameLst>
                                      </p:cBhvr>
                                      <p:to>
                                        <p:strVal val="visible"/>
                                      </p:to>
                                    </p:set>
                                    <p:animEffect transition="in" filter="fade">
                                      <p:cBhvr>
                                        <p:cTn id="91" dur="500"/>
                                        <p:tgtEl>
                                          <p:spTgt spid="68"/>
                                        </p:tgtEl>
                                      </p:cBhvr>
                                    </p:animEffect>
                                  </p:childTnLst>
                                </p:cTn>
                              </p:par>
                              <p:par>
                                <p:cTn id="92" presetID="10" presetClass="entr" presetSubtype="0" fill="hold" grpId="0" nodeType="withEffect">
                                  <p:stCondLst>
                                    <p:cond delay="10000"/>
                                  </p:stCondLst>
                                  <p:iterate type="lt">
                                    <p:tmPct val="10000"/>
                                  </p:iterate>
                                  <p:childTnLst>
                                    <p:set>
                                      <p:cBhvr>
                                        <p:cTn id="93" dur="1" fill="hold">
                                          <p:stCondLst>
                                            <p:cond delay="0"/>
                                          </p:stCondLst>
                                        </p:cTn>
                                        <p:tgtEl>
                                          <p:spTgt spid="70"/>
                                        </p:tgtEl>
                                        <p:attrNameLst>
                                          <p:attrName>style.visibility</p:attrName>
                                        </p:attrNameLst>
                                      </p:cBhvr>
                                      <p:to>
                                        <p:strVal val="visible"/>
                                      </p:to>
                                    </p:set>
                                    <p:animEffect transition="in" filter="fade">
                                      <p:cBhvr>
                                        <p:cTn id="94" dur="500"/>
                                        <p:tgtEl>
                                          <p:spTgt spid="70"/>
                                        </p:tgtEl>
                                      </p:cBhvr>
                                    </p:animEffect>
                                  </p:childTnLst>
                                </p:cTn>
                              </p:par>
                              <p:par>
                                <p:cTn id="95" presetID="10" presetClass="entr" presetSubtype="0" fill="hold" grpId="0" nodeType="withEffect">
                                  <p:stCondLst>
                                    <p:cond delay="11000"/>
                                  </p:stCondLst>
                                  <p:iterate type="lt">
                                    <p:tmPct val="10000"/>
                                  </p:iterate>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par>
                                <p:cTn id="98" presetID="10" presetClass="entr" presetSubtype="0" fill="hold" grpId="0" nodeType="withEffect">
                                  <p:stCondLst>
                                    <p:cond delay="11500"/>
                                  </p:stCondLst>
                                  <p:iterate type="lt">
                                    <p:tmPct val="10000"/>
                                  </p:iterate>
                                  <p:childTnLst>
                                    <p:set>
                                      <p:cBhvr>
                                        <p:cTn id="99" dur="1" fill="hold">
                                          <p:stCondLst>
                                            <p:cond delay="0"/>
                                          </p:stCondLst>
                                        </p:cTn>
                                        <p:tgtEl>
                                          <p:spTgt spid="78"/>
                                        </p:tgtEl>
                                        <p:attrNameLst>
                                          <p:attrName>style.visibility</p:attrName>
                                        </p:attrNameLst>
                                      </p:cBhvr>
                                      <p:to>
                                        <p:strVal val="visible"/>
                                      </p:to>
                                    </p:set>
                                    <p:animEffect transition="in" filter="fade">
                                      <p:cBhvr>
                                        <p:cTn id="100" dur="500"/>
                                        <p:tgtEl>
                                          <p:spTgt spid="78"/>
                                        </p:tgtEl>
                                      </p:cBhvr>
                                    </p:animEffect>
                                  </p:childTnLst>
                                </p:cTn>
                              </p:par>
                              <p:par>
                                <p:cTn id="101" presetID="10" presetClass="entr" presetSubtype="0" fill="hold" grpId="0" nodeType="withEffect">
                                  <p:stCondLst>
                                    <p:cond delay="12500"/>
                                  </p:stCondLst>
                                  <p:iterate type="lt">
                                    <p:tmPct val="10000"/>
                                  </p:iterate>
                                  <p:childTnLst>
                                    <p:set>
                                      <p:cBhvr>
                                        <p:cTn id="102" dur="1" fill="hold">
                                          <p:stCondLst>
                                            <p:cond delay="0"/>
                                          </p:stCondLst>
                                        </p:cTn>
                                        <p:tgtEl>
                                          <p:spTgt spid="83"/>
                                        </p:tgtEl>
                                        <p:attrNameLst>
                                          <p:attrName>style.visibility</p:attrName>
                                        </p:attrNameLst>
                                      </p:cBhvr>
                                      <p:to>
                                        <p:strVal val="visible"/>
                                      </p:to>
                                    </p:set>
                                    <p:animEffect transition="in" filter="fade">
                                      <p:cBhvr>
                                        <p:cTn id="103" dur="500"/>
                                        <p:tgtEl>
                                          <p:spTgt spid="83"/>
                                        </p:tgtEl>
                                      </p:cBhvr>
                                    </p:animEffect>
                                  </p:childTnLst>
                                </p:cTn>
                              </p:par>
                              <p:par>
                                <p:cTn id="104" presetID="10" presetClass="entr" presetSubtype="0" fill="hold" grpId="0" nodeType="withEffect">
                                  <p:stCondLst>
                                    <p:cond delay="13000"/>
                                  </p:stCondLst>
                                  <p:iterate type="lt">
                                    <p:tmPct val="10000"/>
                                  </p:iterate>
                                  <p:childTnLst>
                                    <p:set>
                                      <p:cBhvr>
                                        <p:cTn id="105" dur="1" fill="hold">
                                          <p:stCondLst>
                                            <p:cond delay="0"/>
                                          </p:stCondLst>
                                        </p:cTn>
                                        <p:tgtEl>
                                          <p:spTgt spid="85"/>
                                        </p:tgtEl>
                                        <p:attrNameLst>
                                          <p:attrName>style.visibility</p:attrName>
                                        </p:attrNameLst>
                                      </p:cBhvr>
                                      <p:to>
                                        <p:strVal val="visible"/>
                                      </p:to>
                                    </p:set>
                                    <p:animEffect transition="in" filter="fade">
                                      <p:cBhvr>
                                        <p:cTn id="10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3" grpId="0" animBg="1"/>
      <p:bldP spid="27" grpId="0"/>
      <p:bldP spid="29" grpId="0"/>
      <p:bldP spid="48" grpId="0"/>
      <p:bldP spid="50" grpId="0"/>
      <p:bldP spid="56" grpId="0"/>
      <p:bldP spid="58" grpId="0"/>
      <p:bldP spid="68" grpId="0"/>
      <p:bldP spid="70" grpId="0"/>
      <p:bldP spid="76" grpId="0"/>
      <p:bldP spid="78" grpId="0"/>
      <p:bldP spid="83" grpId="0"/>
      <p:bldP spid="85" grpId="0"/>
      <p:bldP spid="9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4"/>
          <p:cNvSpPr>
            <a:spLocks noChangeAspect="1"/>
          </p:cNvSpPr>
          <p:nvPr/>
        </p:nvSpPr>
        <p:spPr bwMode="auto">
          <a:xfrm>
            <a:off x="5585867" y="2823854"/>
            <a:ext cx="966345" cy="1775589"/>
          </a:xfrm>
          <a:custGeom>
            <a:avLst/>
            <a:gdLst>
              <a:gd name="T0" fmla="*/ 165 w 1384"/>
              <a:gd name="T1" fmla="*/ 636 h 2543"/>
              <a:gd name="T2" fmla="*/ 230 w 1384"/>
              <a:gd name="T3" fmla="*/ 645 h 2543"/>
              <a:gd name="T4" fmla="*/ 291 w 1384"/>
              <a:gd name="T5" fmla="*/ 659 h 2543"/>
              <a:gd name="T6" fmla="*/ 351 w 1384"/>
              <a:gd name="T7" fmla="*/ 679 h 2543"/>
              <a:gd name="T8" fmla="*/ 421 w 1384"/>
              <a:gd name="T9" fmla="*/ 711 h 2543"/>
              <a:gd name="T10" fmla="*/ 486 w 1384"/>
              <a:gd name="T11" fmla="*/ 753 h 2543"/>
              <a:gd name="T12" fmla="*/ 547 w 1384"/>
              <a:gd name="T13" fmla="*/ 801 h 2543"/>
              <a:gd name="T14" fmla="*/ 590 w 1384"/>
              <a:gd name="T15" fmla="*/ 844 h 2543"/>
              <a:gd name="T16" fmla="*/ 646 w 1384"/>
              <a:gd name="T17" fmla="*/ 917 h 2543"/>
              <a:gd name="T18" fmla="*/ 679 w 1384"/>
              <a:gd name="T19" fmla="*/ 969 h 2543"/>
              <a:gd name="T20" fmla="*/ 706 w 1384"/>
              <a:gd name="T21" fmla="*/ 1024 h 2543"/>
              <a:gd name="T22" fmla="*/ 727 w 1384"/>
              <a:gd name="T23" fmla="*/ 1084 h 2543"/>
              <a:gd name="T24" fmla="*/ 743 w 1384"/>
              <a:gd name="T25" fmla="*/ 1145 h 2543"/>
              <a:gd name="T26" fmla="*/ 752 w 1384"/>
              <a:gd name="T27" fmla="*/ 1209 h 2543"/>
              <a:gd name="T28" fmla="*/ 756 w 1384"/>
              <a:gd name="T29" fmla="*/ 1274 h 2543"/>
              <a:gd name="T30" fmla="*/ 753 w 1384"/>
              <a:gd name="T31" fmla="*/ 1331 h 2543"/>
              <a:gd name="T32" fmla="*/ 740 w 1384"/>
              <a:gd name="T33" fmla="*/ 1415 h 2543"/>
              <a:gd name="T34" fmla="*/ 716 w 1384"/>
              <a:gd name="T35" fmla="*/ 1494 h 2543"/>
              <a:gd name="T36" fmla="*/ 683 w 1384"/>
              <a:gd name="T37" fmla="*/ 1570 h 2543"/>
              <a:gd name="T38" fmla="*/ 624 w 1384"/>
              <a:gd name="T39" fmla="*/ 1661 h 2543"/>
              <a:gd name="T40" fmla="*/ 590 w 1384"/>
              <a:gd name="T41" fmla="*/ 1703 h 2543"/>
              <a:gd name="T42" fmla="*/ 532 w 1384"/>
              <a:gd name="T43" fmla="*/ 1759 h 2543"/>
              <a:gd name="T44" fmla="*/ 456 w 1384"/>
              <a:gd name="T45" fmla="*/ 1815 h 2543"/>
              <a:gd name="T46" fmla="*/ 372 w 1384"/>
              <a:gd name="T47" fmla="*/ 1860 h 2543"/>
              <a:gd name="T48" fmla="*/ 280 w 1384"/>
              <a:gd name="T49" fmla="*/ 1892 h 2543"/>
              <a:gd name="T50" fmla="*/ 0 w 1384"/>
              <a:gd name="T51" fmla="*/ 2230 h 2543"/>
              <a:gd name="T52" fmla="*/ 333 w 1384"/>
              <a:gd name="T53" fmla="*/ 2531 h 2543"/>
              <a:gd name="T54" fmla="*/ 449 w 1384"/>
              <a:gd name="T55" fmla="*/ 2505 h 2543"/>
              <a:gd name="T56" fmla="*/ 560 w 1384"/>
              <a:gd name="T57" fmla="*/ 2468 h 2543"/>
              <a:gd name="T58" fmla="*/ 666 w 1384"/>
              <a:gd name="T59" fmla="*/ 2422 h 2543"/>
              <a:gd name="T60" fmla="*/ 768 w 1384"/>
              <a:gd name="T61" fmla="*/ 2367 h 2543"/>
              <a:gd name="T62" fmla="*/ 864 w 1384"/>
              <a:gd name="T63" fmla="*/ 2302 h 2543"/>
              <a:gd name="T64" fmla="*/ 952 w 1384"/>
              <a:gd name="T65" fmla="*/ 2231 h 2543"/>
              <a:gd name="T66" fmla="*/ 1035 w 1384"/>
              <a:gd name="T67" fmla="*/ 2151 h 2543"/>
              <a:gd name="T68" fmla="*/ 1110 w 1384"/>
              <a:gd name="T69" fmla="*/ 2065 h 2543"/>
              <a:gd name="T70" fmla="*/ 1177 w 1384"/>
              <a:gd name="T71" fmla="*/ 1971 h 2543"/>
              <a:gd name="T72" fmla="*/ 1235 w 1384"/>
              <a:gd name="T73" fmla="*/ 1872 h 2543"/>
              <a:gd name="T74" fmla="*/ 1285 w 1384"/>
              <a:gd name="T75" fmla="*/ 1767 h 2543"/>
              <a:gd name="T76" fmla="*/ 1326 w 1384"/>
              <a:gd name="T77" fmla="*/ 1657 h 2543"/>
              <a:gd name="T78" fmla="*/ 1356 w 1384"/>
              <a:gd name="T79" fmla="*/ 1544 h 2543"/>
              <a:gd name="T80" fmla="*/ 1375 w 1384"/>
              <a:gd name="T81" fmla="*/ 1426 h 2543"/>
              <a:gd name="T82" fmla="*/ 1384 w 1384"/>
              <a:gd name="T83" fmla="*/ 1304 h 2543"/>
              <a:gd name="T84" fmla="*/ 1380 w 1384"/>
              <a:gd name="T85" fmla="*/ 1175 h 2543"/>
              <a:gd name="T86" fmla="*/ 1364 w 1384"/>
              <a:gd name="T87" fmla="*/ 1048 h 2543"/>
              <a:gd name="T88" fmla="*/ 1336 w 1384"/>
              <a:gd name="T89" fmla="*/ 925 h 2543"/>
              <a:gd name="T90" fmla="*/ 1295 w 1384"/>
              <a:gd name="T91" fmla="*/ 806 h 2543"/>
              <a:gd name="T92" fmla="*/ 1244 w 1384"/>
              <a:gd name="T93" fmla="*/ 693 h 2543"/>
              <a:gd name="T94" fmla="*/ 1182 w 1384"/>
              <a:gd name="T95" fmla="*/ 587 h 2543"/>
              <a:gd name="T96" fmla="*/ 1110 w 1384"/>
              <a:gd name="T97" fmla="*/ 487 h 2543"/>
              <a:gd name="T98" fmla="*/ 1030 w 1384"/>
              <a:gd name="T99" fmla="*/ 394 h 2543"/>
              <a:gd name="T100" fmla="*/ 941 w 1384"/>
              <a:gd name="T101" fmla="*/ 310 h 2543"/>
              <a:gd name="T102" fmla="*/ 845 w 1384"/>
              <a:gd name="T103" fmla="*/ 234 h 2543"/>
              <a:gd name="T104" fmla="*/ 741 w 1384"/>
              <a:gd name="T105" fmla="*/ 168 h 2543"/>
              <a:gd name="T106" fmla="*/ 630 w 1384"/>
              <a:gd name="T107" fmla="*/ 112 h 2543"/>
              <a:gd name="T108" fmla="*/ 515 w 1384"/>
              <a:gd name="T109" fmla="*/ 66 h 2543"/>
              <a:gd name="T110" fmla="*/ 394 w 1384"/>
              <a:gd name="T111" fmla="*/ 32 h 2543"/>
              <a:gd name="T112" fmla="*/ 268 w 1384"/>
              <a:gd name="T113" fmla="*/ 10 h 2543"/>
              <a:gd name="T114" fmla="*/ 138 w 1384"/>
              <a:gd name="T115" fmla="*/ 0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4" h="2543">
                <a:moveTo>
                  <a:pt x="114" y="635"/>
                </a:moveTo>
                <a:lnTo>
                  <a:pt x="117" y="635"/>
                </a:lnTo>
                <a:lnTo>
                  <a:pt x="149" y="635"/>
                </a:lnTo>
                <a:lnTo>
                  <a:pt x="165" y="636"/>
                </a:lnTo>
                <a:lnTo>
                  <a:pt x="181" y="638"/>
                </a:lnTo>
                <a:lnTo>
                  <a:pt x="198" y="640"/>
                </a:lnTo>
                <a:lnTo>
                  <a:pt x="214" y="642"/>
                </a:lnTo>
                <a:lnTo>
                  <a:pt x="230" y="645"/>
                </a:lnTo>
                <a:lnTo>
                  <a:pt x="246" y="648"/>
                </a:lnTo>
                <a:lnTo>
                  <a:pt x="261" y="651"/>
                </a:lnTo>
                <a:lnTo>
                  <a:pt x="276" y="655"/>
                </a:lnTo>
                <a:lnTo>
                  <a:pt x="291" y="659"/>
                </a:lnTo>
                <a:lnTo>
                  <a:pt x="306" y="663"/>
                </a:lnTo>
                <a:lnTo>
                  <a:pt x="321" y="668"/>
                </a:lnTo>
                <a:lnTo>
                  <a:pt x="336" y="673"/>
                </a:lnTo>
                <a:lnTo>
                  <a:pt x="351" y="679"/>
                </a:lnTo>
                <a:lnTo>
                  <a:pt x="366" y="685"/>
                </a:lnTo>
                <a:lnTo>
                  <a:pt x="380" y="691"/>
                </a:lnTo>
                <a:lnTo>
                  <a:pt x="394" y="697"/>
                </a:lnTo>
                <a:lnTo>
                  <a:pt x="421" y="711"/>
                </a:lnTo>
                <a:lnTo>
                  <a:pt x="448" y="728"/>
                </a:lnTo>
                <a:lnTo>
                  <a:pt x="461" y="736"/>
                </a:lnTo>
                <a:lnTo>
                  <a:pt x="474" y="744"/>
                </a:lnTo>
                <a:lnTo>
                  <a:pt x="486" y="753"/>
                </a:lnTo>
                <a:lnTo>
                  <a:pt x="498" y="762"/>
                </a:lnTo>
                <a:lnTo>
                  <a:pt x="512" y="771"/>
                </a:lnTo>
                <a:lnTo>
                  <a:pt x="523" y="781"/>
                </a:lnTo>
                <a:lnTo>
                  <a:pt x="547" y="801"/>
                </a:lnTo>
                <a:lnTo>
                  <a:pt x="558" y="811"/>
                </a:lnTo>
                <a:lnTo>
                  <a:pt x="569" y="822"/>
                </a:lnTo>
                <a:lnTo>
                  <a:pt x="579" y="833"/>
                </a:lnTo>
                <a:lnTo>
                  <a:pt x="590" y="844"/>
                </a:lnTo>
                <a:lnTo>
                  <a:pt x="610" y="867"/>
                </a:lnTo>
                <a:lnTo>
                  <a:pt x="619" y="880"/>
                </a:lnTo>
                <a:lnTo>
                  <a:pt x="628" y="892"/>
                </a:lnTo>
                <a:lnTo>
                  <a:pt x="646" y="917"/>
                </a:lnTo>
                <a:lnTo>
                  <a:pt x="655" y="929"/>
                </a:lnTo>
                <a:lnTo>
                  <a:pt x="663" y="942"/>
                </a:lnTo>
                <a:lnTo>
                  <a:pt x="671" y="956"/>
                </a:lnTo>
                <a:lnTo>
                  <a:pt x="679" y="969"/>
                </a:lnTo>
                <a:lnTo>
                  <a:pt x="686" y="983"/>
                </a:lnTo>
                <a:lnTo>
                  <a:pt x="693" y="996"/>
                </a:lnTo>
                <a:lnTo>
                  <a:pt x="699" y="1010"/>
                </a:lnTo>
                <a:lnTo>
                  <a:pt x="706" y="1024"/>
                </a:lnTo>
                <a:lnTo>
                  <a:pt x="712" y="1040"/>
                </a:lnTo>
                <a:lnTo>
                  <a:pt x="717" y="1054"/>
                </a:lnTo>
                <a:lnTo>
                  <a:pt x="722" y="1069"/>
                </a:lnTo>
                <a:lnTo>
                  <a:pt x="727" y="1084"/>
                </a:lnTo>
                <a:lnTo>
                  <a:pt x="731" y="1099"/>
                </a:lnTo>
                <a:lnTo>
                  <a:pt x="736" y="1114"/>
                </a:lnTo>
                <a:lnTo>
                  <a:pt x="739" y="1129"/>
                </a:lnTo>
                <a:lnTo>
                  <a:pt x="743" y="1145"/>
                </a:lnTo>
                <a:lnTo>
                  <a:pt x="746" y="1160"/>
                </a:lnTo>
                <a:lnTo>
                  <a:pt x="748" y="1176"/>
                </a:lnTo>
                <a:lnTo>
                  <a:pt x="750" y="1192"/>
                </a:lnTo>
                <a:lnTo>
                  <a:pt x="752" y="1209"/>
                </a:lnTo>
                <a:lnTo>
                  <a:pt x="754" y="1225"/>
                </a:lnTo>
                <a:lnTo>
                  <a:pt x="755" y="1241"/>
                </a:lnTo>
                <a:lnTo>
                  <a:pt x="755" y="1257"/>
                </a:lnTo>
                <a:lnTo>
                  <a:pt x="756" y="1274"/>
                </a:lnTo>
                <a:lnTo>
                  <a:pt x="755" y="1288"/>
                </a:lnTo>
                <a:lnTo>
                  <a:pt x="755" y="1302"/>
                </a:lnTo>
                <a:lnTo>
                  <a:pt x="754" y="1317"/>
                </a:lnTo>
                <a:lnTo>
                  <a:pt x="753" y="1331"/>
                </a:lnTo>
                <a:lnTo>
                  <a:pt x="752" y="1345"/>
                </a:lnTo>
                <a:lnTo>
                  <a:pt x="750" y="1360"/>
                </a:lnTo>
                <a:lnTo>
                  <a:pt x="746" y="1388"/>
                </a:lnTo>
                <a:lnTo>
                  <a:pt x="740" y="1415"/>
                </a:lnTo>
                <a:lnTo>
                  <a:pt x="733" y="1442"/>
                </a:lnTo>
                <a:lnTo>
                  <a:pt x="725" y="1469"/>
                </a:lnTo>
                <a:lnTo>
                  <a:pt x="721" y="1482"/>
                </a:lnTo>
                <a:lnTo>
                  <a:pt x="716" y="1494"/>
                </a:lnTo>
                <a:lnTo>
                  <a:pt x="706" y="1521"/>
                </a:lnTo>
                <a:lnTo>
                  <a:pt x="695" y="1546"/>
                </a:lnTo>
                <a:lnTo>
                  <a:pt x="690" y="1558"/>
                </a:lnTo>
                <a:lnTo>
                  <a:pt x="683" y="1570"/>
                </a:lnTo>
                <a:lnTo>
                  <a:pt x="670" y="1594"/>
                </a:lnTo>
                <a:lnTo>
                  <a:pt x="655" y="1617"/>
                </a:lnTo>
                <a:lnTo>
                  <a:pt x="640" y="1639"/>
                </a:lnTo>
                <a:lnTo>
                  <a:pt x="624" y="1661"/>
                </a:lnTo>
                <a:lnTo>
                  <a:pt x="616" y="1672"/>
                </a:lnTo>
                <a:lnTo>
                  <a:pt x="608" y="1683"/>
                </a:lnTo>
                <a:lnTo>
                  <a:pt x="599" y="1693"/>
                </a:lnTo>
                <a:lnTo>
                  <a:pt x="590" y="1703"/>
                </a:lnTo>
                <a:lnTo>
                  <a:pt x="581" y="1713"/>
                </a:lnTo>
                <a:lnTo>
                  <a:pt x="572" y="1723"/>
                </a:lnTo>
                <a:lnTo>
                  <a:pt x="552" y="1741"/>
                </a:lnTo>
                <a:lnTo>
                  <a:pt x="532" y="1759"/>
                </a:lnTo>
                <a:lnTo>
                  <a:pt x="512" y="1776"/>
                </a:lnTo>
                <a:lnTo>
                  <a:pt x="489" y="1793"/>
                </a:lnTo>
                <a:lnTo>
                  <a:pt x="467" y="1808"/>
                </a:lnTo>
                <a:lnTo>
                  <a:pt x="456" y="1815"/>
                </a:lnTo>
                <a:lnTo>
                  <a:pt x="444" y="1822"/>
                </a:lnTo>
                <a:lnTo>
                  <a:pt x="421" y="1837"/>
                </a:lnTo>
                <a:lnTo>
                  <a:pt x="396" y="1849"/>
                </a:lnTo>
                <a:lnTo>
                  <a:pt x="372" y="1860"/>
                </a:lnTo>
                <a:lnTo>
                  <a:pt x="346" y="1871"/>
                </a:lnTo>
                <a:lnTo>
                  <a:pt x="320" y="1880"/>
                </a:lnTo>
                <a:lnTo>
                  <a:pt x="294" y="1888"/>
                </a:lnTo>
                <a:lnTo>
                  <a:pt x="280" y="1892"/>
                </a:lnTo>
                <a:lnTo>
                  <a:pt x="267" y="1895"/>
                </a:lnTo>
                <a:lnTo>
                  <a:pt x="253" y="1898"/>
                </a:lnTo>
                <a:lnTo>
                  <a:pt x="240" y="1901"/>
                </a:lnTo>
                <a:lnTo>
                  <a:pt x="0" y="2230"/>
                </a:lnTo>
                <a:lnTo>
                  <a:pt x="244" y="2543"/>
                </a:lnTo>
                <a:lnTo>
                  <a:pt x="274" y="2540"/>
                </a:lnTo>
                <a:lnTo>
                  <a:pt x="304" y="2535"/>
                </a:lnTo>
                <a:lnTo>
                  <a:pt x="333" y="2531"/>
                </a:lnTo>
                <a:lnTo>
                  <a:pt x="363" y="2525"/>
                </a:lnTo>
                <a:lnTo>
                  <a:pt x="392" y="2519"/>
                </a:lnTo>
                <a:lnTo>
                  <a:pt x="420" y="2512"/>
                </a:lnTo>
                <a:lnTo>
                  <a:pt x="449" y="2505"/>
                </a:lnTo>
                <a:lnTo>
                  <a:pt x="477" y="2497"/>
                </a:lnTo>
                <a:lnTo>
                  <a:pt x="505" y="2488"/>
                </a:lnTo>
                <a:lnTo>
                  <a:pt x="533" y="2479"/>
                </a:lnTo>
                <a:lnTo>
                  <a:pt x="560" y="2468"/>
                </a:lnTo>
                <a:lnTo>
                  <a:pt x="587" y="2457"/>
                </a:lnTo>
                <a:lnTo>
                  <a:pt x="614" y="2446"/>
                </a:lnTo>
                <a:lnTo>
                  <a:pt x="640" y="2434"/>
                </a:lnTo>
                <a:lnTo>
                  <a:pt x="666" y="2422"/>
                </a:lnTo>
                <a:lnTo>
                  <a:pt x="693" y="2409"/>
                </a:lnTo>
                <a:lnTo>
                  <a:pt x="718" y="2395"/>
                </a:lnTo>
                <a:lnTo>
                  <a:pt x="743" y="2381"/>
                </a:lnTo>
                <a:lnTo>
                  <a:pt x="768" y="2367"/>
                </a:lnTo>
                <a:lnTo>
                  <a:pt x="792" y="2352"/>
                </a:lnTo>
                <a:lnTo>
                  <a:pt x="816" y="2336"/>
                </a:lnTo>
                <a:lnTo>
                  <a:pt x="841" y="2320"/>
                </a:lnTo>
                <a:lnTo>
                  <a:pt x="864" y="2302"/>
                </a:lnTo>
                <a:lnTo>
                  <a:pt x="887" y="2285"/>
                </a:lnTo>
                <a:lnTo>
                  <a:pt x="909" y="2268"/>
                </a:lnTo>
                <a:lnTo>
                  <a:pt x="931" y="2250"/>
                </a:lnTo>
                <a:lnTo>
                  <a:pt x="952" y="2231"/>
                </a:lnTo>
                <a:lnTo>
                  <a:pt x="973" y="2212"/>
                </a:lnTo>
                <a:lnTo>
                  <a:pt x="995" y="2192"/>
                </a:lnTo>
                <a:lnTo>
                  <a:pt x="1015" y="2172"/>
                </a:lnTo>
                <a:lnTo>
                  <a:pt x="1035" y="2151"/>
                </a:lnTo>
                <a:lnTo>
                  <a:pt x="1054" y="2130"/>
                </a:lnTo>
                <a:lnTo>
                  <a:pt x="1073" y="2109"/>
                </a:lnTo>
                <a:lnTo>
                  <a:pt x="1092" y="2087"/>
                </a:lnTo>
                <a:lnTo>
                  <a:pt x="1110" y="2065"/>
                </a:lnTo>
                <a:lnTo>
                  <a:pt x="1127" y="2042"/>
                </a:lnTo>
                <a:lnTo>
                  <a:pt x="1144" y="2019"/>
                </a:lnTo>
                <a:lnTo>
                  <a:pt x="1161" y="1996"/>
                </a:lnTo>
                <a:lnTo>
                  <a:pt x="1177" y="1971"/>
                </a:lnTo>
                <a:lnTo>
                  <a:pt x="1192" y="1947"/>
                </a:lnTo>
                <a:lnTo>
                  <a:pt x="1207" y="1922"/>
                </a:lnTo>
                <a:lnTo>
                  <a:pt x="1222" y="1898"/>
                </a:lnTo>
                <a:lnTo>
                  <a:pt x="1235" y="1872"/>
                </a:lnTo>
                <a:lnTo>
                  <a:pt x="1249" y="1847"/>
                </a:lnTo>
                <a:lnTo>
                  <a:pt x="1261" y="1820"/>
                </a:lnTo>
                <a:lnTo>
                  <a:pt x="1273" y="1794"/>
                </a:lnTo>
                <a:lnTo>
                  <a:pt x="1285" y="1767"/>
                </a:lnTo>
                <a:lnTo>
                  <a:pt x="1296" y="1741"/>
                </a:lnTo>
                <a:lnTo>
                  <a:pt x="1307" y="1714"/>
                </a:lnTo>
                <a:lnTo>
                  <a:pt x="1316" y="1686"/>
                </a:lnTo>
                <a:lnTo>
                  <a:pt x="1326" y="1657"/>
                </a:lnTo>
                <a:lnTo>
                  <a:pt x="1334" y="1630"/>
                </a:lnTo>
                <a:lnTo>
                  <a:pt x="1342" y="1601"/>
                </a:lnTo>
                <a:lnTo>
                  <a:pt x="1349" y="1573"/>
                </a:lnTo>
                <a:lnTo>
                  <a:pt x="1356" y="1544"/>
                </a:lnTo>
                <a:lnTo>
                  <a:pt x="1361" y="1515"/>
                </a:lnTo>
                <a:lnTo>
                  <a:pt x="1367" y="1485"/>
                </a:lnTo>
                <a:lnTo>
                  <a:pt x="1371" y="1456"/>
                </a:lnTo>
                <a:lnTo>
                  <a:pt x="1375" y="1426"/>
                </a:lnTo>
                <a:lnTo>
                  <a:pt x="1378" y="1396"/>
                </a:lnTo>
                <a:lnTo>
                  <a:pt x="1381" y="1366"/>
                </a:lnTo>
                <a:lnTo>
                  <a:pt x="1383" y="1335"/>
                </a:lnTo>
                <a:lnTo>
                  <a:pt x="1384" y="1304"/>
                </a:lnTo>
                <a:lnTo>
                  <a:pt x="1384" y="1274"/>
                </a:lnTo>
                <a:lnTo>
                  <a:pt x="1384" y="1241"/>
                </a:lnTo>
                <a:lnTo>
                  <a:pt x="1382" y="1208"/>
                </a:lnTo>
                <a:lnTo>
                  <a:pt x="1380" y="1175"/>
                </a:lnTo>
                <a:lnTo>
                  <a:pt x="1377" y="1143"/>
                </a:lnTo>
                <a:lnTo>
                  <a:pt x="1374" y="1111"/>
                </a:lnTo>
                <a:lnTo>
                  <a:pt x="1369" y="1080"/>
                </a:lnTo>
                <a:lnTo>
                  <a:pt x="1364" y="1048"/>
                </a:lnTo>
                <a:lnTo>
                  <a:pt x="1358" y="1016"/>
                </a:lnTo>
                <a:lnTo>
                  <a:pt x="1351" y="986"/>
                </a:lnTo>
                <a:lnTo>
                  <a:pt x="1344" y="955"/>
                </a:lnTo>
                <a:lnTo>
                  <a:pt x="1336" y="925"/>
                </a:lnTo>
                <a:lnTo>
                  <a:pt x="1327" y="895"/>
                </a:lnTo>
                <a:lnTo>
                  <a:pt x="1317" y="864"/>
                </a:lnTo>
                <a:lnTo>
                  <a:pt x="1307" y="835"/>
                </a:lnTo>
                <a:lnTo>
                  <a:pt x="1295" y="806"/>
                </a:lnTo>
                <a:lnTo>
                  <a:pt x="1283" y="778"/>
                </a:lnTo>
                <a:lnTo>
                  <a:pt x="1270" y="749"/>
                </a:lnTo>
                <a:lnTo>
                  <a:pt x="1257" y="721"/>
                </a:lnTo>
                <a:lnTo>
                  <a:pt x="1244" y="693"/>
                </a:lnTo>
                <a:lnTo>
                  <a:pt x="1229" y="666"/>
                </a:lnTo>
                <a:lnTo>
                  <a:pt x="1214" y="639"/>
                </a:lnTo>
                <a:lnTo>
                  <a:pt x="1199" y="613"/>
                </a:lnTo>
                <a:lnTo>
                  <a:pt x="1182" y="587"/>
                </a:lnTo>
                <a:lnTo>
                  <a:pt x="1165" y="561"/>
                </a:lnTo>
                <a:lnTo>
                  <a:pt x="1148" y="535"/>
                </a:lnTo>
                <a:lnTo>
                  <a:pt x="1129" y="511"/>
                </a:lnTo>
                <a:lnTo>
                  <a:pt x="1110" y="487"/>
                </a:lnTo>
                <a:lnTo>
                  <a:pt x="1091" y="463"/>
                </a:lnTo>
                <a:lnTo>
                  <a:pt x="1071" y="440"/>
                </a:lnTo>
                <a:lnTo>
                  <a:pt x="1051" y="417"/>
                </a:lnTo>
                <a:lnTo>
                  <a:pt x="1030" y="394"/>
                </a:lnTo>
                <a:lnTo>
                  <a:pt x="1009" y="372"/>
                </a:lnTo>
                <a:lnTo>
                  <a:pt x="987" y="351"/>
                </a:lnTo>
                <a:lnTo>
                  <a:pt x="964" y="330"/>
                </a:lnTo>
                <a:lnTo>
                  <a:pt x="941" y="310"/>
                </a:lnTo>
                <a:lnTo>
                  <a:pt x="918" y="290"/>
                </a:lnTo>
                <a:lnTo>
                  <a:pt x="894" y="271"/>
                </a:lnTo>
                <a:lnTo>
                  <a:pt x="870" y="253"/>
                </a:lnTo>
                <a:lnTo>
                  <a:pt x="845" y="234"/>
                </a:lnTo>
                <a:lnTo>
                  <a:pt x="819" y="217"/>
                </a:lnTo>
                <a:lnTo>
                  <a:pt x="793" y="200"/>
                </a:lnTo>
                <a:lnTo>
                  <a:pt x="767" y="184"/>
                </a:lnTo>
                <a:lnTo>
                  <a:pt x="741" y="168"/>
                </a:lnTo>
                <a:lnTo>
                  <a:pt x="714" y="153"/>
                </a:lnTo>
                <a:lnTo>
                  <a:pt x="687" y="139"/>
                </a:lnTo>
                <a:lnTo>
                  <a:pt x="658" y="125"/>
                </a:lnTo>
                <a:lnTo>
                  <a:pt x="630" y="112"/>
                </a:lnTo>
                <a:lnTo>
                  <a:pt x="602" y="100"/>
                </a:lnTo>
                <a:lnTo>
                  <a:pt x="573" y="88"/>
                </a:lnTo>
                <a:lnTo>
                  <a:pt x="544" y="76"/>
                </a:lnTo>
                <a:lnTo>
                  <a:pt x="515" y="66"/>
                </a:lnTo>
                <a:lnTo>
                  <a:pt x="484" y="56"/>
                </a:lnTo>
                <a:lnTo>
                  <a:pt x="454" y="48"/>
                </a:lnTo>
                <a:lnTo>
                  <a:pt x="424" y="39"/>
                </a:lnTo>
                <a:lnTo>
                  <a:pt x="394" y="32"/>
                </a:lnTo>
                <a:lnTo>
                  <a:pt x="363" y="25"/>
                </a:lnTo>
                <a:lnTo>
                  <a:pt x="331" y="19"/>
                </a:lnTo>
                <a:lnTo>
                  <a:pt x="299" y="14"/>
                </a:lnTo>
                <a:lnTo>
                  <a:pt x="268" y="10"/>
                </a:lnTo>
                <a:lnTo>
                  <a:pt x="236" y="6"/>
                </a:lnTo>
                <a:lnTo>
                  <a:pt x="204" y="3"/>
                </a:lnTo>
                <a:lnTo>
                  <a:pt x="170" y="1"/>
                </a:lnTo>
                <a:lnTo>
                  <a:pt x="138" y="0"/>
                </a:lnTo>
                <a:lnTo>
                  <a:pt x="105" y="0"/>
                </a:lnTo>
                <a:lnTo>
                  <a:pt x="340" y="337"/>
                </a:lnTo>
                <a:lnTo>
                  <a:pt x="114" y="635"/>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Freeform 5"/>
          <p:cNvSpPr>
            <a:spLocks noChangeAspect="1"/>
          </p:cNvSpPr>
          <p:nvPr/>
        </p:nvSpPr>
        <p:spPr bwMode="auto">
          <a:xfrm>
            <a:off x="4771037" y="2829440"/>
            <a:ext cx="962854" cy="1775589"/>
          </a:xfrm>
          <a:custGeom>
            <a:avLst/>
            <a:gdLst>
              <a:gd name="T0" fmla="*/ 1218 w 1379"/>
              <a:gd name="T1" fmla="*/ 1901 h 2543"/>
              <a:gd name="T2" fmla="*/ 1155 w 1379"/>
              <a:gd name="T3" fmla="*/ 1892 h 2543"/>
              <a:gd name="T4" fmla="*/ 1095 w 1379"/>
              <a:gd name="T5" fmla="*/ 1877 h 2543"/>
              <a:gd name="T6" fmla="*/ 1038 w 1379"/>
              <a:gd name="T7" fmla="*/ 1856 h 2543"/>
              <a:gd name="T8" fmla="*/ 969 w 1379"/>
              <a:gd name="T9" fmla="*/ 1821 h 2543"/>
              <a:gd name="T10" fmla="*/ 918 w 1379"/>
              <a:gd name="T11" fmla="*/ 1789 h 2543"/>
              <a:gd name="T12" fmla="*/ 858 w 1379"/>
              <a:gd name="T13" fmla="*/ 1743 h 2543"/>
              <a:gd name="T14" fmla="*/ 805 w 1379"/>
              <a:gd name="T15" fmla="*/ 1690 h 2543"/>
              <a:gd name="T16" fmla="*/ 759 w 1379"/>
              <a:gd name="T17" fmla="*/ 1630 h 2543"/>
              <a:gd name="T18" fmla="*/ 720 w 1379"/>
              <a:gd name="T19" fmla="*/ 1566 h 2543"/>
              <a:gd name="T20" fmla="*/ 687 w 1379"/>
              <a:gd name="T21" fmla="*/ 1496 h 2543"/>
              <a:gd name="T22" fmla="*/ 668 w 1379"/>
              <a:gd name="T23" fmla="*/ 1438 h 2543"/>
              <a:gd name="T24" fmla="*/ 652 w 1379"/>
              <a:gd name="T25" fmla="*/ 1362 h 2543"/>
              <a:gd name="T26" fmla="*/ 645 w 1379"/>
              <a:gd name="T27" fmla="*/ 1282 h 2543"/>
              <a:gd name="T28" fmla="*/ 648 w 1379"/>
              <a:gd name="T29" fmla="*/ 1197 h 2543"/>
              <a:gd name="T30" fmla="*/ 659 w 1379"/>
              <a:gd name="T31" fmla="*/ 1129 h 2543"/>
              <a:gd name="T32" fmla="*/ 686 w 1379"/>
              <a:gd name="T33" fmla="*/ 1039 h 2543"/>
              <a:gd name="T34" fmla="*/ 725 w 1379"/>
              <a:gd name="T35" fmla="*/ 955 h 2543"/>
              <a:gd name="T36" fmla="*/ 768 w 1379"/>
              <a:gd name="T37" fmla="*/ 889 h 2543"/>
              <a:gd name="T38" fmla="*/ 836 w 1379"/>
              <a:gd name="T39" fmla="*/ 810 h 2543"/>
              <a:gd name="T40" fmla="*/ 906 w 1379"/>
              <a:gd name="T41" fmla="*/ 751 h 2543"/>
              <a:gd name="T42" fmla="*/ 971 w 1379"/>
              <a:gd name="T43" fmla="*/ 707 h 2543"/>
              <a:gd name="T44" fmla="*/ 1056 w 1379"/>
              <a:gd name="T45" fmla="*/ 668 h 2543"/>
              <a:gd name="T46" fmla="*/ 1132 w 1379"/>
              <a:gd name="T47" fmla="*/ 645 h 2543"/>
              <a:gd name="T48" fmla="*/ 1076 w 1379"/>
              <a:gd name="T49" fmla="*/ 7 h 2543"/>
              <a:gd name="T50" fmla="*/ 959 w 1379"/>
              <a:gd name="T51" fmla="*/ 31 h 2543"/>
              <a:gd name="T52" fmla="*/ 847 w 1379"/>
              <a:gd name="T53" fmla="*/ 65 h 2543"/>
              <a:gd name="T54" fmla="*/ 740 w 1379"/>
              <a:gd name="T55" fmla="*/ 109 h 2543"/>
              <a:gd name="T56" fmla="*/ 638 w 1379"/>
              <a:gd name="T57" fmla="*/ 162 h 2543"/>
              <a:gd name="T58" fmla="*/ 541 w 1379"/>
              <a:gd name="T59" fmla="*/ 223 h 2543"/>
              <a:gd name="T60" fmla="*/ 451 w 1379"/>
              <a:gd name="T61" fmla="*/ 294 h 2543"/>
              <a:gd name="T62" fmla="*/ 367 w 1379"/>
              <a:gd name="T63" fmla="*/ 371 h 2543"/>
              <a:gd name="T64" fmla="*/ 291 w 1379"/>
              <a:gd name="T65" fmla="*/ 456 h 2543"/>
              <a:gd name="T66" fmla="*/ 222 w 1379"/>
              <a:gd name="T67" fmla="*/ 546 h 2543"/>
              <a:gd name="T68" fmla="*/ 162 w 1379"/>
              <a:gd name="T69" fmla="*/ 644 h 2543"/>
              <a:gd name="T70" fmla="*/ 110 w 1379"/>
              <a:gd name="T71" fmla="*/ 747 h 2543"/>
              <a:gd name="T72" fmla="*/ 67 w 1379"/>
              <a:gd name="T73" fmla="*/ 855 h 2543"/>
              <a:gd name="T74" fmla="*/ 35 w 1379"/>
              <a:gd name="T75" fmla="*/ 968 h 2543"/>
              <a:gd name="T76" fmla="*/ 13 w 1379"/>
              <a:gd name="T77" fmla="*/ 1084 h 2543"/>
              <a:gd name="T78" fmla="*/ 2 w 1379"/>
              <a:gd name="T79" fmla="*/ 1205 h 2543"/>
              <a:gd name="T80" fmla="*/ 2 w 1379"/>
              <a:gd name="T81" fmla="*/ 1331 h 2543"/>
              <a:gd name="T82" fmla="*/ 15 w 1379"/>
              <a:gd name="T83" fmla="*/ 1459 h 2543"/>
              <a:gd name="T84" fmla="*/ 40 w 1379"/>
              <a:gd name="T85" fmla="*/ 1584 h 2543"/>
              <a:gd name="T86" fmla="*/ 77 w 1379"/>
              <a:gd name="T87" fmla="*/ 1704 h 2543"/>
              <a:gd name="T88" fmla="*/ 126 w 1379"/>
              <a:gd name="T89" fmla="*/ 1817 h 2543"/>
              <a:gd name="T90" fmla="*/ 185 w 1379"/>
              <a:gd name="T91" fmla="*/ 1926 h 2543"/>
              <a:gd name="T92" fmla="*/ 254 w 1379"/>
              <a:gd name="T93" fmla="*/ 2028 h 2543"/>
              <a:gd name="T94" fmla="*/ 332 w 1379"/>
              <a:gd name="T95" fmla="*/ 2122 h 2543"/>
              <a:gd name="T96" fmla="*/ 419 w 1379"/>
              <a:gd name="T97" fmla="*/ 2209 h 2543"/>
              <a:gd name="T98" fmla="*/ 512 w 1379"/>
              <a:gd name="T99" fmla="*/ 2287 h 2543"/>
              <a:gd name="T100" fmla="*/ 614 w 1379"/>
              <a:gd name="T101" fmla="*/ 2356 h 2543"/>
              <a:gd name="T102" fmla="*/ 723 w 1379"/>
              <a:gd name="T103" fmla="*/ 2415 h 2543"/>
              <a:gd name="T104" fmla="*/ 836 w 1379"/>
              <a:gd name="T105" fmla="*/ 2465 h 2543"/>
              <a:gd name="T106" fmla="*/ 956 w 1379"/>
              <a:gd name="T107" fmla="*/ 2502 h 2543"/>
              <a:gd name="T108" fmla="*/ 1081 w 1379"/>
              <a:gd name="T109" fmla="*/ 2528 h 2543"/>
              <a:gd name="T110" fmla="*/ 1209 w 1379"/>
              <a:gd name="T111" fmla="*/ 2541 h 2543"/>
              <a:gd name="T112" fmla="*/ 1266 w 1379"/>
              <a:gd name="T113" fmla="*/ 190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9" h="2543">
                <a:moveTo>
                  <a:pt x="1266" y="1904"/>
                </a:moveTo>
                <a:lnTo>
                  <a:pt x="1250" y="1904"/>
                </a:lnTo>
                <a:lnTo>
                  <a:pt x="1234" y="1903"/>
                </a:lnTo>
                <a:lnTo>
                  <a:pt x="1218" y="1901"/>
                </a:lnTo>
                <a:lnTo>
                  <a:pt x="1202" y="1900"/>
                </a:lnTo>
                <a:lnTo>
                  <a:pt x="1186" y="1897"/>
                </a:lnTo>
                <a:lnTo>
                  <a:pt x="1170" y="1895"/>
                </a:lnTo>
                <a:lnTo>
                  <a:pt x="1155" y="1892"/>
                </a:lnTo>
                <a:lnTo>
                  <a:pt x="1140" y="1889"/>
                </a:lnTo>
                <a:lnTo>
                  <a:pt x="1125" y="1885"/>
                </a:lnTo>
                <a:lnTo>
                  <a:pt x="1110" y="1881"/>
                </a:lnTo>
                <a:lnTo>
                  <a:pt x="1095" y="1877"/>
                </a:lnTo>
                <a:lnTo>
                  <a:pt x="1081" y="1872"/>
                </a:lnTo>
                <a:lnTo>
                  <a:pt x="1066" y="1867"/>
                </a:lnTo>
                <a:lnTo>
                  <a:pt x="1052" y="1861"/>
                </a:lnTo>
                <a:lnTo>
                  <a:pt x="1038" y="1856"/>
                </a:lnTo>
                <a:lnTo>
                  <a:pt x="1023" y="1850"/>
                </a:lnTo>
                <a:lnTo>
                  <a:pt x="995" y="1837"/>
                </a:lnTo>
                <a:lnTo>
                  <a:pt x="982" y="1830"/>
                </a:lnTo>
                <a:lnTo>
                  <a:pt x="969" y="1821"/>
                </a:lnTo>
                <a:lnTo>
                  <a:pt x="956" y="1814"/>
                </a:lnTo>
                <a:lnTo>
                  <a:pt x="943" y="1806"/>
                </a:lnTo>
                <a:lnTo>
                  <a:pt x="930" y="1798"/>
                </a:lnTo>
                <a:lnTo>
                  <a:pt x="918" y="1789"/>
                </a:lnTo>
                <a:lnTo>
                  <a:pt x="894" y="1772"/>
                </a:lnTo>
                <a:lnTo>
                  <a:pt x="882" y="1762"/>
                </a:lnTo>
                <a:lnTo>
                  <a:pt x="869" y="1753"/>
                </a:lnTo>
                <a:lnTo>
                  <a:pt x="858" y="1743"/>
                </a:lnTo>
                <a:lnTo>
                  <a:pt x="847" y="1733"/>
                </a:lnTo>
                <a:lnTo>
                  <a:pt x="836" y="1722"/>
                </a:lnTo>
                <a:lnTo>
                  <a:pt x="826" y="1712"/>
                </a:lnTo>
                <a:lnTo>
                  <a:pt x="805" y="1690"/>
                </a:lnTo>
                <a:lnTo>
                  <a:pt x="795" y="1679"/>
                </a:lnTo>
                <a:lnTo>
                  <a:pt x="786" y="1667"/>
                </a:lnTo>
                <a:lnTo>
                  <a:pt x="768" y="1642"/>
                </a:lnTo>
                <a:lnTo>
                  <a:pt x="759" y="1630"/>
                </a:lnTo>
                <a:lnTo>
                  <a:pt x="750" y="1618"/>
                </a:lnTo>
                <a:lnTo>
                  <a:pt x="734" y="1592"/>
                </a:lnTo>
                <a:lnTo>
                  <a:pt x="727" y="1579"/>
                </a:lnTo>
                <a:lnTo>
                  <a:pt x="720" y="1566"/>
                </a:lnTo>
                <a:lnTo>
                  <a:pt x="705" y="1539"/>
                </a:lnTo>
                <a:lnTo>
                  <a:pt x="699" y="1525"/>
                </a:lnTo>
                <a:lnTo>
                  <a:pt x="693" y="1511"/>
                </a:lnTo>
                <a:lnTo>
                  <a:pt x="687" y="1496"/>
                </a:lnTo>
                <a:lnTo>
                  <a:pt x="682" y="1482"/>
                </a:lnTo>
                <a:lnTo>
                  <a:pt x="677" y="1467"/>
                </a:lnTo>
                <a:lnTo>
                  <a:pt x="672" y="1452"/>
                </a:lnTo>
                <a:lnTo>
                  <a:pt x="668" y="1438"/>
                </a:lnTo>
                <a:lnTo>
                  <a:pt x="664" y="1423"/>
                </a:lnTo>
                <a:lnTo>
                  <a:pt x="660" y="1408"/>
                </a:lnTo>
                <a:lnTo>
                  <a:pt x="657" y="1393"/>
                </a:lnTo>
                <a:lnTo>
                  <a:pt x="652" y="1362"/>
                </a:lnTo>
                <a:lnTo>
                  <a:pt x="648" y="1329"/>
                </a:lnTo>
                <a:lnTo>
                  <a:pt x="646" y="1314"/>
                </a:lnTo>
                <a:lnTo>
                  <a:pt x="645" y="1298"/>
                </a:lnTo>
                <a:lnTo>
                  <a:pt x="645" y="1282"/>
                </a:lnTo>
                <a:lnTo>
                  <a:pt x="645" y="1266"/>
                </a:lnTo>
                <a:lnTo>
                  <a:pt x="645" y="1238"/>
                </a:lnTo>
                <a:lnTo>
                  <a:pt x="647" y="1210"/>
                </a:lnTo>
                <a:lnTo>
                  <a:pt x="648" y="1197"/>
                </a:lnTo>
                <a:lnTo>
                  <a:pt x="650" y="1182"/>
                </a:lnTo>
                <a:lnTo>
                  <a:pt x="654" y="1155"/>
                </a:lnTo>
                <a:lnTo>
                  <a:pt x="656" y="1142"/>
                </a:lnTo>
                <a:lnTo>
                  <a:pt x="659" y="1129"/>
                </a:lnTo>
                <a:lnTo>
                  <a:pt x="665" y="1103"/>
                </a:lnTo>
                <a:lnTo>
                  <a:pt x="673" y="1077"/>
                </a:lnTo>
                <a:lnTo>
                  <a:pt x="681" y="1052"/>
                </a:lnTo>
                <a:lnTo>
                  <a:pt x="686" y="1039"/>
                </a:lnTo>
                <a:lnTo>
                  <a:pt x="690" y="1026"/>
                </a:lnTo>
                <a:lnTo>
                  <a:pt x="701" y="1002"/>
                </a:lnTo>
                <a:lnTo>
                  <a:pt x="712" y="978"/>
                </a:lnTo>
                <a:lnTo>
                  <a:pt x="725" y="955"/>
                </a:lnTo>
                <a:lnTo>
                  <a:pt x="739" y="932"/>
                </a:lnTo>
                <a:lnTo>
                  <a:pt x="753" y="910"/>
                </a:lnTo>
                <a:lnTo>
                  <a:pt x="760" y="900"/>
                </a:lnTo>
                <a:lnTo>
                  <a:pt x="768" y="889"/>
                </a:lnTo>
                <a:lnTo>
                  <a:pt x="783" y="867"/>
                </a:lnTo>
                <a:lnTo>
                  <a:pt x="800" y="847"/>
                </a:lnTo>
                <a:lnTo>
                  <a:pt x="817" y="828"/>
                </a:lnTo>
                <a:lnTo>
                  <a:pt x="836" y="810"/>
                </a:lnTo>
                <a:lnTo>
                  <a:pt x="854" y="792"/>
                </a:lnTo>
                <a:lnTo>
                  <a:pt x="874" y="775"/>
                </a:lnTo>
                <a:lnTo>
                  <a:pt x="895" y="759"/>
                </a:lnTo>
                <a:lnTo>
                  <a:pt x="906" y="751"/>
                </a:lnTo>
                <a:lnTo>
                  <a:pt x="916" y="743"/>
                </a:lnTo>
                <a:lnTo>
                  <a:pt x="938" y="729"/>
                </a:lnTo>
                <a:lnTo>
                  <a:pt x="960" y="715"/>
                </a:lnTo>
                <a:lnTo>
                  <a:pt x="971" y="707"/>
                </a:lnTo>
                <a:lnTo>
                  <a:pt x="983" y="701"/>
                </a:lnTo>
                <a:lnTo>
                  <a:pt x="1006" y="689"/>
                </a:lnTo>
                <a:lnTo>
                  <a:pt x="1030" y="678"/>
                </a:lnTo>
                <a:lnTo>
                  <a:pt x="1056" y="668"/>
                </a:lnTo>
                <a:lnTo>
                  <a:pt x="1068" y="664"/>
                </a:lnTo>
                <a:lnTo>
                  <a:pt x="1081" y="659"/>
                </a:lnTo>
                <a:lnTo>
                  <a:pt x="1106" y="651"/>
                </a:lnTo>
                <a:lnTo>
                  <a:pt x="1132" y="645"/>
                </a:lnTo>
                <a:lnTo>
                  <a:pt x="1379" y="313"/>
                </a:lnTo>
                <a:lnTo>
                  <a:pt x="1135" y="0"/>
                </a:lnTo>
                <a:lnTo>
                  <a:pt x="1105" y="3"/>
                </a:lnTo>
                <a:lnTo>
                  <a:pt x="1076" y="7"/>
                </a:lnTo>
                <a:lnTo>
                  <a:pt x="1046" y="12"/>
                </a:lnTo>
                <a:lnTo>
                  <a:pt x="1016" y="18"/>
                </a:lnTo>
                <a:lnTo>
                  <a:pt x="988" y="24"/>
                </a:lnTo>
                <a:lnTo>
                  <a:pt x="959" y="31"/>
                </a:lnTo>
                <a:lnTo>
                  <a:pt x="931" y="39"/>
                </a:lnTo>
                <a:lnTo>
                  <a:pt x="903" y="47"/>
                </a:lnTo>
                <a:lnTo>
                  <a:pt x="874" y="56"/>
                </a:lnTo>
                <a:lnTo>
                  <a:pt x="847" y="65"/>
                </a:lnTo>
                <a:lnTo>
                  <a:pt x="820" y="76"/>
                </a:lnTo>
                <a:lnTo>
                  <a:pt x="793" y="87"/>
                </a:lnTo>
                <a:lnTo>
                  <a:pt x="766" y="98"/>
                </a:lnTo>
                <a:lnTo>
                  <a:pt x="740" y="109"/>
                </a:lnTo>
                <a:lnTo>
                  <a:pt x="713" y="122"/>
                </a:lnTo>
                <a:lnTo>
                  <a:pt x="688" y="135"/>
                </a:lnTo>
                <a:lnTo>
                  <a:pt x="663" y="148"/>
                </a:lnTo>
                <a:lnTo>
                  <a:pt x="638" y="162"/>
                </a:lnTo>
                <a:lnTo>
                  <a:pt x="613" y="177"/>
                </a:lnTo>
                <a:lnTo>
                  <a:pt x="589" y="192"/>
                </a:lnTo>
                <a:lnTo>
                  <a:pt x="565" y="207"/>
                </a:lnTo>
                <a:lnTo>
                  <a:pt x="541" y="223"/>
                </a:lnTo>
                <a:lnTo>
                  <a:pt x="518" y="241"/>
                </a:lnTo>
                <a:lnTo>
                  <a:pt x="495" y="258"/>
                </a:lnTo>
                <a:lnTo>
                  <a:pt x="473" y="276"/>
                </a:lnTo>
                <a:lnTo>
                  <a:pt x="451" y="294"/>
                </a:lnTo>
                <a:lnTo>
                  <a:pt x="430" y="312"/>
                </a:lnTo>
                <a:lnTo>
                  <a:pt x="409" y="331"/>
                </a:lnTo>
                <a:lnTo>
                  <a:pt x="387" y="351"/>
                </a:lnTo>
                <a:lnTo>
                  <a:pt x="367" y="371"/>
                </a:lnTo>
                <a:lnTo>
                  <a:pt x="347" y="392"/>
                </a:lnTo>
                <a:lnTo>
                  <a:pt x="328" y="413"/>
                </a:lnTo>
                <a:lnTo>
                  <a:pt x="309" y="434"/>
                </a:lnTo>
                <a:lnTo>
                  <a:pt x="291" y="456"/>
                </a:lnTo>
                <a:lnTo>
                  <a:pt x="273" y="478"/>
                </a:lnTo>
                <a:lnTo>
                  <a:pt x="256" y="500"/>
                </a:lnTo>
                <a:lnTo>
                  <a:pt x="238" y="523"/>
                </a:lnTo>
                <a:lnTo>
                  <a:pt x="222" y="546"/>
                </a:lnTo>
                <a:lnTo>
                  <a:pt x="206" y="571"/>
                </a:lnTo>
                <a:lnTo>
                  <a:pt x="191" y="595"/>
                </a:lnTo>
                <a:lnTo>
                  <a:pt x="176" y="619"/>
                </a:lnTo>
                <a:lnTo>
                  <a:pt x="162" y="644"/>
                </a:lnTo>
                <a:lnTo>
                  <a:pt x="148" y="669"/>
                </a:lnTo>
                <a:lnTo>
                  <a:pt x="135" y="695"/>
                </a:lnTo>
                <a:lnTo>
                  <a:pt x="122" y="721"/>
                </a:lnTo>
                <a:lnTo>
                  <a:pt x="110" y="747"/>
                </a:lnTo>
                <a:lnTo>
                  <a:pt x="99" y="774"/>
                </a:lnTo>
                <a:lnTo>
                  <a:pt x="88" y="800"/>
                </a:lnTo>
                <a:lnTo>
                  <a:pt x="77" y="827"/>
                </a:lnTo>
                <a:lnTo>
                  <a:pt x="67" y="855"/>
                </a:lnTo>
                <a:lnTo>
                  <a:pt x="58" y="883"/>
                </a:lnTo>
                <a:lnTo>
                  <a:pt x="50" y="911"/>
                </a:lnTo>
                <a:lnTo>
                  <a:pt x="42" y="939"/>
                </a:lnTo>
                <a:lnTo>
                  <a:pt x="35" y="968"/>
                </a:lnTo>
                <a:lnTo>
                  <a:pt x="28" y="996"/>
                </a:lnTo>
                <a:lnTo>
                  <a:pt x="23" y="1025"/>
                </a:lnTo>
                <a:lnTo>
                  <a:pt x="17" y="1055"/>
                </a:lnTo>
                <a:lnTo>
                  <a:pt x="13" y="1084"/>
                </a:lnTo>
                <a:lnTo>
                  <a:pt x="9" y="1114"/>
                </a:lnTo>
                <a:lnTo>
                  <a:pt x="6" y="1144"/>
                </a:lnTo>
                <a:lnTo>
                  <a:pt x="3" y="1174"/>
                </a:lnTo>
                <a:lnTo>
                  <a:pt x="2" y="1205"/>
                </a:lnTo>
                <a:lnTo>
                  <a:pt x="0" y="1235"/>
                </a:lnTo>
                <a:lnTo>
                  <a:pt x="0" y="1266"/>
                </a:lnTo>
                <a:lnTo>
                  <a:pt x="1" y="1298"/>
                </a:lnTo>
                <a:lnTo>
                  <a:pt x="2" y="1331"/>
                </a:lnTo>
                <a:lnTo>
                  <a:pt x="4" y="1364"/>
                </a:lnTo>
                <a:lnTo>
                  <a:pt x="7" y="1396"/>
                </a:lnTo>
                <a:lnTo>
                  <a:pt x="10" y="1428"/>
                </a:lnTo>
                <a:lnTo>
                  <a:pt x="15" y="1459"/>
                </a:lnTo>
                <a:lnTo>
                  <a:pt x="20" y="1491"/>
                </a:lnTo>
                <a:lnTo>
                  <a:pt x="26" y="1523"/>
                </a:lnTo>
                <a:lnTo>
                  <a:pt x="33" y="1553"/>
                </a:lnTo>
                <a:lnTo>
                  <a:pt x="40" y="1584"/>
                </a:lnTo>
                <a:lnTo>
                  <a:pt x="48" y="1614"/>
                </a:lnTo>
                <a:lnTo>
                  <a:pt x="57" y="1644"/>
                </a:lnTo>
                <a:lnTo>
                  <a:pt x="67" y="1674"/>
                </a:lnTo>
                <a:lnTo>
                  <a:pt x="77" y="1704"/>
                </a:lnTo>
                <a:lnTo>
                  <a:pt x="89" y="1733"/>
                </a:lnTo>
                <a:lnTo>
                  <a:pt x="101" y="1761"/>
                </a:lnTo>
                <a:lnTo>
                  <a:pt x="113" y="1789"/>
                </a:lnTo>
                <a:lnTo>
                  <a:pt x="126" y="1817"/>
                </a:lnTo>
                <a:lnTo>
                  <a:pt x="140" y="1846"/>
                </a:lnTo>
                <a:lnTo>
                  <a:pt x="154" y="1873"/>
                </a:lnTo>
                <a:lnTo>
                  <a:pt x="169" y="1900"/>
                </a:lnTo>
                <a:lnTo>
                  <a:pt x="185" y="1926"/>
                </a:lnTo>
                <a:lnTo>
                  <a:pt x="201" y="1952"/>
                </a:lnTo>
                <a:lnTo>
                  <a:pt x="218" y="1977"/>
                </a:lnTo>
                <a:lnTo>
                  <a:pt x="235" y="2003"/>
                </a:lnTo>
                <a:lnTo>
                  <a:pt x="254" y="2028"/>
                </a:lnTo>
                <a:lnTo>
                  <a:pt x="273" y="2052"/>
                </a:lnTo>
                <a:lnTo>
                  <a:pt x="292" y="2076"/>
                </a:lnTo>
                <a:lnTo>
                  <a:pt x="311" y="2099"/>
                </a:lnTo>
                <a:lnTo>
                  <a:pt x="332" y="2122"/>
                </a:lnTo>
                <a:lnTo>
                  <a:pt x="352" y="2145"/>
                </a:lnTo>
                <a:lnTo>
                  <a:pt x="374" y="2167"/>
                </a:lnTo>
                <a:lnTo>
                  <a:pt x="395" y="2188"/>
                </a:lnTo>
                <a:lnTo>
                  <a:pt x="419" y="2209"/>
                </a:lnTo>
                <a:lnTo>
                  <a:pt x="441" y="2229"/>
                </a:lnTo>
                <a:lnTo>
                  <a:pt x="464" y="2249"/>
                </a:lnTo>
                <a:lnTo>
                  <a:pt x="488" y="2268"/>
                </a:lnTo>
                <a:lnTo>
                  <a:pt x="512" y="2287"/>
                </a:lnTo>
                <a:lnTo>
                  <a:pt x="537" y="2306"/>
                </a:lnTo>
                <a:lnTo>
                  <a:pt x="563" y="2323"/>
                </a:lnTo>
                <a:lnTo>
                  <a:pt x="588" y="2340"/>
                </a:lnTo>
                <a:lnTo>
                  <a:pt x="614" y="2356"/>
                </a:lnTo>
                <a:lnTo>
                  <a:pt x="641" y="2372"/>
                </a:lnTo>
                <a:lnTo>
                  <a:pt x="667" y="2387"/>
                </a:lnTo>
                <a:lnTo>
                  <a:pt x="694" y="2401"/>
                </a:lnTo>
                <a:lnTo>
                  <a:pt x="723" y="2415"/>
                </a:lnTo>
                <a:lnTo>
                  <a:pt x="751" y="2428"/>
                </a:lnTo>
                <a:lnTo>
                  <a:pt x="779" y="2441"/>
                </a:lnTo>
                <a:lnTo>
                  <a:pt x="808" y="2452"/>
                </a:lnTo>
                <a:lnTo>
                  <a:pt x="836" y="2465"/>
                </a:lnTo>
                <a:lnTo>
                  <a:pt x="866" y="2475"/>
                </a:lnTo>
                <a:lnTo>
                  <a:pt x="896" y="2485"/>
                </a:lnTo>
                <a:lnTo>
                  <a:pt x="926" y="2494"/>
                </a:lnTo>
                <a:lnTo>
                  <a:pt x="956" y="2502"/>
                </a:lnTo>
                <a:lnTo>
                  <a:pt x="987" y="2510"/>
                </a:lnTo>
                <a:lnTo>
                  <a:pt x="1017" y="2516"/>
                </a:lnTo>
                <a:lnTo>
                  <a:pt x="1049" y="2522"/>
                </a:lnTo>
                <a:lnTo>
                  <a:pt x="1081" y="2528"/>
                </a:lnTo>
                <a:lnTo>
                  <a:pt x="1112" y="2532"/>
                </a:lnTo>
                <a:lnTo>
                  <a:pt x="1144" y="2536"/>
                </a:lnTo>
                <a:lnTo>
                  <a:pt x="1176" y="2539"/>
                </a:lnTo>
                <a:lnTo>
                  <a:pt x="1209" y="2541"/>
                </a:lnTo>
                <a:lnTo>
                  <a:pt x="1241" y="2543"/>
                </a:lnTo>
                <a:lnTo>
                  <a:pt x="1274" y="2543"/>
                </a:lnTo>
                <a:lnTo>
                  <a:pt x="1039" y="2206"/>
                </a:lnTo>
                <a:lnTo>
                  <a:pt x="1266" y="1904"/>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
        <p:nvSpPr>
          <p:cNvPr id="14" name="AutoShape 4"/>
          <p:cNvSpPr>
            <a:spLocks noChangeArrowheads="1"/>
          </p:cNvSpPr>
          <p:nvPr/>
        </p:nvSpPr>
        <p:spPr bwMode="auto">
          <a:xfrm>
            <a:off x="1393555" y="2158692"/>
            <a:ext cx="3595687" cy="3111500"/>
          </a:xfrm>
          <a:prstGeom prst="homePlate">
            <a:avLst>
              <a:gd name="adj" fmla="val 9347"/>
            </a:avLst>
          </a:prstGeom>
          <a:solidFill>
            <a:schemeClr val="bg1"/>
          </a:solidFill>
          <a:ln w="6350">
            <a:solidFill>
              <a:schemeClr val="tx1">
                <a:lumMod val="60000"/>
                <a:lumOff val="40000"/>
              </a:schemeClr>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6" name="Rectangle 6"/>
          <p:cNvSpPr>
            <a:spLocks noChangeArrowheads="1"/>
          </p:cNvSpPr>
          <p:nvPr/>
        </p:nvSpPr>
        <p:spPr bwMode="auto">
          <a:xfrm>
            <a:off x="1397047" y="1707524"/>
            <a:ext cx="3303588" cy="439203"/>
          </a:xfrm>
          <a:prstGeom prst="rect">
            <a:avLst/>
          </a:prstGeom>
          <a:solidFill>
            <a:schemeClr val="accent1"/>
          </a:solidFill>
          <a:ln>
            <a:solidFill>
              <a:schemeClr val="accent1"/>
            </a:solidFill>
          </a:ln>
          <a:effectLst/>
        </p:spPr>
        <p:txBody>
          <a:bodyPr lIns="0" tIns="0" rIns="0" bIns="0" anchor="ctr">
            <a:spAutoFit/>
          </a:bodyPr>
          <a:lstStyle/>
          <a:p>
            <a:endParaRPr lang="zh-CN" altLang="en-US"/>
          </a:p>
        </p:txBody>
      </p:sp>
      <p:sp>
        <p:nvSpPr>
          <p:cNvPr id="18" name="AutoShape 8"/>
          <p:cNvSpPr>
            <a:spLocks noChangeArrowheads="1"/>
          </p:cNvSpPr>
          <p:nvPr/>
        </p:nvSpPr>
        <p:spPr bwMode="auto">
          <a:xfrm flipH="1">
            <a:off x="6338935" y="2158692"/>
            <a:ext cx="3595687" cy="3111500"/>
          </a:xfrm>
          <a:prstGeom prst="homePlate">
            <a:avLst>
              <a:gd name="adj" fmla="val 9347"/>
            </a:avLst>
          </a:prstGeom>
          <a:solidFill>
            <a:schemeClr val="bg1"/>
          </a:solidFill>
          <a:ln w="6350">
            <a:solidFill>
              <a:schemeClr val="tx1">
                <a:lumMod val="60000"/>
                <a:lumOff val="40000"/>
              </a:schemeClr>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 name="Rectangle 10"/>
          <p:cNvSpPr>
            <a:spLocks noChangeArrowheads="1"/>
          </p:cNvSpPr>
          <p:nvPr/>
        </p:nvSpPr>
        <p:spPr bwMode="auto">
          <a:xfrm flipH="1">
            <a:off x="6621510" y="1707524"/>
            <a:ext cx="3303587" cy="439203"/>
          </a:xfrm>
          <a:prstGeom prst="rect">
            <a:avLst/>
          </a:prstGeom>
          <a:solidFill>
            <a:schemeClr val="accent1"/>
          </a:solidFill>
          <a:ln>
            <a:solidFill>
              <a:schemeClr val="accent1"/>
            </a:solidFill>
          </a:ln>
          <a:effectLst/>
        </p:spPr>
        <p:txBody>
          <a:bodyPr lIns="0" tIns="0" rIns="0" bIns="0" anchor="ctr">
            <a:spAutoFit/>
          </a:bodyPr>
          <a:lstStyle/>
          <a:p>
            <a:endParaRPr lang="zh-CN" altLang="en-US"/>
          </a:p>
        </p:txBody>
      </p:sp>
      <p:sp>
        <p:nvSpPr>
          <p:cNvPr id="22" name="文本框 21"/>
          <p:cNvSpPr txBox="1"/>
          <p:nvPr/>
        </p:nvSpPr>
        <p:spPr>
          <a:xfrm>
            <a:off x="2199418" y="2689045"/>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grpSp>
        <p:nvGrpSpPr>
          <p:cNvPr id="26" name="组合 25"/>
          <p:cNvGrpSpPr/>
          <p:nvPr/>
        </p:nvGrpSpPr>
        <p:grpSpPr>
          <a:xfrm>
            <a:off x="1942227" y="2827761"/>
            <a:ext cx="196101" cy="196101"/>
            <a:chOff x="1389761" y="2111236"/>
            <a:chExt cx="196101" cy="196101"/>
          </a:xfrm>
        </p:grpSpPr>
        <p:sp>
          <p:nvSpPr>
            <p:cNvPr id="28" name="矩形 27"/>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文本框 26"/>
          <p:cNvSpPr txBox="1"/>
          <p:nvPr/>
        </p:nvSpPr>
        <p:spPr>
          <a:xfrm>
            <a:off x="2183871" y="3072542"/>
            <a:ext cx="2029160"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p>
        </p:txBody>
      </p:sp>
      <p:grpSp>
        <p:nvGrpSpPr>
          <p:cNvPr id="35" name="组合 34"/>
          <p:cNvGrpSpPr/>
          <p:nvPr/>
        </p:nvGrpSpPr>
        <p:grpSpPr>
          <a:xfrm>
            <a:off x="1942227" y="3962687"/>
            <a:ext cx="196101" cy="196101"/>
            <a:chOff x="1389761" y="2111236"/>
            <a:chExt cx="196101" cy="196101"/>
          </a:xfrm>
        </p:grpSpPr>
        <p:sp>
          <p:nvSpPr>
            <p:cNvPr id="37" name="矩形 36"/>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6" name="文本框 35"/>
          <p:cNvSpPr txBox="1"/>
          <p:nvPr/>
        </p:nvSpPr>
        <p:spPr>
          <a:xfrm>
            <a:off x="2183871" y="4207468"/>
            <a:ext cx="2029160"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p>
        </p:txBody>
      </p:sp>
      <p:sp>
        <p:nvSpPr>
          <p:cNvPr id="40" name="文本框 39"/>
          <p:cNvSpPr txBox="1"/>
          <p:nvPr/>
        </p:nvSpPr>
        <p:spPr>
          <a:xfrm>
            <a:off x="7559814" y="2698260"/>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endParaRPr lang="zh-CN"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41" name="组合 40"/>
          <p:cNvGrpSpPr/>
          <p:nvPr/>
        </p:nvGrpSpPr>
        <p:grpSpPr>
          <a:xfrm>
            <a:off x="7264925" y="2827761"/>
            <a:ext cx="196101" cy="196101"/>
            <a:chOff x="1389761" y="2111236"/>
            <a:chExt cx="196101" cy="196101"/>
          </a:xfrm>
        </p:grpSpPr>
        <p:sp>
          <p:nvSpPr>
            <p:cNvPr id="43" name="矩形 42"/>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7506569" y="3072542"/>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46" name="文本框 45"/>
          <p:cNvSpPr txBox="1"/>
          <p:nvPr/>
        </p:nvSpPr>
        <p:spPr>
          <a:xfrm>
            <a:off x="7559505" y="3833186"/>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endParaRPr lang="zh-CN"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47" name="组合 46"/>
          <p:cNvGrpSpPr/>
          <p:nvPr/>
        </p:nvGrpSpPr>
        <p:grpSpPr>
          <a:xfrm>
            <a:off x="7264925" y="3962687"/>
            <a:ext cx="196101" cy="196101"/>
            <a:chOff x="1389761" y="2111236"/>
            <a:chExt cx="196101" cy="196101"/>
          </a:xfrm>
        </p:grpSpPr>
        <p:sp>
          <p:nvSpPr>
            <p:cNvPr id="49" name="矩形 48"/>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8" name="文本框 47"/>
          <p:cNvSpPr txBox="1"/>
          <p:nvPr/>
        </p:nvSpPr>
        <p:spPr>
          <a:xfrm>
            <a:off x="7506335" y="4207510"/>
            <a:ext cx="219202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1" name="文本框 50"/>
          <p:cNvSpPr txBox="1"/>
          <p:nvPr/>
        </p:nvSpPr>
        <p:spPr>
          <a:xfrm>
            <a:off x="2256445" y="1670319"/>
            <a:ext cx="1613820" cy="400110"/>
          </a:xfrm>
          <a:prstGeom prst="rect">
            <a:avLst/>
          </a:prstGeom>
          <a:noFill/>
        </p:spPr>
        <p:txBody>
          <a:bodyPr wrap="square" rtlCol="0">
            <a:spAutoFit/>
          </a:bodyPr>
          <a:lstStyle/>
          <a:p>
            <a:pPr algn="ctr"/>
            <a:r>
              <a:rPr lang="zh-CN" altLang="en-US" sz="20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添加副标题</a:t>
            </a:r>
          </a:p>
        </p:txBody>
      </p:sp>
      <p:sp>
        <p:nvSpPr>
          <p:cNvPr id="52" name="文本框 51"/>
          <p:cNvSpPr txBox="1"/>
          <p:nvPr/>
        </p:nvSpPr>
        <p:spPr>
          <a:xfrm>
            <a:off x="7446010" y="1670050"/>
            <a:ext cx="1911350" cy="398780"/>
          </a:xfrm>
          <a:prstGeom prst="rect">
            <a:avLst/>
          </a:prstGeom>
          <a:noFill/>
        </p:spPr>
        <p:txBody>
          <a:bodyPr wrap="square" rtlCol="0">
            <a:spAutoFit/>
          </a:bodyPr>
          <a:lstStyle/>
          <a:p>
            <a:pPr algn="ctr"/>
            <a:r>
              <a:rPr lang="zh-CN" altLang="en-US" sz="20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添加副标题</a:t>
            </a:r>
          </a:p>
        </p:txBody>
      </p:sp>
      <p:sp>
        <p:nvSpPr>
          <p:cNvPr id="53" name="文本框 52"/>
          <p:cNvSpPr txBox="1"/>
          <p:nvPr/>
        </p:nvSpPr>
        <p:spPr>
          <a:xfrm>
            <a:off x="5324975" y="3541496"/>
            <a:ext cx="692661" cy="369332"/>
          </a:xfrm>
          <a:prstGeom prst="rect">
            <a:avLst/>
          </a:prstGeom>
          <a:noFill/>
        </p:spPr>
        <p:txBody>
          <a:bodyPr wrap="square" rtlCol="0">
            <a:spAutoFit/>
          </a:bodyPr>
          <a:lstStyle/>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文本</a:t>
            </a:r>
          </a:p>
        </p:txBody>
      </p:sp>
      <p:cxnSp>
        <p:nvCxnSpPr>
          <p:cNvPr id="54" name="直接连接符 53"/>
          <p:cNvCxnSpPr/>
          <p:nvPr/>
        </p:nvCxnSpPr>
        <p:spPr>
          <a:xfrm>
            <a:off x="1394052" y="5491329"/>
            <a:ext cx="85328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等腰三角形 54"/>
          <p:cNvSpPr/>
          <p:nvPr/>
        </p:nvSpPr>
        <p:spPr>
          <a:xfrm flipV="1">
            <a:off x="5563416" y="5490208"/>
            <a:ext cx="165056" cy="1027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89658" y="3833186"/>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添加文本</a:t>
            </a:r>
          </a:p>
        </p:txBody>
      </p:sp>
      <p:sp>
        <p:nvSpPr>
          <p:cNvPr id="4" name="文本框 3"/>
          <p:cNvSpPr txBox="1"/>
          <p:nvPr/>
        </p:nvSpPr>
        <p:spPr>
          <a:xfrm>
            <a:off x="1386840" y="5800725"/>
            <a:ext cx="8580120" cy="369332"/>
          </a:xfrm>
          <a:prstGeom prst="rect">
            <a:avLst/>
          </a:prstGeom>
          <a:noFill/>
        </p:spPr>
        <p:txBody>
          <a:bodyPr wrap="square" rtlCol="0">
            <a:spAutoFit/>
          </a:bodyPr>
          <a:lstStyle/>
          <a:p>
            <a:r>
              <a:rPr lang="zh-CN" altLang="en-US"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单击此处添加文本单击此处添加文本单击此处添加文本</a:t>
            </a: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2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53" presetClass="entr" presetSubtype="16" fill="hold" grpId="0" nodeType="withEffect">
                                  <p:stCondLst>
                                    <p:cond delay="35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par>
                                <p:cTn id="16" presetID="53" presetClass="entr" presetSubtype="16" fill="hold" grpId="0" nodeType="withEffect">
                                  <p:stCondLst>
                                    <p:cond delay="300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40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4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par>
                                <p:cTn id="31" presetID="10" presetClass="entr" presetSubtype="0" fill="hold" grpId="0" nodeType="withEffect">
                                  <p:stCondLst>
                                    <p:cond delay="80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750"/>
                                        <p:tgtEl>
                                          <p:spTgt spid="25"/>
                                        </p:tgtEl>
                                      </p:cBhvr>
                                    </p:animEffect>
                                  </p:childTnLst>
                                </p:cTn>
                              </p:par>
                              <p:par>
                                <p:cTn id="34" presetID="10" presetClass="entr" presetSubtype="0" fill="hold" grpId="0" nodeType="withEffect">
                                  <p:stCondLst>
                                    <p:cond delay="80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000"/>
                                        <p:tgtEl>
                                          <p:spTgt spid="24"/>
                                        </p:tgtEl>
                                      </p:cBhvr>
                                    </p:animEffect>
                                  </p:childTnLst>
                                </p:cTn>
                              </p:par>
                              <p:par>
                                <p:cTn id="37" presetID="10" presetClass="entr" presetSubtype="0" fill="hold" grpId="0" nodeType="withEffect">
                                  <p:stCondLst>
                                    <p:cond delay="850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1000"/>
                                        <p:tgtEl>
                                          <p:spTgt spid="53"/>
                                        </p:tgtEl>
                                      </p:cBhvr>
                                    </p:animEffect>
                                  </p:childTnLst>
                                </p:cTn>
                              </p:par>
                              <p:par>
                                <p:cTn id="40" presetID="22" presetClass="entr" presetSubtype="1" fill="hold" grpId="0" nodeType="withEffect">
                                  <p:stCondLst>
                                    <p:cond delay="9500"/>
                                  </p:stCondLst>
                                  <p:childTnLst>
                                    <p:set>
                                      <p:cBhvr>
                                        <p:cTn id="41" dur="1" fill="hold">
                                          <p:stCondLst>
                                            <p:cond delay="0"/>
                                          </p:stCondLst>
                                        </p:cTn>
                                        <p:tgtEl>
                                          <p:spTgt spid="55"/>
                                        </p:tgtEl>
                                        <p:attrNameLst>
                                          <p:attrName>style.visibility</p:attrName>
                                        </p:attrNameLst>
                                      </p:cBhvr>
                                      <p:to>
                                        <p:strVal val="visible"/>
                                      </p:to>
                                    </p:set>
                                    <p:animEffect transition="in" filter="wipe(up)">
                                      <p:cBhvr>
                                        <p:cTn id="42" dur="500"/>
                                        <p:tgtEl>
                                          <p:spTgt spid="55"/>
                                        </p:tgtEl>
                                      </p:cBhvr>
                                    </p:animEffect>
                                  </p:childTnLst>
                                </p:cTn>
                              </p:par>
                              <p:par>
                                <p:cTn id="43" presetID="22" presetClass="entr" presetSubtype="8" fill="hold" nodeType="withEffect">
                                  <p:stCondLst>
                                    <p:cond delay="9000"/>
                                  </p:stCondLst>
                                  <p:childTnLst>
                                    <p:set>
                                      <p:cBhvr>
                                        <p:cTn id="44" dur="1" fill="hold">
                                          <p:stCondLst>
                                            <p:cond delay="0"/>
                                          </p:stCondLst>
                                        </p:cTn>
                                        <p:tgtEl>
                                          <p:spTgt spid="54"/>
                                        </p:tgtEl>
                                        <p:attrNameLst>
                                          <p:attrName>style.visibility</p:attrName>
                                        </p:attrNameLst>
                                      </p:cBhvr>
                                      <p:to>
                                        <p:strVal val="visible"/>
                                      </p:to>
                                    </p:set>
                                    <p:animEffect transition="in" filter="wipe(left)">
                                      <p:cBhvr>
                                        <p:cTn id="45" dur="500"/>
                                        <p:tgtEl>
                                          <p:spTgt spid="54"/>
                                        </p:tgtEl>
                                      </p:cBhvr>
                                    </p:animEffect>
                                  </p:childTnLst>
                                </p:cTn>
                              </p:par>
                              <p:par>
                                <p:cTn id="46" presetID="10" presetClass="entr" presetSubtype="0" fill="hold" grpId="0" nodeType="withEffect">
                                  <p:stCondLst>
                                    <p:cond delay="5500"/>
                                  </p:stCondLst>
                                  <p:iterate type="lt">
                                    <p:tmPct val="10000"/>
                                  </p:iterate>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6000"/>
                                  </p:stCondLst>
                                  <p:iterate type="lt">
                                    <p:tmPct val="10000"/>
                                  </p:iterate>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7000"/>
                                  </p:stCondLst>
                                  <p:iterate type="lt">
                                    <p:tmPct val="10000"/>
                                  </p:iterate>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10" presetClass="entr" presetSubtype="0" fill="hold" grpId="0" nodeType="withEffect">
                                  <p:stCondLst>
                                    <p:cond delay="7500"/>
                                  </p:stCondLst>
                                  <p:iterate type="lt">
                                    <p:tmPct val="10000"/>
                                  </p:iterate>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5500"/>
                                  </p:stCondLst>
                                  <p:iterate type="lt">
                                    <p:tmPct val="10000"/>
                                  </p:iterate>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par>
                                <p:cTn id="61" presetID="10" presetClass="entr" presetSubtype="0" fill="hold" grpId="0" nodeType="withEffect">
                                  <p:stCondLst>
                                    <p:cond delay="6000"/>
                                  </p:stCondLst>
                                  <p:iterate type="lt">
                                    <p:tmPct val="10000"/>
                                  </p:iterate>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7000"/>
                                  </p:stCondLst>
                                  <p:iterate type="lt">
                                    <p:tmPct val="10000"/>
                                  </p:iterate>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7500"/>
                                  </p:stCondLst>
                                  <p:iterate type="lt">
                                    <p:tmPct val="10000"/>
                                  </p:iterate>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42" presetClass="entr" presetSubtype="0" fill="hold" nodeType="withEffect">
                                  <p:stCondLst>
                                    <p:cond delay="50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650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500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1000"/>
                                        <p:tgtEl>
                                          <p:spTgt spid="41"/>
                                        </p:tgtEl>
                                      </p:cBhvr>
                                    </p:animEffect>
                                    <p:anim calcmode="lin" valueType="num">
                                      <p:cBhvr>
                                        <p:cTn id="83" dur="1000" fill="hold"/>
                                        <p:tgtEl>
                                          <p:spTgt spid="41"/>
                                        </p:tgtEl>
                                        <p:attrNameLst>
                                          <p:attrName>ppt_x</p:attrName>
                                        </p:attrNameLst>
                                      </p:cBhvr>
                                      <p:tavLst>
                                        <p:tav tm="0">
                                          <p:val>
                                            <p:strVal val="#ppt_x"/>
                                          </p:val>
                                        </p:tav>
                                        <p:tav tm="100000">
                                          <p:val>
                                            <p:strVal val="#ppt_x"/>
                                          </p:val>
                                        </p:tav>
                                      </p:tavLst>
                                    </p:anim>
                                    <p:anim calcmode="lin" valueType="num">
                                      <p:cBhvr>
                                        <p:cTn id="84" dur="1000" fill="hold"/>
                                        <p:tgtEl>
                                          <p:spTgt spid="4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650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1000"/>
                                        <p:tgtEl>
                                          <p:spTgt spid="47"/>
                                        </p:tgtEl>
                                      </p:cBhvr>
                                    </p:animEffect>
                                    <p:anim calcmode="lin" valueType="num">
                                      <p:cBhvr>
                                        <p:cTn id="88" dur="1000" fill="hold"/>
                                        <p:tgtEl>
                                          <p:spTgt spid="47"/>
                                        </p:tgtEl>
                                        <p:attrNameLst>
                                          <p:attrName>ppt_x</p:attrName>
                                        </p:attrNameLst>
                                      </p:cBhvr>
                                      <p:tavLst>
                                        <p:tav tm="0">
                                          <p:val>
                                            <p:strVal val="#ppt_x"/>
                                          </p:val>
                                        </p:tav>
                                        <p:tav tm="100000">
                                          <p:val>
                                            <p:strVal val="#ppt_x"/>
                                          </p:val>
                                        </p:tav>
                                      </p:tavLst>
                                    </p:anim>
                                    <p:anim calcmode="lin" valueType="num">
                                      <p:cBhvr>
                                        <p:cTn id="8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4"/>
                                        </p:tgtEl>
                                        <p:attrNameLst>
                                          <p:attrName>style.visibility</p:attrName>
                                        </p:attrNameLst>
                                      </p:cBhvr>
                                      <p:to>
                                        <p:strVal val="visible"/>
                                      </p:to>
                                    </p:set>
                                    <p:anim calcmode="lin" valueType="num">
                                      <p:cBhvr additive="base">
                                        <p:cTn id="94" dur="500" fill="hold"/>
                                        <p:tgtEl>
                                          <p:spTgt spid="4"/>
                                        </p:tgtEl>
                                        <p:attrNameLst>
                                          <p:attrName>ppt_x</p:attrName>
                                        </p:attrNameLst>
                                      </p:cBhvr>
                                      <p:tavLst>
                                        <p:tav tm="0">
                                          <p:val>
                                            <p:strVal val="#ppt_x"/>
                                          </p:val>
                                        </p:tav>
                                        <p:tav tm="100000">
                                          <p:val>
                                            <p:strVal val="#ppt_x"/>
                                          </p:val>
                                        </p:tav>
                                      </p:tavLst>
                                    </p:anim>
                                    <p:anim calcmode="lin" valueType="num">
                                      <p:cBhvr additive="base">
                                        <p:cTn id="9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14" grpId="0" bldLvl="0" animBg="1"/>
      <p:bldP spid="16" grpId="0" bldLvl="0" animBg="1"/>
      <p:bldP spid="18" grpId="0" bldLvl="0" animBg="1"/>
      <p:bldP spid="20" grpId="0" bldLvl="0" animBg="1"/>
      <p:bldP spid="22" grpId="0"/>
      <p:bldP spid="27" grpId="0"/>
      <p:bldP spid="36" grpId="0"/>
      <p:bldP spid="40" grpId="0"/>
      <p:bldP spid="42" grpId="0"/>
      <p:bldP spid="46" grpId="0"/>
      <p:bldP spid="48" grpId="0"/>
      <p:bldP spid="51" grpId="0"/>
      <p:bldP spid="52" grpId="0"/>
      <p:bldP spid="53" grpId="0"/>
      <p:bldP spid="55" grpId="0" bldLvl="0" animBg="1"/>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0" name="组合 19"/>
          <p:cNvGrpSpPr/>
          <p:nvPr/>
        </p:nvGrpSpPr>
        <p:grpSpPr>
          <a:xfrm>
            <a:off x="5691838" y="3080695"/>
            <a:ext cx="3873836" cy="698639"/>
            <a:chOff x="5693108" y="1742747"/>
            <a:chExt cx="3873836" cy="698639"/>
          </a:xfrm>
        </p:grpSpPr>
        <p:sp>
          <p:nvSpPr>
            <p:cNvPr id="54" name="文本框 53"/>
            <p:cNvSpPr txBox="1"/>
            <p:nvPr/>
          </p:nvSpPr>
          <p:spPr>
            <a:xfrm>
              <a:off x="6005864" y="1742747"/>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副标题</a:t>
              </a:r>
              <a:endPar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5" name="文本框 54"/>
            <p:cNvSpPr txBox="1"/>
            <p:nvPr/>
          </p:nvSpPr>
          <p:spPr>
            <a:xfrm>
              <a:off x="6005863" y="2078210"/>
              <a:ext cx="3561081"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p>
          </p:txBody>
        </p:sp>
        <p:grpSp>
          <p:nvGrpSpPr>
            <p:cNvPr id="56" name="组合 55"/>
            <p:cNvGrpSpPr/>
            <p:nvPr/>
          </p:nvGrpSpPr>
          <p:grpSpPr>
            <a:xfrm>
              <a:off x="5693108" y="1800536"/>
              <a:ext cx="352611" cy="278538"/>
              <a:chOff x="1318649" y="4242684"/>
              <a:chExt cx="352611" cy="278538"/>
            </a:xfrm>
          </p:grpSpPr>
          <p:sp>
            <p:nvSpPr>
              <p:cNvPr id="57" name="矩形 56"/>
              <p:cNvSpPr/>
              <p:nvPr/>
            </p:nvSpPr>
            <p:spPr>
              <a:xfrm>
                <a:off x="1389761" y="4275577"/>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1318649" y="4242684"/>
                <a:ext cx="352611" cy="278538"/>
              </a:xfrm>
              <a:prstGeom prst="rect">
                <a:avLst/>
              </a:prstGeom>
              <a:noFill/>
            </p:spPr>
            <p:txBody>
              <a:bodyPr wrap="square" rtlCol="0">
                <a:spAutoFit/>
              </a:bodyPr>
              <a:lstStyle/>
              <a:p>
                <a:pPr algn="ctr">
                  <a:lnSpc>
                    <a:spcPct val="110000"/>
                  </a:lnSpc>
                </a:pP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endParaRPr lang="zh-CN" altLang="en-US"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15" name="组合 14"/>
          <p:cNvGrpSpPr/>
          <p:nvPr/>
        </p:nvGrpSpPr>
        <p:grpSpPr>
          <a:xfrm>
            <a:off x="5692473" y="4402402"/>
            <a:ext cx="3873836" cy="698639"/>
            <a:chOff x="5693108" y="2809075"/>
            <a:chExt cx="3873836" cy="698639"/>
          </a:xfrm>
        </p:grpSpPr>
        <p:sp>
          <p:nvSpPr>
            <p:cNvPr id="59" name="文本框 58"/>
            <p:cNvSpPr txBox="1"/>
            <p:nvPr/>
          </p:nvSpPr>
          <p:spPr>
            <a:xfrm>
              <a:off x="6005864" y="2809075"/>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副标题</a:t>
              </a:r>
              <a:endPar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60" name="文本框 59"/>
            <p:cNvSpPr txBox="1"/>
            <p:nvPr/>
          </p:nvSpPr>
          <p:spPr>
            <a:xfrm>
              <a:off x="6005864" y="3144538"/>
              <a:ext cx="3561080"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66" name="组合 65"/>
            <p:cNvGrpSpPr/>
            <p:nvPr/>
          </p:nvGrpSpPr>
          <p:grpSpPr>
            <a:xfrm>
              <a:off x="5693108" y="2866864"/>
              <a:ext cx="352611" cy="278538"/>
              <a:chOff x="1318649" y="4242684"/>
              <a:chExt cx="352611" cy="278538"/>
            </a:xfrm>
          </p:grpSpPr>
          <p:sp>
            <p:nvSpPr>
              <p:cNvPr id="67" name="矩形 66"/>
              <p:cNvSpPr/>
              <p:nvPr/>
            </p:nvSpPr>
            <p:spPr>
              <a:xfrm>
                <a:off x="1389761" y="4275577"/>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1318649" y="4242684"/>
                <a:ext cx="352611" cy="278538"/>
              </a:xfrm>
              <a:prstGeom prst="rect">
                <a:avLst/>
              </a:prstGeom>
              <a:noFill/>
            </p:spPr>
            <p:txBody>
              <a:bodyPr wrap="square" rtlCol="0">
                <a:spAutoFit/>
              </a:bodyPr>
              <a:lstStyle/>
              <a:p>
                <a:pPr algn="ctr">
                  <a:lnSpc>
                    <a:spcPct val="110000"/>
                  </a:lnSpc>
                </a:pP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endParaRPr lang="zh-CN" altLang="en-US"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269" y="2225675"/>
            <a:ext cx="2747137" cy="339852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5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nodeType="withEffect">
                                  <p:stCondLst>
                                    <p:cond delay="30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104" name="文本框 103"/>
          <p:cNvSpPr txBox="1"/>
          <p:nvPr/>
        </p:nvSpPr>
        <p:spPr>
          <a:xfrm>
            <a:off x="1302657" y="3073110"/>
            <a:ext cx="4649114" cy="342979"/>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p>
        </p:txBody>
      </p:sp>
      <p:sp>
        <p:nvSpPr>
          <p:cNvPr id="105" name="文本框 104"/>
          <p:cNvSpPr txBox="1"/>
          <p:nvPr/>
        </p:nvSpPr>
        <p:spPr>
          <a:xfrm>
            <a:off x="2820304" y="2618738"/>
            <a:ext cx="1613820" cy="368300"/>
          </a:xfrm>
          <a:prstGeom prst="rect">
            <a:avLst/>
          </a:prstGeom>
          <a:noFill/>
        </p:spPr>
        <p:txBody>
          <a:bodyPr wrap="square" rtlCol="0">
            <a:spAutoFit/>
          </a:bodyPr>
          <a:lstStyle/>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文本</a:t>
            </a:r>
            <a:endParaRPr lang="en-US"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cxnSp>
        <p:nvCxnSpPr>
          <p:cNvPr id="106" name="直接连接符 105"/>
          <p:cNvCxnSpPr/>
          <p:nvPr/>
        </p:nvCxnSpPr>
        <p:spPr>
          <a:xfrm>
            <a:off x="2820304" y="2987311"/>
            <a:ext cx="1613820" cy="0"/>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a:xfrm>
            <a:off x="1302657" y="4252309"/>
            <a:ext cx="4649114"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p>
        </p:txBody>
      </p:sp>
      <p:sp>
        <p:nvSpPr>
          <p:cNvPr id="108" name="文本框 107"/>
          <p:cNvSpPr txBox="1"/>
          <p:nvPr/>
        </p:nvSpPr>
        <p:spPr>
          <a:xfrm>
            <a:off x="2820304" y="3761742"/>
            <a:ext cx="1613820" cy="368300"/>
          </a:xfrm>
          <a:prstGeom prst="rect">
            <a:avLst/>
          </a:prstGeom>
          <a:noFill/>
        </p:spPr>
        <p:txBody>
          <a:bodyPr wrap="square" rtlCol="0">
            <a:spAutoFit/>
          </a:bodyPr>
          <a:lstStyle/>
          <a:p>
            <a:pPr algn="ctr"/>
            <a:r>
              <a:rPr lang="zh-CN" altLang="en-US" dirty="0">
                <a:latin typeface="华文细黑" panose="02010600040101010101" pitchFamily="2" charset="-122"/>
                <a:ea typeface="华文细黑" panose="02010600040101010101" pitchFamily="2" charset="-122"/>
                <a:cs typeface="Arial" panose="020B0604020202020204" pitchFamily="34" charset="0"/>
              </a:rPr>
              <a:t>文本</a:t>
            </a:r>
            <a:endParaRPr lang="en-US" altLang="zh-CN" dirty="0">
              <a:latin typeface="华文细黑" panose="02010600040101010101" pitchFamily="2" charset="-122"/>
              <a:ea typeface="华文细黑" panose="02010600040101010101" pitchFamily="2" charset="-122"/>
              <a:cs typeface="Arial" panose="020B0604020202020204" pitchFamily="34" charset="0"/>
            </a:endParaRPr>
          </a:p>
        </p:txBody>
      </p:sp>
      <p:cxnSp>
        <p:nvCxnSpPr>
          <p:cNvPr id="109" name="直接连接符 108"/>
          <p:cNvCxnSpPr/>
          <p:nvPr/>
        </p:nvCxnSpPr>
        <p:spPr>
          <a:xfrm>
            <a:off x="2820304" y="4113805"/>
            <a:ext cx="1613820" cy="0"/>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9315" y="2394585"/>
            <a:ext cx="2626000" cy="324866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5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400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1000"/>
                                        <p:tgtEl>
                                          <p:spTgt spid="104"/>
                                        </p:tgtEl>
                                      </p:cBhvr>
                                    </p:animEffect>
                                    <p:anim calcmode="lin" valueType="num">
                                      <p:cBhvr>
                                        <p:cTn id="13" dur="1000" fill="hold"/>
                                        <p:tgtEl>
                                          <p:spTgt spid="104"/>
                                        </p:tgtEl>
                                        <p:attrNameLst>
                                          <p:attrName>ppt_x</p:attrName>
                                        </p:attrNameLst>
                                      </p:cBhvr>
                                      <p:tavLst>
                                        <p:tav tm="0">
                                          <p:val>
                                            <p:strVal val="#ppt_x"/>
                                          </p:val>
                                        </p:tav>
                                        <p:tav tm="100000">
                                          <p:val>
                                            <p:strVal val="#ppt_x"/>
                                          </p:val>
                                        </p:tav>
                                      </p:tavLst>
                                    </p:anim>
                                    <p:anim calcmode="lin" valueType="num">
                                      <p:cBhvr>
                                        <p:cTn id="14" dur="1000" fill="hold"/>
                                        <p:tgtEl>
                                          <p:spTgt spid="10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500"/>
                                  </p:stCondLst>
                                  <p:childTnLst>
                                    <p:set>
                                      <p:cBhvr>
                                        <p:cTn id="16" dur="1" fill="hold">
                                          <p:stCondLst>
                                            <p:cond delay="0"/>
                                          </p:stCondLst>
                                        </p:cTn>
                                        <p:tgtEl>
                                          <p:spTgt spid="105"/>
                                        </p:tgtEl>
                                        <p:attrNameLst>
                                          <p:attrName>style.visibility</p:attrName>
                                        </p:attrNameLst>
                                      </p:cBhvr>
                                      <p:to>
                                        <p:strVal val="visible"/>
                                      </p:to>
                                    </p:set>
                                    <p:animEffect transition="in" filter="fade">
                                      <p:cBhvr>
                                        <p:cTn id="17" dur="1000"/>
                                        <p:tgtEl>
                                          <p:spTgt spid="105"/>
                                        </p:tgtEl>
                                      </p:cBhvr>
                                    </p:animEffect>
                                    <p:anim calcmode="lin" valueType="num">
                                      <p:cBhvr>
                                        <p:cTn id="18" dur="1000" fill="hold"/>
                                        <p:tgtEl>
                                          <p:spTgt spid="105"/>
                                        </p:tgtEl>
                                        <p:attrNameLst>
                                          <p:attrName>ppt_x</p:attrName>
                                        </p:attrNameLst>
                                      </p:cBhvr>
                                      <p:tavLst>
                                        <p:tav tm="0">
                                          <p:val>
                                            <p:strVal val="#ppt_x"/>
                                          </p:val>
                                        </p:tav>
                                        <p:tav tm="100000">
                                          <p:val>
                                            <p:strVal val="#ppt_x"/>
                                          </p:val>
                                        </p:tav>
                                      </p:tavLst>
                                    </p:anim>
                                    <p:anim calcmode="lin" valueType="num">
                                      <p:cBhvr>
                                        <p:cTn id="19" dur="1000" fill="hold"/>
                                        <p:tgtEl>
                                          <p:spTgt spid="10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50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1000"/>
                                        <p:tgtEl>
                                          <p:spTgt spid="106"/>
                                        </p:tgtEl>
                                      </p:cBhvr>
                                    </p:animEffect>
                                    <p:anim calcmode="lin" valueType="num">
                                      <p:cBhvr>
                                        <p:cTn id="23" dur="1000" fill="hold"/>
                                        <p:tgtEl>
                                          <p:spTgt spid="106"/>
                                        </p:tgtEl>
                                        <p:attrNameLst>
                                          <p:attrName>ppt_x</p:attrName>
                                        </p:attrNameLst>
                                      </p:cBhvr>
                                      <p:tavLst>
                                        <p:tav tm="0">
                                          <p:val>
                                            <p:strVal val="#ppt_x"/>
                                          </p:val>
                                        </p:tav>
                                        <p:tav tm="100000">
                                          <p:val>
                                            <p:strVal val="#ppt_x"/>
                                          </p:val>
                                        </p:tav>
                                      </p:tavLst>
                                    </p:anim>
                                    <p:anim calcmode="lin" valueType="num">
                                      <p:cBhvr>
                                        <p:cTn id="24" dur="1000" fill="hold"/>
                                        <p:tgtEl>
                                          <p:spTgt spid="10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0"/>
                                  </p:stCondLst>
                                  <p:childTnLst>
                                    <p:set>
                                      <p:cBhvr>
                                        <p:cTn id="26" dur="1" fill="hold">
                                          <p:stCondLst>
                                            <p:cond delay="0"/>
                                          </p:stCondLst>
                                        </p:cTn>
                                        <p:tgtEl>
                                          <p:spTgt spid="107"/>
                                        </p:tgtEl>
                                        <p:attrNameLst>
                                          <p:attrName>style.visibility</p:attrName>
                                        </p:attrNameLst>
                                      </p:cBhvr>
                                      <p:to>
                                        <p:strVal val="visible"/>
                                      </p:to>
                                    </p:set>
                                    <p:animEffect transition="in" filter="fade">
                                      <p:cBhvr>
                                        <p:cTn id="27" dur="1000"/>
                                        <p:tgtEl>
                                          <p:spTgt spid="107"/>
                                        </p:tgtEl>
                                      </p:cBhvr>
                                    </p:animEffect>
                                    <p:anim calcmode="lin" valueType="num">
                                      <p:cBhvr>
                                        <p:cTn id="28" dur="1000" fill="hold"/>
                                        <p:tgtEl>
                                          <p:spTgt spid="107"/>
                                        </p:tgtEl>
                                        <p:attrNameLst>
                                          <p:attrName>ppt_x</p:attrName>
                                        </p:attrNameLst>
                                      </p:cBhvr>
                                      <p:tavLst>
                                        <p:tav tm="0">
                                          <p:val>
                                            <p:strVal val="#ppt_x"/>
                                          </p:val>
                                        </p:tav>
                                        <p:tav tm="100000">
                                          <p:val>
                                            <p:strVal val="#ppt_x"/>
                                          </p:val>
                                        </p:tav>
                                      </p:tavLst>
                                    </p:anim>
                                    <p:anim calcmode="lin" valueType="num">
                                      <p:cBhvr>
                                        <p:cTn id="29" dur="1000" fill="hold"/>
                                        <p:tgtEl>
                                          <p:spTgt spid="10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4500"/>
                                  </p:stCondLst>
                                  <p:childTnLst>
                                    <p:set>
                                      <p:cBhvr>
                                        <p:cTn id="31" dur="1" fill="hold">
                                          <p:stCondLst>
                                            <p:cond delay="0"/>
                                          </p:stCondLst>
                                        </p:cTn>
                                        <p:tgtEl>
                                          <p:spTgt spid="108"/>
                                        </p:tgtEl>
                                        <p:attrNameLst>
                                          <p:attrName>style.visibility</p:attrName>
                                        </p:attrNameLst>
                                      </p:cBhvr>
                                      <p:to>
                                        <p:strVal val="visible"/>
                                      </p:to>
                                    </p:set>
                                    <p:animEffect transition="in" filter="fade">
                                      <p:cBhvr>
                                        <p:cTn id="32" dur="1000"/>
                                        <p:tgtEl>
                                          <p:spTgt spid="108"/>
                                        </p:tgtEl>
                                      </p:cBhvr>
                                    </p:animEffect>
                                    <p:anim calcmode="lin" valueType="num">
                                      <p:cBhvr>
                                        <p:cTn id="33" dur="1000" fill="hold"/>
                                        <p:tgtEl>
                                          <p:spTgt spid="108"/>
                                        </p:tgtEl>
                                        <p:attrNameLst>
                                          <p:attrName>ppt_x</p:attrName>
                                        </p:attrNameLst>
                                      </p:cBhvr>
                                      <p:tavLst>
                                        <p:tav tm="0">
                                          <p:val>
                                            <p:strVal val="#ppt_x"/>
                                          </p:val>
                                        </p:tav>
                                        <p:tav tm="100000">
                                          <p:val>
                                            <p:strVal val="#ppt_x"/>
                                          </p:val>
                                        </p:tav>
                                      </p:tavLst>
                                    </p:anim>
                                    <p:anim calcmode="lin" valueType="num">
                                      <p:cBhvr>
                                        <p:cTn id="34" dur="1000" fill="hold"/>
                                        <p:tgtEl>
                                          <p:spTgt spid="10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4500"/>
                                  </p:stCondLst>
                                  <p:childTnLst>
                                    <p:set>
                                      <p:cBhvr>
                                        <p:cTn id="36" dur="1" fill="hold">
                                          <p:stCondLst>
                                            <p:cond delay="0"/>
                                          </p:stCondLst>
                                        </p:cTn>
                                        <p:tgtEl>
                                          <p:spTgt spid="109"/>
                                        </p:tgtEl>
                                        <p:attrNameLst>
                                          <p:attrName>style.visibility</p:attrName>
                                        </p:attrNameLst>
                                      </p:cBhvr>
                                      <p:to>
                                        <p:strVal val="visible"/>
                                      </p:to>
                                    </p:set>
                                    <p:animEffect transition="in" filter="fade">
                                      <p:cBhvr>
                                        <p:cTn id="37" dur="1000"/>
                                        <p:tgtEl>
                                          <p:spTgt spid="109"/>
                                        </p:tgtEl>
                                      </p:cBhvr>
                                    </p:animEffect>
                                    <p:anim calcmode="lin" valueType="num">
                                      <p:cBhvr>
                                        <p:cTn id="38" dur="1000" fill="hold"/>
                                        <p:tgtEl>
                                          <p:spTgt spid="109"/>
                                        </p:tgtEl>
                                        <p:attrNameLst>
                                          <p:attrName>ppt_x</p:attrName>
                                        </p:attrNameLst>
                                      </p:cBhvr>
                                      <p:tavLst>
                                        <p:tav tm="0">
                                          <p:val>
                                            <p:strVal val="#ppt_x"/>
                                          </p:val>
                                        </p:tav>
                                        <p:tav tm="100000">
                                          <p:val>
                                            <p:strVal val="#ppt_x"/>
                                          </p:val>
                                        </p:tav>
                                      </p:tavLst>
                                    </p:anim>
                                    <p:anim calcmode="lin" valueType="num">
                                      <p:cBhvr>
                                        <p:cTn id="39"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7" grpId="0"/>
      <p:bldP spid="10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4"/>
          <p:cNvSpPr>
            <a:spLocks noChangeAspect="1"/>
          </p:cNvSpPr>
          <p:nvPr/>
        </p:nvSpPr>
        <p:spPr bwMode="auto">
          <a:xfrm>
            <a:off x="5585867" y="2823854"/>
            <a:ext cx="966345" cy="1775589"/>
          </a:xfrm>
          <a:custGeom>
            <a:avLst/>
            <a:gdLst>
              <a:gd name="T0" fmla="*/ 165 w 1384"/>
              <a:gd name="T1" fmla="*/ 636 h 2543"/>
              <a:gd name="T2" fmla="*/ 230 w 1384"/>
              <a:gd name="T3" fmla="*/ 645 h 2543"/>
              <a:gd name="T4" fmla="*/ 291 w 1384"/>
              <a:gd name="T5" fmla="*/ 659 h 2543"/>
              <a:gd name="T6" fmla="*/ 351 w 1384"/>
              <a:gd name="T7" fmla="*/ 679 h 2543"/>
              <a:gd name="T8" fmla="*/ 421 w 1384"/>
              <a:gd name="T9" fmla="*/ 711 h 2543"/>
              <a:gd name="T10" fmla="*/ 486 w 1384"/>
              <a:gd name="T11" fmla="*/ 753 h 2543"/>
              <a:gd name="T12" fmla="*/ 547 w 1384"/>
              <a:gd name="T13" fmla="*/ 801 h 2543"/>
              <a:gd name="T14" fmla="*/ 590 w 1384"/>
              <a:gd name="T15" fmla="*/ 844 h 2543"/>
              <a:gd name="T16" fmla="*/ 646 w 1384"/>
              <a:gd name="T17" fmla="*/ 917 h 2543"/>
              <a:gd name="T18" fmla="*/ 679 w 1384"/>
              <a:gd name="T19" fmla="*/ 969 h 2543"/>
              <a:gd name="T20" fmla="*/ 706 w 1384"/>
              <a:gd name="T21" fmla="*/ 1024 h 2543"/>
              <a:gd name="T22" fmla="*/ 727 w 1384"/>
              <a:gd name="T23" fmla="*/ 1084 h 2543"/>
              <a:gd name="T24" fmla="*/ 743 w 1384"/>
              <a:gd name="T25" fmla="*/ 1145 h 2543"/>
              <a:gd name="T26" fmla="*/ 752 w 1384"/>
              <a:gd name="T27" fmla="*/ 1209 h 2543"/>
              <a:gd name="T28" fmla="*/ 756 w 1384"/>
              <a:gd name="T29" fmla="*/ 1274 h 2543"/>
              <a:gd name="T30" fmla="*/ 753 w 1384"/>
              <a:gd name="T31" fmla="*/ 1331 h 2543"/>
              <a:gd name="T32" fmla="*/ 740 w 1384"/>
              <a:gd name="T33" fmla="*/ 1415 h 2543"/>
              <a:gd name="T34" fmla="*/ 716 w 1384"/>
              <a:gd name="T35" fmla="*/ 1494 h 2543"/>
              <a:gd name="T36" fmla="*/ 683 w 1384"/>
              <a:gd name="T37" fmla="*/ 1570 h 2543"/>
              <a:gd name="T38" fmla="*/ 624 w 1384"/>
              <a:gd name="T39" fmla="*/ 1661 h 2543"/>
              <a:gd name="T40" fmla="*/ 590 w 1384"/>
              <a:gd name="T41" fmla="*/ 1703 h 2543"/>
              <a:gd name="T42" fmla="*/ 532 w 1384"/>
              <a:gd name="T43" fmla="*/ 1759 h 2543"/>
              <a:gd name="T44" fmla="*/ 456 w 1384"/>
              <a:gd name="T45" fmla="*/ 1815 h 2543"/>
              <a:gd name="T46" fmla="*/ 372 w 1384"/>
              <a:gd name="T47" fmla="*/ 1860 h 2543"/>
              <a:gd name="T48" fmla="*/ 280 w 1384"/>
              <a:gd name="T49" fmla="*/ 1892 h 2543"/>
              <a:gd name="T50" fmla="*/ 0 w 1384"/>
              <a:gd name="T51" fmla="*/ 2230 h 2543"/>
              <a:gd name="T52" fmla="*/ 333 w 1384"/>
              <a:gd name="T53" fmla="*/ 2531 h 2543"/>
              <a:gd name="T54" fmla="*/ 449 w 1384"/>
              <a:gd name="T55" fmla="*/ 2505 h 2543"/>
              <a:gd name="T56" fmla="*/ 560 w 1384"/>
              <a:gd name="T57" fmla="*/ 2468 h 2543"/>
              <a:gd name="T58" fmla="*/ 666 w 1384"/>
              <a:gd name="T59" fmla="*/ 2422 h 2543"/>
              <a:gd name="T60" fmla="*/ 768 w 1384"/>
              <a:gd name="T61" fmla="*/ 2367 h 2543"/>
              <a:gd name="T62" fmla="*/ 864 w 1384"/>
              <a:gd name="T63" fmla="*/ 2302 h 2543"/>
              <a:gd name="T64" fmla="*/ 952 w 1384"/>
              <a:gd name="T65" fmla="*/ 2231 h 2543"/>
              <a:gd name="T66" fmla="*/ 1035 w 1384"/>
              <a:gd name="T67" fmla="*/ 2151 h 2543"/>
              <a:gd name="T68" fmla="*/ 1110 w 1384"/>
              <a:gd name="T69" fmla="*/ 2065 h 2543"/>
              <a:gd name="T70" fmla="*/ 1177 w 1384"/>
              <a:gd name="T71" fmla="*/ 1971 h 2543"/>
              <a:gd name="T72" fmla="*/ 1235 w 1384"/>
              <a:gd name="T73" fmla="*/ 1872 h 2543"/>
              <a:gd name="T74" fmla="*/ 1285 w 1384"/>
              <a:gd name="T75" fmla="*/ 1767 h 2543"/>
              <a:gd name="T76" fmla="*/ 1326 w 1384"/>
              <a:gd name="T77" fmla="*/ 1657 h 2543"/>
              <a:gd name="T78" fmla="*/ 1356 w 1384"/>
              <a:gd name="T79" fmla="*/ 1544 h 2543"/>
              <a:gd name="T80" fmla="*/ 1375 w 1384"/>
              <a:gd name="T81" fmla="*/ 1426 h 2543"/>
              <a:gd name="T82" fmla="*/ 1384 w 1384"/>
              <a:gd name="T83" fmla="*/ 1304 h 2543"/>
              <a:gd name="T84" fmla="*/ 1380 w 1384"/>
              <a:gd name="T85" fmla="*/ 1175 h 2543"/>
              <a:gd name="T86" fmla="*/ 1364 w 1384"/>
              <a:gd name="T87" fmla="*/ 1048 h 2543"/>
              <a:gd name="T88" fmla="*/ 1336 w 1384"/>
              <a:gd name="T89" fmla="*/ 925 h 2543"/>
              <a:gd name="T90" fmla="*/ 1295 w 1384"/>
              <a:gd name="T91" fmla="*/ 806 h 2543"/>
              <a:gd name="T92" fmla="*/ 1244 w 1384"/>
              <a:gd name="T93" fmla="*/ 693 h 2543"/>
              <a:gd name="T94" fmla="*/ 1182 w 1384"/>
              <a:gd name="T95" fmla="*/ 587 h 2543"/>
              <a:gd name="T96" fmla="*/ 1110 w 1384"/>
              <a:gd name="T97" fmla="*/ 487 h 2543"/>
              <a:gd name="T98" fmla="*/ 1030 w 1384"/>
              <a:gd name="T99" fmla="*/ 394 h 2543"/>
              <a:gd name="T100" fmla="*/ 941 w 1384"/>
              <a:gd name="T101" fmla="*/ 310 h 2543"/>
              <a:gd name="T102" fmla="*/ 845 w 1384"/>
              <a:gd name="T103" fmla="*/ 234 h 2543"/>
              <a:gd name="T104" fmla="*/ 741 w 1384"/>
              <a:gd name="T105" fmla="*/ 168 h 2543"/>
              <a:gd name="T106" fmla="*/ 630 w 1384"/>
              <a:gd name="T107" fmla="*/ 112 h 2543"/>
              <a:gd name="T108" fmla="*/ 515 w 1384"/>
              <a:gd name="T109" fmla="*/ 66 h 2543"/>
              <a:gd name="T110" fmla="*/ 394 w 1384"/>
              <a:gd name="T111" fmla="*/ 32 h 2543"/>
              <a:gd name="T112" fmla="*/ 268 w 1384"/>
              <a:gd name="T113" fmla="*/ 10 h 2543"/>
              <a:gd name="T114" fmla="*/ 138 w 1384"/>
              <a:gd name="T115" fmla="*/ 0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4" h="2543">
                <a:moveTo>
                  <a:pt x="114" y="635"/>
                </a:moveTo>
                <a:lnTo>
                  <a:pt x="117" y="635"/>
                </a:lnTo>
                <a:lnTo>
                  <a:pt x="149" y="635"/>
                </a:lnTo>
                <a:lnTo>
                  <a:pt x="165" y="636"/>
                </a:lnTo>
                <a:lnTo>
                  <a:pt x="181" y="638"/>
                </a:lnTo>
                <a:lnTo>
                  <a:pt x="198" y="640"/>
                </a:lnTo>
                <a:lnTo>
                  <a:pt x="214" y="642"/>
                </a:lnTo>
                <a:lnTo>
                  <a:pt x="230" y="645"/>
                </a:lnTo>
                <a:lnTo>
                  <a:pt x="246" y="648"/>
                </a:lnTo>
                <a:lnTo>
                  <a:pt x="261" y="651"/>
                </a:lnTo>
                <a:lnTo>
                  <a:pt x="276" y="655"/>
                </a:lnTo>
                <a:lnTo>
                  <a:pt x="291" y="659"/>
                </a:lnTo>
                <a:lnTo>
                  <a:pt x="306" y="663"/>
                </a:lnTo>
                <a:lnTo>
                  <a:pt x="321" y="668"/>
                </a:lnTo>
                <a:lnTo>
                  <a:pt x="336" y="673"/>
                </a:lnTo>
                <a:lnTo>
                  <a:pt x="351" y="679"/>
                </a:lnTo>
                <a:lnTo>
                  <a:pt x="366" y="685"/>
                </a:lnTo>
                <a:lnTo>
                  <a:pt x="380" y="691"/>
                </a:lnTo>
                <a:lnTo>
                  <a:pt x="394" y="697"/>
                </a:lnTo>
                <a:lnTo>
                  <a:pt x="421" y="711"/>
                </a:lnTo>
                <a:lnTo>
                  <a:pt x="448" y="728"/>
                </a:lnTo>
                <a:lnTo>
                  <a:pt x="461" y="736"/>
                </a:lnTo>
                <a:lnTo>
                  <a:pt x="474" y="744"/>
                </a:lnTo>
                <a:lnTo>
                  <a:pt x="486" y="753"/>
                </a:lnTo>
                <a:lnTo>
                  <a:pt x="498" y="762"/>
                </a:lnTo>
                <a:lnTo>
                  <a:pt x="512" y="771"/>
                </a:lnTo>
                <a:lnTo>
                  <a:pt x="523" y="781"/>
                </a:lnTo>
                <a:lnTo>
                  <a:pt x="547" y="801"/>
                </a:lnTo>
                <a:lnTo>
                  <a:pt x="558" y="811"/>
                </a:lnTo>
                <a:lnTo>
                  <a:pt x="569" y="822"/>
                </a:lnTo>
                <a:lnTo>
                  <a:pt x="579" y="833"/>
                </a:lnTo>
                <a:lnTo>
                  <a:pt x="590" y="844"/>
                </a:lnTo>
                <a:lnTo>
                  <a:pt x="610" y="867"/>
                </a:lnTo>
                <a:lnTo>
                  <a:pt x="619" y="880"/>
                </a:lnTo>
                <a:lnTo>
                  <a:pt x="628" y="892"/>
                </a:lnTo>
                <a:lnTo>
                  <a:pt x="646" y="917"/>
                </a:lnTo>
                <a:lnTo>
                  <a:pt x="655" y="929"/>
                </a:lnTo>
                <a:lnTo>
                  <a:pt x="663" y="942"/>
                </a:lnTo>
                <a:lnTo>
                  <a:pt x="671" y="956"/>
                </a:lnTo>
                <a:lnTo>
                  <a:pt x="679" y="969"/>
                </a:lnTo>
                <a:lnTo>
                  <a:pt x="686" y="983"/>
                </a:lnTo>
                <a:lnTo>
                  <a:pt x="693" y="996"/>
                </a:lnTo>
                <a:lnTo>
                  <a:pt x="699" y="1010"/>
                </a:lnTo>
                <a:lnTo>
                  <a:pt x="706" y="1024"/>
                </a:lnTo>
                <a:lnTo>
                  <a:pt x="712" y="1040"/>
                </a:lnTo>
                <a:lnTo>
                  <a:pt x="717" y="1054"/>
                </a:lnTo>
                <a:lnTo>
                  <a:pt x="722" y="1069"/>
                </a:lnTo>
                <a:lnTo>
                  <a:pt x="727" y="1084"/>
                </a:lnTo>
                <a:lnTo>
                  <a:pt x="731" y="1099"/>
                </a:lnTo>
                <a:lnTo>
                  <a:pt x="736" y="1114"/>
                </a:lnTo>
                <a:lnTo>
                  <a:pt x="739" y="1129"/>
                </a:lnTo>
                <a:lnTo>
                  <a:pt x="743" y="1145"/>
                </a:lnTo>
                <a:lnTo>
                  <a:pt x="746" y="1160"/>
                </a:lnTo>
                <a:lnTo>
                  <a:pt x="748" y="1176"/>
                </a:lnTo>
                <a:lnTo>
                  <a:pt x="750" y="1192"/>
                </a:lnTo>
                <a:lnTo>
                  <a:pt x="752" y="1209"/>
                </a:lnTo>
                <a:lnTo>
                  <a:pt x="754" y="1225"/>
                </a:lnTo>
                <a:lnTo>
                  <a:pt x="755" y="1241"/>
                </a:lnTo>
                <a:lnTo>
                  <a:pt x="755" y="1257"/>
                </a:lnTo>
                <a:lnTo>
                  <a:pt x="756" y="1274"/>
                </a:lnTo>
                <a:lnTo>
                  <a:pt x="755" y="1288"/>
                </a:lnTo>
                <a:lnTo>
                  <a:pt x="755" y="1302"/>
                </a:lnTo>
                <a:lnTo>
                  <a:pt x="754" y="1317"/>
                </a:lnTo>
                <a:lnTo>
                  <a:pt x="753" y="1331"/>
                </a:lnTo>
                <a:lnTo>
                  <a:pt x="752" y="1345"/>
                </a:lnTo>
                <a:lnTo>
                  <a:pt x="750" y="1360"/>
                </a:lnTo>
                <a:lnTo>
                  <a:pt x="746" y="1388"/>
                </a:lnTo>
                <a:lnTo>
                  <a:pt x="740" y="1415"/>
                </a:lnTo>
                <a:lnTo>
                  <a:pt x="733" y="1442"/>
                </a:lnTo>
                <a:lnTo>
                  <a:pt x="725" y="1469"/>
                </a:lnTo>
                <a:lnTo>
                  <a:pt x="721" y="1482"/>
                </a:lnTo>
                <a:lnTo>
                  <a:pt x="716" y="1494"/>
                </a:lnTo>
                <a:lnTo>
                  <a:pt x="706" y="1521"/>
                </a:lnTo>
                <a:lnTo>
                  <a:pt x="695" y="1546"/>
                </a:lnTo>
                <a:lnTo>
                  <a:pt x="690" y="1558"/>
                </a:lnTo>
                <a:lnTo>
                  <a:pt x="683" y="1570"/>
                </a:lnTo>
                <a:lnTo>
                  <a:pt x="670" y="1594"/>
                </a:lnTo>
                <a:lnTo>
                  <a:pt x="655" y="1617"/>
                </a:lnTo>
                <a:lnTo>
                  <a:pt x="640" y="1639"/>
                </a:lnTo>
                <a:lnTo>
                  <a:pt x="624" y="1661"/>
                </a:lnTo>
                <a:lnTo>
                  <a:pt x="616" y="1672"/>
                </a:lnTo>
                <a:lnTo>
                  <a:pt x="608" y="1683"/>
                </a:lnTo>
                <a:lnTo>
                  <a:pt x="599" y="1693"/>
                </a:lnTo>
                <a:lnTo>
                  <a:pt x="590" y="1703"/>
                </a:lnTo>
                <a:lnTo>
                  <a:pt x="581" y="1713"/>
                </a:lnTo>
                <a:lnTo>
                  <a:pt x="572" y="1723"/>
                </a:lnTo>
                <a:lnTo>
                  <a:pt x="552" y="1741"/>
                </a:lnTo>
                <a:lnTo>
                  <a:pt x="532" y="1759"/>
                </a:lnTo>
                <a:lnTo>
                  <a:pt x="512" y="1776"/>
                </a:lnTo>
                <a:lnTo>
                  <a:pt x="489" y="1793"/>
                </a:lnTo>
                <a:lnTo>
                  <a:pt x="467" y="1808"/>
                </a:lnTo>
                <a:lnTo>
                  <a:pt x="456" y="1815"/>
                </a:lnTo>
                <a:lnTo>
                  <a:pt x="444" y="1822"/>
                </a:lnTo>
                <a:lnTo>
                  <a:pt x="421" y="1837"/>
                </a:lnTo>
                <a:lnTo>
                  <a:pt x="396" y="1849"/>
                </a:lnTo>
                <a:lnTo>
                  <a:pt x="372" y="1860"/>
                </a:lnTo>
                <a:lnTo>
                  <a:pt x="346" y="1871"/>
                </a:lnTo>
                <a:lnTo>
                  <a:pt x="320" y="1880"/>
                </a:lnTo>
                <a:lnTo>
                  <a:pt x="294" y="1888"/>
                </a:lnTo>
                <a:lnTo>
                  <a:pt x="280" y="1892"/>
                </a:lnTo>
                <a:lnTo>
                  <a:pt x="267" y="1895"/>
                </a:lnTo>
                <a:lnTo>
                  <a:pt x="253" y="1898"/>
                </a:lnTo>
                <a:lnTo>
                  <a:pt x="240" y="1901"/>
                </a:lnTo>
                <a:lnTo>
                  <a:pt x="0" y="2230"/>
                </a:lnTo>
                <a:lnTo>
                  <a:pt x="244" y="2543"/>
                </a:lnTo>
                <a:lnTo>
                  <a:pt x="274" y="2540"/>
                </a:lnTo>
                <a:lnTo>
                  <a:pt x="304" y="2535"/>
                </a:lnTo>
                <a:lnTo>
                  <a:pt x="333" y="2531"/>
                </a:lnTo>
                <a:lnTo>
                  <a:pt x="363" y="2525"/>
                </a:lnTo>
                <a:lnTo>
                  <a:pt x="392" y="2519"/>
                </a:lnTo>
                <a:lnTo>
                  <a:pt x="420" y="2512"/>
                </a:lnTo>
                <a:lnTo>
                  <a:pt x="449" y="2505"/>
                </a:lnTo>
                <a:lnTo>
                  <a:pt x="477" y="2497"/>
                </a:lnTo>
                <a:lnTo>
                  <a:pt x="505" y="2488"/>
                </a:lnTo>
                <a:lnTo>
                  <a:pt x="533" y="2479"/>
                </a:lnTo>
                <a:lnTo>
                  <a:pt x="560" y="2468"/>
                </a:lnTo>
                <a:lnTo>
                  <a:pt x="587" y="2457"/>
                </a:lnTo>
                <a:lnTo>
                  <a:pt x="614" y="2446"/>
                </a:lnTo>
                <a:lnTo>
                  <a:pt x="640" y="2434"/>
                </a:lnTo>
                <a:lnTo>
                  <a:pt x="666" y="2422"/>
                </a:lnTo>
                <a:lnTo>
                  <a:pt x="693" y="2409"/>
                </a:lnTo>
                <a:lnTo>
                  <a:pt x="718" y="2395"/>
                </a:lnTo>
                <a:lnTo>
                  <a:pt x="743" y="2381"/>
                </a:lnTo>
                <a:lnTo>
                  <a:pt x="768" y="2367"/>
                </a:lnTo>
                <a:lnTo>
                  <a:pt x="792" y="2352"/>
                </a:lnTo>
                <a:lnTo>
                  <a:pt x="816" y="2336"/>
                </a:lnTo>
                <a:lnTo>
                  <a:pt x="841" y="2320"/>
                </a:lnTo>
                <a:lnTo>
                  <a:pt x="864" y="2302"/>
                </a:lnTo>
                <a:lnTo>
                  <a:pt x="887" y="2285"/>
                </a:lnTo>
                <a:lnTo>
                  <a:pt x="909" y="2268"/>
                </a:lnTo>
                <a:lnTo>
                  <a:pt x="931" y="2250"/>
                </a:lnTo>
                <a:lnTo>
                  <a:pt x="952" y="2231"/>
                </a:lnTo>
                <a:lnTo>
                  <a:pt x="973" y="2212"/>
                </a:lnTo>
                <a:lnTo>
                  <a:pt x="995" y="2192"/>
                </a:lnTo>
                <a:lnTo>
                  <a:pt x="1015" y="2172"/>
                </a:lnTo>
                <a:lnTo>
                  <a:pt x="1035" y="2151"/>
                </a:lnTo>
                <a:lnTo>
                  <a:pt x="1054" y="2130"/>
                </a:lnTo>
                <a:lnTo>
                  <a:pt x="1073" y="2109"/>
                </a:lnTo>
                <a:lnTo>
                  <a:pt x="1092" y="2087"/>
                </a:lnTo>
                <a:lnTo>
                  <a:pt x="1110" y="2065"/>
                </a:lnTo>
                <a:lnTo>
                  <a:pt x="1127" y="2042"/>
                </a:lnTo>
                <a:lnTo>
                  <a:pt x="1144" y="2019"/>
                </a:lnTo>
                <a:lnTo>
                  <a:pt x="1161" y="1996"/>
                </a:lnTo>
                <a:lnTo>
                  <a:pt x="1177" y="1971"/>
                </a:lnTo>
                <a:lnTo>
                  <a:pt x="1192" y="1947"/>
                </a:lnTo>
                <a:lnTo>
                  <a:pt x="1207" y="1922"/>
                </a:lnTo>
                <a:lnTo>
                  <a:pt x="1222" y="1898"/>
                </a:lnTo>
                <a:lnTo>
                  <a:pt x="1235" y="1872"/>
                </a:lnTo>
                <a:lnTo>
                  <a:pt x="1249" y="1847"/>
                </a:lnTo>
                <a:lnTo>
                  <a:pt x="1261" y="1820"/>
                </a:lnTo>
                <a:lnTo>
                  <a:pt x="1273" y="1794"/>
                </a:lnTo>
                <a:lnTo>
                  <a:pt x="1285" y="1767"/>
                </a:lnTo>
                <a:lnTo>
                  <a:pt x="1296" y="1741"/>
                </a:lnTo>
                <a:lnTo>
                  <a:pt x="1307" y="1714"/>
                </a:lnTo>
                <a:lnTo>
                  <a:pt x="1316" y="1686"/>
                </a:lnTo>
                <a:lnTo>
                  <a:pt x="1326" y="1657"/>
                </a:lnTo>
                <a:lnTo>
                  <a:pt x="1334" y="1630"/>
                </a:lnTo>
                <a:lnTo>
                  <a:pt x="1342" y="1601"/>
                </a:lnTo>
                <a:lnTo>
                  <a:pt x="1349" y="1573"/>
                </a:lnTo>
                <a:lnTo>
                  <a:pt x="1356" y="1544"/>
                </a:lnTo>
                <a:lnTo>
                  <a:pt x="1361" y="1515"/>
                </a:lnTo>
                <a:lnTo>
                  <a:pt x="1367" y="1485"/>
                </a:lnTo>
                <a:lnTo>
                  <a:pt x="1371" y="1456"/>
                </a:lnTo>
                <a:lnTo>
                  <a:pt x="1375" y="1426"/>
                </a:lnTo>
                <a:lnTo>
                  <a:pt x="1378" y="1396"/>
                </a:lnTo>
                <a:lnTo>
                  <a:pt x="1381" y="1366"/>
                </a:lnTo>
                <a:lnTo>
                  <a:pt x="1383" y="1335"/>
                </a:lnTo>
                <a:lnTo>
                  <a:pt x="1384" y="1304"/>
                </a:lnTo>
                <a:lnTo>
                  <a:pt x="1384" y="1274"/>
                </a:lnTo>
                <a:lnTo>
                  <a:pt x="1384" y="1241"/>
                </a:lnTo>
                <a:lnTo>
                  <a:pt x="1382" y="1208"/>
                </a:lnTo>
                <a:lnTo>
                  <a:pt x="1380" y="1175"/>
                </a:lnTo>
                <a:lnTo>
                  <a:pt x="1377" y="1143"/>
                </a:lnTo>
                <a:lnTo>
                  <a:pt x="1374" y="1111"/>
                </a:lnTo>
                <a:lnTo>
                  <a:pt x="1369" y="1080"/>
                </a:lnTo>
                <a:lnTo>
                  <a:pt x="1364" y="1048"/>
                </a:lnTo>
                <a:lnTo>
                  <a:pt x="1358" y="1016"/>
                </a:lnTo>
                <a:lnTo>
                  <a:pt x="1351" y="986"/>
                </a:lnTo>
                <a:lnTo>
                  <a:pt x="1344" y="955"/>
                </a:lnTo>
                <a:lnTo>
                  <a:pt x="1336" y="925"/>
                </a:lnTo>
                <a:lnTo>
                  <a:pt x="1327" y="895"/>
                </a:lnTo>
                <a:lnTo>
                  <a:pt x="1317" y="864"/>
                </a:lnTo>
                <a:lnTo>
                  <a:pt x="1307" y="835"/>
                </a:lnTo>
                <a:lnTo>
                  <a:pt x="1295" y="806"/>
                </a:lnTo>
                <a:lnTo>
                  <a:pt x="1283" y="778"/>
                </a:lnTo>
                <a:lnTo>
                  <a:pt x="1270" y="749"/>
                </a:lnTo>
                <a:lnTo>
                  <a:pt x="1257" y="721"/>
                </a:lnTo>
                <a:lnTo>
                  <a:pt x="1244" y="693"/>
                </a:lnTo>
                <a:lnTo>
                  <a:pt x="1229" y="666"/>
                </a:lnTo>
                <a:lnTo>
                  <a:pt x="1214" y="639"/>
                </a:lnTo>
                <a:lnTo>
                  <a:pt x="1199" y="613"/>
                </a:lnTo>
                <a:lnTo>
                  <a:pt x="1182" y="587"/>
                </a:lnTo>
                <a:lnTo>
                  <a:pt x="1165" y="561"/>
                </a:lnTo>
                <a:lnTo>
                  <a:pt x="1148" y="535"/>
                </a:lnTo>
                <a:lnTo>
                  <a:pt x="1129" y="511"/>
                </a:lnTo>
                <a:lnTo>
                  <a:pt x="1110" y="487"/>
                </a:lnTo>
                <a:lnTo>
                  <a:pt x="1091" y="463"/>
                </a:lnTo>
                <a:lnTo>
                  <a:pt x="1071" y="440"/>
                </a:lnTo>
                <a:lnTo>
                  <a:pt x="1051" y="417"/>
                </a:lnTo>
                <a:lnTo>
                  <a:pt x="1030" y="394"/>
                </a:lnTo>
                <a:lnTo>
                  <a:pt x="1009" y="372"/>
                </a:lnTo>
                <a:lnTo>
                  <a:pt x="987" y="351"/>
                </a:lnTo>
                <a:lnTo>
                  <a:pt x="964" y="330"/>
                </a:lnTo>
                <a:lnTo>
                  <a:pt x="941" y="310"/>
                </a:lnTo>
                <a:lnTo>
                  <a:pt x="918" y="290"/>
                </a:lnTo>
                <a:lnTo>
                  <a:pt x="894" y="271"/>
                </a:lnTo>
                <a:lnTo>
                  <a:pt x="870" y="253"/>
                </a:lnTo>
                <a:lnTo>
                  <a:pt x="845" y="234"/>
                </a:lnTo>
                <a:lnTo>
                  <a:pt x="819" y="217"/>
                </a:lnTo>
                <a:lnTo>
                  <a:pt x="793" y="200"/>
                </a:lnTo>
                <a:lnTo>
                  <a:pt x="767" y="184"/>
                </a:lnTo>
                <a:lnTo>
                  <a:pt x="741" y="168"/>
                </a:lnTo>
                <a:lnTo>
                  <a:pt x="714" y="153"/>
                </a:lnTo>
                <a:lnTo>
                  <a:pt x="687" y="139"/>
                </a:lnTo>
                <a:lnTo>
                  <a:pt x="658" y="125"/>
                </a:lnTo>
                <a:lnTo>
                  <a:pt x="630" y="112"/>
                </a:lnTo>
                <a:lnTo>
                  <a:pt x="602" y="100"/>
                </a:lnTo>
                <a:lnTo>
                  <a:pt x="573" y="88"/>
                </a:lnTo>
                <a:lnTo>
                  <a:pt x="544" y="76"/>
                </a:lnTo>
                <a:lnTo>
                  <a:pt x="515" y="66"/>
                </a:lnTo>
                <a:lnTo>
                  <a:pt x="484" y="56"/>
                </a:lnTo>
                <a:lnTo>
                  <a:pt x="454" y="48"/>
                </a:lnTo>
                <a:lnTo>
                  <a:pt x="424" y="39"/>
                </a:lnTo>
                <a:lnTo>
                  <a:pt x="394" y="32"/>
                </a:lnTo>
                <a:lnTo>
                  <a:pt x="363" y="25"/>
                </a:lnTo>
                <a:lnTo>
                  <a:pt x="331" y="19"/>
                </a:lnTo>
                <a:lnTo>
                  <a:pt x="299" y="14"/>
                </a:lnTo>
                <a:lnTo>
                  <a:pt x="268" y="10"/>
                </a:lnTo>
                <a:lnTo>
                  <a:pt x="236" y="6"/>
                </a:lnTo>
                <a:lnTo>
                  <a:pt x="204" y="3"/>
                </a:lnTo>
                <a:lnTo>
                  <a:pt x="170" y="1"/>
                </a:lnTo>
                <a:lnTo>
                  <a:pt x="138" y="0"/>
                </a:lnTo>
                <a:lnTo>
                  <a:pt x="105" y="0"/>
                </a:lnTo>
                <a:lnTo>
                  <a:pt x="340" y="337"/>
                </a:lnTo>
                <a:lnTo>
                  <a:pt x="114" y="635"/>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Freeform 5"/>
          <p:cNvSpPr>
            <a:spLocks noChangeAspect="1"/>
          </p:cNvSpPr>
          <p:nvPr/>
        </p:nvSpPr>
        <p:spPr bwMode="auto">
          <a:xfrm>
            <a:off x="4771037" y="2829440"/>
            <a:ext cx="962854" cy="1775589"/>
          </a:xfrm>
          <a:custGeom>
            <a:avLst/>
            <a:gdLst>
              <a:gd name="T0" fmla="*/ 1218 w 1379"/>
              <a:gd name="T1" fmla="*/ 1901 h 2543"/>
              <a:gd name="T2" fmla="*/ 1155 w 1379"/>
              <a:gd name="T3" fmla="*/ 1892 h 2543"/>
              <a:gd name="T4" fmla="*/ 1095 w 1379"/>
              <a:gd name="T5" fmla="*/ 1877 h 2543"/>
              <a:gd name="T6" fmla="*/ 1038 w 1379"/>
              <a:gd name="T7" fmla="*/ 1856 h 2543"/>
              <a:gd name="T8" fmla="*/ 969 w 1379"/>
              <a:gd name="T9" fmla="*/ 1821 h 2543"/>
              <a:gd name="T10" fmla="*/ 918 w 1379"/>
              <a:gd name="T11" fmla="*/ 1789 h 2543"/>
              <a:gd name="T12" fmla="*/ 858 w 1379"/>
              <a:gd name="T13" fmla="*/ 1743 h 2543"/>
              <a:gd name="T14" fmla="*/ 805 w 1379"/>
              <a:gd name="T15" fmla="*/ 1690 h 2543"/>
              <a:gd name="T16" fmla="*/ 759 w 1379"/>
              <a:gd name="T17" fmla="*/ 1630 h 2543"/>
              <a:gd name="T18" fmla="*/ 720 w 1379"/>
              <a:gd name="T19" fmla="*/ 1566 h 2543"/>
              <a:gd name="T20" fmla="*/ 687 w 1379"/>
              <a:gd name="T21" fmla="*/ 1496 h 2543"/>
              <a:gd name="T22" fmla="*/ 668 w 1379"/>
              <a:gd name="T23" fmla="*/ 1438 h 2543"/>
              <a:gd name="T24" fmla="*/ 652 w 1379"/>
              <a:gd name="T25" fmla="*/ 1362 h 2543"/>
              <a:gd name="T26" fmla="*/ 645 w 1379"/>
              <a:gd name="T27" fmla="*/ 1282 h 2543"/>
              <a:gd name="T28" fmla="*/ 648 w 1379"/>
              <a:gd name="T29" fmla="*/ 1197 h 2543"/>
              <a:gd name="T30" fmla="*/ 659 w 1379"/>
              <a:gd name="T31" fmla="*/ 1129 h 2543"/>
              <a:gd name="T32" fmla="*/ 686 w 1379"/>
              <a:gd name="T33" fmla="*/ 1039 h 2543"/>
              <a:gd name="T34" fmla="*/ 725 w 1379"/>
              <a:gd name="T35" fmla="*/ 955 h 2543"/>
              <a:gd name="T36" fmla="*/ 768 w 1379"/>
              <a:gd name="T37" fmla="*/ 889 h 2543"/>
              <a:gd name="T38" fmla="*/ 836 w 1379"/>
              <a:gd name="T39" fmla="*/ 810 h 2543"/>
              <a:gd name="T40" fmla="*/ 906 w 1379"/>
              <a:gd name="T41" fmla="*/ 751 h 2543"/>
              <a:gd name="T42" fmla="*/ 971 w 1379"/>
              <a:gd name="T43" fmla="*/ 707 h 2543"/>
              <a:gd name="T44" fmla="*/ 1056 w 1379"/>
              <a:gd name="T45" fmla="*/ 668 h 2543"/>
              <a:gd name="T46" fmla="*/ 1132 w 1379"/>
              <a:gd name="T47" fmla="*/ 645 h 2543"/>
              <a:gd name="T48" fmla="*/ 1076 w 1379"/>
              <a:gd name="T49" fmla="*/ 7 h 2543"/>
              <a:gd name="T50" fmla="*/ 959 w 1379"/>
              <a:gd name="T51" fmla="*/ 31 h 2543"/>
              <a:gd name="T52" fmla="*/ 847 w 1379"/>
              <a:gd name="T53" fmla="*/ 65 h 2543"/>
              <a:gd name="T54" fmla="*/ 740 w 1379"/>
              <a:gd name="T55" fmla="*/ 109 h 2543"/>
              <a:gd name="T56" fmla="*/ 638 w 1379"/>
              <a:gd name="T57" fmla="*/ 162 h 2543"/>
              <a:gd name="T58" fmla="*/ 541 w 1379"/>
              <a:gd name="T59" fmla="*/ 223 h 2543"/>
              <a:gd name="T60" fmla="*/ 451 w 1379"/>
              <a:gd name="T61" fmla="*/ 294 h 2543"/>
              <a:gd name="T62" fmla="*/ 367 w 1379"/>
              <a:gd name="T63" fmla="*/ 371 h 2543"/>
              <a:gd name="T64" fmla="*/ 291 w 1379"/>
              <a:gd name="T65" fmla="*/ 456 h 2543"/>
              <a:gd name="T66" fmla="*/ 222 w 1379"/>
              <a:gd name="T67" fmla="*/ 546 h 2543"/>
              <a:gd name="T68" fmla="*/ 162 w 1379"/>
              <a:gd name="T69" fmla="*/ 644 h 2543"/>
              <a:gd name="T70" fmla="*/ 110 w 1379"/>
              <a:gd name="T71" fmla="*/ 747 h 2543"/>
              <a:gd name="T72" fmla="*/ 67 w 1379"/>
              <a:gd name="T73" fmla="*/ 855 h 2543"/>
              <a:gd name="T74" fmla="*/ 35 w 1379"/>
              <a:gd name="T75" fmla="*/ 968 h 2543"/>
              <a:gd name="T76" fmla="*/ 13 w 1379"/>
              <a:gd name="T77" fmla="*/ 1084 h 2543"/>
              <a:gd name="T78" fmla="*/ 2 w 1379"/>
              <a:gd name="T79" fmla="*/ 1205 h 2543"/>
              <a:gd name="T80" fmla="*/ 2 w 1379"/>
              <a:gd name="T81" fmla="*/ 1331 h 2543"/>
              <a:gd name="T82" fmla="*/ 15 w 1379"/>
              <a:gd name="T83" fmla="*/ 1459 h 2543"/>
              <a:gd name="T84" fmla="*/ 40 w 1379"/>
              <a:gd name="T85" fmla="*/ 1584 h 2543"/>
              <a:gd name="T86" fmla="*/ 77 w 1379"/>
              <a:gd name="T87" fmla="*/ 1704 h 2543"/>
              <a:gd name="T88" fmla="*/ 126 w 1379"/>
              <a:gd name="T89" fmla="*/ 1817 h 2543"/>
              <a:gd name="T90" fmla="*/ 185 w 1379"/>
              <a:gd name="T91" fmla="*/ 1926 h 2543"/>
              <a:gd name="T92" fmla="*/ 254 w 1379"/>
              <a:gd name="T93" fmla="*/ 2028 h 2543"/>
              <a:gd name="T94" fmla="*/ 332 w 1379"/>
              <a:gd name="T95" fmla="*/ 2122 h 2543"/>
              <a:gd name="T96" fmla="*/ 419 w 1379"/>
              <a:gd name="T97" fmla="*/ 2209 h 2543"/>
              <a:gd name="T98" fmla="*/ 512 w 1379"/>
              <a:gd name="T99" fmla="*/ 2287 h 2543"/>
              <a:gd name="T100" fmla="*/ 614 w 1379"/>
              <a:gd name="T101" fmla="*/ 2356 h 2543"/>
              <a:gd name="T102" fmla="*/ 723 w 1379"/>
              <a:gd name="T103" fmla="*/ 2415 h 2543"/>
              <a:gd name="T104" fmla="*/ 836 w 1379"/>
              <a:gd name="T105" fmla="*/ 2465 h 2543"/>
              <a:gd name="T106" fmla="*/ 956 w 1379"/>
              <a:gd name="T107" fmla="*/ 2502 h 2543"/>
              <a:gd name="T108" fmla="*/ 1081 w 1379"/>
              <a:gd name="T109" fmla="*/ 2528 h 2543"/>
              <a:gd name="T110" fmla="*/ 1209 w 1379"/>
              <a:gd name="T111" fmla="*/ 2541 h 2543"/>
              <a:gd name="T112" fmla="*/ 1266 w 1379"/>
              <a:gd name="T113" fmla="*/ 190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9" h="2543">
                <a:moveTo>
                  <a:pt x="1266" y="1904"/>
                </a:moveTo>
                <a:lnTo>
                  <a:pt x="1250" y="1904"/>
                </a:lnTo>
                <a:lnTo>
                  <a:pt x="1234" y="1903"/>
                </a:lnTo>
                <a:lnTo>
                  <a:pt x="1218" y="1901"/>
                </a:lnTo>
                <a:lnTo>
                  <a:pt x="1202" y="1900"/>
                </a:lnTo>
                <a:lnTo>
                  <a:pt x="1186" y="1897"/>
                </a:lnTo>
                <a:lnTo>
                  <a:pt x="1170" y="1895"/>
                </a:lnTo>
                <a:lnTo>
                  <a:pt x="1155" y="1892"/>
                </a:lnTo>
                <a:lnTo>
                  <a:pt x="1140" y="1889"/>
                </a:lnTo>
                <a:lnTo>
                  <a:pt x="1125" y="1885"/>
                </a:lnTo>
                <a:lnTo>
                  <a:pt x="1110" y="1881"/>
                </a:lnTo>
                <a:lnTo>
                  <a:pt x="1095" y="1877"/>
                </a:lnTo>
                <a:lnTo>
                  <a:pt x="1081" y="1872"/>
                </a:lnTo>
                <a:lnTo>
                  <a:pt x="1066" y="1867"/>
                </a:lnTo>
                <a:lnTo>
                  <a:pt x="1052" y="1861"/>
                </a:lnTo>
                <a:lnTo>
                  <a:pt x="1038" y="1856"/>
                </a:lnTo>
                <a:lnTo>
                  <a:pt x="1023" y="1850"/>
                </a:lnTo>
                <a:lnTo>
                  <a:pt x="995" y="1837"/>
                </a:lnTo>
                <a:lnTo>
                  <a:pt x="982" y="1830"/>
                </a:lnTo>
                <a:lnTo>
                  <a:pt x="969" y="1821"/>
                </a:lnTo>
                <a:lnTo>
                  <a:pt x="956" y="1814"/>
                </a:lnTo>
                <a:lnTo>
                  <a:pt x="943" y="1806"/>
                </a:lnTo>
                <a:lnTo>
                  <a:pt x="930" y="1798"/>
                </a:lnTo>
                <a:lnTo>
                  <a:pt x="918" y="1789"/>
                </a:lnTo>
                <a:lnTo>
                  <a:pt x="894" y="1772"/>
                </a:lnTo>
                <a:lnTo>
                  <a:pt x="882" y="1762"/>
                </a:lnTo>
                <a:lnTo>
                  <a:pt x="869" y="1753"/>
                </a:lnTo>
                <a:lnTo>
                  <a:pt x="858" y="1743"/>
                </a:lnTo>
                <a:lnTo>
                  <a:pt x="847" y="1733"/>
                </a:lnTo>
                <a:lnTo>
                  <a:pt x="836" y="1722"/>
                </a:lnTo>
                <a:lnTo>
                  <a:pt x="826" y="1712"/>
                </a:lnTo>
                <a:lnTo>
                  <a:pt x="805" y="1690"/>
                </a:lnTo>
                <a:lnTo>
                  <a:pt x="795" y="1679"/>
                </a:lnTo>
                <a:lnTo>
                  <a:pt x="786" y="1667"/>
                </a:lnTo>
                <a:lnTo>
                  <a:pt x="768" y="1642"/>
                </a:lnTo>
                <a:lnTo>
                  <a:pt x="759" y="1630"/>
                </a:lnTo>
                <a:lnTo>
                  <a:pt x="750" y="1618"/>
                </a:lnTo>
                <a:lnTo>
                  <a:pt x="734" y="1592"/>
                </a:lnTo>
                <a:lnTo>
                  <a:pt x="727" y="1579"/>
                </a:lnTo>
                <a:lnTo>
                  <a:pt x="720" y="1566"/>
                </a:lnTo>
                <a:lnTo>
                  <a:pt x="705" y="1539"/>
                </a:lnTo>
                <a:lnTo>
                  <a:pt x="699" y="1525"/>
                </a:lnTo>
                <a:lnTo>
                  <a:pt x="693" y="1511"/>
                </a:lnTo>
                <a:lnTo>
                  <a:pt x="687" y="1496"/>
                </a:lnTo>
                <a:lnTo>
                  <a:pt x="682" y="1482"/>
                </a:lnTo>
                <a:lnTo>
                  <a:pt x="677" y="1467"/>
                </a:lnTo>
                <a:lnTo>
                  <a:pt x="672" y="1452"/>
                </a:lnTo>
                <a:lnTo>
                  <a:pt x="668" y="1438"/>
                </a:lnTo>
                <a:lnTo>
                  <a:pt x="664" y="1423"/>
                </a:lnTo>
                <a:lnTo>
                  <a:pt x="660" y="1408"/>
                </a:lnTo>
                <a:lnTo>
                  <a:pt x="657" y="1393"/>
                </a:lnTo>
                <a:lnTo>
                  <a:pt x="652" y="1362"/>
                </a:lnTo>
                <a:lnTo>
                  <a:pt x="648" y="1329"/>
                </a:lnTo>
                <a:lnTo>
                  <a:pt x="646" y="1314"/>
                </a:lnTo>
                <a:lnTo>
                  <a:pt x="645" y="1298"/>
                </a:lnTo>
                <a:lnTo>
                  <a:pt x="645" y="1282"/>
                </a:lnTo>
                <a:lnTo>
                  <a:pt x="645" y="1266"/>
                </a:lnTo>
                <a:lnTo>
                  <a:pt x="645" y="1238"/>
                </a:lnTo>
                <a:lnTo>
                  <a:pt x="647" y="1210"/>
                </a:lnTo>
                <a:lnTo>
                  <a:pt x="648" y="1197"/>
                </a:lnTo>
                <a:lnTo>
                  <a:pt x="650" y="1182"/>
                </a:lnTo>
                <a:lnTo>
                  <a:pt x="654" y="1155"/>
                </a:lnTo>
                <a:lnTo>
                  <a:pt x="656" y="1142"/>
                </a:lnTo>
                <a:lnTo>
                  <a:pt x="659" y="1129"/>
                </a:lnTo>
                <a:lnTo>
                  <a:pt x="665" y="1103"/>
                </a:lnTo>
                <a:lnTo>
                  <a:pt x="673" y="1077"/>
                </a:lnTo>
                <a:lnTo>
                  <a:pt x="681" y="1052"/>
                </a:lnTo>
                <a:lnTo>
                  <a:pt x="686" y="1039"/>
                </a:lnTo>
                <a:lnTo>
                  <a:pt x="690" y="1026"/>
                </a:lnTo>
                <a:lnTo>
                  <a:pt x="701" y="1002"/>
                </a:lnTo>
                <a:lnTo>
                  <a:pt x="712" y="978"/>
                </a:lnTo>
                <a:lnTo>
                  <a:pt x="725" y="955"/>
                </a:lnTo>
                <a:lnTo>
                  <a:pt x="739" y="932"/>
                </a:lnTo>
                <a:lnTo>
                  <a:pt x="753" y="910"/>
                </a:lnTo>
                <a:lnTo>
                  <a:pt x="760" y="900"/>
                </a:lnTo>
                <a:lnTo>
                  <a:pt x="768" y="889"/>
                </a:lnTo>
                <a:lnTo>
                  <a:pt x="783" y="867"/>
                </a:lnTo>
                <a:lnTo>
                  <a:pt x="800" y="847"/>
                </a:lnTo>
                <a:lnTo>
                  <a:pt x="817" y="828"/>
                </a:lnTo>
                <a:lnTo>
                  <a:pt x="836" y="810"/>
                </a:lnTo>
                <a:lnTo>
                  <a:pt x="854" y="792"/>
                </a:lnTo>
                <a:lnTo>
                  <a:pt x="874" y="775"/>
                </a:lnTo>
                <a:lnTo>
                  <a:pt x="895" y="759"/>
                </a:lnTo>
                <a:lnTo>
                  <a:pt x="906" y="751"/>
                </a:lnTo>
                <a:lnTo>
                  <a:pt x="916" y="743"/>
                </a:lnTo>
                <a:lnTo>
                  <a:pt x="938" y="729"/>
                </a:lnTo>
                <a:lnTo>
                  <a:pt x="960" y="715"/>
                </a:lnTo>
                <a:lnTo>
                  <a:pt x="971" y="707"/>
                </a:lnTo>
                <a:lnTo>
                  <a:pt x="983" y="701"/>
                </a:lnTo>
                <a:lnTo>
                  <a:pt x="1006" y="689"/>
                </a:lnTo>
                <a:lnTo>
                  <a:pt x="1030" y="678"/>
                </a:lnTo>
                <a:lnTo>
                  <a:pt x="1056" y="668"/>
                </a:lnTo>
                <a:lnTo>
                  <a:pt x="1068" y="664"/>
                </a:lnTo>
                <a:lnTo>
                  <a:pt x="1081" y="659"/>
                </a:lnTo>
                <a:lnTo>
                  <a:pt x="1106" y="651"/>
                </a:lnTo>
                <a:lnTo>
                  <a:pt x="1132" y="645"/>
                </a:lnTo>
                <a:lnTo>
                  <a:pt x="1379" y="313"/>
                </a:lnTo>
                <a:lnTo>
                  <a:pt x="1135" y="0"/>
                </a:lnTo>
                <a:lnTo>
                  <a:pt x="1105" y="3"/>
                </a:lnTo>
                <a:lnTo>
                  <a:pt x="1076" y="7"/>
                </a:lnTo>
                <a:lnTo>
                  <a:pt x="1046" y="12"/>
                </a:lnTo>
                <a:lnTo>
                  <a:pt x="1016" y="18"/>
                </a:lnTo>
                <a:lnTo>
                  <a:pt x="988" y="24"/>
                </a:lnTo>
                <a:lnTo>
                  <a:pt x="959" y="31"/>
                </a:lnTo>
                <a:lnTo>
                  <a:pt x="931" y="39"/>
                </a:lnTo>
                <a:lnTo>
                  <a:pt x="903" y="47"/>
                </a:lnTo>
                <a:lnTo>
                  <a:pt x="874" y="56"/>
                </a:lnTo>
                <a:lnTo>
                  <a:pt x="847" y="65"/>
                </a:lnTo>
                <a:lnTo>
                  <a:pt x="820" y="76"/>
                </a:lnTo>
                <a:lnTo>
                  <a:pt x="793" y="87"/>
                </a:lnTo>
                <a:lnTo>
                  <a:pt x="766" y="98"/>
                </a:lnTo>
                <a:lnTo>
                  <a:pt x="740" y="109"/>
                </a:lnTo>
                <a:lnTo>
                  <a:pt x="713" y="122"/>
                </a:lnTo>
                <a:lnTo>
                  <a:pt x="688" y="135"/>
                </a:lnTo>
                <a:lnTo>
                  <a:pt x="663" y="148"/>
                </a:lnTo>
                <a:lnTo>
                  <a:pt x="638" y="162"/>
                </a:lnTo>
                <a:lnTo>
                  <a:pt x="613" y="177"/>
                </a:lnTo>
                <a:lnTo>
                  <a:pt x="589" y="192"/>
                </a:lnTo>
                <a:lnTo>
                  <a:pt x="565" y="207"/>
                </a:lnTo>
                <a:lnTo>
                  <a:pt x="541" y="223"/>
                </a:lnTo>
                <a:lnTo>
                  <a:pt x="518" y="241"/>
                </a:lnTo>
                <a:lnTo>
                  <a:pt x="495" y="258"/>
                </a:lnTo>
                <a:lnTo>
                  <a:pt x="473" y="276"/>
                </a:lnTo>
                <a:lnTo>
                  <a:pt x="451" y="294"/>
                </a:lnTo>
                <a:lnTo>
                  <a:pt x="430" y="312"/>
                </a:lnTo>
                <a:lnTo>
                  <a:pt x="409" y="331"/>
                </a:lnTo>
                <a:lnTo>
                  <a:pt x="387" y="351"/>
                </a:lnTo>
                <a:lnTo>
                  <a:pt x="367" y="371"/>
                </a:lnTo>
                <a:lnTo>
                  <a:pt x="347" y="392"/>
                </a:lnTo>
                <a:lnTo>
                  <a:pt x="328" y="413"/>
                </a:lnTo>
                <a:lnTo>
                  <a:pt x="309" y="434"/>
                </a:lnTo>
                <a:lnTo>
                  <a:pt x="291" y="456"/>
                </a:lnTo>
                <a:lnTo>
                  <a:pt x="273" y="478"/>
                </a:lnTo>
                <a:lnTo>
                  <a:pt x="256" y="500"/>
                </a:lnTo>
                <a:lnTo>
                  <a:pt x="238" y="523"/>
                </a:lnTo>
                <a:lnTo>
                  <a:pt x="222" y="546"/>
                </a:lnTo>
                <a:lnTo>
                  <a:pt x="206" y="571"/>
                </a:lnTo>
                <a:lnTo>
                  <a:pt x="191" y="595"/>
                </a:lnTo>
                <a:lnTo>
                  <a:pt x="176" y="619"/>
                </a:lnTo>
                <a:lnTo>
                  <a:pt x="162" y="644"/>
                </a:lnTo>
                <a:lnTo>
                  <a:pt x="148" y="669"/>
                </a:lnTo>
                <a:lnTo>
                  <a:pt x="135" y="695"/>
                </a:lnTo>
                <a:lnTo>
                  <a:pt x="122" y="721"/>
                </a:lnTo>
                <a:lnTo>
                  <a:pt x="110" y="747"/>
                </a:lnTo>
                <a:lnTo>
                  <a:pt x="99" y="774"/>
                </a:lnTo>
                <a:lnTo>
                  <a:pt x="88" y="800"/>
                </a:lnTo>
                <a:lnTo>
                  <a:pt x="77" y="827"/>
                </a:lnTo>
                <a:lnTo>
                  <a:pt x="67" y="855"/>
                </a:lnTo>
                <a:lnTo>
                  <a:pt x="58" y="883"/>
                </a:lnTo>
                <a:lnTo>
                  <a:pt x="50" y="911"/>
                </a:lnTo>
                <a:lnTo>
                  <a:pt x="42" y="939"/>
                </a:lnTo>
                <a:lnTo>
                  <a:pt x="35" y="968"/>
                </a:lnTo>
                <a:lnTo>
                  <a:pt x="28" y="996"/>
                </a:lnTo>
                <a:lnTo>
                  <a:pt x="23" y="1025"/>
                </a:lnTo>
                <a:lnTo>
                  <a:pt x="17" y="1055"/>
                </a:lnTo>
                <a:lnTo>
                  <a:pt x="13" y="1084"/>
                </a:lnTo>
                <a:lnTo>
                  <a:pt x="9" y="1114"/>
                </a:lnTo>
                <a:lnTo>
                  <a:pt x="6" y="1144"/>
                </a:lnTo>
                <a:lnTo>
                  <a:pt x="3" y="1174"/>
                </a:lnTo>
                <a:lnTo>
                  <a:pt x="2" y="1205"/>
                </a:lnTo>
                <a:lnTo>
                  <a:pt x="0" y="1235"/>
                </a:lnTo>
                <a:lnTo>
                  <a:pt x="0" y="1266"/>
                </a:lnTo>
                <a:lnTo>
                  <a:pt x="1" y="1298"/>
                </a:lnTo>
                <a:lnTo>
                  <a:pt x="2" y="1331"/>
                </a:lnTo>
                <a:lnTo>
                  <a:pt x="4" y="1364"/>
                </a:lnTo>
                <a:lnTo>
                  <a:pt x="7" y="1396"/>
                </a:lnTo>
                <a:lnTo>
                  <a:pt x="10" y="1428"/>
                </a:lnTo>
                <a:lnTo>
                  <a:pt x="15" y="1459"/>
                </a:lnTo>
                <a:lnTo>
                  <a:pt x="20" y="1491"/>
                </a:lnTo>
                <a:lnTo>
                  <a:pt x="26" y="1523"/>
                </a:lnTo>
                <a:lnTo>
                  <a:pt x="33" y="1553"/>
                </a:lnTo>
                <a:lnTo>
                  <a:pt x="40" y="1584"/>
                </a:lnTo>
                <a:lnTo>
                  <a:pt x="48" y="1614"/>
                </a:lnTo>
                <a:lnTo>
                  <a:pt x="57" y="1644"/>
                </a:lnTo>
                <a:lnTo>
                  <a:pt x="67" y="1674"/>
                </a:lnTo>
                <a:lnTo>
                  <a:pt x="77" y="1704"/>
                </a:lnTo>
                <a:lnTo>
                  <a:pt x="89" y="1733"/>
                </a:lnTo>
                <a:lnTo>
                  <a:pt x="101" y="1761"/>
                </a:lnTo>
                <a:lnTo>
                  <a:pt x="113" y="1789"/>
                </a:lnTo>
                <a:lnTo>
                  <a:pt x="126" y="1817"/>
                </a:lnTo>
                <a:lnTo>
                  <a:pt x="140" y="1846"/>
                </a:lnTo>
                <a:lnTo>
                  <a:pt x="154" y="1873"/>
                </a:lnTo>
                <a:lnTo>
                  <a:pt x="169" y="1900"/>
                </a:lnTo>
                <a:lnTo>
                  <a:pt x="185" y="1926"/>
                </a:lnTo>
                <a:lnTo>
                  <a:pt x="201" y="1952"/>
                </a:lnTo>
                <a:lnTo>
                  <a:pt x="218" y="1977"/>
                </a:lnTo>
                <a:lnTo>
                  <a:pt x="235" y="2003"/>
                </a:lnTo>
                <a:lnTo>
                  <a:pt x="254" y="2028"/>
                </a:lnTo>
                <a:lnTo>
                  <a:pt x="273" y="2052"/>
                </a:lnTo>
                <a:lnTo>
                  <a:pt x="292" y="2076"/>
                </a:lnTo>
                <a:lnTo>
                  <a:pt x="311" y="2099"/>
                </a:lnTo>
                <a:lnTo>
                  <a:pt x="332" y="2122"/>
                </a:lnTo>
                <a:lnTo>
                  <a:pt x="352" y="2145"/>
                </a:lnTo>
                <a:lnTo>
                  <a:pt x="374" y="2167"/>
                </a:lnTo>
                <a:lnTo>
                  <a:pt x="395" y="2188"/>
                </a:lnTo>
                <a:lnTo>
                  <a:pt x="419" y="2209"/>
                </a:lnTo>
                <a:lnTo>
                  <a:pt x="441" y="2229"/>
                </a:lnTo>
                <a:lnTo>
                  <a:pt x="464" y="2249"/>
                </a:lnTo>
                <a:lnTo>
                  <a:pt x="488" y="2268"/>
                </a:lnTo>
                <a:lnTo>
                  <a:pt x="512" y="2287"/>
                </a:lnTo>
                <a:lnTo>
                  <a:pt x="537" y="2306"/>
                </a:lnTo>
                <a:lnTo>
                  <a:pt x="563" y="2323"/>
                </a:lnTo>
                <a:lnTo>
                  <a:pt x="588" y="2340"/>
                </a:lnTo>
                <a:lnTo>
                  <a:pt x="614" y="2356"/>
                </a:lnTo>
                <a:lnTo>
                  <a:pt x="641" y="2372"/>
                </a:lnTo>
                <a:lnTo>
                  <a:pt x="667" y="2387"/>
                </a:lnTo>
                <a:lnTo>
                  <a:pt x="694" y="2401"/>
                </a:lnTo>
                <a:lnTo>
                  <a:pt x="723" y="2415"/>
                </a:lnTo>
                <a:lnTo>
                  <a:pt x="751" y="2428"/>
                </a:lnTo>
                <a:lnTo>
                  <a:pt x="779" y="2441"/>
                </a:lnTo>
                <a:lnTo>
                  <a:pt x="808" y="2452"/>
                </a:lnTo>
                <a:lnTo>
                  <a:pt x="836" y="2465"/>
                </a:lnTo>
                <a:lnTo>
                  <a:pt x="866" y="2475"/>
                </a:lnTo>
                <a:lnTo>
                  <a:pt x="896" y="2485"/>
                </a:lnTo>
                <a:lnTo>
                  <a:pt x="926" y="2494"/>
                </a:lnTo>
                <a:lnTo>
                  <a:pt x="956" y="2502"/>
                </a:lnTo>
                <a:lnTo>
                  <a:pt x="987" y="2510"/>
                </a:lnTo>
                <a:lnTo>
                  <a:pt x="1017" y="2516"/>
                </a:lnTo>
                <a:lnTo>
                  <a:pt x="1049" y="2522"/>
                </a:lnTo>
                <a:lnTo>
                  <a:pt x="1081" y="2528"/>
                </a:lnTo>
                <a:lnTo>
                  <a:pt x="1112" y="2532"/>
                </a:lnTo>
                <a:lnTo>
                  <a:pt x="1144" y="2536"/>
                </a:lnTo>
                <a:lnTo>
                  <a:pt x="1176" y="2539"/>
                </a:lnTo>
                <a:lnTo>
                  <a:pt x="1209" y="2541"/>
                </a:lnTo>
                <a:lnTo>
                  <a:pt x="1241" y="2543"/>
                </a:lnTo>
                <a:lnTo>
                  <a:pt x="1274" y="2543"/>
                </a:lnTo>
                <a:lnTo>
                  <a:pt x="1039" y="2206"/>
                </a:lnTo>
                <a:lnTo>
                  <a:pt x="1266" y="1904"/>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
        <p:nvSpPr>
          <p:cNvPr id="14" name="AutoShape 4"/>
          <p:cNvSpPr>
            <a:spLocks noChangeArrowheads="1"/>
          </p:cNvSpPr>
          <p:nvPr/>
        </p:nvSpPr>
        <p:spPr bwMode="auto">
          <a:xfrm>
            <a:off x="1393555" y="2158692"/>
            <a:ext cx="3595687" cy="3111500"/>
          </a:xfrm>
          <a:prstGeom prst="homePlate">
            <a:avLst>
              <a:gd name="adj" fmla="val 9347"/>
            </a:avLst>
          </a:prstGeom>
          <a:solidFill>
            <a:schemeClr val="bg1"/>
          </a:solidFill>
          <a:ln w="6350">
            <a:solidFill>
              <a:schemeClr val="tx1">
                <a:lumMod val="60000"/>
                <a:lumOff val="40000"/>
              </a:schemeClr>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6" name="Rectangle 6"/>
          <p:cNvSpPr>
            <a:spLocks noChangeArrowheads="1"/>
          </p:cNvSpPr>
          <p:nvPr/>
        </p:nvSpPr>
        <p:spPr bwMode="auto">
          <a:xfrm>
            <a:off x="1397047" y="1707524"/>
            <a:ext cx="3303588" cy="439203"/>
          </a:xfrm>
          <a:prstGeom prst="rect">
            <a:avLst/>
          </a:prstGeom>
          <a:solidFill>
            <a:schemeClr val="accent1"/>
          </a:solidFill>
          <a:ln>
            <a:solidFill>
              <a:schemeClr val="accent1"/>
            </a:solidFill>
          </a:ln>
          <a:effectLst/>
        </p:spPr>
        <p:txBody>
          <a:bodyPr lIns="0" tIns="0" rIns="0" bIns="0" anchor="ctr">
            <a:spAutoFit/>
          </a:bodyPr>
          <a:lstStyle/>
          <a:p>
            <a:endParaRPr lang="zh-CN" altLang="en-US"/>
          </a:p>
        </p:txBody>
      </p:sp>
      <p:sp>
        <p:nvSpPr>
          <p:cNvPr id="18" name="AutoShape 8"/>
          <p:cNvSpPr>
            <a:spLocks noChangeArrowheads="1"/>
          </p:cNvSpPr>
          <p:nvPr/>
        </p:nvSpPr>
        <p:spPr bwMode="auto">
          <a:xfrm flipH="1">
            <a:off x="6338935" y="2158692"/>
            <a:ext cx="3595687" cy="3111500"/>
          </a:xfrm>
          <a:prstGeom prst="homePlate">
            <a:avLst>
              <a:gd name="adj" fmla="val 9347"/>
            </a:avLst>
          </a:prstGeom>
          <a:solidFill>
            <a:schemeClr val="bg1"/>
          </a:solidFill>
          <a:ln w="6350">
            <a:solidFill>
              <a:schemeClr val="tx1">
                <a:lumMod val="60000"/>
                <a:lumOff val="40000"/>
              </a:schemeClr>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 name="Rectangle 10"/>
          <p:cNvSpPr>
            <a:spLocks noChangeArrowheads="1"/>
          </p:cNvSpPr>
          <p:nvPr/>
        </p:nvSpPr>
        <p:spPr bwMode="auto">
          <a:xfrm flipH="1">
            <a:off x="6621510" y="1707524"/>
            <a:ext cx="3303587" cy="439203"/>
          </a:xfrm>
          <a:prstGeom prst="rect">
            <a:avLst/>
          </a:prstGeom>
          <a:solidFill>
            <a:schemeClr val="accent1"/>
          </a:solidFill>
          <a:ln>
            <a:solidFill>
              <a:schemeClr val="accent1"/>
            </a:solidFill>
          </a:ln>
          <a:effectLst/>
        </p:spPr>
        <p:txBody>
          <a:bodyPr lIns="0" tIns="0" rIns="0" bIns="0" anchor="ctr">
            <a:spAutoFit/>
          </a:bodyPr>
          <a:lstStyle/>
          <a:p>
            <a:endParaRPr lang="zh-CN" altLang="en-US"/>
          </a:p>
        </p:txBody>
      </p:sp>
      <p:sp>
        <p:nvSpPr>
          <p:cNvPr id="22" name="文本框 21"/>
          <p:cNvSpPr txBox="1"/>
          <p:nvPr/>
        </p:nvSpPr>
        <p:spPr>
          <a:xfrm>
            <a:off x="2183765" y="2736850"/>
            <a:ext cx="2028825"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grpSp>
        <p:nvGrpSpPr>
          <p:cNvPr id="26" name="组合 25"/>
          <p:cNvGrpSpPr/>
          <p:nvPr/>
        </p:nvGrpSpPr>
        <p:grpSpPr>
          <a:xfrm>
            <a:off x="1942227" y="2827761"/>
            <a:ext cx="196101" cy="196101"/>
            <a:chOff x="1389761" y="2111236"/>
            <a:chExt cx="196101" cy="196101"/>
          </a:xfrm>
        </p:grpSpPr>
        <p:sp>
          <p:nvSpPr>
            <p:cNvPr id="28" name="矩形 27"/>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文本框 26"/>
          <p:cNvSpPr txBox="1"/>
          <p:nvPr/>
        </p:nvSpPr>
        <p:spPr>
          <a:xfrm>
            <a:off x="2183871" y="3072542"/>
            <a:ext cx="2029160"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p>
        </p:txBody>
      </p:sp>
      <p:grpSp>
        <p:nvGrpSpPr>
          <p:cNvPr id="35" name="组合 34"/>
          <p:cNvGrpSpPr/>
          <p:nvPr/>
        </p:nvGrpSpPr>
        <p:grpSpPr>
          <a:xfrm>
            <a:off x="1942227" y="3962687"/>
            <a:ext cx="196101" cy="196101"/>
            <a:chOff x="1389761" y="2111236"/>
            <a:chExt cx="196101" cy="196101"/>
          </a:xfrm>
        </p:grpSpPr>
        <p:sp>
          <p:nvSpPr>
            <p:cNvPr id="37" name="矩形 36"/>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6" name="文本框 35"/>
          <p:cNvSpPr txBox="1"/>
          <p:nvPr/>
        </p:nvSpPr>
        <p:spPr>
          <a:xfrm>
            <a:off x="2183871" y="4207468"/>
            <a:ext cx="2029160"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p>
        </p:txBody>
      </p:sp>
      <p:sp>
        <p:nvSpPr>
          <p:cNvPr id="40" name="文本框 39"/>
          <p:cNvSpPr txBox="1"/>
          <p:nvPr/>
        </p:nvSpPr>
        <p:spPr>
          <a:xfrm>
            <a:off x="7506335" y="2736850"/>
            <a:ext cx="202946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grpSp>
        <p:nvGrpSpPr>
          <p:cNvPr id="41" name="组合 40"/>
          <p:cNvGrpSpPr/>
          <p:nvPr/>
        </p:nvGrpSpPr>
        <p:grpSpPr>
          <a:xfrm>
            <a:off x="7264925" y="2827761"/>
            <a:ext cx="196101" cy="196101"/>
            <a:chOff x="1389761" y="2111236"/>
            <a:chExt cx="196101" cy="196101"/>
          </a:xfrm>
        </p:grpSpPr>
        <p:sp>
          <p:nvSpPr>
            <p:cNvPr id="43" name="矩形 42"/>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7506569" y="3072542"/>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46" name="文本框 45"/>
          <p:cNvSpPr txBox="1"/>
          <p:nvPr/>
        </p:nvSpPr>
        <p:spPr>
          <a:xfrm>
            <a:off x="7506335" y="3872230"/>
            <a:ext cx="2029394"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单击此处添加文本</a:t>
            </a:r>
            <a:endParaRPr lang="zh-CN" altLang="zh-CN"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47" name="组合 46"/>
          <p:cNvGrpSpPr/>
          <p:nvPr/>
        </p:nvGrpSpPr>
        <p:grpSpPr>
          <a:xfrm>
            <a:off x="7264925" y="3962687"/>
            <a:ext cx="196101" cy="196101"/>
            <a:chOff x="1389761" y="2111236"/>
            <a:chExt cx="196101" cy="196101"/>
          </a:xfrm>
        </p:grpSpPr>
        <p:sp>
          <p:nvSpPr>
            <p:cNvPr id="49" name="矩形 48"/>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8" name="文本框 47"/>
          <p:cNvSpPr txBox="1"/>
          <p:nvPr/>
        </p:nvSpPr>
        <p:spPr>
          <a:xfrm>
            <a:off x="7506569" y="4207468"/>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1" name="文本框 50"/>
          <p:cNvSpPr txBox="1"/>
          <p:nvPr/>
        </p:nvSpPr>
        <p:spPr>
          <a:xfrm>
            <a:off x="2256445" y="1670319"/>
            <a:ext cx="1613820" cy="400110"/>
          </a:xfrm>
          <a:prstGeom prst="rect">
            <a:avLst/>
          </a:prstGeom>
          <a:noFill/>
        </p:spPr>
        <p:txBody>
          <a:bodyPr wrap="square" rtlCol="0">
            <a:spAutoFit/>
          </a:bodyPr>
          <a:lstStyle/>
          <a:p>
            <a:pPr algn="ctr"/>
            <a:r>
              <a:rPr lang="zh-CN" altLang="en-US" sz="20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添加标题</a:t>
            </a:r>
            <a:endParaRPr lang="en-US" altLang="zh-CN" sz="2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2" name="文本框 51"/>
          <p:cNvSpPr txBox="1"/>
          <p:nvPr/>
        </p:nvSpPr>
        <p:spPr>
          <a:xfrm>
            <a:off x="7446010" y="1670050"/>
            <a:ext cx="1911350" cy="398780"/>
          </a:xfrm>
          <a:prstGeom prst="rect">
            <a:avLst/>
          </a:prstGeom>
          <a:noFill/>
        </p:spPr>
        <p:txBody>
          <a:bodyPr wrap="square" rtlCol="0">
            <a:spAutoFit/>
          </a:bodyPr>
          <a:lstStyle/>
          <a:p>
            <a:pPr algn="ctr"/>
            <a:r>
              <a:rPr lang="zh-CN" altLang="en-US" sz="20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添加标题</a:t>
            </a:r>
          </a:p>
        </p:txBody>
      </p:sp>
      <p:sp>
        <p:nvSpPr>
          <p:cNvPr id="53" name="文本框 52"/>
          <p:cNvSpPr txBox="1"/>
          <p:nvPr/>
        </p:nvSpPr>
        <p:spPr>
          <a:xfrm>
            <a:off x="5324975" y="3541496"/>
            <a:ext cx="692661" cy="369332"/>
          </a:xfrm>
          <a:prstGeom prst="rect">
            <a:avLst/>
          </a:prstGeom>
          <a:noFill/>
        </p:spPr>
        <p:txBody>
          <a:bodyPr wrap="square" rtlCol="0">
            <a:spAutoFit/>
          </a:bodyPr>
          <a:lstStyle/>
          <a:p>
            <a:pPr algn="ctr"/>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标题</a:t>
            </a:r>
          </a:p>
        </p:txBody>
      </p:sp>
      <p:cxnSp>
        <p:nvCxnSpPr>
          <p:cNvPr id="54" name="直接连接符 53"/>
          <p:cNvCxnSpPr/>
          <p:nvPr/>
        </p:nvCxnSpPr>
        <p:spPr>
          <a:xfrm>
            <a:off x="1394052" y="5491329"/>
            <a:ext cx="85328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等腰三角形 54"/>
          <p:cNvSpPr/>
          <p:nvPr/>
        </p:nvSpPr>
        <p:spPr>
          <a:xfrm flipV="1">
            <a:off x="5563416" y="5490208"/>
            <a:ext cx="165056" cy="1027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83764" y="3876675"/>
            <a:ext cx="2053475"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39" name="文本框 38"/>
          <p:cNvSpPr txBox="1"/>
          <p:nvPr/>
        </p:nvSpPr>
        <p:spPr>
          <a:xfrm>
            <a:off x="1386840" y="5800725"/>
            <a:ext cx="8580120" cy="369332"/>
          </a:xfrm>
          <a:prstGeom prst="rect">
            <a:avLst/>
          </a:prstGeom>
          <a:noFill/>
        </p:spPr>
        <p:txBody>
          <a:bodyPr wrap="square" rtlCol="0">
            <a:spAutoFit/>
          </a:bodyPr>
          <a:lstStyle/>
          <a:p>
            <a:r>
              <a:rPr lang="zh-CN" altLang="en-US"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单击此处添加文本单击此处添加文本单击此处添加文本</a:t>
            </a: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2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53" presetClass="entr" presetSubtype="16" fill="hold" grpId="0" nodeType="withEffect">
                                  <p:stCondLst>
                                    <p:cond delay="35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par>
                                <p:cTn id="16" presetID="53" presetClass="entr" presetSubtype="16" fill="hold" grpId="0" nodeType="withEffect">
                                  <p:stCondLst>
                                    <p:cond delay="300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40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450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par>
                                <p:cTn id="31" presetID="10" presetClass="entr" presetSubtype="0" fill="hold" grpId="0" nodeType="withEffect">
                                  <p:stCondLst>
                                    <p:cond delay="80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750"/>
                                        <p:tgtEl>
                                          <p:spTgt spid="25"/>
                                        </p:tgtEl>
                                      </p:cBhvr>
                                    </p:animEffect>
                                  </p:childTnLst>
                                </p:cTn>
                              </p:par>
                              <p:par>
                                <p:cTn id="34" presetID="10" presetClass="entr" presetSubtype="0" fill="hold" grpId="0" nodeType="withEffect">
                                  <p:stCondLst>
                                    <p:cond delay="80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000"/>
                                        <p:tgtEl>
                                          <p:spTgt spid="24"/>
                                        </p:tgtEl>
                                      </p:cBhvr>
                                    </p:animEffect>
                                  </p:childTnLst>
                                </p:cTn>
                              </p:par>
                              <p:par>
                                <p:cTn id="37" presetID="10" presetClass="entr" presetSubtype="0" fill="hold" grpId="0" nodeType="withEffect">
                                  <p:stCondLst>
                                    <p:cond delay="850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1000"/>
                                        <p:tgtEl>
                                          <p:spTgt spid="53"/>
                                        </p:tgtEl>
                                      </p:cBhvr>
                                    </p:animEffect>
                                  </p:childTnLst>
                                </p:cTn>
                              </p:par>
                              <p:par>
                                <p:cTn id="40" presetID="22" presetClass="entr" presetSubtype="1" fill="hold" grpId="0" nodeType="withEffect">
                                  <p:stCondLst>
                                    <p:cond delay="9500"/>
                                  </p:stCondLst>
                                  <p:childTnLst>
                                    <p:set>
                                      <p:cBhvr>
                                        <p:cTn id="41" dur="1" fill="hold">
                                          <p:stCondLst>
                                            <p:cond delay="0"/>
                                          </p:stCondLst>
                                        </p:cTn>
                                        <p:tgtEl>
                                          <p:spTgt spid="55"/>
                                        </p:tgtEl>
                                        <p:attrNameLst>
                                          <p:attrName>style.visibility</p:attrName>
                                        </p:attrNameLst>
                                      </p:cBhvr>
                                      <p:to>
                                        <p:strVal val="visible"/>
                                      </p:to>
                                    </p:set>
                                    <p:animEffect transition="in" filter="wipe(up)">
                                      <p:cBhvr>
                                        <p:cTn id="42" dur="500"/>
                                        <p:tgtEl>
                                          <p:spTgt spid="55"/>
                                        </p:tgtEl>
                                      </p:cBhvr>
                                    </p:animEffect>
                                  </p:childTnLst>
                                </p:cTn>
                              </p:par>
                              <p:par>
                                <p:cTn id="43" presetID="22" presetClass="entr" presetSubtype="8" fill="hold" nodeType="withEffect">
                                  <p:stCondLst>
                                    <p:cond delay="9000"/>
                                  </p:stCondLst>
                                  <p:childTnLst>
                                    <p:set>
                                      <p:cBhvr>
                                        <p:cTn id="44" dur="1" fill="hold">
                                          <p:stCondLst>
                                            <p:cond delay="0"/>
                                          </p:stCondLst>
                                        </p:cTn>
                                        <p:tgtEl>
                                          <p:spTgt spid="54"/>
                                        </p:tgtEl>
                                        <p:attrNameLst>
                                          <p:attrName>style.visibility</p:attrName>
                                        </p:attrNameLst>
                                      </p:cBhvr>
                                      <p:to>
                                        <p:strVal val="visible"/>
                                      </p:to>
                                    </p:set>
                                    <p:animEffect transition="in" filter="wipe(left)">
                                      <p:cBhvr>
                                        <p:cTn id="45" dur="500"/>
                                        <p:tgtEl>
                                          <p:spTgt spid="54"/>
                                        </p:tgtEl>
                                      </p:cBhvr>
                                    </p:animEffect>
                                  </p:childTnLst>
                                </p:cTn>
                              </p:par>
                              <p:par>
                                <p:cTn id="46" presetID="10" presetClass="entr" presetSubtype="0" fill="hold" grpId="0" nodeType="withEffect">
                                  <p:stCondLst>
                                    <p:cond delay="5500"/>
                                  </p:stCondLst>
                                  <p:iterate type="lt">
                                    <p:tmPct val="10000"/>
                                  </p:iterate>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6000"/>
                                  </p:stCondLst>
                                  <p:iterate type="lt">
                                    <p:tmPct val="10000"/>
                                  </p:iterate>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7000"/>
                                  </p:stCondLst>
                                  <p:iterate type="lt">
                                    <p:tmPct val="10000"/>
                                  </p:iterate>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10" presetClass="entr" presetSubtype="0" fill="hold" grpId="0" nodeType="withEffect">
                                  <p:stCondLst>
                                    <p:cond delay="7500"/>
                                  </p:stCondLst>
                                  <p:iterate type="lt">
                                    <p:tmPct val="10000"/>
                                  </p:iterate>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5500"/>
                                  </p:stCondLst>
                                  <p:iterate type="lt">
                                    <p:tmPct val="10000"/>
                                  </p:iterate>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par>
                                <p:cTn id="61" presetID="10" presetClass="entr" presetSubtype="0" fill="hold" grpId="0" nodeType="withEffect">
                                  <p:stCondLst>
                                    <p:cond delay="6000"/>
                                  </p:stCondLst>
                                  <p:iterate type="lt">
                                    <p:tmPct val="10000"/>
                                  </p:iterate>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7000"/>
                                  </p:stCondLst>
                                  <p:iterate type="lt">
                                    <p:tmPct val="10000"/>
                                  </p:iterate>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7500"/>
                                  </p:stCondLst>
                                  <p:iterate type="lt">
                                    <p:tmPct val="10000"/>
                                  </p:iterate>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42" presetClass="entr" presetSubtype="0" fill="hold" nodeType="withEffect">
                                  <p:stCondLst>
                                    <p:cond delay="50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650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500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1000"/>
                                        <p:tgtEl>
                                          <p:spTgt spid="41"/>
                                        </p:tgtEl>
                                      </p:cBhvr>
                                    </p:animEffect>
                                    <p:anim calcmode="lin" valueType="num">
                                      <p:cBhvr>
                                        <p:cTn id="83" dur="1000" fill="hold"/>
                                        <p:tgtEl>
                                          <p:spTgt spid="41"/>
                                        </p:tgtEl>
                                        <p:attrNameLst>
                                          <p:attrName>ppt_x</p:attrName>
                                        </p:attrNameLst>
                                      </p:cBhvr>
                                      <p:tavLst>
                                        <p:tav tm="0">
                                          <p:val>
                                            <p:strVal val="#ppt_x"/>
                                          </p:val>
                                        </p:tav>
                                        <p:tav tm="100000">
                                          <p:val>
                                            <p:strVal val="#ppt_x"/>
                                          </p:val>
                                        </p:tav>
                                      </p:tavLst>
                                    </p:anim>
                                    <p:anim calcmode="lin" valueType="num">
                                      <p:cBhvr>
                                        <p:cTn id="84" dur="1000" fill="hold"/>
                                        <p:tgtEl>
                                          <p:spTgt spid="4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650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1000"/>
                                        <p:tgtEl>
                                          <p:spTgt spid="47"/>
                                        </p:tgtEl>
                                      </p:cBhvr>
                                    </p:animEffect>
                                    <p:anim calcmode="lin" valueType="num">
                                      <p:cBhvr>
                                        <p:cTn id="88" dur="1000" fill="hold"/>
                                        <p:tgtEl>
                                          <p:spTgt spid="47"/>
                                        </p:tgtEl>
                                        <p:attrNameLst>
                                          <p:attrName>ppt_x</p:attrName>
                                        </p:attrNameLst>
                                      </p:cBhvr>
                                      <p:tavLst>
                                        <p:tav tm="0">
                                          <p:val>
                                            <p:strVal val="#ppt_x"/>
                                          </p:val>
                                        </p:tav>
                                        <p:tav tm="100000">
                                          <p:val>
                                            <p:strVal val="#ppt_x"/>
                                          </p:val>
                                        </p:tav>
                                      </p:tavLst>
                                    </p:anim>
                                    <p:anim calcmode="lin" valueType="num">
                                      <p:cBhvr>
                                        <p:cTn id="8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500" fill="hold"/>
                                        <p:tgtEl>
                                          <p:spTgt spid="39"/>
                                        </p:tgtEl>
                                        <p:attrNameLst>
                                          <p:attrName>ppt_x</p:attrName>
                                        </p:attrNameLst>
                                      </p:cBhvr>
                                      <p:tavLst>
                                        <p:tav tm="0">
                                          <p:val>
                                            <p:strVal val="#ppt_x"/>
                                          </p:val>
                                        </p:tav>
                                        <p:tav tm="100000">
                                          <p:val>
                                            <p:strVal val="#ppt_x"/>
                                          </p:val>
                                        </p:tav>
                                      </p:tavLst>
                                    </p:anim>
                                    <p:anim calcmode="lin" valueType="num">
                                      <p:cBhvr additive="base">
                                        <p:cTn id="9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14" grpId="0" bldLvl="0" animBg="1"/>
      <p:bldP spid="16" grpId="0" bldLvl="0" animBg="1"/>
      <p:bldP spid="18" grpId="0" bldLvl="0" animBg="1"/>
      <p:bldP spid="20" grpId="0" bldLvl="0" animBg="1"/>
      <p:bldP spid="22" grpId="0"/>
      <p:bldP spid="27" grpId="0"/>
      <p:bldP spid="36" grpId="0"/>
      <p:bldP spid="40" grpId="0"/>
      <p:bldP spid="42" grpId="0"/>
      <p:bldP spid="46" grpId="0"/>
      <p:bldP spid="48" grpId="0"/>
      <p:bldP spid="51" grpId="0"/>
      <p:bldP spid="52" grpId="0"/>
      <p:bldP spid="53" grpId="0"/>
      <p:bldP spid="55" grpId="0" bldLvl="0" animBg="1"/>
      <p:bldP spid="3"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134952" y="1232694"/>
            <a:ext cx="2232837" cy="75247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3"/>
          <p:cNvSpPr txBox="1"/>
          <p:nvPr/>
        </p:nvSpPr>
        <p:spPr>
          <a:xfrm>
            <a:off x="7134952" y="1476549"/>
            <a:ext cx="2232836" cy="523220"/>
          </a:xfrm>
          <a:prstGeom prst="rect">
            <a:avLst/>
          </a:prstGeom>
          <a:noFill/>
        </p:spPr>
        <p:txBody>
          <a:bodyPr wrap="square" rtlCol="0">
            <a:spAutoFit/>
          </a:bodyPr>
          <a:lstStyle/>
          <a:p>
            <a:pPr algn="ctr"/>
            <a:r>
              <a:rPr lang="en-US" altLang="zh-CN" sz="28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CONTENTS</a:t>
            </a:r>
            <a:endParaRPr lang="zh-CN" altLang="en-US" sz="28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 name="矩形 6"/>
          <p:cNvSpPr/>
          <p:nvPr/>
        </p:nvSpPr>
        <p:spPr>
          <a:xfrm>
            <a:off x="7868216" y="1181111"/>
            <a:ext cx="766308" cy="203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Freeform 5"/>
          <p:cNvSpPr>
            <a:spLocks noEditPoints="1"/>
          </p:cNvSpPr>
          <p:nvPr/>
        </p:nvSpPr>
        <p:spPr bwMode="auto">
          <a:xfrm>
            <a:off x="7868216" y="853175"/>
            <a:ext cx="766308" cy="684421"/>
          </a:xfrm>
          <a:custGeom>
            <a:avLst/>
            <a:gdLst>
              <a:gd name="T0" fmla="*/ 400 w 528"/>
              <a:gd name="T1" fmla="*/ 293 h 471"/>
              <a:gd name="T2" fmla="*/ 430 w 528"/>
              <a:gd name="T3" fmla="*/ 279 h 471"/>
              <a:gd name="T4" fmla="*/ 430 w 528"/>
              <a:gd name="T5" fmla="*/ 278 h 471"/>
              <a:gd name="T6" fmla="*/ 430 w 528"/>
              <a:gd name="T7" fmla="*/ 204 h 471"/>
              <a:gd name="T8" fmla="*/ 401 w 528"/>
              <a:gd name="T9" fmla="*/ 218 h 471"/>
              <a:gd name="T10" fmla="*/ 400 w 528"/>
              <a:gd name="T11" fmla="*/ 293 h 471"/>
              <a:gd name="T12" fmla="*/ 90 w 528"/>
              <a:gd name="T13" fmla="*/ 204 h 471"/>
              <a:gd name="T14" fmla="*/ 90 w 528"/>
              <a:gd name="T15" fmla="*/ 279 h 471"/>
              <a:gd name="T16" fmla="*/ 248 w 528"/>
              <a:gd name="T17" fmla="*/ 354 h 471"/>
              <a:gd name="T18" fmla="*/ 274 w 528"/>
              <a:gd name="T19" fmla="*/ 354 h 471"/>
              <a:gd name="T20" fmla="*/ 371 w 528"/>
              <a:gd name="T21" fmla="*/ 307 h 471"/>
              <a:gd name="T22" fmla="*/ 371 w 528"/>
              <a:gd name="T23" fmla="*/ 232 h 471"/>
              <a:gd name="T24" fmla="*/ 260 w 528"/>
              <a:gd name="T25" fmla="*/ 286 h 471"/>
              <a:gd name="T26" fmla="*/ 90 w 528"/>
              <a:gd name="T27" fmla="*/ 204 h 471"/>
              <a:gd name="T28" fmla="*/ 394 w 528"/>
              <a:gd name="T29" fmla="*/ 197 h 471"/>
              <a:gd name="T30" fmla="*/ 391 w 528"/>
              <a:gd name="T31" fmla="*/ 196 h 471"/>
              <a:gd name="T32" fmla="*/ 287 w 528"/>
              <a:gd name="T33" fmla="*/ 139 h 471"/>
              <a:gd name="T34" fmla="*/ 288 w 528"/>
              <a:gd name="T35" fmla="*/ 132 h 471"/>
              <a:gd name="T36" fmla="*/ 264 w 528"/>
              <a:gd name="T37" fmla="*/ 108 h 471"/>
              <a:gd name="T38" fmla="*/ 240 w 528"/>
              <a:gd name="T39" fmla="*/ 132 h 471"/>
              <a:gd name="T40" fmla="*/ 264 w 528"/>
              <a:gd name="T41" fmla="*/ 156 h 471"/>
              <a:gd name="T42" fmla="*/ 281 w 528"/>
              <a:gd name="T43" fmla="*/ 150 h 471"/>
              <a:gd name="T44" fmla="*/ 383 w 528"/>
              <a:gd name="T45" fmla="*/ 207 h 471"/>
              <a:gd name="T46" fmla="*/ 394 w 528"/>
              <a:gd name="T47" fmla="*/ 197 h 471"/>
              <a:gd name="T48" fmla="*/ 528 w 528"/>
              <a:gd name="T49" fmla="*/ 132 h 471"/>
              <a:gd name="T50" fmla="*/ 260 w 528"/>
              <a:gd name="T51" fmla="*/ 0 h 471"/>
              <a:gd name="T52" fmla="*/ 0 w 528"/>
              <a:gd name="T53" fmla="*/ 126 h 471"/>
              <a:gd name="T54" fmla="*/ 0 w 528"/>
              <a:gd name="T55" fmla="*/ 137 h 471"/>
              <a:gd name="T56" fmla="*/ 260 w 528"/>
              <a:gd name="T57" fmla="*/ 263 h 471"/>
              <a:gd name="T58" fmla="*/ 371 w 528"/>
              <a:gd name="T59" fmla="*/ 209 h 471"/>
              <a:gd name="T60" fmla="*/ 371 w 528"/>
              <a:gd name="T61" fmla="*/ 205 h 471"/>
              <a:gd name="T62" fmla="*/ 281 w 528"/>
              <a:gd name="T63" fmla="*/ 158 h 471"/>
              <a:gd name="T64" fmla="*/ 264 w 528"/>
              <a:gd name="T65" fmla="*/ 163 h 471"/>
              <a:gd name="T66" fmla="*/ 233 w 528"/>
              <a:gd name="T67" fmla="*/ 132 h 471"/>
              <a:gd name="T68" fmla="*/ 264 w 528"/>
              <a:gd name="T69" fmla="*/ 100 h 471"/>
              <a:gd name="T70" fmla="*/ 295 w 528"/>
              <a:gd name="T71" fmla="*/ 132 h 471"/>
              <a:gd name="T72" fmla="*/ 295 w 528"/>
              <a:gd name="T73" fmla="*/ 135 h 471"/>
              <a:gd name="T74" fmla="*/ 401 w 528"/>
              <a:gd name="T75" fmla="*/ 194 h 471"/>
              <a:gd name="T76" fmla="*/ 528 w 528"/>
              <a:gd name="T77" fmla="*/ 132 h 471"/>
              <a:gd name="T78" fmla="*/ 394 w 528"/>
              <a:gd name="T79" fmla="*/ 197 h 471"/>
              <a:gd name="T80" fmla="*/ 395 w 528"/>
              <a:gd name="T81" fmla="*/ 293 h 471"/>
              <a:gd name="T82" fmla="*/ 404 w 528"/>
              <a:gd name="T83" fmla="*/ 307 h 471"/>
              <a:gd name="T84" fmla="*/ 396 w 528"/>
              <a:gd name="T85" fmla="*/ 320 h 471"/>
              <a:gd name="T86" fmla="*/ 403 w 528"/>
              <a:gd name="T87" fmla="*/ 320 h 471"/>
              <a:gd name="T88" fmla="*/ 416 w 528"/>
              <a:gd name="T89" fmla="*/ 471 h 471"/>
              <a:gd name="T90" fmla="*/ 364 w 528"/>
              <a:gd name="T91" fmla="*/ 471 h 471"/>
              <a:gd name="T92" fmla="*/ 377 w 528"/>
              <a:gd name="T93" fmla="*/ 320 h 471"/>
              <a:gd name="T94" fmla="*/ 384 w 528"/>
              <a:gd name="T95" fmla="*/ 320 h 471"/>
              <a:gd name="T96" fmla="*/ 376 w 528"/>
              <a:gd name="T97" fmla="*/ 307 h 471"/>
              <a:gd name="T98" fmla="*/ 384 w 528"/>
              <a:gd name="T99" fmla="*/ 293 h 471"/>
              <a:gd name="T100" fmla="*/ 383 w 528"/>
              <a:gd name="T101" fmla="*/ 207 h 471"/>
              <a:gd name="T102" fmla="*/ 394 w 528"/>
              <a:gd name="T103" fmla="*/ 19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471">
                <a:moveTo>
                  <a:pt x="400" y="293"/>
                </a:moveTo>
                <a:cubicBezTo>
                  <a:pt x="430" y="279"/>
                  <a:pt x="430" y="279"/>
                  <a:pt x="430" y="279"/>
                </a:cubicBezTo>
                <a:cubicBezTo>
                  <a:pt x="430" y="279"/>
                  <a:pt x="430" y="278"/>
                  <a:pt x="430" y="278"/>
                </a:cubicBezTo>
                <a:cubicBezTo>
                  <a:pt x="430" y="204"/>
                  <a:pt x="430" y="204"/>
                  <a:pt x="430" y="204"/>
                </a:cubicBezTo>
                <a:cubicBezTo>
                  <a:pt x="401" y="218"/>
                  <a:pt x="401" y="218"/>
                  <a:pt x="401" y="218"/>
                </a:cubicBezTo>
                <a:cubicBezTo>
                  <a:pt x="400" y="293"/>
                  <a:pt x="400" y="293"/>
                  <a:pt x="400" y="293"/>
                </a:cubicBezTo>
                <a:close/>
                <a:moveTo>
                  <a:pt x="90" y="204"/>
                </a:moveTo>
                <a:cubicBezTo>
                  <a:pt x="90" y="279"/>
                  <a:pt x="90" y="279"/>
                  <a:pt x="90" y="279"/>
                </a:cubicBezTo>
                <a:cubicBezTo>
                  <a:pt x="143" y="304"/>
                  <a:pt x="195" y="329"/>
                  <a:pt x="248" y="354"/>
                </a:cubicBezTo>
                <a:cubicBezTo>
                  <a:pt x="257" y="357"/>
                  <a:pt x="265" y="357"/>
                  <a:pt x="274" y="354"/>
                </a:cubicBezTo>
                <a:cubicBezTo>
                  <a:pt x="371" y="307"/>
                  <a:pt x="371" y="307"/>
                  <a:pt x="371" y="307"/>
                </a:cubicBezTo>
                <a:cubicBezTo>
                  <a:pt x="371" y="232"/>
                  <a:pt x="371" y="232"/>
                  <a:pt x="371" y="232"/>
                </a:cubicBezTo>
                <a:cubicBezTo>
                  <a:pt x="260" y="286"/>
                  <a:pt x="260" y="286"/>
                  <a:pt x="260" y="286"/>
                </a:cubicBezTo>
                <a:cubicBezTo>
                  <a:pt x="90" y="204"/>
                  <a:pt x="90" y="204"/>
                  <a:pt x="90" y="204"/>
                </a:cubicBezTo>
                <a:close/>
                <a:moveTo>
                  <a:pt x="394" y="197"/>
                </a:moveTo>
                <a:cubicBezTo>
                  <a:pt x="391" y="196"/>
                  <a:pt x="391" y="196"/>
                  <a:pt x="391" y="196"/>
                </a:cubicBezTo>
                <a:cubicBezTo>
                  <a:pt x="287" y="139"/>
                  <a:pt x="287" y="139"/>
                  <a:pt x="287" y="139"/>
                </a:cubicBezTo>
                <a:cubicBezTo>
                  <a:pt x="288" y="136"/>
                  <a:pt x="288" y="134"/>
                  <a:pt x="288" y="132"/>
                </a:cubicBezTo>
                <a:cubicBezTo>
                  <a:pt x="288" y="118"/>
                  <a:pt x="277" y="108"/>
                  <a:pt x="264" y="108"/>
                </a:cubicBezTo>
                <a:cubicBezTo>
                  <a:pt x="251" y="108"/>
                  <a:pt x="240" y="118"/>
                  <a:pt x="240" y="132"/>
                </a:cubicBezTo>
                <a:cubicBezTo>
                  <a:pt x="240" y="145"/>
                  <a:pt x="251" y="156"/>
                  <a:pt x="264" y="156"/>
                </a:cubicBezTo>
                <a:cubicBezTo>
                  <a:pt x="270" y="156"/>
                  <a:pt x="276" y="154"/>
                  <a:pt x="281" y="150"/>
                </a:cubicBezTo>
                <a:cubicBezTo>
                  <a:pt x="383" y="207"/>
                  <a:pt x="383" y="207"/>
                  <a:pt x="383" y="207"/>
                </a:cubicBezTo>
                <a:cubicBezTo>
                  <a:pt x="394" y="197"/>
                  <a:pt x="394" y="197"/>
                  <a:pt x="394" y="197"/>
                </a:cubicBezTo>
                <a:close/>
                <a:moveTo>
                  <a:pt x="528" y="132"/>
                </a:moveTo>
                <a:cubicBezTo>
                  <a:pt x="260" y="0"/>
                  <a:pt x="260" y="0"/>
                  <a:pt x="260" y="0"/>
                </a:cubicBezTo>
                <a:cubicBezTo>
                  <a:pt x="0" y="126"/>
                  <a:pt x="0" y="126"/>
                  <a:pt x="0" y="126"/>
                </a:cubicBezTo>
                <a:cubicBezTo>
                  <a:pt x="0" y="137"/>
                  <a:pt x="0" y="137"/>
                  <a:pt x="0" y="137"/>
                </a:cubicBezTo>
                <a:cubicBezTo>
                  <a:pt x="260" y="263"/>
                  <a:pt x="260" y="263"/>
                  <a:pt x="260" y="263"/>
                </a:cubicBezTo>
                <a:cubicBezTo>
                  <a:pt x="371" y="209"/>
                  <a:pt x="371" y="209"/>
                  <a:pt x="371" y="209"/>
                </a:cubicBezTo>
                <a:cubicBezTo>
                  <a:pt x="371" y="205"/>
                  <a:pt x="371" y="205"/>
                  <a:pt x="371" y="205"/>
                </a:cubicBezTo>
                <a:cubicBezTo>
                  <a:pt x="281" y="158"/>
                  <a:pt x="281" y="158"/>
                  <a:pt x="281" y="158"/>
                </a:cubicBezTo>
                <a:cubicBezTo>
                  <a:pt x="276" y="162"/>
                  <a:pt x="270" y="163"/>
                  <a:pt x="264" y="163"/>
                </a:cubicBezTo>
                <a:cubicBezTo>
                  <a:pt x="247" y="163"/>
                  <a:pt x="233" y="149"/>
                  <a:pt x="233" y="132"/>
                </a:cubicBezTo>
                <a:cubicBezTo>
                  <a:pt x="233" y="114"/>
                  <a:pt x="247" y="100"/>
                  <a:pt x="264" y="100"/>
                </a:cubicBezTo>
                <a:cubicBezTo>
                  <a:pt x="281" y="100"/>
                  <a:pt x="295" y="114"/>
                  <a:pt x="295" y="132"/>
                </a:cubicBezTo>
                <a:cubicBezTo>
                  <a:pt x="295" y="133"/>
                  <a:pt x="295" y="134"/>
                  <a:pt x="295" y="135"/>
                </a:cubicBezTo>
                <a:cubicBezTo>
                  <a:pt x="401" y="194"/>
                  <a:pt x="401" y="194"/>
                  <a:pt x="401" y="194"/>
                </a:cubicBezTo>
                <a:cubicBezTo>
                  <a:pt x="528" y="132"/>
                  <a:pt x="528" y="132"/>
                  <a:pt x="528" y="132"/>
                </a:cubicBezTo>
                <a:close/>
                <a:moveTo>
                  <a:pt x="394" y="197"/>
                </a:moveTo>
                <a:cubicBezTo>
                  <a:pt x="395" y="293"/>
                  <a:pt x="395" y="293"/>
                  <a:pt x="395" y="293"/>
                </a:cubicBezTo>
                <a:cubicBezTo>
                  <a:pt x="401" y="295"/>
                  <a:pt x="404" y="300"/>
                  <a:pt x="404" y="307"/>
                </a:cubicBezTo>
                <a:cubicBezTo>
                  <a:pt x="404" y="312"/>
                  <a:pt x="401" y="317"/>
                  <a:pt x="396" y="320"/>
                </a:cubicBezTo>
                <a:cubicBezTo>
                  <a:pt x="403" y="320"/>
                  <a:pt x="403" y="320"/>
                  <a:pt x="403" y="320"/>
                </a:cubicBezTo>
                <a:cubicBezTo>
                  <a:pt x="416" y="471"/>
                  <a:pt x="416" y="471"/>
                  <a:pt x="416" y="471"/>
                </a:cubicBezTo>
                <a:cubicBezTo>
                  <a:pt x="364" y="471"/>
                  <a:pt x="364" y="471"/>
                  <a:pt x="364" y="471"/>
                </a:cubicBezTo>
                <a:cubicBezTo>
                  <a:pt x="377" y="320"/>
                  <a:pt x="377" y="320"/>
                  <a:pt x="377" y="320"/>
                </a:cubicBezTo>
                <a:cubicBezTo>
                  <a:pt x="384" y="320"/>
                  <a:pt x="384" y="320"/>
                  <a:pt x="384" y="320"/>
                </a:cubicBezTo>
                <a:cubicBezTo>
                  <a:pt x="379" y="317"/>
                  <a:pt x="376" y="312"/>
                  <a:pt x="376" y="307"/>
                </a:cubicBezTo>
                <a:cubicBezTo>
                  <a:pt x="376" y="301"/>
                  <a:pt x="379" y="296"/>
                  <a:pt x="384" y="293"/>
                </a:cubicBezTo>
                <a:cubicBezTo>
                  <a:pt x="383" y="207"/>
                  <a:pt x="383" y="207"/>
                  <a:pt x="383" y="207"/>
                </a:cubicBezTo>
                <a:cubicBezTo>
                  <a:pt x="394" y="197"/>
                  <a:pt x="394" y="197"/>
                  <a:pt x="394" y="19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2" name="矩形 31"/>
          <p:cNvSpPr/>
          <p:nvPr/>
        </p:nvSpPr>
        <p:spPr>
          <a:xfrm>
            <a:off x="0" y="0"/>
            <a:ext cx="4191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flipH="1">
            <a:off x="4101353" y="1469709"/>
            <a:ext cx="295275" cy="1371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5" name="文本框 34"/>
          <p:cNvSpPr txBox="1"/>
          <p:nvPr/>
        </p:nvSpPr>
        <p:spPr>
          <a:xfrm>
            <a:off x="6121400" y="2999729"/>
            <a:ext cx="1491748" cy="46037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研究背景</a:t>
            </a:r>
            <a:endParaRPr lang="en-US" altLang="zh-CN" sz="24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9448800" y="2999729"/>
            <a:ext cx="1491748" cy="46037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研究方案</a:t>
            </a:r>
          </a:p>
        </p:txBody>
      </p:sp>
      <p:sp>
        <p:nvSpPr>
          <p:cNvPr id="27" name="文本框 26"/>
          <p:cNvSpPr txBox="1"/>
          <p:nvPr/>
        </p:nvSpPr>
        <p:spPr>
          <a:xfrm>
            <a:off x="6121400" y="3806179"/>
            <a:ext cx="1491748" cy="46037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研究现状</a:t>
            </a:r>
          </a:p>
        </p:txBody>
      </p:sp>
      <p:sp>
        <p:nvSpPr>
          <p:cNvPr id="41" name="文本框 40"/>
          <p:cNvSpPr txBox="1"/>
          <p:nvPr/>
        </p:nvSpPr>
        <p:spPr>
          <a:xfrm>
            <a:off x="6121400" y="4612629"/>
            <a:ext cx="1491748" cy="46037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研究目标</a:t>
            </a:r>
          </a:p>
        </p:txBody>
      </p:sp>
      <p:sp>
        <p:nvSpPr>
          <p:cNvPr id="152" name="Freeform 9"/>
          <p:cNvSpPr/>
          <p:nvPr/>
        </p:nvSpPr>
        <p:spPr bwMode="auto">
          <a:xfrm>
            <a:off x="5831414" y="3081949"/>
            <a:ext cx="270832" cy="259124"/>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3" name="Freeform 9"/>
          <p:cNvSpPr/>
          <p:nvPr/>
        </p:nvSpPr>
        <p:spPr bwMode="auto">
          <a:xfrm>
            <a:off x="5831414" y="3889527"/>
            <a:ext cx="270832" cy="259124"/>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4" name="Freeform 9"/>
          <p:cNvSpPr/>
          <p:nvPr/>
        </p:nvSpPr>
        <p:spPr bwMode="auto">
          <a:xfrm>
            <a:off x="5831414" y="4690688"/>
            <a:ext cx="270832" cy="259124"/>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5" name="Freeform 9"/>
          <p:cNvSpPr/>
          <p:nvPr/>
        </p:nvSpPr>
        <p:spPr bwMode="auto">
          <a:xfrm>
            <a:off x="9182200" y="3081949"/>
            <a:ext cx="270832" cy="259124"/>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6" name="Freeform 9"/>
          <p:cNvSpPr/>
          <p:nvPr/>
        </p:nvSpPr>
        <p:spPr bwMode="auto">
          <a:xfrm>
            <a:off x="9182200" y="3889527"/>
            <a:ext cx="270832" cy="259124"/>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9" name="图片 8" descr="koutu"/>
          <p:cNvPicPr>
            <a:picLocks noChangeAspect="1"/>
          </p:cNvPicPr>
          <p:nvPr/>
        </p:nvPicPr>
        <p:blipFill>
          <a:blip r:embed="rId2"/>
          <a:stretch>
            <a:fillRect/>
          </a:stretch>
        </p:blipFill>
        <p:spPr>
          <a:xfrm>
            <a:off x="865505" y="2368550"/>
            <a:ext cx="2459355" cy="2459355"/>
          </a:xfrm>
          <a:prstGeom prst="rect">
            <a:avLst/>
          </a:prstGeom>
        </p:spPr>
      </p:pic>
      <p:sp>
        <p:nvSpPr>
          <p:cNvPr id="11" name="文本框 10"/>
          <p:cNvSpPr txBox="1"/>
          <p:nvPr/>
        </p:nvSpPr>
        <p:spPr>
          <a:xfrm>
            <a:off x="9483725" y="3789045"/>
            <a:ext cx="1421765" cy="46037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研究计划</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42"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1500"/>
                                  </p:stCondLst>
                                  <p:iterate type="lt">
                                    <p:tmPct val="10000"/>
                                  </p:iterate>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53" presetClass="entr" presetSubtype="16" fill="hold" grpId="0" nodeType="withEffect">
                                  <p:stCondLst>
                                    <p:cond delay="200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grpId="0" nodeType="withEffect">
                                  <p:stCondLst>
                                    <p:cond delay="2500"/>
                                  </p:stCondLst>
                                  <p:childTnLst>
                                    <p:set>
                                      <p:cBhvr>
                                        <p:cTn id="30" dur="1" fill="hold">
                                          <p:stCondLst>
                                            <p:cond delay="0"/>
                                          </p:stCondLst>
                                        </p:cTn>
                                        <p:tgtEl>
                                          <p:spTgt spid="152"/>
                                        </p:tgtEl>
                                        <p:attrNameLst>
                                          <p:attrName>style.visibility</p:attrName>
                                        </p:attrNameLst>
                                      </p:cBhvr>
                                      <p:to>
                                        <p:strVal val="visible"/>
                                      </p:to>
                                    </p:set>
                                    <p:anim calcmode="lin" valueType="num">
                                      <p:cBhvr>
                                        <p:cTn id="31" dur="500" fill="hold"/>
                                        <p:tgtEl>
                                          <p:spTgt spid="152"/>
                                        </p:tgtEl>
                                        <p:attrNameLst>
                                          <p:attrName>ppt_w</p:attrName>
                                        </p:attrNameLst>
                                      </p:cBhvr>
                                      <p:tavLst>
                                        <p:tav tm="0">
                                          <p:val>
                                            <p:fltVal val="0"/>
                                          </p:val>
                                        </p:tav>
                                        <p:tav tm="100000">
                                          <p:val>
                                            <p:strVal val="#ppt_w"/>
                                          </p:val>
                                        </p:tav>
                                      </p:tavLst>
                                    </p:anim>
                                    <p:anim calcmode="lin" valueType="num">
                                      <p:cBhvr>
                                        <p:cTn id="32" dur="500" fill="hold"/>
                                        <p:tgtEl>
                                          <p:spTgt spid="152"/>
                                        </p:tgtEl>
                                        <p:attrNameLst>
                                          <p:attrName>ppt_h</p:attrName>
                                        </p:attrNameLst>
                                      </p:cBhvr>
                                      <p:tavLst>
                                        <p:tav tm="0">
                                          <p:val>
                                            <p:fltVal val="0"/>
                                          </p:val>
                                        </p:tav>
                                        <p:tav tm="100000">
                                          <p:val>
                                            <p:strVal val="#ppt_h"/>
                                          </p:val>
                                        </p:tav>
                                      </p:tavLst>
                                    </p:anim>
                                    <p:animEffect transition="in" filter="fade">
                                      <p:cBhvr>
                                        <p:cTn id="33" dur="500"/>
                                        <p:tgtEl>
                                          <p:spTgt spid="152"/>
                                        </p:tgtEl>
                                      </p:cBhvr>
                                    </p:animEffect>
                                  </p:childTnLst>
                                </p:cTn>
                              </p:par>
                              <p:par>
                                <p:cTn id="34" presetID="53" presetClass="entr" presetSubtype="16" fill="hold" grpId="0" nodeType="withEffect">
                                  <p:stCondLst>
                                    <p:cond delay="3500"/>
                                  </p:stCondLst>
                                  <p:childTnLst>
                                    <p:set>
                                      <p:cBhvr>
                                        <p:cTn id="35" dur="1" fill="hold">
                                          <p:stCondLst>
                                            <p:cond delay="0"/>
                                          </p:stCondLst>
                                        </p:cTn>
                                        <p:tgtEl>
                                          <p:spTgt spid="153"/>
                                        </p:tgtEl>
                                        <p:attrNameLst>
                                          <p:attrName>style.visibility</p:attrName>
                                        </p:attrNameLst>
                                      </p:cBhvr>
                                      <p:to>
                                        <p:strVal val="visible"/>
                                      </p:to>
                                    </p:set>
                                    <p:anim calcmode="lin" valueType="num">
                                      <p:cBhvr>
                                        <p:cTn id="36" dur="500" fill="hold"/>
                                        <p:tgtEl>
                                          <p:spTgt spid="153"/>
                                        </p:tgtEl>
                                        <p:attrNameLst>
                                          <p:attrName>ppt_w</p:attrName>
                                        </p:attrNameLst>
                                      </p:cBhvr>
                                      <p:tavLst>
                                        <p:tav tm="0">
                                          <p:val>
                                            <p:fltVal val="0"/>
                                          </p:val>
                                        </p:tav>
                                        <p:tav tm="100000">
                                          <p:val>
                                            <p:strVal val="#ppt_w"/>
                                          </p:val>
                                        </p:tav>
                                      </p:tavLst>
                                    </p:anim>
                                    <p:anim calcmode="lin" valueType="num">
                                      <p:cBhvr>
                                        <p:cTn id="37" dur="500" fill="hold"/>
                                        <p:tgtEl>
                                          <p:spTgt spid="153"/>
                                        </p:tgtEl>
                                        <p:attrNameLst>
                                          <p:attrName>ppt_h</p:attrName>
                                        </p:attrNameLst>
                                      </p:cBhvr>
                                      <p:tavLst>
                                        <p:tav tm="0">
                                          <p:val>
                                            <p:fltVal val="0"/>
                                          </p:val>
                                        </p:tav>
                                        <p:tav tm="100000">
                                          <p:val>
                                            <p:strVal val="#ppt_h"/>
                                          </p:val>
                                        </p:tav>
                                      </p:tavLst>
                                    </p:anim>
                                    <p:animEffect transition="in" filter="fade">
                                      <p:cBhvr>
                                        <p:cTn id="38" dur="500"/>
                                        <p:tgtEl>
                                          <p:spTgt spid="153"/>
                                        </p:tgtEl>
                                      </p:cBhvr>
                                    </p:animEffect>
                                  </p:childTnLst>
                                </p:cTn>
                              </p:par>
                              <p:par>
                                <p:cTn id="39" presetID="53" presetClass="entr" presetSubtype="16" fill="hold" grpId="0" nodeType="withEffect">
                                  <p:stCondLst>
                                    <p:cond delay="4500"/>
                                  </p:stCondLst>
                                  <p:childTnLst>
                                    <p:set>
                                      <p:cBhvr>
                                        <p:cTn id="40" dur="1" fill="hold">
                                          <p:stCondLst>
                                            <p:cond delay="0"/>
                                          </p:stCondLst>
                                        </p:cTn>
                                        <p:tgtEl>
                                          <p:spTgt spid="154"/>
                                        </p:tgtEl>
                                        <p:attrNameLst>
                                          <p:attrName>style.visibility</p:attrName>
                                        </p:attrNameLst>
                                      </p:cBhvr>
                                      <p:to>
                                        <p:strVal val="visible"/>
                                      </p:to>
                                    </p:set>
                                    <p:anim calcmode="lin" valueType="num">
                                      <p:cBhvr>
                                        <p:cTn id="41" dur="500" fill="hold"/>
                                        <p:tgtEl>
                                          <p:spTgt spid="154"/>
                                        </p:tgtEl>
                                        <p:attrNameLst>
                                          <p:attrName>ppt_w</p:attrName>
                                        </p:attrNameLst>
                                      </p:cBhvr>
                                      <p:tavLst>
                                        <p:tav tm="0">
                                          <p:val>
                                            <p:fltVal val="0"/>
                                          </p:val>
                                        </p:tav>
                                        <p:tav tm="100000">
                                          <p:val>
                                            <p:strVal val="#ppt_w"/>
                                          </p:val>
                                        </p:tav>
                                      </p:tavLst>
                                    </p:anim>
                                    <p:anim calcmode="lin" valueType="num">
                                      <p:cBhvr>
                                        <p:cTn id="42" dur="500" fill="hold"/>
                                        <p:tgtEl>
                                          <p:spTgt spid="154"/>
                                        </p:tgtEl>
                                        <p:attrNameLst>
                                          <p:attrName>ppt_h</p:attrName>
                                        </p:attrNameLst>
                                      </p:cBhvr>
                                      <p:tavLst>
                                        <p:tav tm="0">
                                          <p:val>
                                            <p:fltVal val="0"/>
                                          </p:val>
                                        </p:tav>
                                        <p:tav tm="100000">
                                          <p:val>
                                            <p:strVal val="#ppt_h"/>
                                          </p:val>
                                        </p:tav>
                                      </p:tavLst>
                                    </p:anim>
                                    <p:animEffect transition="in" filter="fade">
                                      <p:cBhvr>
                                        <p:cTn id="43" dur="500"/>
                                        <p:tgtEl>
                                          <p:spTgt spid="154"/>
                                        </p:tgtEl>
                                      </p:cBhvr>
                                    </p:animEffect>
                                  </p:childTnLst>
                                </p:cTn>
                              </p:par>
                              <p:par>
                                <p:cTn id="44" presetID="53" presetClass="entr" presetSubtype="16" fill="hold" grpId="0" nodeType="withEffect">
                                  <p:stCondLst>
                                    <p:cond delay="5500"/>
                                  </p:stCondLst>
                                  <p:childTnLst>
                                    <p:set>
                                      <p:cBhvr>
                                        <p:cTn id="45" dur="1" fill="hold">
                                          <p:stCondLst>
                                            <p:cond delay="0"/>
                                          </p:stCondLst>
                                        </p:cTn>
                                        <p:tgtEl>
                                          <p:spTgt spid="155"/>
                                        </p:tgtEl>
                                        <p:attrNameLst>
                                          <p:attrName>style.visibility</p:attrName>
                                        </p:attrNameLst>
                                      </p:cBhvr>
                                      <p:to>
                                        <p:strVal val="visible"/>
                                      </p:to>
                                    </p:set>
                                    <p:anim calcmode="lin" valueType="num">
                                      <p:cBhvr>
                                        <p:cTn id="46" dur="500" fill="hold"/>
                                        <p:tgtEl>
                                          <p:spTgt spid="155"/>
                                        </p:tgtEl>
                                        <p:attrNameLst>
                                          <p:attrName>ppt_w</p:attrName>
                                        </p:attrNameLst>
                                      </p:cBhvr>
                                      <p:tavLst>
                                        <p:tav tm="0">
                                          <p:val>
                                            <p:fltVal val="0"/>
                                          </p:val>
                                        </p:tav>
                                        <p:tav tm="100000">
                                          <p:val>
                                            <p:strVal val="#ppt_w"/>
                                          </p:val>
                                        </p:tav>
                                      </p:tavLst>
                                    </p:anim>
                                    <p:anim calcmode="lin" valueType="num">
                                      <p:cBhvr>
                                        <p:cTn id="47" dur="500" fill="hold"/>
                                        <p:tgtEl>
                                          <p:spTgt spid="155"/>
                                        </p:tgtEl>
                                        <p:attrNameLst>
                                          <p:attrName>ppt_h</p:attrName>
                                        </p:attrNameLst>
                                      </p:cBhvr>
                                      <p:tavLst>
                                        <p:tav tm="0">
                                          <p:val>
                                            <p:fltVal val="0"/>
                                          </p:val>
                                        </p:tav>
                                        <p:tav tm="100000">
                                          <p:val>
                                            <p:strVal val="#ppt_h"/>
                                          </p:val>
                                        </p:tav>
                                      </p:tavLst>
                                    </p:anim>
                                    <p:animEffect transition="in" filter="fade">
                                      <p:cBhvr>
                                        <p:cTn id="48" dur="500"/>
                                        <p:tgtEl>
                                          <p:spTgt spid="155"/>
                                        </p:tgtEl>
                                      </p:cBhvr>
                                    </p:animEffect>
                                  </p:childTnLst>
                                </p:cTn>
                              </p:par>
                              <p:par>
                                <p:cTn id="49" presetID="53" presetClass="entr" presetSubtype="16" fill="hold" grpId="0" nodeType="withEffect">
                                  <p:stCondLst>
                                    <p:cond delay="6500"/>
                                  </p:stCondLst>
                                  <p:childTnLst>
                                    <p:set>
                                      <p:cBhvr>
                                        <p:cTn id="50" dur="1" fill="hold">
                                          <p:stCondLst>
                                            <p:cond delay="0"/>
                                          </p:stCondLst>
                                        </p:cTn>
                                        <p:tgtEl>
                                          <p:spTgt spid="156"/>
                                        </p:tgtEl>
                                        <p:attrNameLst>
                                          <p:attrName>style.visibility</p:attrName>
                                        </p:attrNameLst>
                                      </p:cBhvr>
                                      <p:to>
                                        <p:strVal val="visible"/>
                                      </p:to>
                                    </p:set>
                                    <p:anim calcmode="lin" valueType="num">
                                      <p:cBhvr>
                                        <p:cTn id="51" dur="500" fill="hold"/>
                                        <p:tgtEl>
                                          <p:spTgt spid="156"/>
                                        </p:tgtEl>
                                        <p:attrNameLst>
                                          <p:attrName>ppt_w</p:attrName>
                                        </p:attrNameLst>
                                      </p:cBhvr>
                                      <p:tavLst>
                                        <p:tav tm="0">
                                          <p:val>
                                            <p:fltVal val="0"/>
                                          </p:val>
                                        </p:tav>
                                        <p:tav tm="100000">
                                          <p:val>
                                            <p:strVal val="#ppt_w"/>
                                          </p:val>
                                        </p:tav>
                                      </p:tavLst>
                                    </p:anim>
                                    <p:anim calcmode="lin" valueType="num">
                                      <p:cBhvr>
                                        <p:cTn id="52" dur="500" fill="hold"/>
                                        <p:tgtEl>
                                          <p:spTgt spid="156"/>
                                        </p:tgtEl>
                                        <p:attrNameLst>
                                          <p:attrName>ppt_h</p:attrName>
                                        </p:attrNameLst>
                                      </p:cBhvr>
                                      <p:tavLst>
                                        <p:tav tm="0">
                                          <p:val>
                                            <p:fltVal val="0"/>
                                          </p:val>
                                        </p:tav>
                                        <p:tav tm="100000">
                                          <p:val>
                                            <p:strVal val="#ppt_h"/>
                                          </p:val>
                                        </p:tav>
                                      </p:tavLst>
                                    </p:anim>
                                    <p:animEffect transition="in" filter="fade">
                                      <p:cBhvr>
                                        <p:cTn id="53" dur="500"/>
                                        <p:tgtEl>
                                          <p:spTgt spid="156"/>
                                        </p:tgtEl>
                                      </p:cBhvr>
                                    </p:animEffect>
                                  </p:childTnLst>
                                </p:cTn>
                              </p:par>
                              <p:par>
                                <p:cTn id="54" presetID="10" presetClass="entr" presetSubtype="0" fill="hold" grpId="0" nodeType="withEffect">
                                  <p:stCondLst>
                                    <p:cond delay="3000"/>
                                  </p:stCondLst>
                                  <p:iterate type="lt">
                                    <p:tmPct val="10000"/>
                                  </p:iterate>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childTnLst>
                                </p:cTn>
                              </p:par>
                              <p:par>
                                <p:cTn id="57" presetID="10" presetClass="entr" presetSubtype="0" fill="hold" grpId="0" nodeType="withEffect">
                                  <p:stCondLst>
                                    <p:cond delay="4000"/>
                                  </p:stCondLst>
                                  <p:iterate type="lt">
                                    <p:tmPct val="10000"/>
                                  </p:iterate>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childTnLst>
                                </p:cTn>
                              </p:par>
                              <p:par>
                                <p:cTn id="60" presetID="10" presetClass="entr" presetSubtype="0" fill="hold" grpId="0" nodeType="withEffect">
                                  <p:stCondLst>
                                    <p:cond delay="5000"/>
                                  </p:stCondLst>
                                  <p:iterate type="lt">
                                    <p:tmPct val="10000"/>
                                  </p:iterate>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childTnLst>
                                </p:cTn>
                              </p:par>
                              <p:par>
                                <p:cTn id="63" presetID="10" presetClass="entr" presetSubtype="0" fill="hold" grpId="0" nodeType="withEffect">
                                  <p:stCondLst>
                                    <p:cond delay="6000"/>
                                  </p:stCondLst>
                                  <p:iterate type="lt">
                                    <p:tmPct val="10000"/>
                                  </p:iterate>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childTnLst>
                                </p:cTn>
                              </p:par>
                              <p:par>
                                <p:cTn id="66" presetID="10" presetClass="entr" presetSubtype="0" fill="hold" grpId="2" nodeType="withEffect">
                                  <p:stCondLst>
                                    <p:cond delay="700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3" grpId="0" animBg="1"/>
      <p:bldP spid="32" grpId="0" animBg="1"/>
      <p:bldP spid="33" grpId="0" animBg="1"/>
      <p:bldP spid="35" grpId="0"/>
      <p:bldP spid="22" grpId="0"/>
      <p:bldP spid="27" grpId="0"/>
      <p:bldP spid="41" grpId="0"/>
      <p:bldP spid="152" grpId="0" animBg="1"/>
      <p:bldP spid="153" grpId="0" animBg="1"/>
      <p:bldP spid="154" grpId="0" animBg="1"/>
      <p:bldP spid="155" grpId="0" animBg="1"/>
      <p:bldP spid="156" grpId="0" animBg="1"/>
      <p:bldP spid="11" grpId="0"/>
      <p:bldP spid="11" grpId="1"/>
      <p:bldP spid="11"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4" name="直接连接符 93"/>
          <p:cNvCxnSpPr/>
          <p:nvPr/>
        </p:nvCxnSpPr>
        <p:spPr>
          <a:xfrm>
            <a:off x="1379538" y="1690399"/>
            <a:ext cx="85328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4853198" y="1516810"/>
            <a:ext cx="1585492" cy="36359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endParaRPr lang="zh-CN" altLang="zh-CN" dirty="0"/>
          </a:p>
        </p:txBody>
      </p:sp>
      <p:sp>
        <p:nvSpPr>
          <p:cNvPr id="15" name="Freeform 4"/>
          <p:cNvSpPr/>
          <p:nvPr/>
        </p:nvSpPr>
        <p:spPr bwMode="auto">
          <a:xfrm>
            <a:off x="2863121" y="3336028"/>
            <a:ext cx="3552025" cy="1854669"/>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Lst>
            <a:ahLst/>
            <a:cxnLst>
              <a:cxn ang="0">
                <a:pos x="T0" y="T1"/>
              </a:cxn>
              <a:cxn ang="0">
                <a:pos x="T2" y="T3"/>
              </a:cxn>
              <a:cxn ang="0">
                <a:pos x="T4" y="T5"/>
              </a:cxn>
              <a:cxn ang="0">
                <a:pos x="T6" y="T7"/>
              </a:cxn>
              <a:cxn ang="0">
                <a:pos x="T8" y="T9"/>
              </a:cxn>
              <a:cxn ang="0">
                <a:pos x="T10" y="T11"/>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tx1">
                <a:lumMod val="40000"/>
                <a:lumOff val="60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6" name="Freeform 5"/>
          <p:cNvSpPr/>
          <p:nvPr/>
        </p:nvSpPr>
        <p:spPr bwMode="auto">
          <a:xfrm flipH="1" flipV="1">
            <a:off x="4867119" y="3336028"/>
            <a:ext cx="3552025" cy="1854669"/>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Lst>
            <a:ahLst/>
            <a:cxnLst>
              <a:cxn ang="0">
                <a:pos x="T0" y="T1"/>
              </a:cxn>
              <a:cxn ang="0">
                <a:pos x="T2" y="T3"/>
              </a:cxn>
              <a:cxn ang="0">
                <a:pos x="T4" y="T5"/>
              </a:cxn>
              <a:cxn ang="0">
                <a:pos x="T6" y="T7"/>
              </a:cxn>
              <a:cxn ang="0">
                <a:pos x="T8" y="T9"/>
              </a:cxn>
              <a:cxn ang="0">
                <a:pos x="T10" y="T11"/>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tx1">
                <a:lumMod val="40000"/>
                <a:lumOff val="60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7" name="Rectangle 6"/>
          <p:cNvSpPr>
            <a:spLocks noChangeArrowheads="1"/>
          </p:cNvSpPr>
          <p:nvPr/>
        </p:nvSpPr>
        <p:spPr bwMode="auto">
          <a:xfrm rot="18900000">
            <a:off x="3311487" y="3820317"/>
            <a:ext cx="890082" cy="890081"/>
          </a:xfrm>
          <a:prstGeom prst="rect">
            <a:avLst/>
          </a:prstGeom>
          <a:solidFill>
            <a:schemeClr val="accent1"/>
          </a:solidFill>
          <a:ln>
            <a:noFill/>
          </a:ln>
          <a:effectLst/>
        </p:spPr>
        <p:txBody>
          <a:bodyPr wrap="none" lIns="0" tIns="0" rIns="0" bIns="0" anchor="ctr"/>
          <a:lstStyle/>
          <a:p>
            <a:endParaRPr lang="zh-CN" altLang="en-US"/>
          </a:p>
        </p:txBody>
      </p:sp>
      <p:sp>
        <p:nvSpPr>
          <p:cNvPr id="18" name="Rectangle 7"/>
          <p:cNvSpPr>
            <a:spLocks noChangeArrowheads="1"/>
          </p:cNvSpPr>
          <p:nvPr/>
        </p:nvSpPr>
        <p:spPr bwMode="auto">
          <a:xfrm rot="18900000">
            <a:off x="5191435" y="3820317"/>
            <a:ext cx="890081" cy="890081"/>
          </a:xfrm>
          <a:prstGeom prst="rect">
            <a:avLst/>
          </a:prstGeom>
          <a:solidFill>
            <a:schemeClr val="accent1"/>
          </a:solidFill>
          <a:ln>
            <a:noFill/>
          </a:ln>
          <a:effectLst/>
        </p:spPr>
        <p:txBody>
          <a:bodyPr wrap="none" lIns="0" tIns="0" rIns="0" bIns="0" anchor="ctr"/>
          <a:lstStyle/>
          <a:p>
            <a:endParaRPr lang="zh-CN" altLang="en-US"/>
          </a:p>
        </p:txBody>
      </p:sp>
      <p:sp>
        <p:nvSpPr>
          <p:cNvPr id="19" name="Rectangle 8"/>
          <p:cNvSpPr>
            <a:spLocks noChangeArrowheads="1"/>
          </p:cNvSpPr>
          <p:nvPr/>
        </p:nvSpPr>
        <p:spPr bwMode="auto">
          <a:xfrm rot="18900000">
            <a:off x="7054087" y="3820317"/>
            <a:ext cx="890081" cy="890081"/>
          </a:xfrm>
          <a:prstGeom prst="rect">
            <a:avLst/>
          </a:prstGeom>
          <a:solidFill>
            <a:schemeClr val="accent1"/>
          </a:solidFill>
          <a:ln>
            <a:noFill/>
          </a:ln>
          <a:effectLst/>
        </p:spPr>
        <p:txBody>
          <a:bodyPr wrap="none" lIns="0" tIns="0" rIns="0" bIns="0" anchor="ctr"/>
          <a:lstStyle/>
          <a:p>
            <a:endParaRPr lang="zh-CN" altLang="en-US"/>
          </a:p>
        </p:txBody>
      </p:sp>
      <p:sp>
        <p:nvSpPr>
          <p:cNvPr id="48" name="文本框 47"/>
          <p:cNvSpPr txBox="1"/>
          <p:nvPr/>
        </p:nvSpPr>
        <p:spPr>
          <a:xfrm>
            <a:off x="3147251" y="3955724"/>
            <a:ext cx="1238659" cy="64516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p>
          <a:p>
            <a:pPr algn="ct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49" name="文本框 48"/>
          <p:cNvSpPr txBox="1"/>
          <p:nvPr/>
        </p:nvSpPr>
        <p:spPr>
          <a:xfrm>
            <a:off x="5027199" y="3955724"/>
            <a:ext cx="1238659" cy="64516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p>
          <a:p>
            <a:pPr algn="ct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0" name="文本框 49"/>
          <p:cNvSpPr txBox="1"/>
          <p:nvPr/>
        </p:nvSpPr>
        <p:spPr>
          <a:xfrm>
            <a:off x="6886074" y="3955724"/>
            <a:ext cx="1238659" cy="64516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p>
          <a:p>
            <a:pPr algn="ct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4" name="文本框 53"/>
          <p:cNvSpPr txBox="1"/>
          <p:nvPr/>
        </p:nvSpPr>
        <p:spPr>
          <a:xfrm>
            <a:off x="1647490" y="5588705"/>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标题</a:t>
            </a:r>
          </a:p>
        </p:txBody>
      </p:sp>
      <p:grpSp>
        <p:nvGrpSpPr>
          <p:cNvPr id="55" name="组合 54"/>
          <p:cNvGrpSpPr/>
          <p:nvPr/>
        </p:nvGrpSpPr>
        <p:grpSpPr>
          <a:xfrm>
            <a:off x="1405846" y="5679387"/>
            <a:ext cx="196101" cy="196101"/>
            <a:chOff x="1389761" y="2111236"/>
            <a:chExt cx="196101" cy="196101"/>
          </a:xfrm>
        </p:grpSpPr>
        <p:sp>
          <p:nvSpPr>
            <p:cNvPr id="57" name="矩形 56"/>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6" name="文本框 55"/>
          <p:cNvSpPr txBox="1"/>
          <p:nvPr/>
        </p:nvSpPr>
        <p:spPr>
          <a:xfrm>
            <a:off x="1647490" y="5924168"/>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8" name="文本框 77"/>
          <p:cNvSpPr txBox="1"/>
          <p:nvPr/>
        </p:nvSpPr>
        <p:spPr>
          <a:xfrm>
            <a:off x="4810706" y="5588705"/>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标题</a:t>
            </a:r>
          </a:p>
        </p:txBody>
      </p:sp>
      <p:grpSp>
        <p:nvGrpSpPr>
          <p:cNvPr id="79" name="组合 78"/>
          <p:cNvGrpSpPr/>
          <p:nvPr/>
        </p:nvGrpSpPr>
        <p:grpSpPr>
          <a:xfrm>
            <a:off x="4569062" y="5679387"/>
            <a:ext cx="196101" cy="196101"/>
            <a:chOff x="1389761" y="2111236"/>
            <a:chExt cx="196101" cy="196101"/>
          </a:xfrm>
        </p:grpSpPr>
        <p:sp>
          <p:nvSpPr>
            <p:cNvPr id="81" name="矩形 80"/>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0" name="文本框 79"/>
          <p:cNvSpPr txBox="1"/>
          <p:nvPr/>
        </p:nvSpPr>
        <p:spPr>
          <a:xfrm>
            <a:off x="4810706" y="5924168"/>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4" name="文本框 83"/>
          <p:cNvSpPr txBox="1"/>
          <p:nvPr/>
        </p:nvSpPr>
        <p:spPr>
          <a:xfrm>
            <a:off x="7973922" y="5588705"/>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标题</a:t>
            </a:r>
          </a:p>
        </p:txBody>
      </p:sp>
      <p:grpSp>
        <p:nvGrpSpPr>
          <p:cNvPr id="85" name="组合 84"/>
          <p:cNvGrpSpPr/>
          <p:nvPr/>
        </p:nvGrpSpPr>
        <p:grpSpPr>
          <a:xfrm>
            <a:off x="7732278" y="5679387"/>
            <a:ext cx="196101" cy="196101"/>
            <a:chOff x="1389761" y="2111236"/>
            <a:chExt cx="196101" cy="196101"/>
          </a:xfrm>
        </p:grpSpPr>
        <p:sp>
          <p:nvSpPr>
            <p:cNvPr id="87" name="矩形 86"/>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6" name="文本框 85"/>
          <p:cNvSpPr txBox="1"/>
          <p:nvPr/>
        </p:nvSpPr>
        <p:spPr>
          <a:xfrm>
            <a:off x="7973922" y="5924168"/>
            <a:ext cx="2029160"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0" name="文本框 89"/>
          <p:cNvSpPr txBox="1"/>
          <p:nvPr/>
        </p:nvSpPr>
        <p:spPr>
          <a:xfrm>
            <a:off x="1302656" y="2008582"/>
            <a:ext cx="8730343" cy="904863"/>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单击此处添加文本样式单击此处添加文本样式单击此处添加文本样式单击此处添加文本样式</a:t>
            </a:r>
          </a:p>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单击此处添加文本样式单击此处添加文本样式</a:t>
            </a:r>
          </a:p>
          <a:p>
            <a:pPr algn="just">
              <a:lnSpc>
                <a:spcPct val="110000"/>
              </a:lnSpc>
            </a:pPr>
            <a:endPar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1" name="文本框 90"/>
          <p:cNvSpPr txBox="1"/>
          <p:nvPr/>
        </p:nvSpPr>
        <p:spPr>
          <a:xfrm>
            <a:off x="4839034" y="1517992"/>
            <a:ext cx="1613820" cy="368300"/>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rPr>
              <a:t>添加标题</a:t>
            </a:r>
          </a:p>
        </p:txBody>
      </p:sp>
      <p:cxnSp>
        <p:nvCxnSpPr>
          <p:cNvPr id="92" name="直接连接符 91"/>
          <p:cNvCxnSpPr/>
          <p:nvPr/>
        </p:nvCxnSpPr>
        <p:spPr>
          <a:xfrm>
            <a:off x="1379538" y="2719099"/>
            <a:ext cx="85328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93" name="等腰三角形 92"/>
          <p:cNvSpPr/>
          <p:nvPr/>
        </p:nvSpPr>
        <p:spPr>
          <a:xfrm flipV="1">
            <a:off x="5563416" y="2717978"/>
            <a:ext cx="165056" cy="1027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childTnLst>
                                </p:cTn>
                              </p:par>
                              <p:par>
                                <p:cTn id="8" presetID="22" presetClass="entr" presetSubtype="1" fill="hold" grpId="0" nodeType="withEffect">
                                  <p:stCondLst>
                                    <p:cond delay="4000"/>
                                  </p:stCondLst>
                                  <p:childTnLst>
                                    <p:set>
                                      <p:cBhvr>
                                        <p:cTn id="9" dur="1" fill="hold">
                                          <p:stCondLst>
                                            <p:cond delay="0"/>
                                          </p:stCondLst>
                                        </p:cTn>
                                        <p:tgtEl>
                                          <p:spTgt spid="93"/>
                                        </p:tgtEl>
                                        <p:attrNameLst>
                                          <p:attrName>style.visibility</p:attrName>
                                        </p:attrNameLst>
                                      </p:cBhvr>
                                      <p:to>
                                        <p:strVal val="visible"/>
                                      </p:to>
                                    </p:set>
                                    <p:animEffect transition="in" filter="wipe(up)">
                                      <p:cBhvr>
                                        <p:cTn id="10" dur="500"/>
                                        <p:tgtEl>
                                          <p:spTgt spid="93"/>
                                        </p:tgtEl>
                                      </p:cBhvr>
                                    </p:animEffect>
                                  </p:childTnLst>
                                </p:cTn>
                              </p:par>
                              <p:par>
                                <p:cTn id="11" presetID="53" presetClass="entr" presetSubtype="16" fill="hold" grpId="0" nodeType="withEffect">
                                  <p:stCondLst>
                                    <p:cond delay="3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par>
                                <p:cTn id="16" presetID="53" presetClass="entr" presetSubtype="16" fill="hold" grpId="0" nodeType="withEffect">
                                  <p:stCondLst>
                                    <p:cond delay="300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10" presetClass="entr" presetSubtype="0" fill="hold" grpId="0" nodeType="withEffect">
                                  <p:stCondLst>
                                    <p:cond delay="3500"/>
                                  </p:stCondLst>
                                  <p:iterate type="lt">
                                    <p:tmPct val="10000"/>
                                  </p:iterate>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par>
                                <p:cTn id="24" presetID="22" presetClass="entr" presetSubtype="8" fill="hold" grpId="0" nodeType="withEffect">
                                  <p:stCondLst>
                                    <p:cond delay="400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45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53" presetClass="entr" presetSubtype="16" fill="hold" grpId="0" nodeType="withEffect">
                                  <p:stCondLst>
                                    <p:cond delay="550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Effect transition="in" filter="fade">
                                      <p:cBhvr>
                                        <p:cTn id="34" dur="500"/>
                                        <p:tgtEl>
                                          <p:spTgt spid="48"/>
                                        </p:tgtEl>
                                      </p:cBhvr>
                                    </p:animEffect>
                                  </p:childTnLst>
                                </p:cTn>
                              </p:par>
                              <p:par>
                                <p:cTn id="35" presetID="53" presetClass="entr" presetSubtype="16" fill="hold" grpId="0" nodeType="withEffect">
                                  <p:stCondLst>
                                    <p:cond delay="50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750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70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53" presetClass="entr" presetSubtype="16" fill="hold" grpId="0" nodeType="withEffect">
                                  <p:stCondLst>
                                    <p:cond delay="1000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par>
                                <p:cTn id="55" presetID="53" presetClass="entr" presetSubtype="16" fill="hold" grpId="0" nodeType="withEffect">
                                  <p:stCondLst>
                                    <p:cond delay="95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10" presetClass="entr" presetSubtype="0" fill="hold" nodeType="withEffect">
                                  <p:stCondLst>
                                    <p:cond delay="550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childTnLst>
                                </p:cTn>
                              </p:par>
                              <p:par>
                                <p:cTn id="63" presetID="10" presetClass="entr" presetSubtype="0" fill="hold" nodeType="withEffect">
                                  <p:stCondLst>
                                    <p:cond delay="80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childTnLst>
                                </p:cTn>
                              </p:par>
                              <p:par>
                                <p:cTn id="66" presetID="10" presetClass="entr" presetSubtype="0" fill="hold" nodeType="withEffect">
                                  <p:stCondLst>
                                    <p:cond delay="10500"/>
                                  </p:stCondLst>
                                  <p:childTnLst>
                                    <p:set>
                                      <p:cBhvr>
                                        <p:cTn id="67" dur="1" fill="hold">
                                          <p:stCondLst>
                                            <p:cond delay="0"/>
                                          </p:stCondLst>
                                        </p:cTn>
                                        <p:tgtEl>
                                          <p:spTgt spid="85"/>
                                        </p:tgtEl>
                                        <p:attrNameLst>
                                          <p:attrName>style.visibility</p:attrName>
                                        </p:attrNameLst>
                                      </p:cBhvr>
                                      <p:to>
                                        <p:strVal val="visible"/>
                                      </p:to>
                                    </p:set>
                                    <p:animEffect transition="in" filter="fade">
                                      <p:cBhvr>
                                        <p:cTn id="68" dur="500"/>
                                        <p:tgtEl>
                                          <p:spTgt spid="85"/>
                                        </p:tgtEl>
                                      </p:cBhvr>
                                    </p:animEffect>
                                  </p:childTnLst>
                                </p:cTn>
                              </p:par>
                              <p:par>
                                <p:cTn id="69" presetID="10" presetClass="entr" presetSubtype="0" fill="hold" grpId="0" nodeType="withEffect">
                                  <p:stCondLst>
                                    <p:cond delay="6000"/>
                                  </p:stCondLst>
                                  <p:iterate type="lt">
                                    <p:tmPct val="10000"/>
                                  </p:iterate>
                                  <p:childTnLst>
                                    <p:set>
                                      <p:cBhvr>
                                        <p:cTn id="70" dur="1" fill="hold">
                                          <p:stCondLst>
                                            <p:cond delay="0"/>
                                          </p:stCondLst>
                                        </p:cTn>
                                        <p:tgtEl>
                                          <p:spTgt spid="54"/>
                                        </p:tgtEl>
                                        <p:attrNameLst>
                                          <p:attrName>style.visibility</p:attrName>
                                        </p:attrNameLst>
                                      </p:cBhvr>
                                      <p:to>
                                        <p:strVal val="visible"/>
                                      </p:to>
                                    </p:set>
                                    <p:animEffect transition="in" filter="fade">
                                      <p:cBhvr>
                                        <p:cTn id="71" dur="500"/>
                                        <p:tgtEl>
                                          <p:spTgt spid="54"/>
                                        </p:tgtEl>
                                      </p:cBhvr>
                                    </p:animEffect>
                                  </p:childTnLst>
                                </p:cTn>
                              </p:par>
                              <p:par>
                                <p:cTn id="72" presetID="10" presetClass="entr" presetSubtype="0" fill="hold" grpId="0" nodeType="withEffect">
                                  <p:stCondLst>
                                    <p:cond delay="6500"/>
                                  </p:stCondLst>
                                  <p:iterate type="lt">
                                    <p:tmPct val="10000"/>
                                  </p:iterate>
                                  <p:childTnLst>
                                    <p:set>
                                      <p:cBhvr>
                                        <p:cTn id="73" dur="1" fill="hold">
                                          <p:stCondLst>
                                            <p:cond delay="0"/>
                                          </p:stCondLst>
                                        </p:cTn>
                                        <p:tgtEl>
                                          <p:spTgt spid="56"/>
                                        </p:tgtEl>
                                        <p:attrNameLst>
                                          <p:attrName>style.visibility</p:attrName>
                                        </p:attrNameLst>
                                      </p:cBhvr>
                                      <p:to>
                                        <p:strVal val="visible"/>
                                      </p:to>
                                    </p:set>
                                    <p:animEffect transition="in" filter="fade">
                                      <p:cBhvr>
                                        <p:cTn id="74" dur="500"/>
                                        <p:tgtEl>
                                          <p:spTgt spid="56"/>
                                        </p:tgtEl>
                                      </p:cBhvr>
                                    </p:animEffect>
                                  </p:childTnLst>
                                </p:cTn>
                              </p:par>
                              <p:par>
                                <p:cTn id="75" presetID="10" presetClass="entr" presetSubtype="0" fill="hold" grpId="0" nodeType="withEffect">
                                  <p:stCondLst>
                                    <p:cond delay="8500"/>
                                  </p:stCondLst>
                                  <p:iterate type="lt">
                                    <p:tmPct val="10000"/>
                                  </p:iterate>
                                  <p:childTnLst>
                                    <p:set>
                                      <p:cBhvr>
                                        <p:cTn id="76" dur="1" fill="hold">
                                          <p:stCondLst>
                                            <p:cond delay="0"/>
                                          </p:stCondLst>
                                        </p:cTn>
                                        <p:tgtEl>
                                          <p:spTgt spid="78"/>
                                        </p:tgtEl>
                                        <p:attrNameLst>
                                          <p:attrName>style.visibility</p:attrName>
                                        </p:attrNameLst>
                                      </p:cBhvr>
                                      <p:to>
                                        <p:strVal val="visible"/>
                                      </p:to>
                                    </p:set>
                                    <p:animEffect transition="in" filter="fade">
                                      <p:cBhvr>
                                        <p:cTn id="77" dur="500"/>
                                        <p:tgtEl>
                                          <p:spTgt spid="78"/>
                                        </p:tgtEl>
                                      </p:cBhvr>
                                    </p:animEffect>
                                  </p:childTnLst>
                                </p:cTn>
                              </p:par>
                              <p:par>
                                <p:cTn id="78" presetID="10" presetClass="entr" presetSubtype="0" fill="hold" grpId="0" nodeType="withEffect">
                                  <p:stCondLst>
                                    <p:cond delay="9000"/>
                                  </p:stCondLst>
                                  <p:iterate type="lt">
                                    <p:tmPct val="10000"/>
                                  </p:iterate>
                                  <p:childTnLst>
                                    <p:set>
                                      <p:cBhvr>
                                        <p:cTn id="79" dur="1" fill="hold">
                                          <p:stCondLst>
                                            <p:cond delay="0"/>
                                          </p:stCondLst>
                                        </p:cTn>
                                        <p:tgtEl>
                                          <p:spTgt spid="80"/>
                                        </p:tgtEl>
                                        <p:attrNameLst>
                                          <p:attrName>style.visibility</p:attrName>
                                        </p:attrNameLst>
                                      </p:cBhvr>
                                      <p:to>
                                        <p:strVal val="visible"/>
                                      </p:to>
                                    </p:set>
                                    <p:animEffect transition="in" filter="fade">
                                      <p:cBhvr>
                                        <p:cTn id="80" dur="500"/>
                                        <p:tgtEl>
                                          <p:spTgt spid="80"/>
                                        </p:tgtEl>
                                      </p:cBhvr>
                                    </p:animEffect>
                                  </p:childTnLst>
                                </p:cTn>
                              </p:par>
                              <p:par>
                                <p:cTn id="81" presetID="10" presetClass="entr" presetSubtype="0" fill="hold" grpId="0" nodeType="withEffect">
                                  <p:stCondLst>
                                    <p:cond delay="11000"/>
                                  </p:stCondLst>
                                  <p:iterate type="lt">
                                    <p:tmPct val="10000"/>
                                  </p:iterate>
                                  <p:childTnLst>
                                    <p:set>
                                      <p:cBhvr>
                                        <p:cTn id="82" dur="1" fill="hold">
                                          <p:stCondLst>
                                            <p:cond delay="0"/>
                                          </p:stCondLst>
                                        </p:cTn>
                                        <p:tgtEl>
                                          <p:spTgt spid="84"/>
                                        </p:tgtEl>
                                        <p:attrNameLst>
                                          <p:attrName>style.visibility</p:attrName>
                                        </p:attrNameLst>
                                      </p:cBhvr>
                                      <p:to>
                                        <p:strVal val="visible"/>
                                      </p:to>
                                    </p:set>
                                    <p:animEffect transition="in" filter="fade">
                                      <p:cBhvr>
                                        <p:cTn id="83" dur="500"/>
                                        <p:tgtEl>
                                          <p:spTgt spid="84"/>
                                        </p:tgtEl>
                                      </p:cBhvr>
                                    </p:animEffect>
                                  </p:childTnLst>
                                </p:cTn>
                              </p:par>
                              <p:par>
                                <p:cTn id="84" presetID="10" presetClass="entr" presetSubtype="0" fill="hold" grpId="0" nodeType="withEffect">
                                  <p:stCondLst>
                                    <p:cond delay="11500"/>
                                  </p:stCondLst>
                                  <p:iterate type="lt">
                                    <p:tmPct val="10000"/>
                                  </p:iterate>
                                  <p:childTnLst>
                                    <p:set>
                                      <p:cBhvr>
                                        <p:cTn id="85" dur="1" fill="hold">
                                          <p:stCondLst>
                                            <p:cond delay="0"/>
                                          </p:stCondLst>
                                        </p:cTn>
                                        <p:tgtEl>
                                          <p:spTgt spid="86"/>
                                        </p:tgtEl>
                                        <p:attrNameLst>
                                          <p:attrName>style.visibility</p:attrName>
                                        </p:attrNameLst>
                                      </p:cBhvr>
                                      <p:to>
                                        <p:strVal val="visible"/>
                                      </p:to>
                                    </p:set>
                                    <p:animEffect transition="in" filter="fade">
                                      <p:cBhvr>
                                        <p:cTn id="86" dur="500"/>
                                        <p:tgtEl>
                                          <p:spTgt spid="86"/>
                                        </p:tgtEl>
                                      </p:cBhvr>
                                    </p:animEffect>
                                  </p:childTnLst>
                                </p:cTn>
                              </p:par>
                              <p:par>
                                <p:cTn id="87" presetID="10" presetClass="entr" presetSubtype="0" fill="hold" nodeType="withEffect">
                                  <p:stCondLst>
                                    <p:cond delay="2500"/>
                                  </p:stCondLst>
                                  <p:childTnLst>
                                    <p:set>
                                      <p:cBhvr>
                                        <p:cTn id="88" dur="1" fill="hold">
                                          <p:stCondLst>
                                            <p:cond delay="0"/>
                                          </p:stCondLst>
                                        </p:cTn>
                                        <p:tgtEl>
                                          <p:spTgt spid="92"/>
                                        </p:tgtEl>
                                        <p:attrNameLst>
                                          <p:attrName>style.visibility</p:attrName>
                                        </p:attrNameLst>
                                      </p:cBhvr>
                                      <p:to>
                                        <p:strVal val="visible"/>
                                      </p:to>
                                    </p:set>
                                    <p:animEffect transition="in" filter="fade">
                                      <p:cBhvr>
                                        <p:cTn id="8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15" grpId="0" animBg="1"/>
      <p:bldP spid="16" grpId="0" animBg="1"/>
      <p:bldP spid="17" grpId="0" animBg="1"/>
      <p:bldP spid="18" grpId="0" animBg="1"/>
      <p:bldP spid="19" grpId="0" animBg="1"/>
      <p:bldP spid="48" grpId="0"/>
      <p:bldP spid="49" grpId="0"/>
      <p:bldP spid="50" grpId="0"/>
      <p:bldP spid="54" grpId="0"/>
      <p:bldP spid="56" grpId="0"/>
      <p:bldP spid="78" grpId="0"/>
      <p:bldP spid="80" grpId="0"/>
      <p:bldP spid="84" grpId="0"/>
      <p:bldP spid="86" grpId="0"/>
      <p:bldP spid="90" grpId="0"/>
      <p:bldP spid="91" grpId="0"/>
      <p:bldP spid="9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研究计划</a:t>
            </a: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8" name="组合 7"/>
          <p:cNvGrpSpPr/>
          <p:nvPr/>
        </p:nvGrpSpPr>
        <p:grpSpPr>
          <a:xfrm>
            <a:off x="1415521" y="1890096"/>
            <a:ext cx="1004272" cy="901847"/>
            <a:chOff x="1379538" y="1963167"/>
            <a:chExt cx="1735707" cy="1558684"/>
          </a:xfrm>
        </p:grpSpPr>
        <p:sp>
          <p:nvSpPr>
            <p:cNvPr id="24" name="Freeform 46"/>
            <p:cNvSpPr/>
            <p:nvPr/>
          </p:nvSpPr>
          <p:spPr bwMode="auto">
            <a:xfrm>
              <a:off x="1379538" y="1963167"/>
              <a:ext cx="1735707" cy="155868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chemeClr val="bg1">
                <a:lumMod val="85000"/>
              </a:schemeClr>
            </a:soli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7"/>
            <p:cNvSpPr>
              <a:spLocks noEditPoints="1"/>
            </p:cNvSpPr>
            <p:nvPr/>
          </p:nvSpPr>
          <p:spPr bwMode="auto">
            <a:xfrm>
              <a:off x="1379538" y="1963167"/>
              <a:ext cx="1735707" cy="155868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lumMod val="65000"/>
              </a:schemeClr>
            </a:solidFill>
            <a:ln>
              <a:noFill/>
            </a:ln>
            <a:effectLst/>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3966655" y="1890096"/>
            <a:ext cx="1004272" cy="901847"/>
            <a:chOff x="1379538" y="1963167"/>
            <a:chExt cx="1735707" cy="1558684"/>
          </a:xfrm>
        </p:grpSpPr>
        <p:sp>
          <p:nvSpPr>
            <p:cNvPr id="53" name="Freeform 46"/>
            <p:cNvSpPr/>
            <p:nvPr/>
          </p:nvSpPr>
          <p:spPr bwMode="auto">
            <a:xfrm>
              <a:off x="1379538" y="1963167"/>
              <a:ext cx="1735707" cy="155868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chemeClr val="bg1">
                <a:lumMod val="85000"/>
              </a:schemeClr>
            </a:soli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47"/>
            <p:cNvSpPr>
              <a:spLocks noEditPoints="1"/>
            </p:cNvSpPr>
            <p:nvPr/>
          </p:nvSpPr>
          <p:spPr bwMode="auto">
            <a:xfrm>
              <a:off x="1379538" y="1963167"/>
              <a:ext cx="1735707" cy="155868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lumMod val="65000"/>
              </a:schemeClr>
            </a:solidFill>
            <a:ln>
              <a:noFill/>
            </a:ln>
            <a:effectLst/>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6517789" y="1890096"/>
            <a:ext cx="1004272" cy="901847"/>
            <a:chOff x="1379538" y="1963167"/>
            <a:chExt cx="1735707" cy="1558684"/>
          </a:xfrm>
        </p:grpSpPr>
        <p:sp>
          <p:nvSpPr>
            <p:cNvPr id="56" name="Freeform 46"/>
            <p:cNvSpPr/>
            <p:nvPr/>
          </p:nvSpPr>
          <p:spPr bwMode="auto">
            <a:xfrm>
              <a:off x="1379538" y="1963167"/>
              <a:ext cx="1735707" cy="155868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chemeClr val="bg1">
                <a:lumMod val="85000"/>
              </a:schemeClr>
            </a:soli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47"/>
            <p:cNvSpPr>
              <a:spLocks noEditPoints="1"/>
            </p:cNvSpPr>
            <p:nvPr/>
          </p:nvSpPr>
          <p:spPr bwMode="auto">
            <a:xfrm>
              <a:off x="1379538" y="1963167"/>
              <a:ext cx="1735707" cy="155868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lumMod val="65000"/>
              </a:schemeClr>
            </a:solidFill>
            <a:ln>
              <a:noFill/>
            </a:ln>
            <a:effectLst/>
          </p:spPr>
          <p:txBody>
            <a:bodyPr vert="horz" wrap="square" lIns="91440" tIns="45720" rIns="91440" bIns="45720" numCol="1" anchor="t" anchorCtr="0" compatLnSpc="1"/>
            <a:lstStyle/>
            <a:p>
              <a:endParaRPr lang="zh-CN" altLang="en-US"/>
            </a:p>
          </p:txBody>
        </p:sp>
      </p:grpSp>
      <p:sp>
        <p:nvSpPr>
          <p:cNvPr id="66" name="椭圆 65"/>
          <p:cNvSpPr/>
          <p:nvPr/>
        </p:nvSpPr>
        <p:spPr>
          <a:xfrm>
            <a:off x="9068922" y="1919305"/>
            <a:ext cx="843428" cy="843428"/>
          </a:xfrm>
          <a:prstGeom prst="ellipse">
            <a:avLst/>
          </a:prstGeom>
          <a:solidFill>
            <a:schemeClr val="bg1">
              <a:lumMod val="85000"/>
            </a:schemeClr>
          </a:solidFill>
          <a:ln w="4318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657165" y="3592478"/>
            <a:ext cx="1613820"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68" name="组合 67"/>
          <p:cNvGrpSpPr/>
          <p:nvPr/>
        </p:nvGrpSpPr>
        <p:grpSpPr>
          <a:xfrm>
            <a:off x="1415521" y="3683160"/>
            <a:ext cx="196101" cy="196101"/>
            <a:chOff x="1389761" y="2111236"/>
            <a:chExt cx="196101" cy="196101"/>
          </a:xfrm>
        </p:grpSpPr>
        <p:sp>
          <p:nvSpPr>
            <p:cNvPr id="69" name="矩形 68"/>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77" name="文本框 76"/>
          <p:cNvSpPr txBox="1"/>
          <p:nvPr/>
        </p:nvSpPr>
        <p:spPr>
          <a:xfrm>
            <a:off x="1657165" y="3961810"/>
            <a:ext cx="3609102" cy="634020"/>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单击此处添加文本样式单击此处添加文本样式</a:t>
            </a:r>
          </a:p>
        </p:txBody>
      </p:sp>
      <p:sp>
        <p:nvSpPr>
          <p:cNvPr id="78" name="文本框 77"/>
          <p:cNvSpPr txBox="1"/>
          <p:nvPr/>
        </p:nvSpPr>
        <p:spPr>
          <a:xfrm>
            <a:off x="6425142" y="3592478"/>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79" name="组合 78"/>
          <p:cNvGrpSpPr/>
          <p:nvPr/>
        </p:nvGrpSpPr>
        <p:grpSpPr>
          <a:xfrm>
            <a:off x="6183498" y="3683160"/>
            <a:ext cx="196101" cy="196101"/>
            <a:chOff x="1389761" y="2111236"/>
            <a:chExt cx="196101" cy="196101"/>
          </a:xfrm>
        </p:grpSpPr>
        <p:sp>
          <p:nvSpPr>
            <p:cNvPr id="80" name="矩形 79"/>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2" name="文本框 81"/>
          <p:cNvSpPr txBox="1"/>
          <p:nvPr/>
        </p:nvSpPr>
        <p:spPr>
          <a:xfrm>
            <a:off x="6425142" y="3961810"/>
            <a:ext cx="3609102" cy="613822"/>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单击此处添加文本样式单击此处添加文本样式</a:t>
            </a:r>
          </a:p>
        </p:txBody>
      </p:sp>
      <p:sp>
        <p:nvSpPr>
          <p:cNvPr id="83" name="文本框 82"/>
          <p:cNvSpPr txBox="1"/>
          <p:nvPr/>
        </p:nvSpPr>
        <p:spPr>
          <a:xfrm>
            <a:off x="1657165" y="4985573"/>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84" name="组合 83"/>
          <p:cNvGrpSpPr/>
          <p:nvPr/>
        </p:nvGrpSpPr>
        <p:grpSpPr>
          <a:xfrm>
            <a:off x="1415521" y="5076255"/>
            <a:ext cx="196101" cy="196101"/>
            <a:chOff x="1389761" y="2111236"/>
            <a:chExt cx="196101" cy="196101"/>
          </a:xfrm>
        </p:grpSpPr>
        <p:sp>
          <p:nvSpPr>
            <p:cNvPr id="85" name="矩形 84"/>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7" name="文本框 86"/>
          <p:cNvSpPr txBox="1"/>
          <p:nvPr/>
        </p:nvSpPr>
        <p:spPr>
          <a:xfrm>
            <a:off x="1657165" y="5354905"/>
            <a:ext cx="3609102" cy="613822"/>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单击此处添加文本样式单击此处添加文本样式</a:t>
            </a:r>
          </a:p>
        </p:txBody>
      </p:sp>
      <p:sp>
        <p:nvSpPr>
          <p:cNvPr id="88" name="文本框 87"/>
          <p:cNvSpPr txBox="1"/>
          <p:nvPr/>
        </p:nvSpPr>
        <p:spPr>
          <a:xfrm>
            <a:off x="6425142" y="4985573"/>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89" name="组合 88"/>
          <p:cNvGrpSpPr/>
          <p:nvPr/>
        </p:nvGrpSpPr>
        <p:grpSpPr>
          <a:xfrm>
            <a:off x="6183498" y="5076255"/>
            <a:ext cx="196101" cy="196101"/>
            <a:chOff x="1389761" y="2111236"/>
            <a:chExt cx="196101" cy="196101"/>
          </a:xfrm>
        </p:grpSpPr>
        <p:sp>
          <p:nvSpPr>
            <p:cNvPr id="90" name="矩形 89"/>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92" name="文本框 91"/>
          <p:cNvSpPr txBox="1"/>
          <p:nvPr/>
        </p:nvSpPr>
        <p:spPr>
          <a:xfrm>
            <a:off x="6425142" y="5354905"/>
            <a:ext cx="3609102" cy="613822"/>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单击此处添加文本样式单击此处添加文本样式</a:t>
            </a:r>
          </a:p>
        </p:txBody>
      </p:sp>
      <p:cxnSp>
        <p:nvCxnSpPr>
          <p:cNvPr id="21" name="直接箭头连接符 20"/>
          <p:cNvCxnSpPr>
            <a:stCxn id="25" idx="5"/>
          </p:cNvCxnSpPr>
          <p:nvPr/>
        </p:nvCxnSpPr>
        <p:spPr>
          <a:xfrm flipV="1">
            <a:off x="2419793" y="2341019"/>
            <a:ext cx="1512104" cy="1"/>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flipV="1">
            <a:off x="4988065" y="2341019"/>
            <a:ext cx="1512104" cy="1"/>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flipV="1">
            <a:off x="7505573" y="2341019"/>
            <a:ext cx="1512104" cy="1"/>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5" name="文本框 94"/>
          <p:cNvSpPr txBox="1"/>
          <p:nvPr/>
        </p:nvSpPr>
        <p:spPr>
          <a:xfrm>
            <a:off x="1541145" y="2018030"/>
            <a:ext cx="673735" cy="646331"/>
          </a:xfrm>
          <a:prstGeom prst="rect">
            <a:avLst/>
          </a:prstGeom>
          <a:noFill/>
        </p:spPr>
        <p:txBody>
          <a:bodyPr wrap="square" rtlCol="0">
            <a:spAutoFit/>
          </a:bodyPr>
          <a:lstStyle/>
          <a:p>
            <a:pPr algn="ctr"/>
            <a:r>
              <a:rPr lang="zh-CN" altLang="en-US" dirty="0">
                <a:latin typeface="华文细黑" panose="02010600040101010101" pitchFamily="2" charset="-122"/>
                <a:ea typeface="华文细黑" panose="02010600040101010101" pitchFamily="2" charset="-122"/>
                <a:cs typeface="Arial" panose="020B0604020202020204" pitchFamily="34" charset="0"/>
              </a:rPr>
              <a:t>时间轴</a:t>
            </a:r>
            <a:endParaRPr lang="en-US" altLang="zh-CN" dirty="0">
              <a:latin typeface="华文细黑" panose="02010600040101010101" pitchFamily="2" charset="-122"/>
              <a:ea typeface="华文细黑" panose="02010600040101010101" pitchFamily="2" charset="-122"/>
              <a:cs typeface="Arial" panose="020B0604020202020204" pitchFamily="34" charset="0"/>
            </a:endParaRPr>
          </a:p>
        </p:txBody>
      </p:sp>
      <p:sp>
        <p:nvSpPr>
          <p:cNvPr id="96" name="文本框 95"/>
          <p:cNvSpPr txBox="1"/>
          <p:nvPr/>
        </p:nvSpPr>
        <p:spPr>
          <a:xfrm>
            <a:off x="4090414" y="2018133"/>
            <a:ext cx="659315" cy="646331"/>
          </a:xfrm>
          <a:prstGeom prst="rect">
            <a:avLst/>
          </a:prstGeom>
          <a:noFill/>
        </p:spPr>
        <p:txBody>
          <a:bodyPr wrap="square" rtlCol="0">
            <a:spAutoFit/>
          </a:bodyPr>
          <a:lstStyle/>
          <a:p>
            <a:pPr algn="ctr"/>
            <a:r>
              <a:rPr lang="zh-CN" altLang="en-US" dirty="0">
                <a:latin typeface="华文细黑" panose="02010600040101010101" pitchFamily="2" charset="-122"/>
                <a:ea typeface="华文细黑" panose="02010600040101010101" pitchFamily="2" charset="-122"/>
                <a:cs typeface="Arial" panose="020B0604020202020204" pitchFamily="34" charset="0"/>
              </a:rPr>
              <a:t>时间轴</a:t>
            </a:r>
            <a:endParaRPr lang="en-US" altLang="zh-CN" dirty="0">
              <a:latin typeface="华文细黑" panose="02010600040101010101" pitchFamily="2" charset="-122"/>
              <a:ea typeface="华文细黑" panose="02010600040101010101" pitchFamily="2" charset="-122"/>
              <a:cs typeface="Arial" panose="020B0604020202020204" pitchFamily="34" charset="0"/>
            </a:endParaRPr>
          </a:p>
        </p:txBody>
      </p:sp>
      <p:sp>
        <p:nvSpPr>
          <p:cNvPr id="97" name="文本框 96"/>
          <p:cNvSpPr txBox="1"/>
          <p:nvPr/>
        </p:nvSpPr>
        <p:spPr>
          <a:xfrm>
            <a:off x="6560820" y="2018030"/>
            <a:ext cx="883920" cy="646331"/>
          </a:xfrm>
          <a:prstGeom prst="rect">
            <a:avLst/>
          </a:prstGeom>
          <a:noFill/>
        </p:spPr>
        <p:txBody>
          <a:bodyPr wrap="square" rtlCol="0">
            <a:spAutoFit/>
          </a:bodyPr>
          <a:lstStyle/>
          <a:p>
            <a:pPr algn="ctr"/>
            <a:r>
              <a:rPr lang="zh-CN" altLang="en-US" dirty="0">
                <a:latin typeface="华文细黑" panose="02010600040101010101" pitchFamily="2" charset="-122"/>
                <a:ea typeface="华文细黑" panose="02010600040101010101" pitchFamily="2" charset="-122"/>
                <a:cs typeface="Arial" panose="020B0604020202020204" pitchFamily="34" charset="0"/>
              </a:rPr>
              <a:t>时间</a:t>
            </a:r>
            <a:endParaRPr lang="en-US" altLang="zh-CN" dirty="0">
              <a:latin typeface="华文细黑" panose="02010600040101010101" pitchFamily="2" charset="-122"/>
              <a:ea typeface="华文细黑" panose="02010600040101010101" pitchFamily="2" charset="-122"/>
              <a:cs typeface="Arial" panose="020B0604020202020204" pitchFamily="34" charset="0"/>
            </a:endParaRPr>
          </a:p>
          <a:p>
            <a:pPr algn="ctr"/>
            <a:r>
              <a:rPr lang="zh-CN" altLang="en-US" dirty="0">
                <a:latin typeface="华文细黑" panose="02010600040101010101" pitchFamily="2" charset="-122"/>
                <a:ea typeface="华文细黑" panose="02010600040101010101" pitchFamily="2" charset="-122"/>
                <a:cs typeface="Arial" panose="020B0604020202020204" pitchFamily="34" charset="0"/>
              </a:rPr>
              <a:t>轴</a:t>
            </a:r>
            <a:endParaRPr lang="en-US" altLang="zh-CN" dirty="0">
              <a:latin typeface="华文细黑" panose="02010600040101010101" pitchFamily="2" charset="-122"/>
              <a:ea typeface="华文细黑" panose="02010600040101010101" pitchFamily="2" charset="-122"/>
              <a:cs typeface="Arial" panose="020B0604020202020204" pitchFamily="34" charset="0"/>
            </a:endParaRPr>
          </a:p>
        </p:txBody>
      </p:sp>
      <p:sp>
        <p:nvSpPr>
          <p:cNvPr id="98" name="文本框 97"/>
          <p:cNvSpPr txBox="1"/>
          <p:nvPr/>
        </p:nvSpPr>
        <p:spPr>
          <a:xfrm>
            <a:off x="9069070" y="2017395"/>
            <a:ext cx="756920" cy="646331"/>
          </a:xfrm>
          <a:prstGeom prst="rect">
            <a:avLst/>
          </a:prstGeom>
          <a:noFill/>
        </p:spPr>
        <p:txBody>
          <a:bodyPr wrap="square" rtlCol="0">
            <a:spAutoFit/>
          </a:bodyPr>
          <a:lstStyle/>
          <a:p>
            <a:pPr algn="ctr"/>
            <a:r>
              <a:rPr lang="zh-CN" altLang="en-US" dirty="0">
                <a:latin typeface="华文细黑" panose="02010600040101010101" pitchFamily="2" charset="-122"/>
                <a:ea typeface="华文细黑" panose="02010600040101010101" pitchFamily="2" charset="-122"/>
                <a:cs typeface="Arial" panose="020B0604020202020204" pitchFamily="34" charset="0"/>
              </a:rPr>
              <a:t>时间轴</a:t>
            </a:r>
            <a:endParaRPr lang="en-US" altLang="zh-CN" dirty="0">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5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3000"/>
                                  </p:stCondLst>
                                  <p:childTnLst>
                                    <p:set>
                                      <p:cBhvr>
                                        <p:cTn id="11" dur="1" fill="hold">
                                          <p:stCondLst>
                                            <p:cond delay="0"/>
                                          </p:stCondLst>
                                        </p:cTn>
                                        <p:tgtEl>
                                          <p:spTgt spid="95"/>
                                        </p:tgtEl>
                                        <p:attrNameLst>
                                          <p:attrName>style.visibility</p:attrName>
                                        </p:attrNameLst>
                                      </p:cBhvr>
                                      <p:to>
                                        <p:strVal val="visible"/>
                                      </p:to>
                                    </p:set>
                                    <p:anim calcmode="lin" valueType="num">
                                      <p:cBhvr>
                                        <p:cTn id="12" dur="500" fill="hold"/>
                                        <p:tgtEl>
                                          <p:spTgt spid="95"/>
                                        </p:tgtEl>
                                        <p:attrNameLst>
                                          <p:attrName>ppt_w</p:attrName>
                                        </p:attrNameLst>
                                      </p:cBhvr>
                                      <p:tavLst>
                                        <p:tav tm="0">
                                          <p:val>
                                            <p:fltVal val="0"/>
                                          </p:val>
                                        </p:tav>
                                        <p:tav tm="100000">
                                          <p:val>
                                            <p:strVal val="#ppt_w"/>
                                          </p:val>
                                        </p:tav>
                                      </p:tavLst>
                                    </p:anim>
                                    <p:anim calcmode="lin" valueType="num">
                                      <p:cBhvr>
                                        <p:cTn id="13" dur="500" fill="hold"/>
                                        <p:tgtEl>
                                          <p:spTgt spid="95"/>
                                        </p:tgtEl>
                                        <p:attrNameLst>
                                          <p:attrName>ppt_h</p:attrName>
                                        </p:attrNameLst>
                                      </p:cBhvr>
                                      <p:tavLst>
                                        <p:tav tm="0">
                                          <p:val>
                                            <p:fltVal val="0"/>
                                          </p:val>
                                        </p:tav>
                                        <p:tav tm="100000">
                                          <p:val>
                                            <p:strVal val="#ppt_h"/>
                                          </p:val>
                                        </p:tav>
                                      </p:tavLst>
                                    </p:anim>
                                    <p:animEffect transition="in" filter="fade">
                                      <p:cBhvr>
                                        <p:cTn id="14" dur="500"/>
                                        <p:tgtEl>
                                          <p:spTgt spid="95"/>
                                        </p:tgtEl>
                                      </p:cBhvr>
                                    </p:animEffect>
                                  </p:childTnLst>
                                </p:cTn>
                              </p:par>
                              <p:par>
                                <p:cTn id="15" presetID="2" presetClass="entr" presetSubtype="8" fill="hold" nodeType="withEffect">
                                  <p:stCondLst>
                                    <p:cond delay="350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0-#ppt_w/2"/>
                                          </p:val>
                                        </p:tav>
                                        <p:tav tm="100000">
                                          <p:val>
                                            <p:strVal val="#ppt_x"/>
                                          </p:val>
                                        </p:tav>
                                      </p:tavLst>
                                    </p:anim>
                                    <p:anim calcmode="lin" valueType="num">
                                      <p:cBhvr additive="base">
                                        <p:cTn id="18" dur="500" fill="hold"/>
                                        <p:tgtEl>
                                          <p:spTgt spid="68"/>
                                        </p:tgtEl>
                                        <p:attrNameLst>
                                          <p:attrName>ppt_y</p:attrName>
                                        </p:attrNameLst>
                                      </p:cBhvr>
                                      <p:tavLst>
                                        <p:tav tm="0">
                                          <p:val>
                                            <p:strVal val="#ppt_y"/>
                                          </p:val>
                                        </p:tav>
                                        <p:tav tm="100000">
                                          <p:val>
                                            <p:strVal val="#ppt_y"/>
                                          </p:val>
                                        </p:tav>
                                      </p:tavLst>
                                    </p:anim>
                                  </p:childTnLst>
                                </p:cTn>
                              </p:par>
                              <p:par>
                                <p:cTn id="19" presetID="22" presetClass="entr" presetSubtype="8" fill="hold" grpId="0" nodeType="withEffect">
                                  <p:stCondLst>
                                    <p:cond delay="4000"/>
                                  </p:stCondLst>
                                  <p:childTnLst>
                                    <p:set>
                                      <p:cBhvr>
                                        <p:cTn id="20" dur="1" fill="hold">
                                          <p:stCondLst>
                                            <p:cond delay="0"/>
                                          </p:stCondLst>
                                        </p:cTn>
                                        <p:tgtEl>
                                          <p:spTgt spid="67"/>
                                        </p:tgtEl>
                                        <p:attrNameLst>
                                          <p:attrName>style.visibility</p:attrName>
                                        </p:attrNameLst>
                                      </p:cBhvr>
                                      <p:to>
                                        <p:strVal val="visible"/>
                                      </p:to>
                                    </p:set>
                                    <p:animEffect transition="in" filter="wipe(left)">
                                      <p:cBhvr>
                                        <p:cTn id="21" dur="500"/>
                                        <p:tgtEl>
                                          <p:spTgt spid="67"/>
                                        </p:tgtEl>
                                      </p:cBhvr>
                                    </p:animEffect>
                                  </p:childTnLst>
                                </p:cTn>
                              </p:par>
                              <p:par>
                                <p:cTn id="22" presetID="22" presetClass="entr" presetSubtype="8" fill="hold" grpId="0" nodeType="withEffect">
                                  <p:stCondLst>
                                    <p:cond delay="4500"/>
                                  </p:stCondLst>
                                  <p:childTnLst>
                                    <p:set>
                                      <p:cBhvr>
                                        <p:cTn id="23" dur="1" fill="hold">
                                          <p:stCondLst>
                                            <p:cond delay="0"/>
                                          </p:stCondLst>
                                        </p:cTn>
                                        <p:tgtEl>
                                          <p:spTgt spid="77"/>
                                        </p:tgtEl>
                                        <p:attrNameLst>
                                          <p:attrName>style.visibility</p:attrName>
                                        </p:attrNameLst>
                                      </p:cBhvr>
                                      <p:to>
                                        <p:strVal val="visible"/>
                                      </p:to>
                                    </p:set>
                                    <p:animEffect transition="in" filter="wipe(left)">
                                      <p:cBhvr>
                                        <p:cTn id="24" dur="500"/>
                                        <p:tgtEl>
                                          <p:spTgt spid="77"/>
                                        </p:tgtEl>
                                      </p:cBhvr>
                                    </p:animEffect>
                                  </p:childTnLst>
                                </p:cTn>
                              </p:par>
                              <p:par>
                                <p:cTn id="25" presetID="22" presetClass="entr" presetSubtype="8" fill="hold" nodeType="withEffect">
                                  <p:stCondLst>
                                    <p:cond delay="500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53" presetClass="entr" presetSubtype="16" fill="hold" nodeType="withEffect">
                                  <p:stCondLst>
                                    <p:cond delay="55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ppt_w</p:attrName>
                                        </p:attrNameLst>
                                      </p:cBhvr>
                                      <p:tavLst>
                                        <p:tav tm="0">
                                          <p:val>
                                            <p:fltVal val="0"/>
                                          </p:val>
                                        </p:tav>
                                        <p:tav tm="100000">
                                          <p:val>
                                            <p:strVal val="#ppt_w"/>
                                          </p:val>
                                        </p:tav>
                                      </p:tavLst>
                                    </p:anim>
                                    <p:anim calcmode="lin" valueType="num">
                                      <p:cBhvr>
                                        <p:cTn id="31" dur="500" fill="hold"/>
                                        <p:tgtEl>
                                          <p:spTgt spid="52"/>
                                        </p:tgtEl>
                                        <p:attrNameLst>
                                          <p:attrName>ppt_h</p:attrName>
                                        </p:attrNameLst>
                                      </p:cBhvr>
                                      <p:tavLst>
                                        <p:tav tm="0">
                                          <p:val>
                                            <p:fltVal val="0"/>
                                          </p:val>
                                        </p:tav>
                                        <p:tav tm="100000">
                                          <p:val>
                                            <p:strVal val="#ppt_h"/>
                                          </p:val>
                                        </p:tav>
                                      </p:tavLst>
                                    </p:anim>
                                    <p:animEffect transition="in" filter="fade">
                                      <p:cBhvr>
                                        <p:cTn id="32" dur="500"/>
                                        <p:tgtEl>
                                          <p:spTgt spid="52"/>
                                        </p:tgtEl>
                                      </p:cBhvr>
                                    </p:animEffect>
                                  </p:childTnLst>
                                </p:cTn>
                              </p:par>
                              <p:par>
                                <p:cTn id="33" presetID="53" presetClass="entr" presetSubtype="16" fill="hold" grpId="0" nodeType="withEffect">
                                  <p:stCondLst>
                                    <p:cond delay="600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par>
                                <p:cTn id="38" presetID="2" presetClass="entr" presetSubtype="8" fill="hold" nodeType="withEffect">
                                  <p:stCondLst>
                                    <p:cond delay="6500"/>
                                  </p:stCondLst>
                                  <p:childTnLst>
                                    <p:set>
                                      <p:cBhvr>
                                        <p:cTn id="39" dur="1" fill="hold">
                                          <p:stCondLst>
                                            <p:cond delay="0"/>
                                          </p:stCondLst>
                                        </p:cTn>
                                        <p:tgtEl>
                                          <p:spTgt spid="84"/>
                                        </p:tgtEl>
                                        <p:attrNameLst>
                                          <p:attrName>style.visibility</p:attrName>
                                        </p:attrNameLst>
                                      </p:cBhvr>
                                      <p:to>
                                        <p:strVal val="visible"/>
                                      </p:to>
                                    </p:set>
                                    <p:anim calcmode="lin" valueType="num">
                                      <p:cBhvr additive="base">
                                        <p:cTn id="40" dur="500" fill="hold"/>
                                        <p:tgtEl>
                                          <p:spTgt spid="84"/>
                                        </p:tgtEl>
                                        <p:attrNameLst>
                                          <p:attrName>ppt_x</p:attrName>
                                        </p:attrNameLst>
                                      </p:cBhvr>
                                      <p:tavLst>
                                        <p:tav tm="0">
                                          <p:val>
                                            <p:strVal val="0-#ppt_w/2"/>
                                          </p:val>
                                        </p:tav>
                                        <p:tav tm="100000">
                                          <p:val>
                                            <p:strVal val="#ppt_x"/>
                                          </p:val>
                                        </p:tav>
                                      </p:tavLst>
                                    </p:anim>
                                    <p:anim calcmode="lin" valueType="num">
                                      <p:cBhvr additive="base">
                                        <p:cTn id="41" dur="500" fill="hold"/>
                                        <p:tgtEl>
                                          <p:spTgt spid="84"/>
                                        </p:tgtEl>
                                        <p:attrNameLst>
                                          <p:attrName>ppt_y</p:attrName>
                                        </p:attrNameLst>
                                      </p:cBhvr>
                                      <p:tavLst>
                                        <p:tav tm="0">
                                          <p:val>
                                            <p:strVal val="#ppt_y"/>
                                          </p:val>
                                        </p:tav>
                                        <p:tav tm="100000">
                                          <p:val>
                                            <p:strVal val="#ppt_y"/>
                                          </p:val>
                                        </p:tav>
                                      </p:tavLst>
                                    </p:anim>
                                  </p:childTnLst>
                                </p:cTn>
                              </p:par>
                              <p:par>
                                <p:cTn id="42" presetID="22" presetClass="entr" presetSubtype="8" fill="hold" grpId="0" nodeType="withEffect">
                                  <p:stCondLst>
                                    <p:cond delay="7000"/>
                                  </p:stCondLst>
                                  <p:childTnLst>
                                    <p:set>
                                      <p:cBhvr>
                                        <p:cTn id="43" dur="1" fill="hold">
                                          <p:stCondLst>
                                            <p:cond delay="0"/>
                                          </p:stCondLst>
                                        </p:cTn>
                                        <p:tgtEl>
                                          <p:spTgt spid="83"/>
                                        </p:tgtEl>
                                        <p:attrNameLst>
                                          <p:attrName>style.visibility</p:attrName>
                                        </p:attrNameLst>
                                      </p:cBhvr>
                                      <p:to>
                                        <p:strVal val="visible"/>
                                      </p:to>
                                    </p:set>
                                    <p:animEffect transition="in" filter="wipe(left)">
                                      <p:cBhvr>
                                        <p:cTn id="44" dur="500"/>
                                        <p:tgtEl>
                                          <p:spTgt spid="83"/>
                                        </p:tgtEl>
                                      </p:cBhvr>
                                    </p:animEffect>
                                  </p:childTnLst>
                                </p:cTn>
                              </p:par>
                              <p:par>
                                <p:cTn id="45" presetID="22" presetClass="entr" presetSubtype="8" fill="hold" grpId="0" nodeType="withEffect">
                                  <p:stCondLst>
                                    <p:cond delay="7500"/>
                                  </p:stCondLst>
                                  <p:childTnLst>
                                    <p:set>
                                      <p:cBhvr>
                                        <p:cTn id="46" dur="1" fill="hold">
                                          <p:stCondLst>
                                            <p:cond delay="0"/>
                                          </p:stCondLst>
                                        </p:cTn>
                                        <p:tgtEl>
                                          <p:spTgt spid="87"/>
                                        </p:tgtEl>
                                        <p:attrNameLst>
                                          <p:attrName>style.visibility</p:attrName>
                                        </p:attrNameLst>
                                      </p:cBhvr>
                                      <p:to>
                                        <p:strVal val="visible"/>
                                      </p:to>
                                    </p:set>
                                    <p:animEffect transition="in" filter="wipe(left)">
                                      <p:cBhvr>
                                        <p:cTn id="47" dur="500"/>
                                        <p:tgtEl>
                                          <p:spTgt spid="87"/>
                                        </p:tgtEl>
                                      </p:cBhvr>
                                    </p:animEffect>
                                  </p:childTnLst>
                                </p:cTn>
                              </p:par>
                              <p:par>
                                <p:cTn id="48" presetID="22" presetClass="entr" presetSubtype="8" fill="hold" nodeType="withEffect">
                                  <p:stCondLst>
                                    <p:cond delay="8000"/>
                                  </p:stCondLst>
                                  <p:childTnLst>
                                    <p:set>
                                      <p:cBhvr>
                                        <p:cTn id="49" dur="1" fill="hold">
                                          <p:stCondLst>
                                            <p:cond delay="0"/>
                                          </p:stCondLst>
                                        </p:cTn>
                                        <p:tgtEl>
                                          <p:spTgt spid="93"/>
                                        </p:tgtEl>
                                        <p:attrNameLst>
                                          <p:attrName>style.visibility</p:attrName>
                                        </p:attrNameLst>
                                      </p:cBhvr>
                                      <p:to>
                                        <p:strVal val="visible"/>
                                      </p:to>
                                    </p:set>
                                    <p:animEffect transition="in" filter="wipe(left)">
                                      <p:cBhvr>
                                        <p:cTn id="50" dur="500"/>
                                        <p:tgtEl>
                                          <p:spTgt spid="93"/>
                                        </p:tgtEl>
                                      </p:cBhvr>
                                    </p:animEffect>
                                  </p:childTnLst>
                                </p:cTn>
                              </p:par>
                              <p:par>
                                <p:cTn id="51" presetID="53" presetClass="entr" presetSubtype="16" fill="hold" nodeType="withEffect">
                                  <p:stCondLst>
                                    <p:cond delay="850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grpId="0" nodeType="withEffect">
                                  <p:stCondLst>
                                    <p:cond delay="9000"/>
                                  </p:stCondLst>
                                  <p:childTnLst>
                                    <p:set>
                                      <p:cBhvr>
                                        <p:cTn id="57" dur="1" fill="hold">
                                          <p:stCondLst>
                                            <p:cond delay="0"/>
                                          </p:stCondLst>
                                        </p:cTn>
                                        <p:tgtEl>
                                          <p:spTgt spid="97"/>
                                        </p:tgtEl>
                                        <p:attrNameLst>
                                          <p:attrName>style.visibility</p:attrName>
                                        </p:attrNameLst>
                                      </p:cBhvr>
                                      <p:to>
                                        <p:strVal val="visible"/>
                                      </p:to>
                                    </p:set>
                                    <p:anim calcmode="lin" valueType="num">
                                      <p:cBhvr>
                                        <p:cTn id="58" dur="500" fill="hold"/>
                                        <p:tgtEl>
                                          <p:spTgt spid="97"/>
                                        </p:tgtEl>
                                        <p:attrNameLst>
                                          <p:attrName>ppt_w</p:attrName>
                                        </p:attrNameLst>
                                      </p:cBhvr>
                                      <p:tavLst>
                                        <p:tav tm="0">
                                          <p:val>
                                            <p:fltVal val="0"/>
                                          </p:val>
                                        </p:tav>
                                        <p:tav tm="100000">
                                          <p:val>
                                            <p:strVal val="#ppt_w"/>
                                          </p:val>
                                        </p:tav>
                                      </p:tavLst>
                                    </p:anim>
                                    <p:anim calcmode="lin" valueType="num">
                                      <p:cBhvr>
                                        <p:cTn id="59" dur="500" fill="hold"/>
                                        <p:tgtEl>
                                          <p:spTgt spid="97"/>
                                        </p:tgtEl>
                                        <p:attrNameLst>
                                          <p:attrName>ppt_h</p:attrName>
                                        </p:attrNameLst>
                                      </p:cBhvr>
                                      <p:tavLst>
                                        <p:tav tm="0">
                                          <p:val>
                                            <p:fltVal val="0"/>
                                          </p:val>
                                        </p:tav>
                                        <p:tav tm="100000">
                                          <p:val>
                                            <p:strVal val="#ppt_h"/>
                                          </p:val>
                                        </p:tav>
                                      </p:tavLst>
                                    </p:anim>
                                    <p:animEffect transition="in" filter="fade">
                                      <p:cBhvr>
                                        <p:cTn id="60" dur="500"/>
                                        <p:tgtEl>
                                          <p:spTgt spid="97"/>
                                        </p:tgtEl>
                                      </p:cBhvr>
                                    </p:animEffect>
                                  </p:childTnLst>
                                </p:cTn>
                              </p:par>
                              <p:par>
                                <p:cTn id="61" presetID="2" presetClass="entr" presetSubtype="8" fill="hold" nodeType="withEffect">
                                  <p:stCondLst>
                                    <p:cond delay="950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500" fill="hold"/>
                                        <p:tgtEl>
                                          <p:spTgt spid="79"/>
                                        </p:tgtEl>
                                        <p:attrNameLst>
                                          <p:attrName>ppt_x</p:attrName>
                                        </p:attrNameLst>
                                      </p:cBhvr>
                                      <p:tavLst>
                                        <p:tav tm="0">
                                          <p:val>
                                            <p:strVal val="0-#ppt_w/2"/>
                                          </p:val>
                                        </p:tav>
                                        <p:tav tm="100000">
                                          <p:val>
                                            <p:strVal val="#ppt_x"/>
                                          </p:val>
                                        </p:tav>
                                      </p:tavLst>
                                    </p:anim>
                                    <p:anim calcmode="lin" valueType="num">
                                      <p:cBhvr additive="base">
                                        <p:cTn id="64" dur="500" fill="hold"/>
                                        <p:tgtEl>
                                          <p:spTgt spid="79"/>
                                        </p:tgtEl>
                                        <p:attrNameLst>
                                          <p:attrName>ppt_y</p:attrName>
                                        </p:attrNameLst>
                                      </p:cBhvr>
                                      <p:tavLst>
                                        <p:tav tm="0">
                                          <p:val>
                                            <p:strVal val="#ppt_y"/>
                                          </p:val>
                                        </p:tav>
                                        <p:tav tm="100000">
                                          <p:val>
                                            <p:strVal val="#ppt_y"/>
                                          </p:val>
                                        </p:tav>
                                      </p:tavLst>
                                    </p:anim>
                                  </p:childTnLst>
                                </p:cTn>
                              </p:par>
                              <p:par>
                                <p:cTn id="65" presetID="22" presetClass="entr" presetSubtype="8" fill="hold" grpId="0" nodeType="withEffect">
                                  <p:stCondLst>
                                    <p:cond delay="10000"/>
                                  </p:stCondLst>
                                  <p:childTnLst>
                                    <p:set>
                                      <p:cBhvr>
                                        <p:cTn id="66" dur="1" fill="hold">
                                          <p:stCondLst>
                                            <p:cond delay="0"/>
                                          </p:stCondLst>
                                        </p:cTn>
                                        <p:tgtEl>
                                          <p:spTgt spid="78"/>
                                        </p:tgtEl>
                                        <p:attrNameLst>
                                          <p:attrName>style.visibility</p:attrName>
                                        </p:attrNameLst>
                                      </p:cBhvr>
                                      <p:to>
                                        <p:strVal val="visible"/>
                                      </p:to>
                                    </p:set>
                                    <p:animEffect transition="in" filter="wipe(left)">
                                      <p:cBhvr>
                                        <p:cTn id="67" dur="500"/>
                                        <p:tgtEl>
                                          <p:spTgt spid="78"/>
                                        </p:tgtEl>
                                      </p:cBhvr>
                                    </p:animEffect>
                                  </p:childTnLst>
                                </p:cTn>
                              </p:par>
                              <p:par>
                                <p:cTn id="68" presetID="22" presetClass="entr" presetSubtype="8" fill="hold" grpId="0" nodeType="withEffect">
                                  <p:stCondLst>
                                    <p:cond delay="1050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nodeType="withEffect">
                                  <p:stCondLst>
                                    <p:cond delay="11000"/>
                                  </p:stCondLst>
                                  <p:childTnLst>
                                    <p:set>
                                      <p:cBhvr>
                                        <p:cTn id="72" dur="1" fill="hold">
                                          <p:stCondLst>
                                            <p:cond delay="0"/>
                                          </p:stCondLst>
                                        </p:cTn>
                                        <p:tgtEl>
                                          <p:spTgt spid="94"/>
                                        </p:tgtEl>
                                        <p:attrNameLst>
                                          <p:attrName>style.visibility</p:attrName>
                                        </p:attrNameLst>
                                      </p:cBhvr>
                                      <p:to>
                                        <p:strVal val="visible"/>
                                      </p:to>
                                    </p:set>
                                    <p:animEffect transition="in" filter="wipe(left)">
                                      <p:cBhvr>
                                        <p:cTn id="73" dur="500"/>
                                        <p:tgtEl>
                                          <p:spTgt spid="94"/>
                                        </p:tgtEl>
                                      </p:cBhvr>
                                    </p:animEffect>
                                  </p:childTnLst>
                                </p:cTn>
                              </p:par>
                              <p:par>
                                <p:cTn id="74" presetID="53" presetClass="entr" presetSubtype="16" fill="hold" grpId="0" nodeType="withEffect">
                                  <p:stCondLst>
                                    <p:cond delay="1150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ppt_w</p:attrName>
                                        </p:attrNameLst>
                                      </p:cBhvr>
                                      <p:tavLst>
                                        <p:tav tm="0">
                                          <p:val>
                                            <p:fltVal val="0"/>
                                          </p:val>
                                        </p:tav>
                                        <p:tav tm="100000">
                                          <p:val>
                                            <p:strVal val="#ppt_w"/>
                                          </p:val>
                                        </p:tav>
                                      </p:tavLst>
                                    </p:anim>
                                    <p:anim calcmode="lin" valueType="num">
                                      <p:cBhvr>
                                        <p:cTn id="77" dur="500" fill="hold"/>
                                        <p:tgtEl>
                                          <p:spTgt spid="66"/>
                                        </p:tgtEl>
                                        <p:attrNameLst>
                                          <p:attrName>ppt_h</p:attrName>
                                        </p:attrNameLst>
                                      </p:cBhvr>
                                      <p:tavLst>
                                        <p:tav tm="0">
                                          <p:val>
                                            <p:fltVal val="0"/>
                                          </p:val>
                                        </p:tav>
                                        <p:tav tm="100000">
                                          <p:val>
                                            <p:strVal val="#ppt_h"/>
                                          </p:val>
                                        </p:tav>
                                      </p:tavLst>
                                    </p:anim>
                                    <p:animEffect transition="in" filter="fade">
                                      <p:cBhvr>
                                        <p:cTn id="78" dur="500"/>
                                        <p:tgtEl>
                                          <p:spTgt spid="66"/>
                                        </p:tgtEl>
                                      </p:cBhvr>
                                    </p:animEffect>
                                  </p:childTnLst>
                                </p:cTn>
                              </p:par>
                              <p:par>
                                <p:cTn id="79" presetID="53" presetClass="entr" presetSubtype="16" fill="hold" grpId="0" nodeType="withEffect">
                                  <p:stCondLst>
                                    <p:cond delay="12000"/>
                                  </p:stCondLst>
                                  <p:childTnLst>
                                    <p:set>
                                      <p:cBhvr>
                                        <p:cTn id="80" dur="1" fill="hold">
                                          <p:stCondLst>
                                            <p:cond delay="0"/>
                                          </p:stCondLst>
                                        </p:cTn>
                                        <p:tgtEl>
                                          <p:spTgt spid="98"/>
                                        </p:tgtEl>
                                        <p:attrNameLst>
                                          <p:attrName>style.visibility</p:attrName>
                                        </p:attrNameLst>
                                      </p:cBhvr>
                                      <p:to>
                                        <p:strVal val="visible"/>
                                      </p:to>
                                    </p:set>
                                    <p:anim calcmode="lin" valueType="num">
                                      <p:cBhvr>
                                        <p:cTn id="81" dur="500" fill="hold"/>
                                        <p:tgtEl>
                                          <p:spTgt spid="98"/>
                                        </p:tgtEl>
                                        <p:attrNameLst>
                                          <p:attrName>ppt_w</p:attrName>
                                        </p:attrNameLst>
                                      </p:cBhvr>
                                      <p:tavLst>
                                        <p:tav tm="0">
                                          <p:val>
                                            <p:fltVal val="0"/>
                                          </p:val>
                                        </p:tav>
                                        <p:tav tm="100000">
                                          <p:val>
                                            <p:strVal val="#ppt_w"/>
                                          </p:val>
                                        </p:tav>
                                      </p:tavLst>
                                    </p:anim>
                                    <p:anim calcmode="lin" valueType="num">
                                      <p:cBhvr>
                                        <p:cTn id="82" dur="500" fill="hold"/>
                                        <p:tgtEl>
                                          <p:spTgt spid="98"/>
                                        </p:tgtEl>
                                        <p:attrNameLst>
                                          <p:attrName>ppt_h</p:attrName>
                                        </p:attrNameLst>
                                      </p:cBhvr>
                                      <p:tavLst>
                                        <p:tav tm="0">
                                          <p:val>
                                            <p:fltVal val="0"/>
                                          </p:val>
                                        </p:tav>
                                        <p:tav tm="100000">
                                          <p:val>
                                            <p:strVal val="#ppt_h"/>
                                          </p:val>
                                        </p:tav>
                                      </p:tavLst>
                                    </p:anim>
                                    <p:animEffect transition="in" filter="fade">
                                      <p:cBhvr>
                                        <p:cTn id="83" dur="500"/>
                                        <p:tgtEl>
                                          <p:spTgt spid="98"/>
                                        </p:tgtEl>
                                      </p:cBhvr>
                                    </p:animEffect>
                                  </p:childTnLst>
                                </p:cTn>
                              </p:par>
                              <p:par>
                                <p:cTn id="84" presetID="2" presetClass="entr" presetSubtype="8" fill="hold" nodeType="withEffect">
                                  <p:stCondLst>
                                    <p:cond delay="12500"/>
                                  </p:stCondLst>
                                  <p:childTnLst>
                                    <p:set>
                                      <p:cBhvr>
                                        <p:cTn id="85" dur="1" fill="hold">
                                          <p:stCondLst>
                                            <p:cond delay="0"/>
                                          </p:stCondLst>
                                        </p:cTn>
                                        <p:tgtEl>
                                          <p:spTgt spid="89"/>
                                        </p:tgtEl>
                                        <p:attrNameLst>
                                          <p:attrName>style.visibility</p:attrName>
                                        </p:attrNameLst>
                                      </p:cBhvr>
                                      <p:to>
                                        <p:strVal val="visible"/>
                                      </p:to>
                                    </p:set>
                                    <p:anim calcmode="lin" valueType="num">
                                      <p:cBhvr additive="base">
                                        <p:cTn id="86" dur="500" fill="hold"/>
                                        <p:tgtEl>
                                          <p:spTgt spid="89"/>
                                        </p:tgtEl>
                                        <p:attrNameLst>
                                          <p:attrName>ppt_x</p:attrName>
                                        </p:attrNameLst>
                                      </p:cBhvr>
                                      <p:tavLst>
                                        <p:tav tm="0">
                                          <p:val>
                                            <p:strVal val="0-#ppt_w/2"/>
                                          </p:val>
                                        </p:tav>
                                        <p:tav tm="100000">
                                          <p:val>
                                            <p:strVal val="#ppt_x"/>
                                          </p:val>
                                        </p:tav>
                                      </p:tavLst>
                                    </p:anim>
                                    <p:anim calcmode="lin" valueType="num">
                                      <p:cBhvr additive="base">
                                        <p:cTn id="87" dur="500" fill="hold"/>
                                        <p:tgtEl>
                                          <p:spTgt spid="89"/>
                                        </p:tgtEl>
                                        <p:attrNameLst>
                                          <p:attrName>ppt_y</p:attrName>
                                        </p:attrNameLst>
                                      </p:cBhvr>
                                      <p:tavLst>
                                        <p:tav tm="0">
                                          <p:val>
                                            <p:strVal val="#ppt_y"/>
                                          </p:val>
                                        </p:tav>
                                        <p:tav tm="100000">
                                          <p:val>
                                            <p:strVal val="#ppt_y"/>
                                          </p:val>
                                        </p:tav>
                                      </p:tavLst>
                                    </p:anim>
                                  </p:childTnLst>
                                </p:cTn>
                              </p:par>
                              <p:par>
                                <p:cTn id="88" presetID="22" presetClass="entr" presetSubtype="8" fill="hold" grpId="0" nodeType="withEffect">
                                  <p:stCondLst>
                                    <p:cond delay="13000"/>
                                  </p:stCondLst>
                                  <p:childTnLst>
                                    <p:set>
                                      <p:cBhvr>
                                        <p:cTn id="89" dur="1" fill="hold">
                                          <p:stCondLst>
                                            <p:cond delay="0"/>
                                          </p:stCondLst>
                                        </p:cTn>
                                        <p:tgtEl>
                                          <p:spTgt spid="88"/>
                                        </p:tgtEl>
                                        <p:attrNameLst>
                                          <p:attrName>style.visibility</p:attrName>
                                        </p:attrNameLst>
                                      </p:cBhvr>
                                      <p:to>
                                        <p:strVal val="visible"/>
                                      </p:to>
                                    </p:set>
                                    <p:animEffect transition="in" filter="wipe(left)">
                                      <p:cBhvr>
                                        <p:cTn id="90" dur="500"/>
                                        <p:tgtEl>
                                          <p:spTgt spid="88"/>
                                        </p:tgtEl>
                                      </p:cBhvr>
                                    </p:animEffect>
                                  </p:childTnLst>
                                </p:cTn>
                              </p:par>
                              <p:par>
                                <p:cTn id="91" presetID="22" presetClass="entr" presetSubtype="8" fill="hold" grpId="0" nodeType="withEffect">
                                  <p:stCondLst>
                                    <p:cond delay="13500"/>
                                  </p:stCondLst>
                                  <p:childTnLst>
                                    <p:set>
                                      <p:cBhvr>
                                        <p:cTn id="92" dur="1" fill="hold">
                                          <p:stCondLst>
                                            <p:cond delay="0"/>
                                          </p:stCondLst>
                                        </p:cTn>
                                        <p:tgtEl>
                                          <p:spTgt spid="92"/>
                                        </p:tgtEl>
                                        <p:attrNameLst>
                                          <p:attrName>style.visibility</p:attrName>
                                        </p:attrNameLst>
                                      </p:cBhvr>
                                      <p:to>
                                        <p:strVal val="visible"/>
                                      </p:to>
                                    </p:set>
                                    <p:animEffect transition="in" filter="wipe(left)">
                                      <p:cBhvr>
                                        <p:cTn id="93"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p:bldP spid="77" grpId="0"/>
      <p:bldP spid="78" grpId="0"/>
      <p:bldP spid="82" grpId="0"/>
      <p:bldP spid="83" grpId="0"/>
      <p:bldP spid="87" grpId="0"/>
      <p:bldP spid="88" grpId="0"/>
      <p:bldP spid="92" grpId="0"/>
      <p:bldP spid="95" grpId="0"/>
      <p:bldP spid="96" grpId="0"/>
      <p:bldP spid="97" grpId="0"/>
      <p:bldP spid="9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8" name="组合 37"/>
          <p:cNvGrpSpPr/>
          <p:nvPr/>
        </p:nvGrpSpPr>
        <p:grpSpPr>
          <a:xfrm>
            <a:off x="1405846" y="1919588"/>
            <a:ext cx="2270804" cy="647023"/>
            <a:chOff x="1842719" y="3733547"/>
            <a:chExt cx="2270804" cy="647023"/>
          </a:xfrm>
        </p:grpSpPr>
        <p:sp>
          <p:nvSpPr>
            <p:cNvPr id="39" name="文本框 38"/>
            <p:cNvSpPr txBox="1"/>
            <p:nvPr/>
          </p:nvSpPr>
          <p:spPr>
            <a:xfrm>
              <a:off x="2084363" y="3733547"/>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40" name="组合 39"/>
            <p:cNvGrpSpPr/>
            <p:nvPr/>
          </p:nvGrpSpPr>
          <p:grpSpPr>
            <a:xfrm>
              <a:off x="1842719" y="3824229"/>
              <a:ext cx="196101" cy="196101"/>
              <a:chOff x="1389761" y="2111236"/>
              <a:chExt cx="196101" cy="196101"/>
            </a:xfrm>
          </p:grpSpPr>
          <p:sp>
            <p:nvSpPr>
              <p:cNvPr id="42" name="矩形 41"/>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1" name="文本框 40"/>
            <p:cNvSpPr txBox="1"/>
            <p:nvPr/>
          </p:nvSpPr>
          <p:spPr>
            <a:xfrm>
              <a:off x="2084363" y="4069010"/>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单击此处编辑文本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4" name="组合 43"/>
          <p:cNvGrpSpPr/>
          <p:nvPr/>
        </p:nvGrpSpPr>
        <p:grpSpPr>
          <a:xfrm>
            <a:off x="1405846" y="3555479"/>
            <a:ext cx="2270804" cy="647023"/>
            <a:chOff x="1842719" y="3733547"/>
            <a:chExt cx="2270804" cy="647023"/>
          </a:xfrm>
        </p:grpSpPr>
        <p:sp>
          <p:nvSpPr>
            <p:cNvPr id="45" name="文本框 44"/>
            <p:cNvSpPr txBox="1"/>
            <p:nvPr/>
          </p:nvSpPr>
          <p:spPr>
            <a:xfrm>
              <a:off x="2084363" y="3733547"/>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46" name="组合 45"/>
            <p:cNvGrpSpPr/>
            <p:nvPr/>
          </p:nvGrpSpPr>
          <p:grpSpPr>
            <a:xfrm>
              <a:off x="1842719" y="3824229"/>
              <a:ext cx="196101" cy="196101"/>
              <a:chOff x="1389761" y="2111236"/>
              <a:chExt cx="196101" cy="196101"/>
            </a:xfrm>
          </p:grpSpPr>
          <p:sp>
            <p:nvSpPr>
              <p:cNvPr id="48" name="矩形 47"/>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7" name="文本框 46"/>
            <p:cNvSpPr txBox="1"/>
            <p:nvPr/>
          </p:nvSpPr>
          <p:spPr>
            <a:xfrm>
              <a:off x="2084363" y="4069010"/>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单击此处编辑文本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 name="组合 49"/>
          <p:cNvGrpSpPr/>
          <p:nvPr/>
        </p:nvGrpSpPr>
        <p:grpSpPr>
          <a:xfrm>
            <a:off x="7715928" y="1919588"/>
            <a:ext cx="2270804" cy="647023"/>
            <a:chOff x="1842719" y="3733547"/>
            <a:chExt cx="2270804" cy="647023"/>
          </a:xfrm>
        </p:grpSpPr>
        <p:sp>
          <p:nvSpPr>
            <p:cNvPr id="51" name="文本框 50"/>
            <p:cNvSpPr txBox="1"/>
            <p:nvPr/>
          </p:nvSpPr>
          <p:spPr>
            <a:xfrm>
              <a:off x="2084363" y="3733547"/>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52" name="组合 51"/>
            <p:cNvGrpSpPr/>
            <p:nvPr/>
          </p:nvGrpSpPr>
          <p:grpSpPr>
            <a:xfrm>
              <a:off x="1842719" y="3824229"/>
              <a:ext cx="196101" cy="196101"/>
              <a:chOff x="1389761" y="2111236"/>
              <a:chExt cx="196101" cy="196101"/>
            </a:xfrm>
          </p:grpSpPr>
          <p:sp>
            <p:nvSpPr>
              <p:cNvPr id="54" name="矩形 53"/>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3" name="文本框 52"/>
            <p:cNvSpPr txBox="1"/>
            <p:nvPr/>
          </p:nvSpPr>
          <p:spPr>
            <a:xfrm>
              <a:off x="2084363" y="4069010"/>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单击此处编辑文本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6" name="组合 55"/>
          <p:cNvGrpSpPr/>
          <p:nvPr/>
        </p:nvGrpSpPr>
        <p:grpSpPr>
          <a:xfrm>
            <a:off x="7715928" y="3555479"/>
            <a:ext cx="2270804" cy="647023"/>
            <a:chOff x="1842719" y="3733547"/>
            <a:chExt cx="2270804" cy="647023"/>
          </a:xfrm>
        </p:grpSpPr>
        <p:sp>
          <p:nvSpPr>
            <p:cNvPr id="57" name="文本框 56"/>
            <p:cNvSpPr txBox="1"/>
            <p:nvPr/>
          </p:nvSpPr>
          <p:spPr>
            <a:xfrm>
              <a:off x="2084363" y="3733547"/>
              <a:ext cx="1613820" cy="369332"/>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此处添加标题</a:t>
              </a:r>
            </a:p>
          </p:txBody>
        </p:sp>
        <p:grpSp>
          <p:nvGrpSpPr>
            <p:cNvPr id="58" name="组合 57"/>
            <p:cNvGrpSpPr/>
            <p:nvPr/>
          </p:nvGrpSpPr>
          <p:grpSpPr>
            <a:xfrm>
              <a:off x="1842719" y="3824229"/>
              <a:ext cx="196101" cy="196101"/>
              <a:chOff x="1389761" y="2111236"/>
              <a:chExt cx="196101" cy="196101"/>
            </a:xfrm>
          </p:grpSpPr>
          <p:sp>
            <p:nvSpPr>
              <p:cNvPr id="60" name="矩形 59"/>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9" name="文本框 58"/>
            <p:cNvSpPr txBox="1"/>
            <p:nvPr/>
          </p:nvSpPr>
          <p:spPr>
            <a:xfrm>
              <a:off x="2084363" y="4069010"/>
              <a:ext cx="2029160" cy="311560"/>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单击此处编辑文本</a:t>
              </a:r>
              <a:r>
                <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67" name="文本框 66"/>
          <p:cNvSpPr txBox="1"/>
          <p:nvPr/>
        </p:nvSpPr>
        <p:spPr>
          <a:xfrm>
            <a:off x="5030486" y="2819699"/>
            <a:ext cx="1295234" cy="830997"/>
          </a:xfrm>
          <a:prstGeom prst="rect">
            <a:avLst/>
          </a:prstGeom>
          <a:noFill/>
        </p:spPr>
        <p:txBody>
          <a:bodyPr wrap="square" rtlCol="0">
            <a:spAutoFit/>
          </a:bodyPr>
          <a:lstStyle/>
          <a:p>
            <a:pPr algn="ct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标题</a:t>
            </a:r>
            <a:endParaRPr lang="en-US" altLang="zh-CN"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 name="组合 2"/>
          <p:cNvGrpSpPr/>
          <p:nvPr/>
        </p:nvGrpSpPr>
        <p:grpSpPr>
          <a:xfrm>
            <a:off x="4159734" y="1715038"/>
            <a:ext cx="1701453" cy="1576035"/>
            <a:chOff x="4159734" y="1715038"/>
            <a:chExt cx="1701453" cy="1576035"/>
          </a:xfrm>
        </p:grpSpPr>
        <p:sp>
          <p:nvSpPr>
            <p:cNvPr id="35" name="Freeform 11"/>
            <p:cNvSpPr>
              <a:spLocks noChangeAspect="1"/>
            </p:cNvSpPr>
            <p:nvPr/>
          </p:nvSpPr>
          <p:spPr bwMode="auto">
            <a:xfrm>
              <a:off x="4159734" y="1715038"/>
              <a:ext cx="1701453" cy="1576035"/>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tx1"/>
            </a:solidFill>
            <a:ln>
              <a:noFill/>
            </a:ln>
            <a:effectLst/>
          </p:spPr>
          <p:txBody>
            <a:bodyPr/>
            <a:lstStyle/>
            <a:p>
              <a:endParaRPr lang="zh-CN" altLang="en-US"/>
            </a:p>
          </p:txBody>
        </p:sp>
        <p:sp>
          <p:nvSpPr>
            <p:cNvPr id="68" name="文本框 67"/>
            <p:cNvSpPr txBox="1"/>
            <p:nvPr/>
          </p:nvSpPr>
          <p:spPr>
            <a:xfrm>
              <a:off x="4556969" y="2241670"/>
              <a:ext cx="640852" cy="369332"/>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p>
          </p:txBody>
        </p:sp>
      </p:grpSp>
      <p:grpSp>
        <p:nvGrpSpPr>
          <p:cNvPr id="4" name="组合 3"/>
          <p:cNvGrpSpPr/>
          <p:nvPr/>
        </p:nvGrpSpPr>
        <p:grpSpPr>
          <a:xfrm>
            <a:off x="5707807" y="1713849"/>
            <a:ext cx="1498135" cy="1725907"/>
            <a:chOff x="5707807" y="1713849"/>
            <a:chExt cx="1498135" cy="1725907"/>
          </a:xfrm>
        </p:grpSpPr>
        <p:sp>
          <p:nvSpPr>
            <p:cNvPr id="33" name="Freeform 10"/>
            <p:cNvSpPr>
              <a:spLocks noChangeAspect="1"/>
            </p:cNvSpPr>
            <p:nvPr/>
          </p:nvSpPr>
          <p:spPr bwMode="auto">
            <a:xfrm>
              <a:off x="5707807" y="1713849"/>
              <a:ext cx="1498135" cy="172590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solidFill>
            <a:ln>
              <a:noFill/>
            </a:ln>
            <a:effectLst/>
          </p:spPr>
          <p:txBody>
            <a:bodyPr/>
            <a:lstStyle/>
            <a:p>
              <a:endParaRPr lang="zh-CN" altLang="en-US" dirty="0"/>
            </a:p>
          </p:txBody>
        </p:sp>
        <p:sp>
          <p:nvSpPr>
            <p:cNvPr id="69" name="文本框 68"/>
            <p:cNvSpPr txBox="1"/>
            <p:nvPr/>
          </p:nvSpPr>
          <p:spPr>
            <a:xfrm>
              <a:off x="6207098" y="2241670"/>
              <a:ext cx="640852" cy="369332"/>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p>
          </p:txBody>
        </p:sp>
      </p:grpSp>
      <p:grpSp>
        <p:nvGrpSpPr>
          <p:cNvPr id="7" name="组合 6"/>
          <p:cNvGrpSpPr/>
          <p:nvPr/>
        </p:nvGrpSpPr>
        <p:grpSpPr>
          <a:xfrm>
            <a:off x="5556804" y="3291073"/>
            <a:ext cx="1646760" cy="1466605"/>
            <a:chOff x="5556804" y="3291073"/>
            <a:chExt cx="1646760" cy="1466605"/>
          </a:xfrm>
        </p:grpSpPr>
        <p:sp>
          <p:nvSpPr>
            <p:cNvPr id="37" name="Freeform 13"/>
            <p:cNvSpPr>
              <a:spLocks noChangeAspect="1"/>
            </p:cNvSpPr>
            <p:nvPr/>
          </p:nvSpPr>
          <p:spPr bwMode="auto">
            <a:xfrm>
              <a:off x="5556804" y="3291073"/>
              <a:ext cx="1646760" cy="1466605"/>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tx1"/>
            </a:solidFill>
            <a:ln>
              <a:noFill/>
            </a:ln>
            <a:effectLst/>
          </p:spPr>
          <p:txBody>
            <a:bodyPr/>
            <a:lstStyle/>
            <a:p>
              <a:endParaRPr lang="zh-CN" altLang="en-US"/>
            </a:p>
          </p:txBody>
        </p:sp>
        <p:sp>
          <p:nvSpPr>
            <p:cNvPr id="70" name="文本框 69"/>
            <p:cNvSpPr txBox="1"/>
            <p:nvPr/>
          </p:nvSpPr>
          <p:spPr>
            <a:xfrm>
              <a:off x="6207098" y="3884868"/>
              <a:ext cx="640852" cy="369332"/>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p>
          </p:txBody>
        </p:sp>
      </p:grpSp>
      <p:grpSp>
        <p:nvGrpSpPr>
          <p:cNvPr id="8" name="组合 7"/>
          <p:cNvGrpSpPr/>
          <p:nvPr/>
        </p:nvGrpSpPr>
        <p:grpSpPr>
          <a:xfrm>
            <a:off x="4165679" y="3137633"/>
            <a:ext cx="1539750" cy="1622424"/>
            <a:chOff x="4165679" y="3137633"/>
            <a:chExt cx="1539750" cy="1622424"/>
          </a:xfrm>
        </p:grpSpPr>
        <p:sp>
          <p:nvSpPr>
            <p:cNvPr id="36" name="Freeform 12"/>
            <p:cNvSpPr>
              <a:spLocks noChangeAspect="1"/>
            </p:cNvSpPr>
            <p:nvPr/>
          </p:nvSpPr>
          <p:spPr bwMode="auto">
            <a:xfrm>
              <a:off x="4165679" y="3137633"/>
              <a:ext cx="1539750" cy="162242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solidFill>
            <a:ln>
              <a:noFill/>
            </a:ln>
            <a:effectLst/>
          </p:spPr>
          <p:txBody>
            <a:bodyPr/>
            <a:lstStyle/>
            <a:p>
              <a:endParaRPr lang="zh-CN" altLang="en-US"/>
            </a:p>
          </p:txBody>
        </p:sp>
        <p:sp>
          <p:nvSpPr>
            <p:cNvPr id="71" name="文本框 70"/>
            <p:cNvSpPr txBox="1"/>
            <p:nvPr/>
          </p:nvSpPr>
          <p:spPr>
            <a:xfrm>
              <a:off x="4556969" y="3884868"/>
              <a:ext cx="640852" cy="369332"/>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04</a:t>
              </a:r>
            </a:p>
          </p:txBody>
        </p:sp>
      </p:grpSp>
      <p:grpSp>
        <p:nvGrpSpPr>
          <p:cNvPr id="6" name="组合 5"/>
          <p:cNvGrpSpPr/>
          <p:nvPr/>
        </p:nvGrpSpPr>
        <p:grpSpPr>
          <a:xfrm>
            <a:off x="5334728" y="5391724"/>
            <a:ext cx="666200" cy="203550"/>
            <a:chOff x="3449924" y="5320904"/>
            <a:chExt cx="666200" cy="203550"/>
          </a:xfrm>
        </p:grpSpPr>
        <p:sp>
          <p:nvSpPr>
            <p:cNvPr id="74" name="Freeform 9"/>
            <p:cNvSpPr/>
            <p:nvPr/>
          </p:nvSpPr>
          <p:spPr bwMode="auto">
            <a:xfrm>
              <a:off x="3676650" y="5320904"/>
              <a:ext cx="212747" cy="20355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5" name="Freeform 9"/>
            <p:cNvSpPr/>
            <p:nvPr/>
          </p:nvSpPr>
          <p:spPr bwMode="auto">
            <a:xfrm>
              <a:off x="3449924" y="5347474"/>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6" name="Freeform 9"/>
            <p:cNvSpPr/>
            <p:nvPr/>
          </p:nvSpPr>
          <p:spPr bwMode="auto">
            <a:xfrm>
              <a:off x="3958918" y="5347474"/>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gr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1" fill="hold"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1" fill="hold" nodeType="withEffect">
                                  <p:stCondLst>
                                    <p:cond delay="350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2" fill="hold" nodeType="withEffect">
                                  <p:stCondLst>
                                    <p:cond delay="400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53" presetClass="entr" presetSubtype="16" fill="hold" grpId="0" nodeType="withEffect">
                                  <p:stCondLst>
                                    <p:cond delay="400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animEffect transition="in" filter="fade">
                                      <p:cBhvr>
                                        <p:cTn id="21" dur="500"/>
                                        <p:tgtEl>
                                          <p:spTgt spid="67"/>
                                        </p:tgtEl>
                                      </p:cBhvr>
                                    </p:animEffect>
                                  </p:childTnLst>
                                </p:cTn>
                              </p:par>
                              <p:par>
                                <p:cTn id="22" presetID="42" presetClass="entr" presetSubtype="0" fill="hold" nodeType="withEffect">
                                  <p:stCondLst>
                                    <p:cond delay="450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500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450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1000"/>
                                        <p:tgtEl>
                                          <p:spTgt spid="50"/>
                                        </p:tgtEl>
                                      </p:cBhvr>
                                    </p:animEffect>
                                    <p:anim calcmode="lin" valueType="num">
                                      <p:cBhvr>
                                        <p:cTn id="35" dur="1000" fill="hold"/>
                                        <p:tgtEl>
                                          <p:spTgt spid="50"/>
                                        </p:tgtEl>
                                        <p:attrNameLst>
                                          <p:attrName>ppt_x</p:attrName>
                                        </p:attrNameLst>
                                      </p:cBhvr>
                                      <p:tavLst>
                                        <p:tav tm="0">
                                          <p:val>
                                            <p:strVal val="#ppt_x"/>
                                          </p:val>
                                        </p:tav>
                                        <p:tav tm="100000">
                                          <p:val>
                                            <p:strVal val="#ppt_x"/>
                                          </p:val>
                                        </p:tav>
                                      </p:tavLst>
                                    </p:anim>
                                    <p:anim calcmode="lin" valueType="num">
                                      <p:cBhvr>
                                        <p:cTn id="36" dur="1000" fill="hold"/>
                                        <p:tgtEl>
                                          <p:spTgt spid="5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1000"/>
                                        <p:tgtEl>
                                          <p:spTgt spid="56"/>
                                        </p:tgtEl>
                                      </p:cBhvr>
                                    </p:animEffect>
                                    <p:anim calcmode="lin" valueType="num">
                                      <p:cBhvr>
                                        <p:cTn id="40" dur="1000" fill="hold"/>
                                        <p:tgtEl>
                                          <p:spTgt spid="56"/>
                                        </p:tgtEl>
                                        <p:attrNameLst>
                                          <p:attrName>ppt_x</p:attrName>
                                        </p:attrNameLst>
                                      </p:cBhvr>
                                      <p:tavLst>
                                        <p:tav tm="0">
                                          <p:val>
                                            <p:strVal val="#ppt_x"/>
                                          </p:val>
                                        </p:tav>
                                        <p:tav tm="100000">
                                          <p:val>
                                            <p:strVal val="#ppt_x"/>
                                          </p:val>
                                        </p:tav>
                                      </p:tavLst>
                                    </p:anim>
                                    <p:anim calcmode="lin" valueType="num">
                                      <p:cBhvr>
                                        <p:cTn id="41" dur="1000" fill="hold"/>
                                        <p:tgtEl>
                                          <p:spTgt spid="56"/>
                                        </p:tgtEl>
                                        <p:attrNameLst>
                                          <p:attrName>ppt_y</p:attrName>
                                        </p:attrNameLst>
                                      </p:cBhvr>
                                      <p:tavLst>
                                        <p:tav tm="0">
                                          <p:val>
                                            <p:strVal val="#ppt_y+.1"/>
                                          </p:val>
                                        </p:tav>
                                        <p:tav tm="100000">
                                          <p:val>
                                            <p:strVal val="#ppt_y"/>
                                          </p:val>
                                        </p:tav>
                                      </p:tavLst>
                                    </p:anim>
                                  </p:childTnLst>
                                </p:cTn>
                              </p:par>
                              <p:par>
                                <p:cTn id="42" presetID="53" presetClass="entr" presetSubtype="16" fill="hold" nodeType="withEffect">
                                  <p:stCondLst>
                                    <p:cond delay="550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参考文献</a:t>
            </a:r>
          </a:p>
        </p:txBody>
      </p:sp>
      <p:sp>
        <p:nvSpPr>
          <p:cNvPr id="14" name="文本框 13"/>
          <p:cNvSpPr txBox="1"/>
          <p:nvPr/>
        </p:nvSpPr>
        <p:spPr>
          <a:xfrm>
            <a:off x="1302656" y="1621524"/>
            <a:ext cx="8730343" cy="329321"/>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[1] </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endParaRPr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16" name="文本框 15"/>
          <p:cNvSpPr txBox="1"/>
          <p:nvPr/>
        </p:nvSpPr>
        <p:spPr>
          <a:xfrm>
            <a:off x="1302656" y="2119377"/>
            <a:ext cx="8730343" cy="329321"/>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[2]</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p>
        </p:txBody>
      </p:sp>
      <p:sp>
        <p:nvSpPr>
          <p:cNvPr id="17" name="文本框 16"/>
          <p:cNvSpPr txBox="1"/>
          <p:nvPr/>
        </p:nvSpPr>
        <p:spPr>
          <a:xfrm>
            <a:off x="1302656" y="2617230"/>
            <a:ext cx="8730343" cy="566309"/>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[3]</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p>
          <a:p>
            <a:pPr algn="just">
              <a:lnSpc>
                <a:spcPct val="110000"/>
              </a:lnSpc>
            </a:pPr>
            <a:endParaRPr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19" name="文本框 18"/>
          <p:cNvSpPr txBox="1"/>
          <p:nvPr/>
        </p:nvSpPr>
        <p:spPr>
          <a:xfrm>
            <a:off x="1302656" y="5430183"/>
            <a:ext cx="8730343" cy="327660"/>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  .............</a:t>
            </a:r>
          </a:p>
        </p:txBody>
      </p:sp>
      <p:sp>
        <p:nvSpPr>
          <p:cNvPr id="81" name="文本框 80"/>
          <p:cNvSpPr txBox="1"/>
          <p:nvPr/>
        </p:nvSpPr>
        <p:spPr>
          <a:xfrm>
            <a:off x="1302656" y="4975869"/>
            <a:ext cx="8730343" cy="329321"/>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[8]</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p>
        </p:txBody>
      </p:sp>
      <p:sp>
        <p:nvSpPr>
          <p:cNvPr id="82" name="文本框 81"/>
          <p:cNvSpPr txBox="1"/>
          <p:nvPr/>
        </p:nvSpPr>
        <p:spPr>
          <a:xfrm>
            <a:off x="1302656" y="4521558"/>
            <a:ext cx="8730343" cy="564515"/>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[7]</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p>
          <a:p>
            <a:pPr algn="just">
              <a:lnSpc>
                <a:spcPct val="110000"/>
              </a:lnSpc>
            </a:pPr>
            <a:endParaRPr lang="en-US" altLang="zh-CN"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3" name="文本框 82"/>
          <p:cNvSpPr txBox="1"/>
          <p:nvPr/>
        </p:nvSpPr>
        <p:spPr>
          <a:xfrm>
            <a:off x="1302656" y="4067247"/>
            <a:ext cx="8730343" cy="329321"/>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[6]</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p>
        </p:txBody>
      </p:sp>
      <p:sp>
        <p:nvSpPr>
          <p:cNvPr id="84" name="文本框 83"/>
          <p:cNvSpPr txBox="1"/>
          <p:nvPr/>
        </p:nvSpPr>
        <p:spPr>
          <a:xfrm>
            <a:off x="1302656" y="3115083"/>
            <a:ext cx="8730343" cy="566309"/>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[4]</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p>
          <a:p>
            <a:pPr algn="just">
              <a:lnSpc>
                <a:spcPct val="110000"/>
              </a:lnSpc>
            </a:pPr>
            <a:endParaRPr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5" name="文本框 84"/>
          <p:cNvSpPr txBox="1"/>
          <p:nvPr/>
        </p:nvSpPr>
        <p:spPr>
          <a:xfrm>
            <a:off x="1302656" y="3612936"/>
            <a:ext cx="8730343" cy="564515"/>
          </a:xfrm>
          <a:prstGeom prst="rect">
            <a:avLst/>
          </a:prstGeom>
          <a:noFill/>
        </p:spPr>
        <p:txBody>
          <a:bodyPr wrap="square" rtlCol="0">
            <a:spAutoFit/>
          </a:bodyPr>
          <a:lstStyle/>
          <a:p>
            <a:pPr algn="just">
              <a:lnSpc>
                <a:spcPct val="110000"/>
              </a:lnSpc>
            </a:pPr>
            <a:r>
              <a:rPr lang="en-US" altLang="zh-CN" sz="1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[5]</a:t>
            </a: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这里填写你的主要参考文献</a:t>
            </a:r>
          </a:p>
          <a:p>
            <a:pPr algn="just">
              <a:lnSpc>
                <a:spcPct val="110000"/>
              </a:lnSpc>
            </a:pPr>
            <a:endParaRPr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50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1000"/>
                                        <p:tgtEl>
                                          <p:spTgt spid="82"/>
                                        </p:tgtEl>
                                      </p:cBhvr>
                                    </p:animEffect>
                                    <p:anim calcmode="lin" valueType="num">
                                      <p:cBhvr>
                                        <p:cTn id="33" dur="1000" fill="hold"/>
                                        <p:tgtEl>
                                          <p:spTgt spid="82"/>
                                        </p:tgtEl>
                                        <p:attrNameLst>
                                          <p:attrName>ppt_x</p:attrName>
                                        </p:attrNameLst>
                                      </p:cBhvr>
                                      <p:tavLst>
                                        <p:tav tm="0">
                                          <p:val>
                                            <p:strVal val="#ppt_x"/>
                                          </p:val>
                                        </p:tav>
                                        <p:tav tm="100000">
                                          <p:val>
                                            <p:strVal val="#ppt_x"/>
                                          </p:val>
                                        </p:tav>
                                      </p:tavLst>
                                    </p:anim>
                                    <p:anim calcmode="lin" valueType="num">
                                      <p:cBhvr>
                                        <p:cTn id="34" dur="1000" fill="hold"/>
                                        <p:tgtEl>
                                          <p:spTgt spid="8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1000"/>
                                        <p:tgtEl>
                                          <p:spTgt spid="83"/>
                                        </p:tgtEl>
                                      </p:cBhvr>
                                    </p:animEffect>
                                    <p:anim calcmode="lin" valueType="num">
                                      <p:cBhvr>
                                        <p:cTn id="38" dur="1000" fill="hold"/>
                                        <p:tgtEl>
                                          <p:spTgt spid="83"/>
                                        </p:tgtEl>
                                        <p:attrNameLst>
                                          <p:attrName>ppt_x</p:attrName>
                                        </p:attrNameLst>
                                      </p:cBhvr>
                                      <p:tavLst>
                                        <p:tav tm="0">
                                          <p:val>
                                            <p:strVal val="#ppt_x"/>
                                          </p:val>
                                        </p:tav>
                                        <p:tav tm="100000">
                                          <p:val>
                                            <p:strVal val="#ppt_x"/>
                                          </p:val>
                                        </p:tav>
                                      </p:tavLst>
                                    </p:anim>
                                    <p:anim calcmode="lin" valueType="num">
                                      <p:cBhvr>
                                        <p:cTn id="39" dur="1000" fill="hold"/>
                                        <p:tgtEl>
                                          <p:spTgt spid="8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1000"/>
                                        <p:tgtEl>
                                          <p:spTgt spid="84"/>
                                        </p:tgtEl>
                                      </p:cBhvr>
                                    </p:animEffect>
                                    <p:anim calcmode="lin" valueType="num">
                                      <p:cBhvr>
                                        <p:cTn id="43" dur="1000" fill="hold"/>
                                        <p:tgtEl>
                                          <p:spTgt spid="84"/>
                                        </p:tgtEl>
                                        <p:attrNameLst>
                                          <p:attrName>ppt_x</p:attrName>
                                        </p:attrNameLst>
                                      </p:cBhvr>
                                      <p:tavLst>
                                        <p:tav tm="0">
                                          <p:val>
                                            <p:strVal val="#ppt_x"/>
                                          </p:val>
                                        </p:tav>
                                        <p:tav tm="100000">
                                          <p:val>
                                            <p:strVal val="#ppt_x"/>
                                          </p:val>
                                        </p:tav>
                                      </p:tavLst>
                                    </p:anim>
                                    <p:anim calcmode="lin" valueType="num">
                                      <p:cBhvr>
                                        <p:cTn id="44" dur="1000" fill="hold"/>
                                        <p:tgtEl>
                                          <p:spTgt spid="8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450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1000"/>
                                        <p:tgtEl>
                                          <p:spTgt spid="85"/>
                                        </p:tgtEl>
                                      </p:cBhvr>
                                    </p:animEffect>
                                    <p:anim calcmode="lin" valueType="num">
                                      <p:cBhvr>
                                        <p:cTn id="48" dur="1000" fill="hold"/>
                                        <p:tgtEl>
                                          <p:spTgt spid="85"/>
                                        </p:tgtEl>
                                        <p:attrNameLst>
                                          <p:attrName>ppt_x</p:attrName>
                                        </p:attrNameLst>
                                      </p:cBhvr>
                                      <p:tavLst>
                                        <p:tav tm="0">
                                          <p:val>
                                            <p:strVal val="#ppt_x"/>
                                          </p:val>
                                        </p:tav>
                                        <p:tav tm="100000">
                                          <p:val>
                                            <p:strVal val="#ppt_x"/>
                                          </p:val>
                                        </p:tav>
                                      </p:tavLst>
                                    </p:anim>
                                    <p:anim calcmode="lin" valueType="num">
                                      <p:cBhvr>
                                        <p:cTn id="49"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9" grpId="0"/>
      <p:bldP spid="81" grpId="0"/>
      <p:bldP spid="82" grpId="0"/>
      <p:bldP spid="83" grpId="0"/>
      <p:bldP spid="84" grpId="0"/>
      <p:bldP spid="8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 name="矩形 12"/>
          <p:cNvSpPr/>
          <p:nvPr/>
        </p:nvSpPr>
        <p:spPr>
          <a:xfrm>
            <a:off x="0" y="1412875"/>
            <a:ext cx="12192000" cy="2609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02759" y="1976438"/>
            <a:ext cx="3986483" cy="1482725"/>
            <a:chOff x="2682875" y="2071687"/>
            <a:chExt cx="3986483" cy="1482725"/>
          </a:xfrm>
        </p:grpSpPr>
        <p:sp>
          <p:nvSpPr>
            <p:cNvPr id="3" name="TextBox 1"/>
            <p:cNvSpPr txBox="1">
              <a:spLocks noChangeArrowheads="1"/>
            </p:cNvSpPr>
            <p:nvPr/>
          </p:nvSpPr>
          <p:spPr bwMode="auto">
            <a:xfrm>
              <a:off x="2682875" y="2311106"/>
              <a:ext cx="35253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6000" b="1" dirty="0">
                  <a:solidFill>
                    <a:schemeClr val="accent1"/>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5186633" y="2071687"/>
              <a:ext cx="1482725" cy="1482725"/>
            </a:xfrm>
            <a:prstGeom prst="blockArc">
              <a:avLst>
                <a:gd name="adj1" fmla="val 5502533"/>
                <a:gd name="adj2" fmla="val 1980318"/>
                <a:gd name="adj3" fmla="val 1053"/>
              </a:avLst>
            </a:prstGeom>
            <a:solidFill>
              <a:srgbClr val="C00000"/>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 name="TextBox 8"/>
            <p:cNvSpPr txBox="1">
              <a:spLocks noChangeArrowheads="1"/>
            </p:cNvSpPr>
            <p:nvPr/>
          </p:nvSpPr>
          <p:spPr bwMode="auto">
            <a:xfrm>
              <a:off x="2830513" y="3155950"/>
              <a:ext cx="2478466"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dist" eaLnBrk="1" hangingPunct="1">
                <a:defRPr/>
              </a:pPr>
              <a:r>
                <a:rPr lang="zh-CN" altLang="en-US" sz="1800" dirty="0">
                  <a:latin typeface="微软雅黑" panose="020B0503020204020204" pitchFamily="34" charset="-122"/>
                  <a:ea typeface="微软雅黑" panose="020B0503020204020204" pitchFamily="34" charset="-122"/>
                </a:rPr>
                <a:t>敬请各位老师指导</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孙振宇</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中国科学技术大学</a:t>
            </a:r>
          </a:p>
        </p:txBody>
      </p:sp>
      <p:pic>
        <p:nvPicPr>
          <p:cNvPr id="6" name="图片 5" descr="图片包含 黑色, 文字&#10;&#10;描述已自动生成">
            <a:extLst>
              <a:ext uri="{FF2B5EF4-FFF2-40B4-BE49-F238E27FC236}">
                <a16:creationId xmlns:a16="http://schemas.microsoft.com/office/drawing/2014/main" id="{BA1CFB9F-3DF5-43C6-9E6A-49F3556F47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3709421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6B3D260-5B73-4BE2-836E-FBEDB6CADE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1656" y="3622381"/>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研究背景</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2399" y="2573020"/>
            <a:ext cx="1480846" cy="1831975"/>
          </a:xfrm>
          <a:custGeom>
            <a:avLst/>
            <a:gdLst>
              <a:gd name="connsiteX0" fmla="*/ 0 w 2754432"/>
              <a:gd name="connsiteY0" fmla="*/ 0 h 1831825"/>
              <a:gd name="connsiteX1" fmla="*/ 2754432 w 2754432"/>
              <a:gd name="connsiteY1" fmla="*/ 0 h 1831825"/>
              <a:gd name="connsiteX2" fmla="*/ 2754432 w 2754432"/>
              <a:gd name="connsiteY2" fmla="*/ 1831825 h 1831825"/>
              <a:gd name="connsiteX3" fmla="*/ 0 w 2754432"/>
              <a:gd name="connsiteY3" fmla="*/ 1831825 h 1831825"/>
            </a:gdLst>
            <a:ahLst/>
            <a:cxnLst>
              <a:cxn ang="0">
                <a:pos x="connsiteX0" y="connsiteY0"/>
              </a:cxn>
              <a:cxn ang="0">
                <a:pos x="connsiteX1" y="connsiteY1"/>
              </a:cxn>
              <a:cxn ang="0">
                <a:pos x="connsiteX2" y="connsiteY2"/>
              </a:cxn>
              <a:cxn ang="0">
                <a:pos x="connsiteX3" y="connsiteY3"/>
              </a:cxn>
            </a:cxnLst>
            <a:rect l="l" t="t" r="r" b="b"/>
            <a:pathLst>
              <a:path w="2754432" h="1831825">
                <a:moveTo>
                  <a:pt x="0" y="0"/>
                </a:moveTo>
                <a:lnTo>
                  <a:pt x="2754432" y="0"/>
                </a:lnTo>
                <a:lnTo>
                  <a:pt x="2754432" y="1831825"/>
                </a:lnTo>
                <a:lnTo>
                  <a:pt x="0" y="1831825"/>
                </a:lnTo>
                <a:close/>
              </a:path>
            </a:pathLst>
          </a:custGeom>
        </p:spPr>
      </p:pic>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3684" y="2573020"/>
            <a:ext cx="1480846" cy="1831975"/>
          </a:xfrm>
          <a:custGeom>
            <a:avLst/>
            <a:gdLst>
              <a:gd name="connsiteX0" fmla="*/ 0 w 2754432"/>
              <a:gd name="connsiteY0" fmla="*/ 0 h 1831825"/>
              <a:gd name="connsiteX1" fmla="*/ 2754432 w 2754432"/>
              <a:gd name="connsiteY1" fmla="*/ 0 h 1831825"/>
              <a:gd name="connsiteX2" fmla="*/ 2754432 w 2754432"/>
              <a:gd name="connsiteY2" fmla="*/ 1831825 h 1831825"/>
              <a:gd name="connsiteX3" fmla="*/ 0 w 2754432"/>
              <a:gd name="connsiteY3" fmla="*/ 1831825 h 1831825"/>
            </a:gdLst>
            <a:ahLst/>
            <a:cxnLst>
              <a:cxn ang="0">
                <a:pos x="connsiteX0" y="connsiteY0"/>
              </a:cxn>
              <a:cxn ang="0">
                <a:pos x="connsiteX1" y="connsiteY1"/>
              </a:cxn>
              <a:cxn ang="0">
                <a:pos x="connsiteX2" y="connsiteY2"/>
              </a:cxn>
              <a:cxn ang="0">
                <a:pos x="connsiteX3" y="connsiteY3"/>
              </a:cxn>
            </a:cxnLst>
            <a:rect l="l" t="t" r="r" b="b"/>
            <a:pathLst>
              <a:path w="2754432" h="1831825">
                <a:moveTo>
                  <a:pt x="0" y="0"/>
                </a:moveTo>
                <a:lnTo>
                  <a:pt x="2754432" y="0"/>
                </a:lnTo>
                <a:lnTo>
                  <a:pt x="2754432" y="1831825"/>
                </a:lnTo>
                <a:lnTo>
                  <a:pt x="0" y="1831825"/>
                </a:lnTo>
                <a:close/>
              </a:path>
            </a:pathLst>
          </a:custGeom>
        </p:spPr>
      </p:pic>
      <p:sp>
        <p:nvSpPr>
          <p:cNvPr id="2" name="标题 1"/>
          <p:cNvSpPr>
            <a:spLocks noGrp="1"/>
          </p:cNvSpPr>
          <p:nvPr>
            <p:ph type="title"/>
          </p:nvPr>
        </p:nvSpPr>
        <p:spPr/>
        <p:txBody>
          <a:bodyPr/>
          <a:lstStyle/>
          <a:p>
            <a:r>
              <a:rPr lang="zh-CN" altLang="en-US" dirty="0"/>
              <a:t>单击此处添加标题</a:t>
            </a:r>
          </a:p>
        </p:txBody>
      </p:sp>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6797" y="2573020"/>
            <a:ext cx="1480846" cy="1831975"/>
          </a:xfrm>
          <a:custGeom>
            <a:avLst/>
            <a:gdLst>
              <a:gd name="connsiteX0" fmla="*/ 0 w 2754432"/>
              <a:gd name="connsiteY0" fmla="*/ 0 h 1831825"/>
              <a:gd name="connsiteX1" fmla="*/ 2754432 w 2754432"/>
              <a:gd name="connsiteY1" fmla="*/ 0 h 1831825"/>
              <a:gd name="connsiteX2" fmla="*/ 2754432 w 2754432"/>
              <a:gd name="connsiteY2" fmla="*/ 1831825 h 1831825"/>
              <a:gd name="connsiteX3" fmla="*/ 0 w 2754432"/>
              <a:gd name="connsiteY3" fmla="*/ 1831825 h 1831825"/>
            </a:gdLst>
            <a:ahLst/>
            <a:cxnLst>
              <a:cxn ang="0">
                <a:pos x="connsiteX0" y="connsiteY0"/>
              </a:cxn>
              <a:cxn ang="0">
                <a:pos x="connsiteX1" y="connsiteY1"/>
              </a:cxn>
              <a:cxn ang="0">
                <a:pos x="connsiteX2" y="connsiteY2"/>
              </a:cxn>
              <a:cxn ang="0">
                <a:pos x="connsiteX3" y="connsiteY3"/>
              </a:cxn>
            </a:cxnLst>
            <a:rect l="l" t="t" r="r" b="b"/>
            <a:pathLst>
              <a:path w="2754432" h="1831825">
                <a:moveTo>
                  <a:pt x="0" y="0"/>
                </a:moveTo>
                <a:lnTo>
                  <a:pt x="2754432" y="0"/>
                </a:lnTo>
                <a:lnTo>
                  <a:pt x="2754432" y="1831825"/>
                </a:lnTo>
                <a:lnTo>
                  <a:pt x="0" y="1831825"/>
                </a:lnTo>
                <a:close/>
              </a:path>
            </a:pathLst>
          </a:custGeom>
        </p:spPr>
      </p:pic>
      <p:sp>
        <p:nvSpPr>
          <p:cNvPr id="47" name="矩形 46"/>
          <p:cNvSpPr/>
          <p:nvPr/>
        </p:nvSpPr>
        <p:spPr>
          <a:xfrm>
            <a:off x="4268728" y="4555138"/>
            <a:ext cx="5643622" cy="18318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6283629" y="4923035"/>
            <a:ext cx="1613820" cy="368300"/>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rPr>
              <a:t>添加文本</a:t>
            </a:r>
          </a:p>
        </p:txBody>
      </p:sp>
      <p:cxnSp>
        <p:nvCxnSpPr>
          <p:cNvPr id="50" name="直接连接符 49"/>
          <p:cNvCxnSpPr/>
          <p:nvPr/>
        </p:nvCxnSpPr>
        <p:spPr>
          <a:xfrm>
            <a:off x="6283629" y="5355026"/>
            <a:ext cx="16138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4684395" y="5673090"/>
            <a:ext cx="5028565" cy="311560"/>
          </a:xfrm>
          <a:prstGeom prst="rect">
            <a:avLst/>
          </a:prstGeom>
          <a:noFill/>
        </p:spPr>
        <p:txBody>
          <a:bodyPr wrap="square" rtlCol="0">
            <a:spAutoFit/>
          </a:bodyPr>
          <a:lstStyle/>
          <a:p>
            <a:pPr algn="ctr">
              <a:lnSpc>
                <a:spcPct val="110000"/>
              </a:lnSpc>
            </a:pPr>
            <a:r>
              <a:rPr lang="zh-CN" altLang="en-US"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 </a:t>
            </a:r>
            <a:endParaRPr lang="zh-CN" altLang="en-US" sz="14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3" name="文本框 52"/>
          <p:cNvSpPr txBox="1"/>
          <p:nvPr/>
        </p:nvSpPr>
        <p:spPr>
          <a:xfrm>
            <a:off x="1302658" y="1412484"/>
            <a:ext cx="8755741" cy="401905"/>
          </a:xfrm>
          <a:prstGeom prst="rect">
            <a:avLst/>
          </a:prstGeom>
          <a:noFill/>
        </p:spPr>
        <p:txBody>
          <a:bodyPr wrap="square" rtlCol="0">
            <a:spAutoFit/>
          </a:bodyPr>
          <a:lstStyle/>
          <a:p>
            <a:pPr algn="just">
              <a:lnSpc>
                <a:spcPct val="110000"/>
              </a:lnSpc>
            </a:pPr>
            <a:r>
              <a:rPr lang="zh-CN" altLang="en-US" sz="2000" dirty="0">
                <a:latin typeface="+mj-ea"/>
                <a:ea typeface="+mj-ea"/>
                <a:sym typeface="+mn-ea"/>
              </a:rPr>
              <a:t>单击此处添加文本单击此处添加单击此处添加文本</a:t>
            </a:r>
            <a:endParaRPr lang="zh-CN" altLang="en-US" sz="2000" dirty="0">
              <a:solidFill>
                <a:schemeClr val="tx1">
                  <a:lumMod val="60000"/>
                  <a:lumOff val="40000"/>
                </a:schemeClr>
              </a:solidFill>
              <a:latin typeface="Arial" panose="020B0604020202020204" pitchFamily="34" charset="0"/>
              <a:ea typeface="宋体" panose="02010600030101010101" pitchFamily="2" charset="-122"/>
              <a:cs typeface="Arial" panose="020B0604020202020204" pitchFamily="34" charset="0"/>
              <a:sym typeface="+mn-ea"/>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0395" y="4555138"/>
            <a:ext cx="1480333" cy="1831340"/>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35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nodeType="withEffect">
                                  <p:stCondLst>
                                    <p:cond delay="400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par>
                                <p:cTn id="16" presetID="10" presetClass="entr" presetSubtype="0" fill="hold" nodeType="withEffect">
                                  <p:stCondLst>
                                    <p:cond delay="450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nodeType="withEffect">
                                  <p:stCondLst>
                                    <p:cond delay="50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550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22" presetClass="entr" presetSubtype="8" fill="hold" grpId="0" nodeType="withEffect">
                                  <p:stCondLst>
                                    <p:cond delay="600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par>
                                <p:cTn id="28" presetID="22" presetClass="entr" presetSubtype="8" fill="hold" nodeType="withEffect">
                                  <p:stCondLst>
                                    <p:cond delay="650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700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49" grpId="0"/>
      <p:bldP spid="51"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6712" y="3551933"/>
            <a:ext cx="1823600" cy="2256000"/>
          </a:xfrm>
          <a:prstGeom prst="rect">
            <a:avLst/>
          </a:prstGeom>
        </p:spPr>
      </p:pic>
      <p:sp>
        <p:nvSpPr>
          <p:cNvPr id="2" name="标题 1"/>
          <p:cNvSpPr>
            <a:spLocks noGrp="1"/>
          </p:cNvSpPr>
          <p:nvPr>
            <p:ph type="title"/>
          </p:nvPr>
        </p:nvSpPr>
        <p:spPr/>
        <p:txBody>
          <a:bodyPr/>
          <a:lstStyle/>
          <a:p>
            <a:r>
              <a:rPr lang="zh-CN" altLang="en-US" dirty="0"/>
              <a:t>单击此处添加标题</a:t>
            </a:r>
          </a:p>
        </p:txBody>
      </p:sp>
      <p:sp>
        <p:nvSpPr>
          <p:cNvPr id="15" name="文本框 14"/>
          <p:cNvSpPr txBox="1"/>
          <p:nvPr/>
        </p:nvSpPr>
        <p:spPr>
          <a:xfrm>
            <a:off x="1302385" y="2105025"/>
            <a:ext cx="8007350" cy="667875"/>
          </a:xfrm>
          <a:prstGeom prst="rect">
            <a:avLst/>
          </a:prstGeom>
          <a:noFill/>
        </p:spPr>
        <p:txBody>
          <a:bodyPr wrap="square" rtlCol="0">
            <a:spAutoFit/>
          </a:bodyPr>
          <a:lstStyle/>
          <a:p>
            <a:pPr algn="just">
              <a:lnSpc>
                <a:spcPct val="110000"/>
              </a:lnSpc>
            </a:pPr>
            <a:r>
              <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r>
              <a:rPr lang="en-US" altLang="zh-CN" sz="1600" dirty="0">
                <a:solidFill>
                  <a:schemeClr val="tx1">
                    <a:lumMod val="60000"/>
                    <a:lumOff val="40000"/>
                  </a:schemeClr>
                </a:solidFill>
                <a:latin typeface="+mn-ea"/>
                <a:cs typeface="Arial" panose="020B0604020202020204" pitchFamily="34" charset="0"/>
              </a:rPr>
              <a:t> </a:t>
            </a:r>
          </a:p>
          <a:p>
            <a:pPr algn="just">
              <a:lnSpc>
                <a:spcPct val="110000"/>
              </a:lnSpc>
            </a:pPr>
            <a:r>
              <a:rPr lang="en-US" altLang="zh-CN" sz="1600" dirty="0">
                <a:solidFill>
                  <a:schemeClr val="tx1">
                    <a:lumMod val="60000"/>
                    <a:lumOff val="40000"/>
                  </a:schemeClr>
                </a:solidFill>
                <a:latin typeface="+mn-ea"/>
                <a:cs typeface="Arial" panose="020B0604020202020204" pitchFamily="34" charset="0"/>
              </a:rPr>
              <a:t>   </a:t>
            </a:r>
            <a:r>
              <a:rPr lang="en-US" altLang="zh-CN" dirty="0">
                <a:solidFill>
                  <a:schemeClr val="tx1">
                    <a:lumMod val="60000"/>
                    <a:lumOff val="40000"/>
                  </a:schemeClr>
                </a:solidFill>
                <a:latin typeface="+mn-ea"/>
                <a:cs typeface="Arial" panose="020B0604020202020204" pitchFamily="34" charset="0"/>
              </a:rPr>
              <a:t> </a:t>
            </a:r>
            <a:r>
              <a:rPr lang="zh-CN" altLang="en-US"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单击此处添加文本单击此处添加文本单击此处添加文本</a:t>
            </a:r>
            <a:endParaRPr lang="en-US" altLang="zh-CN"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16" name="文本框 15"/>
          <p:cNvSpPr txBox="1"/>
          <p:nvPr/>
        </p:nvSpPr>
        <p:spPr>
          <a:xfrm>
            <a:off x="1520938" y="3441341"/>
            <a:ext cx="4669518" cy="632460"/>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此处添加文本</a:t>
            </a:r>
            <a:r>
              <a:rPr lang="en-US" altLang="zh-CN"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a:t>
            </a:r>
          </a:p>
          <a:p>
            <a:pPr algn="just">
              <a:lnSpc>
                <a:spcPct val="110000"/>
              </a:lnSpc>
            </a:pPr>
            <a:r>
              <a:rPr lang="en-US" altLang="zh-CN"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       </a:t>
            </a: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endPar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17" name="矩形 16"/>
          <p:cNvSpPr/>
          <p:nvPr/>
        </p:nvSpPr>
        <p:spPr>
          <a:xfrm>
            <a:off x="1405607" y="1688253"/>
            <a:ext cx="1613819" cy="3605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05606" y="1688254"/>
            <a:ext cx="1613820" cy="368300"/>
          </a:xfrm>
          <a:prstGeom prst="rect">
            <a:avLst/>
          </a:prstGeom>
          <a:noFill/>
        </p:spPr>
        <p:txBody>
          <a:bodyPr wrap="square" rtlCol="0">
            <a:spAutoFit/>
          </a:bodyPr>
          <a:lstStyle/>
          <a:p>
            <a:pPr algn="ctr"/>
            <a:r>
              <a:rPr lang="zh-CN" altLang="en-US">
                <a:solidFill>
                  <a:schemeClr val="bg1"/>
                </a:solidFill>
                <a:latin typeface="华文细黑" panose="02010600040101010101" pitchFamily="2" charset="-122"/>
                <a:ea typeface="华文细黑" panose="02010600040101010101" pitchFamily="2" charset="-122"/>
                <a:cs typeface="Arial" panose="020B0604020202020204" pitchFamily="34" charset="0"/>
              </a:rPr>
              <a:t>此处副标题</a:t>
            </a:r>
            <a:endPar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1" name="Freeform 9"/>
          <p:cNvSpPr/>
          <p:nvPr/>
        </p:nvSpPr>
        <p:spPr bwMode="auto">
          <a:xfrm>
            <a:off x="1387329" y="352746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
        <p:nvSpPr>
          <p:cNvPr id="22" name="文本框 21"/>
          <p:cNvSpPr txBox="1"/>
          <p:nvPr/>
        </p:nvSpPr>
        <p:spPr>
          <a:xfrm>
            <a:off x="1520938" y="4200562"/>
            <a:ext cx="4669518" cy="632460"/>
          </a:xfrm>
          <a:prstGeom prst="rect">
            <a:avLst/>
          </a:prstGeom>
          <a:noFill/>
        </p:spPr>
        <p:txBody>
          <a:bodyPr wrap="square" rtlCol="0">
            <a:spAutoFit/>
          </a:bodyPr>
          <a:lstStyle/>
          <a:p>
            <a:pPr algn="just">
              <a:lnSpc>
                <a:spcPct val="110000"/>
              </a:lnSpc>
            </a:pPr>
            <a:r>
              <a:rPr lang="zh-CN" altLang="en-US" sz="1600" dirty="0">
                <a:latin typeface="华文细黑" panose="02010600040101010101" pitchFamily="2" charset="-122"/>
                <a:ea typeface="华文细黑" panose="02010600040101010101" pitchFamily="2" charset="-122"/>
                <a:cs typeface="Arial" panose="020B0604020202020204" pitchFamily="34" charset="0"/>
              </a:rPr>
              <a:t>此处添加文本</a:t>
            </a:r>
            <a:r>
              <a:rPr lang="en-US" altLang="zh-CN" sz="1600" dirty="0">
                <a:latin typeface="华文细黑" panose="02010600040101010101" pitchFamily="2" charset="-122"/>
                <a:ea typeface="华文细黑" panose="02010600040101010101" pitchFamily="2" charset="-122"/>
                <a:cs typeface="Arial" panose="020B0604020202020204" pitchFamily="34" charset="0"/>
              </a:rPr>
              <a:t>：</a:t>
            </a:r>
          </a:p>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      单击此处添加文本单击此处添加文本</a:t>
            </a:r>
            <a:endPar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3" name="Freeform 9"/>
          <p:cNvSpPr/>
          <p:nvPr/>
        </p:nvSpPr>
        <p:spPr bwMode="auto">
          <a:xfrm>
            <a:off x="1387329" y="4286690"/>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
        <p:nvSpPr>
          <p:cNvPr id="24" name="文本框 23"/>
          <p:cNvSpPr txBox="1"/>
          <p:nvPr/>
        </p:nvSpPr>
        <p:spPr>
          <a:xfrm>
            <a:off x="1520938" y="5044774"/>
            <a:ext cx="4669518" cy="634020"/>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此处添加文本</a:t>
            </a:r>
            <a:r>
              <a:rPr lang="en-US" altLang="zh-CN"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a:t>
            </a:r>
          </a:p>
          <a:p>
            <a:pPr algn="just">
              <a:lnSpc>
                <a:spcPct val="110000"/>
              </a:lnSpc>
            </a:pPr>
            <a:r>
              <a:rPr lang="en-US" altLang="zh-CN"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       </a:t>
            </a: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a:t>
            </a:r>
            <a:endParaRPr lang="en-US" altLang="zh-CN"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5" name="Freeform 9"/>
          <p:cNvSpPr/>
          <p:nvPr/>
        </p:nvSpPr>
        <p:spPr bwMode="auto">
          <a:xfrm>
            <a:off x="1387329" y="5140427"/>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fltVal val="0"/>
                                          </p:val>
                                        </p:tav>
                                        <p:tav tm="100000">
                                          <p:val>
                                            <p:strVal val="#ppt_w"/>
                                          </p:val>
                                        </p:tav>
                                      </p:tavLst>
                                    </p:anim>
                                    <p:anim calcmode="lin" valueType="num">
                                      <p:cBhvr>
                                        <p:cTn id="8" dur="750" fill="hold"/>
                                        <p:tgtEl>
                                          <p:spTgt spid="17"/>
                                        </p:tgtEl>
                                        <p:attrNameLst>
                                          <p:attrName>ppt_h</p:attrName>
                                        </p:attrNameLst>
                                      </p:cBhvr>
                                      <p:tavLst>
                                        <p:tav tm="0">
                                          <p:val>
                                            <p:fltVal val="0"/>
                                          </p:val>
                                        </p:tav>
                                        <p:tav tm="100000">
                                          <p:val>
                                            <p:strVal val="#ppt_h"/>
                                          </p:val>
                                        </p:tav>
                                      </p:tavLst>
                                    </p:anim>
                                    <p:animEffect transition="in" filter="fade">
                                      <p:cBhvr>
                                        <p:cTn id="9" dur="750"/>
                                        <p:tgtEl>
                                          <p:spTgt spid="17"/>
                                        </p:tgtEl>
                                      </p:cBhvr>
                                    </p:animEffect>
                                  </p:childTnLst>
                                </p:cTn>
                              </p:par>
                              <p:par>
                                <p:cTn id="10" presetID="53" presetClass="entr" presetSubtype="16" fill="hold" grpId="0" nodeType="withEffect">
                                  <p:stCondLst>
                                    <p:cond delay="3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22" presetClass="entr" presetSubtype="8" fill="hold" grpId="0" nodeType="withEffect">
                                  <p:stCondLst>
                                    <p:cond delay="325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0"/>
                                        <p:tgtEl>
                                          <p:spTgt spid="15"/>
                                        </p:tgtEl>
                                      </p:cBhvr>
                                    </p:animEffect>
                                  </p:childTnLst>
                                </p:cTn>
                              </p:par>
                              <p:par>
                                <p:cTn id="18" presetID="2" presetClass="entr" presetSubtype="8" fill="hold" grpId="0" nodeType="withEffect">
                                  <p:stCondLst>
                                    <p:cond delay="450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22" presetClass="entr" presetSubtype="8" fill="hold" grpId="0" nodeType="withEffect">
                                  <p:stCondLst>
                                    <p:cond delay="500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2" presetClass="entr" presetSubtype="8" fill="hold" grpId="0" nodeType="withEffect">
                                  <p:stCondLst>
                                    <p:cond delay="55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0-#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2" presetClass="entr" presetSubtype="8" fill="hold" grpId="0" nodeType="withEffect">
                                  <p:stCondLst>
                                    <p:cond delay="600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 presetClass="entr" presetSubtype="8" fill="hold" grpId="0" nodeType="withEffect">
                                  <p:stCondLst>
                                    <p:cond delay="65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0-#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par>
                                <p:cTn id="36" presetID="22" presetClass="entr" presetSubtype="8" fill="hold" grpId="0" nodeType="withEffect">
                                  <p:stCondLst>
                                    <p:cond delay="700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10" presetClass="entr" presetSubtype="0" fill="hold" nodeType="withEffect">
                                  <p:stCondLst>
                                    <p:cond delay="750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bldLvl="0" animBg="1"/>
      <p:bldP spid="18" grpId="0"/>
      <p:bldP spid="21" grpId="0" bldLvl="0" animBg="1"/>
      <p:bldP spid="22" grpId="0"/>
      <p:bldP spid="23" grpId="0" bldLvl="0" animBg="1"/>
      <p:bldP spid="24" grpId="0"/>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02657" y="312248"/>
            <a:ext cx="5258480" cy="682623"/>
          </a:xfrm>
        </p:spPr>
        <p:txBody>
          <a:bodyPr/>
          <a:lstStyle/>
          <a:p>
            <a:r>
              <a:rPr lang="zh-CN" altLang="en-US" dirty="0"/>
              <a:t>单击此处添加标题</a:t>
            </a:r>
          </a:p>
        </p:txBody>
      </p:sp>
      <p:sp>
        <p:nvSpPr>
          <p:cNvPr id="13" name="Oval 2"/>
          <p:cNvSpPr>
            <a:spLocks noChangeArrowheads="1"/>
          </p:cNvSpPr>
          <p:nvPr/>
        </p:nvSpPr>
        <p:spPr bwMode="auto">
          <a:xfrm>
            <a:off x="4993593" y="3266803"/>
            <a:ext cx="1348080" cy="1348080"/>
          </a:xfrm>
          <a:prstGeom prst="ellipse">
            <a:avLst/>
          </a:prstGeom>
          <a:solidFill>
            <a:schemeClr val="bg1">
              <a:lumMod val="50000"/>
            </a:schemeClr>
          </a:solidFill>
          <a:ln>
            <a:noFill/>
          </a:ln>
          <a:effectLst/>
        </p:spPr>
        <p:txBody>
          <a:bodyPr wrap="none" lIns="0" tIns="0" rIns="0" bIns="0" anchor="ctr"/>
          <a:lstStyle/>
          <a:p>
            <a:endParaRPr lang="zh-CN" altLang="en-US"/>
          </a:p>
        </p:txBody>
      </p:sp>
      <p:sp>
        <p:nvSpPr>
          <p:cNvPr id="14" name="Freeform 4"/>
          <p:cNvSpPr/>
          <p:nvPr/>
        </p:nvSpPr>
        <p:spPr bwMode="auto">
          <a:xfrm>
            <a:off x="5173448" y="3656771"/>
            <a:ext cx="985006" cy="568144"/>
          </a:xfrm>
          <a:custGeom>
            <a:avLst/>
            <a:gdLst>
              <a:gd name="T0" fmla="*/ 0 w 2474"/>
              <a:gd name="T1" fmla="*/ 429 h 852"/>
              <a:gd name="T2" fmla="*/ 133 w 2474"/>
              <a:gd name="T3" fmla="*/ 429 h 852"/>
              <a:gd name="T4" fmla="*/ 133 w 2474"/>
              <a:gd name="T5" fmla="*/ 268 h 852"/>
              <a:gd name="T6" fmla="*/ 313 w 2474"/>
              <a:gd name="T7" fmla="*/ 579 h 852"/>
              <a:gd name="T8" fmla="*/ 313 w 2474"/>
              <a:gd name="T9" fmla="*/ 113 h 852"/>
              <a:gd name="T10" fmla="*/ 740 w 2474"/>
              <a:gd name="T11" fmla="*/ 852 h 852"/>
              <a:gd name="T12" fmla="*/ 740 w 2474"/>
              <a:gd name="T13" fmla="*/ 268 h 852"/>
              <a:gd name="T14" fmla="*/ 920 w 2474"/>
              <a:gd name="T15" fmla="*/ 579 h 852"/>
              <a:gd name="T16" fmla="*/ 920 w 2474"/>
              <a:gd name="T17" fmla="*/ 0 h 852"/>
              <a:gd name="T18" fmla="*/ 1409 w 2474"/>
              <a:gd name="T19" fmla="*/ 847 h 852"/>
              <a:gd name="T20" fmla="*/ 1409 w 2474"/>
              <a:gd name="T21" fmla="*/ 268 h 852"/>
              <a:gd name="T22" fmla="*/ 1589 w 2474"/>
              <a:gd name="T23" fmla="*/ 579 h 852"/>
              <a:gd name="T24" fmla="*/ 1589 w 2474"/>
              <a:gd name="T25" fmla="*/ 113 h 852"/>
              <a:gd name="T26" fmla="*/ 2013 w 2474"/>
              <a:gd name="T27" fmla="*/ 847 h 852"/>
              <a:gd name="T28" fmla="*/ 2013 w 2474"/>
              <a:gd name="T29" fmla="*/ 0 h 852"/>
              <a:gd name="T30" fmla="*/ 2351 w 2474"/>
              <a:gd name="T31" fmla="*/ 586 h 852"/>
              <a:gd name="T32" fmla="*/ 2351 w 2474"/>
              <a:gd name="T33" fmla="*/ 429 h 852"/>
              <a:gd name="T34" fmla="*/ 2474 w 2474"/>
              <a:gd name="T35" fmla="*/ 429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74" h="852">
                <a:moveTo>
                  <a:pt x="0" y="429"/>
                </a:moveTo>
                <a:lnTo>
                  <a:pt x="133" y="429"/>
                </a:lnTo>
                <a:lnTo>
                  <a:pt x="133" y="268"/>
                </a:lnTo>
                <a:lnTo>
                  <a:pt x="313" y="579"/>
                </a:lnTo>
                <a:lnTo>
                  <a:pt x="313" y="113"/>
                </a:lnTo>
                <a:lnTo>
                  <a:pt x="740" y="852"/>
                </a:lnTo>
                <a:lnTo>
                  <a:pt x="740" y="268"/>
                </a:lnTo>
                <a:lnTo>
                  <a:pt x="920" y="579"/>
                </a:lnTo>
                <a:lnTo>
                  <a:pt x="920" y="0"/>
                </a:lnTo>
                <a:lnTo>
                  <a:pt x="1409" y="847"/>
                </a:lnTo>
                <a:lnTo>
                  <a:pt x="1409" y="268"/>
                </a:lnTo>
                <a:lnTo>
                  <a:pt x="1589" y="579"/>
                </a:lnTo>
                <a:lnTo>
                  <a:pt x="1589" y="113"/>
                </a:lnTo>
                <a:lnTo>
                  <a:pt x="2013" y="847"/>
                </a:lnTo>
                <a:lnTo>
                  <a:pt x="2013" y="0"/>
                </a:lnTo>
                <a:lnTo>
                  <a:pt x="2351" y="586"/>
                </a:lnTo>
                <a:lnTo>
                  <a:pt x="2351" y="429"/>
                </a:lnTo>
                <a:lnTo>
                  <a:pt x="2474" y="429"/>
                </a:lnTo>
              </a:path>
            </a:pathLst>
          </a:custGeom>
          <a:noFill/>
          <a:ln w="22225" cap="flat" cmpd="sng">
            <a:solidFill>
              <a:schemeClr val="accent1"/>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5" name="Freeform 5"/>
          <p:cNvSpPr/>
          <p:nvPr/>
        </p:nvSpPr>
        <p:spPr bwMode="auto">
          <a:xfrm>
            <a:off x="1396471" y="2219603"/>
            <a:ext cx="3776977" cy="3442479"/>
          </a:xfrm>
          <a:custGeom>
            <a:avLst/>
            <a:gdLst>
              <a:gd name="T0" fmla="*/ 0 w 795"/>
              <a:gd name="T1" fmla="*/ 0 h 375"/>
              <a:gd name="T2" fmla="*/ 649 w 795"/>
              <a:gd name="T3" fmla="*/ 0 h 375"/>
              <a:gd name="T4" fmla="*/ 795 w 795"/>
              <a:gd name="T5" fmla="*/ 189 h 375"/>
              <a:gd name="T6" fmla="*/ 649 w 795"/>
              <a:gd name="T7" fmla="*/ 375 h 375"/>
            </a:gdLst>
            <a:ahLst/>
            <a:cxnLst>
              <a:cxn ang="0">
                <a:pos x="T0" y="T1"/>
              </a:cxn>
              <a:cxn ang="0">
                <a:pos x="T2" y="T3"/>
              </a:cxn>
              <a:cxn ang="0">
                <a:pos x="T4" y="T5"/>
              </a:cxn>
              <a:cxn ang="0">
                <a:pos x="T6" y="T7"/>
              </a:cxn>
            </a:cxnLst>
            <a:rect l="0" t="0" r="r" b="b"/>
            <a:pathLst>
              <a:path w="795" h="375">
                <a:moveTo>
                  <a:pt x="0" y="0"/>
                </a:moveTo>
                <a:lnTo>
                  <a:pt x="649" y="0"/>
                </a:lnTo>
                <a:lnTo>
                  <a:pt x="795" y="189"/>
                </a:lnTo>
                <a:lnTo>
                  <a:pt x="649" y="375"/>
                </a:lnTo>
              </a:path>
            </a:pathLst>
          </a:custGeom>
          <a:noFill/>
          <a:ln w="22225" cap="flat" cmpd="sng">
            <a:solidFill>
              <a:schemeClr val="bg1">
                <a:lumMod val="50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sp>
        <p:nvSpPr>
          <p:cNvPr id="16" name="Freeform 6"/>
          <p:cNvSpPr/>
          <p:nvPr/>
        </p:nvSpPr>
        <p:spPr bwMode="auto">
          <a:xfrm flipH="1">
            <a:off x="6158455" y="2219603"/>
            <a:ext cx="3776978" cy="3442479"/>
          </a:xfrm>
          <a:custGeom>
            <a:avLst/>
            <a:gdLst>
              <a:gd name="T0" fmla="*/ 0 w 795"/>
              <a:gd name="T1" fmla="*/ 0 h 375"/>
              <a:gd name="T2" fmla="*/ 649 w 795"/>
              <a:gd name="T3" fmla="*/ 0 h 375"/>
              <a:gd name="T4" fmla="*/ 795 w 795"/>
              <a:gd name="T5" fmla="*/ 189 h 375"/>
              <a:gd name="T6" fmla="*/ 649 w 795"/>
              <a:gd name="T7" fmla="*/ 375 h 375"/>
            </a:gdLst>
            <a:ahLst/>
            <a:cxnLst>
              <a:cxn ang="0">
                <a:pos x="T0" y="T1"/>
              </a:cxn>
              <a:cxn ang="0">
                <a:pos x="T2" y="T3"/>
              </a:cxn>
              <a:cxn ang="0">
                <a:pos x="T4" y="T5"/>
              </a:cxn>
              <a:cxn ang="0">
                <a:pos x="T6" y="T7"/>
              </a:cxn>
            </a:cxnLst>
            <a:rect l="0" t="0" r="r" b="b"/>
            <a:pathLst>
              <a:path w="795" h="375">
                <a:moveTo>
                  <a:pt x="0" y="0"/>
                </a:moveTo>
                <a:lnTo>
                  <a:pt x="649" y="0"/>
                </a:lnTo>
                <a:lnTo>
                  <a:pt x="795" y="189"/>
                </a:lnTo>
                <a:lnTo>
                  <a:pt x="649" y="375"/>
                </a:lnTo>
              </a:path>
            </a:pathLst>
          </a:custGeom>
          <a:noFill/>
          <a:ln w="22225" cap="flat" cmpd="sng">
            <a:solidFill>
              <a:schemeClr val="bg1">
                <a:lumMod val="50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sp>
        <p:nvSpPr>
          <p:cNvPr id="17" name="AutoShape 7"/>
          <p:cNvSpPr>
            <a:spLocks noChangeArrowheads="1"/>
          </p:cNvSpPr>
          <p:nvPr/>
        </p:nvSpPr>
        <p:spPr bwMode="auto">
          <a:xfrm>
            <a:off x="5059147" y="3665175"/>
            <a:ext cx="121025" cy="568144"/>
          </a:xfrm>
          <a:prstGeom prst="chevron">
            <a:avLst>
              <a:gd name="adj" fmla="val 100000"/>
            </a:avLst>
          </a:prstGeom>
          <a:solidFill>
            <a:schemeClr val="accent1"/>
          </a:solidFill>
          <a:ln w="19050">
            <a:solidFill>
              <a:schemeClr val="bg1">
                <a:lumMod val="85000"/>
              </a:schemeClr>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8" name="AutoShape 8"/>
          <p:cNvSpPr>
            <a:spLocks noChangeArrowheads="1"/>
          </p:cNvSpPr>
          <p:nvPr/>
        </p:nvSpPr>
        <p:spPr bwMode="auto">
          <a:xfrm flipH="1">
            <a:off x="6151731" y="3665175"/>
            <a:ext cx="121025" cy="568144"/>
          </a:xfrm>
          <a:prstGeom prst="chevron">
            <a:avLst>
              <a:gd name="adj" fmla="val 100000"/>
            </a:avLst>
          </a:prstGeom>
          <a:solidFill>
            <a:schemeClr val="accent1"/>
          </a:solidFill>
          <a:ln w="19050">
            <a:solidFill>
              <a:schemeClr val="bg1">
                <a:lumMod val="85000"/>
              </a:schemeClr>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0" name="文本框 19"/>
          <p:cNvSpPr txBox="1"/>
          <p:nvPr/>
        </p:nvSpPr>
        <p:spPr>
          <a:xfrm>
            <a:off x="1302656" y="1829996"/>
            <a:ext cx="3028043" cy="368300"/>
          </a:xfrm>
          <a:prstGeom prst="rect">
            <a:avLst/>
          </a:prstGeom>
          <a:noFill/>
        </p:spPr>
        <p:txBody>
          <a:bodyPr wrap="square" rtlCol="0">
            <a:spAutoFit/>
          </a:bodyPr>
          <a:lstStyle/>
          <a:p>
            <a:pPr algn="ctr"/>
            <a:r>
              <a:rPr lang="zh-CN" altLang="en-US" b="1"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副标题</a:t>
            </a:r>
          </a:p>
        </p:txBody>
      </p:sp>
      <p:sp>
        <p:nvSpPr>
          <p:cNvPr id="21" name="文本框 20"/>
          <p:cNvSpPr txBox="1"/>
          <p:nvPr/>
        </p:nvSpPr>
        <p:spPr>
          <a:xfrm>
            <a:off x="1572032" y="2696744"/>
            <a:ext cx="2652728" cy="363176"/>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22" name="文本框 21"/>
          <p:cNvSpPr txBox="1"/>
          <p:nvPr/>
        </p:nvSpPr>
        <p:spPr>
          <a:xfrm>
            <a:off x="7009465" y="1829996"/>
            <a:ext cx="3028043" cy="368300"/>
          </a:xfrm>
          <a:prstGeom prst="rect">
            <a:avLst/>
          </a:prstGeom>
          <a:noFill/>
        </p:spPr>
        <p:txBody>
          <a:bodyPr wrap="square" rtlCol="0">
            <a:spAutoFit/>
          </a:bodyPr>
          <a:lstStyle/>
          <a:p>
            <a:pPr algn="ctr"/>
            <a:r>
              <a:rPr lang="zh-CN" altLang="en-US" b="1"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副标题</a:t>
            </a:r>
          </a:p>
        </p:txBody>
      </p:sp>
      <p:sp>
        <p:nvSpPr>
          <p:cNvPr id="24" name="Freeform 9"/>
          <p:cNvSpPr/>
          <p:nvPr/>
        </p:nvSpPr>
        <p:spPr bwMode="auto">
          <a:xfrm>
            <a:off x="1387329" y="278070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
        <p:nvSpPr>
          <p:cNvPr id="25" name="文本框 24"/>
          <p:cNvSpPr txBox="1"/>
          <p:nvPr/>
        </p:nvSpPr>
        <p:spPr>
          <a:xfrm>
            <a:off x="1572032" y="3678577"/>
            <a:ext cx="2652728" cy="342979"/>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26" name="Freeform 9"/>
          <p:cNvSpPr/>
          <p:nvPr/>
        </p:nvSpPr>
        <p:spPr bwMode="auto">
          <a:xfrm>
            <a:off x="1387329" y="3762542"/>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文本框 26"/>
          <p:cNvSpPr txBox="1"/>
          <p:nvPr/>
        </p:nvSpPr>
        <p:spPr>
          <a:xfrm>
            <a:off x="1572032" y="4660409"/>
            <a:ext cx="2652728" cy="342979"/>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28" name="Freeform 9"/>
          <p:cNvSpPr/>
          <p:nvPr/>
        </p:nvSpPr>
        <p:spPr bwMode="auto">
          <a:xfrm>
            <a:off x="1387329" y="4744374"/>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
        <p:nvSpPr>
          <p:cNvPr id="29" name="文本框 28"/>
          <p:cNvSpPr txBox="1"/>
          <p:nvPr/>
        </p:nvSpPr>
        <p:spPr>
          <a:xfrm>
            <a:off x="7365730" y="2696744"/>
            <a:ext cx="2652728" cy="342979"/>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30" name="Freeform 9"/>
          <p:cNvSpPr/>
          <p:nvPr/>
        </p:nvSpPr>
        <p:spPr bwMode="auto">
          <a:xfrm>
            <a:off x="7181027" y="278070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
        <p:nvSpPr>
          <p:cNvPr id="31" name="文本框 30"/>
          <p:cNvSpPr txBox="1"/>
          <p:nvPr/>
        </p:nvSpPr>
        <p:spPr>
          <a:xfrm>
            <a:off x="7365730" y="3678577"/>
            <a:ext cx="2652728" cy="342979"/>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35" name="Freeform 9"/>
          <p:cNvSpPr/>
          <p:nvPr/>
        </p:nvSpPr>
        <p:spPr bwMode="auto">
          <a:xfrm>
            <a:off x="7181027" y="3762542"/>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
        <p:nvSpPr>
          <p:cNvPr id="36" name="文本框 35"/>
          <p:cNvSpPr txBox="1"/>
          <p:nvPr/>
        </p:nvSpPr>
        <p:spPr>
          <a:xfrm>
            <a:off x="7365730" y="4660409"/>
            <a:ext cx="2652728" cy="342979"/>
          </a:xfrm>
          <a:prstGeom prst="rect">
            <a:avLst/>
          </a:prstGeom>
          <a:noFill/>
        </p:spPr>
        <p:txBody>
          <a:bodyPr wrap="square" rtlCol="0">
            <a:spAutoFit/>
          </a:bodyPr>
          <a:lstStyle/>
          <a:p>
            <a:pPr algn="just">
              <a:lnSpc>
                <a:spcPct val="110000"/>
              </a:lnSpc>
            </a:pPr>
            <a:r>
              <a:rPr lang="zh-CN" altLang="en-US" sz="1600" dirty="0">
                <a:solidFill>
                  <a:schemeClr val="tx1">
                    <a:lumMod val="5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37" name="Freeform 9"/>
          <p:cNvSpPr/>
          <p:nvPr/>
        </p:nvSpPr>
        <p:spPr bwMode="auto">
          <a:xfrm>
            <a:off x="7181027" y="4744374"/>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tx1">
              <a:lumMod val="60000"/>
              <a:lumOff val="4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2" presetClass="entr" presetSubtype="8" fill="hold" grpId="0" nodeType="withEffect">
                                  <p:stCondLst>
                                    <p:cond delay="35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40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 presetClass="entr" presetSubtype="8" fill="hold" grpId="0" nodeType="withEffect">
                                  <p:stCondLst>
                                    <p:cond delay="450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par>
                                <p:cTn id="27" presetID="2" presetClass="entr" presetSubtype="8" fill="hold" grpId="0" nodeType="withEffect">
                                  <p:stCondLst>
                                    <p:cond delay="550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0-#ppt_w/2"/>
                                          </p:val>
                                        </p:tav>
                                        <p:tav tm="100000">
                                          <p:val>
                                            <p:strVal val="#ppt_x"/>
                                          </p:val>
                                        </p:tav>
                                      </p:tavLst>
                                    </p:anim>
                                    <p:anim calcmode="lin" valueType="num">
                                      <p:cBhvr additive="base">
                                        <p:cTn id="30" dur="500" fill="hold"/>
                                        <p:tgtEl>
                                          <p:spTgt spid="28"/>
                                        </p:tgtEl>
                                        <p:attrNameLst>
                                          <p:attrName>ppt_y</p:attrName>
                                        </p:attrNameLst>
                                      </p:cBhvr>
                                      <p:tavLst>
                                        <p:tav tm="0">
                                          <p:val>
                                            <p:strVal val="#ppt_y"/>
                                          </p:val>
                                        </p:tav>
                                        <p:tav tm="100000">
                                          <p:val>
                                            <p:strVal val="#ppt_y"/>
                                          </p:val>
                                        </p:tav>
                                      </p:tavLst>
                                    </p:anim>
                                  </p:childTnLst>
                                </p:cTn>
                              </p:par>
                              <p:par>
                                <p:cTn id="31" presetID="22" presetClass="entr" presetSubtype="8" fill="hold" grpId="0" nodeType="withEffect">
                                  <p:stCondLst>
                                    <p:cond delay="600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par>
                                <p:cTn id="34" presetID="10" presetClass="entr" presetSubtype="0" fill="hold" grpId="0" nodeType="withEffect">
                                  <p:stCondLst>
                                    <p:cond delay="6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53" presetClass="entr" presetSubtype="16" fill="hold" grpId="0" nodeType="withEffect">
                                  <p:stCondLst>
                                    <p:cond delay="70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par>
                                <p:cTn id="42" presetID="2" presetClass="entr" presetSubtype="2" fill="hold" grpId="0" nodeType="withEffect">
                                  <p:stCondLst>
                                    <p:cond delay="75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1+#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par>
                                <p:cTn id="46" presetID="22" presetClass="entr" presetSubtype="8" fill="hold" grpId="0" nodeType="withEffect">
                                  <p:stCondLst>
                                    <p:cond delay="800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par>
                                <p:cTn id="49" presetID="2" presetClass="entr" presetSubtype="2" fill="hold" grpId="0" nodeType="withEffect">
                                  <p:stCondLst>
                                    <p:cond delay="85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1+#ppt_w/2"/>
                                          </p:val>
                                        </p:tav>
                                        <p:tav tm="100000">
                                          <p:val>
                                            <p:strVal val="#ppt_x"/>
                                          </p:val>
                                        </p:tav>
                                      </p:tavLst>
                                    </p:anim>
                                    <p:anim calcmode="lin" valueType="num">
                                      <p:cBhvr additive="base">
                                        <p:cTn id="52" dur="500" fill="hold"/>
                                        <p:tgtEl>
                                          <p:spTgt spid="35"/>
                                        </p:tgtEl>
                                        <p:attrNameLst>
                                          <p:attrName>ppt_y</p:attrName>
                                        </p:attrNameLst>
                                      </p:cBhvr>
                                      <p:tavLst>
                                        <p:tav tm="0">
                                          <p:val>
                                            <p:strVal val="#ppt_y"/>
                                          </p:val>
                                        </p:tav>
                                        <p:tav tm="100000">
                                          <p:val>
                                            <p:strVal val="#ppt_y"/>
                                          </p:val>
                                        </p:tav>
                                      </p:tavLst>
                                    </p:anim>
                                  </p:childTnLst>
                                </p:cTn>
                              </p:par>
                              <p:par>
                                <p:cTn id="53" presetID="22" presetClass="entr" presetSubtype="8" fill="hold" grpId="0" nodeType="withEffect">
                                  <p:stCondLst>
                                    <p:cond delay="900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par>
                                <p:cTn id="56" presetID="2" presetClass="entr" presetSubtype="2" fill="hold" grpId="0" nodeType="withEffect">
                                  <p:stCondLst>
                                    <p:cond delay="950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1+#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par>
                                <p:cTn id="60" presetID="22" presetClass="entr" presetSubtype="8" fill="hold" grpId="0" nodeType="withEffect">
                                  <p:stCondLst>
                                    <p:cond delay="10000"/>
                                  </p:stCondLst>
                                  <p:childTnLst>
                                    <p:set>
                                      <p:cBhvr>
                                        <p:cTn id="61" dur="1" fill="hold">
                                          <p:stCondLst>
                                            <p:cond delay="0"/>
                                          </p:stCondLst>
                                        </p:cTn>
                                        <p:tgtEl>
                                          <p:spTgt spid="36"/>
                                        </p:tgtEl>
                                        <p:attrNameLst>
                                          <p:attrName>style.visibility</p:attrName>
                                        </p:attrNameLst>
                                      </p:cBhvr>
                                      <p:to>
                                        <p:strVal val="visible"/>
                                      </p:to>
                                    </p:set>
                                    <p:animEffect transition="in" filter="wipe(left)">
                                      <p:cBhvr>
                                        <p:cTn id="62" dur="500"/>
                                        <p:tgtEl>
                                          <p:spTgt spid="36"/>
                                        </p:tgtEl>
                                      </p:cBhvr>
                                    </p:animEffect>
                                  </p:childTnLst>
                                </p:cTn>
                              </p:par>
                              <p:par>
                                <p:cTn id="63" presetID="10" presetClass="entr" presetSubtype="0" fill="hold" grpId="0" nodeType="withEffect">
                                  <p:stCondLst>
                                    <p:cond delay="1050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par>
                                <p:cTn id="66" presetID="22" presetClass="entr" presetSubtype="8" fill="hold" grpId="0" nodeType="withEffect">
                                  <p:stCondLst>
                                    <p:cond delay="1100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par>
                                <p:cTn id="69" presetID="22" presetClass="entr" presetSubtype="2" fill="hold" grpId="0" nodeType="withEffect">
                                  <p:stCondLst>
                                    <p:cond delay="11000"/>
                                  </p:stCondLst>
                                  <p:childTnLst>
                                    <p:set>
                                      <p:cBhvr>
                                        <p:cTn id="70" dur="1" fill="hold">
                                          <p:stCondLst>
                                            <p:cond delay="0"/>
                                          </p:stCondLst>
                                        </p:cTn>
                                        <p:tgtEl>
                                          <p:spTgt spid="18"/>
                                        </p:tgtEl>
                                        <p:attrNameLst>
                                          <p:attrName>style.visibility</p:attrName>
                                        </p:attrNameLst>
                                      </p:cBhvr>
                                      <p:to>
                                        <p:strVal val="visible"/>
                                      </p:to>
                                    </p:set>
                                    <p:animEffect transition="in" filter="wipe(right)">
                                      <p:cBhvr>
                                        <p:cTn id="71" dur="500"/>
                                        <p:tgtEl>
                                          <p:spTgt spid="18"/>
                                        </p:tgtEl>
                                      </p:cBhvr>
                                    </p:animEffect>
                                  </p:childTnLst>
                                </p:cTn>
                              </p:par>
                              <p:par>
                                <p:cTn id="72" presetID="22" presetClass="entr" presetSubtype="8" fill="hold" grpId="0" nodeType="withEffect">
                                  <p:stCondLst>
                                    <p:cond delay="11500"/>
                                  </p:stCondLst>
                                  <p:childTnLst>
                                    <p:set>
                                      <p:cBhvr>
                                        <p:cTn id="73" dur="1" fill="hold">
                                          <p:stCondLst>
                                            <p:cond delay="0"/>
                                          </p:stCondLst>
                                        </p:cTn>
                                        <p:tgtEl>
                                          <p:spTgt spid="14"/>
                                        </p:tgtEl>
                                        <p:attrNameLst>
                                          <p:attrName>style.visibility</p:attrName>
                                        </p:attrNameLst>
                                      </p:cBhvr>
                                      <p:to>
                                        <p:strVal val="visible"/>
                                      </p:to>
                                    </p:set>
                                    <p:animEffect transition="in" filter="wipe(left)">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20" grpId="0"/>
      <p:bldP spid="21" grpId="0"/>
      <p:bldP spid="22" grpId="0"/>
      <p:bldP spid="24" grpId="0" animBg="1"/>
      <p:bldP spid="25" grpId="0"/>
      <p:bldP spid="26" grpId="0" animBg="1"/>
      <p:bldP spid="27" grpId="0"/>
      <p:bldP spid="28" grpId="0" animBg="1"/>
      <p:bldP spid="29" grpId="0"/>
      <p:bldP spid="30" grpId="0" animBg="1"/>
      <p:bldP spid="31" grpId="0"/>
      <p:bldP spid="35" grpId="0" animBg="1"/>
      <p:bldP spid="36" grpId="0"/>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研究现状</a:t>
            </a:r>
            <a:endParaRPr lang="en-US" altLang="zh-CN" dirty="0"/>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箭头连接符 10"/>
          <p:cNvCxnSpPr/>
          <p:nvPr/>
        </p:nvCxnSpPr>
        <p:spPr>
          <a:xfrm flipV="1">
            <a:off x="3071010" y="1836833"/>
            <a:ext cx="627532" cy="1"/>
          </a:xfrm>
          <a:prstGeom prst="straightConnector1">
            <a:avLst/>
          </a:prstGeom>
          <a:ln>
            <a:solidFill>
              <a:schemeClr val="tx1">
                <a:lumMod val="60000"/>
                <a:lumOff val="4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V="1">
            <a:off x="5343693" y="1836833"/>
            <a:ext cx="627532" cy="1"/>
          </a:xfrm>
          <a:prstGeom prst="straightConnector1">
            <a:avLst/>
          </a:prstGeom>
          <a:ln>
            <a:solidFill>
              <a:schemeClr val="tx1">
                <a:lumMod val="60000"/>
                <a:lumOff val="4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V="1">
            <a:off x="7620983" y="1836833"/>
            <a:ext cx="627532" cy="1"/>
          </a:xfrm>
          <a:prstGeom prst="straightConnector1">
            <a:avLst/>
          </a:prstGeom>
          <a:ln>
            <a:solidFill>
              <a:schemeClr val="tx1">
                <a:lumMod val="60000"/>
                <a:lumOff val="4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pic>
        <p:nvPicPr>
          <p:cNvPr id="6" name="图片 5"/>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a:off x="2460840" y="3134643"/>
            <a:ext cx="2573018" cy="3183115"/>
          </a:xfrm>
          <a:prstGeom prst="rect">
            <a:avLst/>
          </a:prstGeom>
        </p:spPr>
      </p:pic>
      <p:sp>
        <p:nvSpPr>
          <p:cNvPr id="26" name="矩形 25"/>
          <p:cNvSpPr/>
          <p:nvPr/>
        </p:nvSpPr>
        <p:spPr>
          <a:xfrm>
            <a:off x="6168062" y="3134643"/>
            <a:ext cx="3744288" cy="3183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flipV="1">
            <a:off x="1420923" y="3134643"/>
            <a:ext cx="357021" cy="307777"/>
          </a:xfrm>
          <a:prstGeom prst="triangle">
            <a:avLst>
              <a:gd name="adj" fmla="val 100000"/>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420923" y="1618597"/>
            <a:ext cx="1659612" cy="436473"/>
            <a:chOff x="1420923" y="2013745"/>
            <a:chExt cx="1659612" cy="436473"/>
          </a:xfrm>
        </p:grpSpPr>
        <p:sp>
          <p:nvSpPr>
            <p:cNvPr id="8" name="圆角矩形 7"/>
            <p:cNvSpPr/>
            <p:nvPr/>
          </p:nvSpPr>
          <p:spPr>
            <a:xfrm>
              <a:off x="1420923" y="2013745"/>
              <a:ext cx="1659612" cy="43647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430795" y="2047315"/>
              <a:ext cx="1639869" cy="368300"/>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rPr>
                <a:t>文本</a:t>
              </a: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0" name="组合 39"/>
          <p:cNvGrpSpPr/>
          <p:nvPr/>
        </p:nvGrpSpPr>
        <p:grpSpPr>
          <a:xfrm>
            <a:off x="3698195" y="1618597"/>
            <a:ext cx="1659612" cy="436473"/>
            <a:chOff x="1420923" y="2013745"/>
            <a:chExt cx="1659612" cy="436473"/>
          </a:xfrm>
        </p:grpSpPr>
        <p:sp>
          <p:nvSpPr>
            <p:cNvPr id="41" name="圆角矩形 40"/>
            <p:cNvSpPr/>
            <p:nvPr/>
          </p:nvSpPr>
          <p:spPr>
            <a:xfrm>
              <a:off x="1420923" y="2013745"/>
              <a:ext cx="1659612" cy="43647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430795" y="2047315"/>
              <a:ext cx="1639869" cy="368300"/>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rPr>
                <a:t>文本</a:t>
              </a: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3" name="组合 42"/>
          <p:cNvGrpSpPr/>
          <p:nvPr/>
        </p:nvGrpSpPr>
        <p:grpSpPr>
          <a:xfrm>
            <a:off x="5975467" y="1618597"/>
            <a:ext cx="1659612" cy="436473"/>
            <a:chOff x="1420923" y="2013745"/>
            <a:chExt cx="1659612" cy="436473"/>
          </a:xfrm>
        </p:grpSpPr>
        <p:sp>
          <p:nvSpPr>
            <p:cNvPr id="44" name="圆角矩形 43"/>
            <p:cNvSpPr/>
            <p:nvPr/>
          </p:nvSpPr>
          <p:spPr>
            <a:xfrm>
              <a:off x="1420923" y="2013745"/>
              <a:ext cx="1659612" cy="43647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30795" y="2047315"/>
              <a:ext cx="1639869" cy="368300"/>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rPr>
                <a:t>文本</a:t>
              </a: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6" name="组合 45"/>
          <p:cNvGrpSpPr/>
          <p:nvPr/>
        </p:nvGrpSpPr>
        <p:grpSpPr>
          <a:xfrm>
            <a:off x="8252738" y="1618597"/>
            <a:ext cx="1659612" cy="436473"/>
            <a:chOff x="1420923" y="2013745"/>
            <a:chExt cx="1659612" cy="436473"/>
          </a:xfrm>
        </p:grpSpPr>
        <p:sp>
          <p:nvSpPr>
            <p:cNvPr id="47" name="圆角矩形 46"/>
            <p:cNvSpPr/>
            <p:nvPr/>
          </p:nvSpPr>
          <p:spPr>
            <a:xfrm>
              <a:off x="1420923" y="2013745"/>
              <a:ext cx="1659612" cy="43647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430795" y="2047315"/>
              <a:ext cx="1639869" cy="368300"/>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rPr>
                <a:t>文本</a:t>
              </a: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49" name="文本框 48"/>
          <p:cNvSpPr txBox="1"/>
          <p:nvPr/>
        </p:nvSpPr>
        <p:spPr>
          <a:xfrm>
            <a:off x="1339836" y="2180664"/>
            <a:ext cx="1853307" cy="634020"/>
          </a:xfrm>
          <a:prstGeom prst="rect">
            <a:avLst/>
          </a:prstGeom>
          <a:noFill/>
        </p:spPr>
        <p:txBody>
          <a:bodyPr wrap="square" rtlCol="0">
            <a:spAutoFit/>
          </a:bodyPr>
          <a:lstStyle/>
          <a:p>
            <a:pPr algn="l">
              <a:lnSpc>
                <a:spcPct val="110000"/>
              </a:lnSpc>
            </a:pPr>
            <a:r>
              <a:rPr lang="zh-CN" altLang="en-US" sz="1600" b="1" dirty="0">
                <a:solidFill>
                  <a:srgbClr val="000066"/>
                </a:solidFill>
                <a:sym typeface="+mn-ea"/>
              </a:rPr>
              <a:t>单击此处编辑文本样式</a:t>
            </a:r>
            <a:endParaRPr lang="zh-CN" altLang="en-US" sz="1600" b="1" dirty="0">
              <a:solidFill>
                <a:srgbClr val="000066"/>
              </a:solidFill>
              <a:latin typeface="华文细黑" panose="02010600040101010101" pitchFamily="2" charset="-122"/>
              <a:ea typeface="华文细黑" panose="02010600040101010101" pitchFamily="2" charset="-122"/>
              <a:cs typeface="Arial" panose="020B0604020202020204" pitchFamily="34" charset="0"/>
              <a:sym typeface="+mn-ea"/>
            </a:endParaRPr>
          </a:p>
        </p:txBody>
      </p:sp>
      <p:sp>
        <p:nvSpPr>
          <p:cNvPr id="51" name="文本框 50"/>
          <p:cNvSpPr txBox="1"/>
          <p:nvPr/>
        </p:nvSpPr>
        <p:spPr>
          <a:xfrm>
            <a:off x="3601347" y="2180664"/>
            <a:ext cx="1853307" cy="611449"/>
          </a:xfrm>
          <a:prstGeom prst="rect">
            <a:avLst/>
          </a:prstGeom>
          <a:noFill/>
        </p:spPr>
        <p:txBody>
          <a:bodyPr wrap="square" rtlCol="0">
            <a:spAutoFit/>
          </a:bodyPr>
          <a:lstStyle/>
          <a:p>
            <a:pPr>
              <a:lnSpc>
                <a:spcPct val="110000"/>
              </a:lnSpc>
            </a:pPr>
            <a:r>
              <a:rPr lang="zh-CN" altLang="en-US" sz="1600" b="1" dirty="0">
                <a:solidFill>
                  <a:srgbClr val="000066"/>
                </a:solidFill>
                <a:sym typeface="+mn-ea"/>
              </a:rPr>
              <a:t>单击此处编辑文本样式</a:t>
            </a:r>
            <a:endParaRPr lang="zh-CN" altLang="en-US" sz="1600" b="1" dirty="0">
              <a:solidFill>
                <a:srgbClr val="000066"/>
              </a:solidFill>
              <a:latin typeface="华文细黑" panose="02010600040101010101" pitchFamily="2" charset="-122"/>
              <a:ea typeface="华文细黑" panose="02010600040101010101" pitchFamily="2" charset="-122"/>
              <a:cs typeface="Arial" panose="020B0604020202020204" pitchFamily="34" charset="0"/>
              <a:sym typeface="+mn-ea"/>
            </a:endParaRPr>
          </a:p>
        </p:txBody>
      </p:sp>
      <p:sp>
        <p:nvSpPr>
          <p:cNvPr id="52" name="文本框 51"/>
          <p:cNvSpPr txBox="1"/>
          <p:nvPr/>
        </p:nvSpPr>
        <p:spPr>
          <a:xfrm>
            <a:off x="5862858" y="2180664"/>
            <a:ext cx="1853307" cy="611449"/>
          </a:xfrm>
          <a:prstGeom prst="rect">
            <a:avLst/>
          </a:prstGeom>
          <a:noFill/>
        </p:spPr>
        <p:txBody>
          <a:bodyPr wrap="square" rtlCol="0">
            <a:spAutoFit/>
          </a:bodyPr>
          <a:lstStyle/>
          <a:p>
            <a:pPr>
              <a:lnSpc>
                <a:spcPct val="110000"/>
              </a:lnSpc>
            </a:pPr>
            <a:r>
              <a:rPr lang="zh-CN" altLang="en-US" sz="1600" b="1" dirty="0">
                <a:solidFill>
                  <a:srgbClr val="000066"/>
                </a:solidFill>
                <a:sym typeface="+mn-ea"/>
              </a:rPr>
              <a:t>单击此处编辑文本样式</a:t>
            </a:r>
            <a:endParaRPr lang="zh-CN" altLang="en-US" sz="1600" b="1" dirty="0">
              <a:solidFill>
                <a:srgbClr val="000066"/>
              </a:solidFill>
              <a:latin typeface="华文细黑" panose="02010600040101010101" pitchFamily="2" charset="-122"/>
              <a:ea typeface="华文细黑" panose="02010600040101010101" pitchFamily="2" charset="-122"/>
              <a:cs typeface="Arial" panose="020B0604020202020204" pitchFamily="34" charset="0"/>
              <a:sym typeface="+mn-ea"/>
            </a:endParaRPr>
          </a:p>
        </p:txBody>
      </p:sp>
      <p:sp>
        <p:nvSpPr>
          <p:cNvPr id="53" name="文本框 52"/>
          <p:cNvSpPr txBox="1"/>
          <p:nvPr/>
        </p:nvSpPr>
        <p:spPr>
          <a:xfrm>
            <a:off x="8155890" y="2180664"/>
            <a:ext cx="1853307" cy="632460"/>
          </a:xfrm>
          <a:prstGeom prst="rect">
            <a:avLst/>
          </a:prstGeom>
          <a:noFill/>
        </p:spPr>
        <p:txBody>
          <a:bodyPr wrap="square" rtlCol="0">
            <a:spAutoFit/>
          </a:bodyPr>
          <a:lstStyle/>
          <a:p>
            <a:pPr>
              <a:lnSpc>
                <a:spcPct val="110000"/>
              </a:lnSpc>
            </a:pPr>
            <a:r>
              <a:rPr lang="zh-CN" altLang="en-US" sz="1600" b="1" dirty="0">
                <a:solidFill>
                  <a:srgbClr val="000066"/>
                </a:solidFill>
                <a:sym typeface="+mn-ea"/>
              </a:rPr>
              <a:t>单击此处编辑文本样式</a:t>
            </a:r>
            <a:endParaRPr lang="zh-CN" altLang="en-US" sz="1600" b="1" dirty="0">
              <a:solidFill>
                <a:srgbClr val="000066"/>
              </a:solidFill>
              <a:latin typeface="华文细黑" panose="02010600040101010101" pitchFamily="2" charset="-122"/>
              <a:ea typeface="华文细黑" panose="02010600040101010101" pitchFamily="2" charset="-122"/>
              <a:cs typeface="Arial" panose="020B0604020202020204" pitchFamily="34" charset="0"/>
              <a:sym typeface="+mn-ea"/>
            </a:endParaRPr>
          </a:p>
        </p:txBody>
      </p:sp>
      <p:sp>
        <p:nvSpPr>
          <p:cNvPr id="57" name="文本框 56"/>
          <p:cNvSpPr txBox="1"/>
          <p:nvPr/>
        </p:nvSpPr>
        <p:spPr>
          <a:xfrm>
            <a:off x="6358119" y="4120796"/>
            <a:ext cx="3391467" cy="564515"/>
          </a:xfrm>
          <a:prstGeom prst="rect">
            <a:avLst/>
          </a:prstGeom>
          <a:noFill/>
        </p:spPr>
        <p:txBody>
          <a:bodyPr wrap="square" rtlCol="0">
            <a:spAutoFit/>
          </a:bodyPr>
          <a:lstStyle/>
          <a:p>
            <a:pPr algn="just">
              <a:lnSpc>
                <a:spcPct val="110000"/>
              </a:lnSpc>
            </a:pPr>
            <a:r>
              <a:rPr lang="zh-CN" altLang="en-US"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单击此处添加文本单击此处添加文本单击此处添加文本</a:t>
            </a:r>
            <a:endPar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58" name="文本框 57"/>
          <p:cNvSpPr txBox="1"/>
          <p:nvPr/>
        </p:nvSpPr>
        <p:spPr>
          <a:xfrm>
            <a:off x="6343605" y="4708220"/>
            <a:ext cx="3405981" cy="566309"/>
          </a:xfrm>
          <a:prstGeom prst="rect">
            <a:avLst/>
          </a:prstGeom>
          <a:noFill/>
        </p:spPr>
        <p:txBody>
          <a:bodyPr wrap="square" rtlCol="0">
            <a:spAutoFit/>
          </a:bodyPr>
          <a:lstStyle/>
          <a:p>
            <a:pPr algn="just">
              <a:lnSpc>
                <a:spcPct val="110000"/>
              </a:lnSpc>
            </a:pPr>
            <a:r>
              <a:rPr lang="zh-CN" altLang="en-US"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单击此处添加文本单击此处添加文本单击此处添加文本</a:t>
            </a:r>
            <a:endPar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66" name="圆角矩形 65"/>
          <p:cNvSpPr/>
          <p:nvPr/>
        </p:nvSpPr>
        <p:spPr>
          <a:xfrm>
            <a:off x="7205904" y="3544809"/>
            <a:ext cx="1659612" cy="4364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7234826" y="3579014"/>
            <a:ext cx="1639869" cy="368300"/>
          </a:xfrm>
          <a:prstGeom prst="rect">
            <a:avLst/>
          </a:prstGeom>
          <a:noFill/>
        </p:spPr>
        <p:txBody>
          <a:bodyPr wrap="square" rtlCol="0">
            <a:spAutoFit/>
          </a:bodyPr>
          <a:lstStyle/>
          <a:p>
            <a:pPr algn="ctr"/>
            <a:r>
              <a:rPr lang="zh-CN" altLang="en-US" dirty="0">
                <a:solidFill>
                  <a:schemeClr val="bg1"/>
                </a:solidFill>
                <a:latin typeface="华文细黑" panose="02010600040101010101" pitchFamily="2" charset="-122"/>
                <a:ea typeface="华文细黑" panose="02010600040101010101" pitchFamily="2" charset="-122"/>
                <a:cs typeface="Arial" panose="020B0604020202020204" pitchFamily="34" charset="0"/>
              </a:rPr>
              <a:t>副标题</a:t>
            </a:r>
            <a:endPar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5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10" presetClass="entr" presetSubtype="0" fill="hold" grpId="0" nodeType="withEffect">
                                  <p:stCondLst>
                                    <p:cond delay="30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22" presetClass="entr" presetSubtype="8" fill="hold" nodeType="withEffect">
                                  <p:stCondLst>
                                    <p:cond delay="35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53" presetClass="entr" presetSubtype="16" fill="hold" nodeType="withEffect">
                                  <p:stCondLst>
                                    <p:cond delay="400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10" presetClass="entr" presetSubtype="0" fill="hold" grpId="0" nodeType="withEffect">
                                  <p:stCondLst>
                                    <p:cond delay="450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22" presetClass="entr" presetSubtype="8" fill="hold" nodeType="withEffect">
                                  <p:stCondLst>
                                    <p:cond delay="5000"/>
                                  </p:stCondLst>
                                  <p:childTnLst>
                                    <p:set>
                                      <p:cBhvr>
                                        <p:cTn id="25" dur="1" fill="hold">
                                          <p:stCondLst>
                                            <p:cond delay="0"/>
                                          </p:stCondLst>
                                        </p:cTn>
                                        <p:tgtEl>
                                          <p:spTgt spid="55"/>
                                        </p:tgtEl>
                                        <p:attrNameLst>
                                          <p:attrName>style.visibility</p:attrName>
                                        </p:attrNameLst>
                                      </p:cBhvr>
                                      <p:to>
                                        <p:strVal val="visible"/>
                                      </p:to>
                                    </p:set>
                                    <p:animEffect transition="in" filter="wipe(left)">
                                      <p:cBhvr>
                                        <p:cTn id="26" dur="500"/>
                                        <p:tgtEl>
                                          <p:spTgt spid="55"/>
                                        </p:tgtEl>
                                      </p:cBhvr>
                                    </p:animEffect>
                                  </p:childTnLst>
                                </p:cTn>
                              </p:par>
                              <p:par>
                                <p:cTn id="27" presetID="53" presetClass="entr" presetSubtype="16" fill="hold" nodeType="withEffect">
                                  <p:stCondLst>
                                    <p:cond delay="5500"/>
                                  </p:stCondLst>
                                  <p:childTnLst>
                                    <p:set>
                                      <p:cBhvr>
                                        <p:cTn id="28" dur="1" fill="hold">
                                          <p:stCondLst>
                                            <p:cond delay="0"/>
                                          </p:stCondLst>
                                        </p:cTn>
                                        <p:tgtEl>
                                          <p:spTgt spid="43"/>
                                        </p:tgtEl>
                                        <p:attrNameLst>
                                          <p:attrName>style.visibility</p:attrName>
                                        </p:attrNameLst>
                                      </p:cBhvr>
                                      <p:to>
                                        <p:strVal val="visible"/>
                                      </p:to>
                                    </p:set>
                                    <p:anim calcmode="lin" valueType="num">
                                      <p:cBhvr>
                                        <p:cTn id="29" dur="500" fill="hold"/>
                                        <p:tgtEl>
                                          <p:spTgt spid="43"/>
                                        </p:tgtEl>
                                        <p:attrNameLst>
                                          <p:attrName>ppt_w</p:attrName>
                                        </p:attrNameLst>
                                      </p:cBhvr>
                                      <p:tavLst>
                                        <p:tav tm="0">
                                          <p:val>
                                            <p:fltVal val="0"/>
                                          </p:val>
                                        </p:tav>
                                        <p:tav tm="100000">
                                          <p:val>
                                            <p:strVal val="#ppt_w"/>
                                          </p:val>
                                        </p:tav>
                                      </p:tavLst>
                                    </p:anim>
                                    <p:anim calcmode="lin" valueType="num">
                                      <p:cBhvr>
                                        <p:cTn id="30" dur="500" fill="hold"/>
                                        <p:tgtEl>
                                          <p:spTgt spid="43"/>
                                        </p:tgtEl>
                                        <p:attrNameLst>
                                          <p:attrName>ppt_h</p:attrName>
                                        </p:attrNameLst>
                                      </p:cBhvr>
                                      <p:tavLst>
                                        <p:tav tm="0">
                                          <p:val>
                                            <p:fltVal val="0"/>
                                          </p:val>
                                        </p:tav>
                                        <p:tav tm="100000">
                                          <p:val>
                                            <p:strVal val="#ppt_h"/>
                                          </p:val>
                                        </p:tav>
                                      </p:tavLst>
                                    </p:anim>
                                    <p:animEffect transition="in" filter="fade">
                                      <p:cBhvr>
                                        <p:cTn id="31" dur="500"/>
                                        <p:tgtEl>
                                          <p:spTgt spid="43"/>
                                        </p:tgtEl>
                                      </p:cBhvr>
                                    </p:animEffect>
                                  </p:childTnLst>
                                </p:cTn>
                              </p:par>
                              <p:par>
                                <p:cTn id="32" presetID="10" presetClass="entr" presetSubtype="0" fill="hold" grpId="0" nodeType="withEffect">
                                  <p:stCondLst>
                                    <p:cond delay="600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22" presetClass="entr" presetSubtype="8" fill="hold" nodeType="withEffect">
                                  <p:stCondLst>
                                    <p:cond delay="6500"/>
                                  </p:stCondLst>
                                  <p:childTnLst>
                                    <p:set>
                                      <p:cBhvr>
                                        <p:cTn id="36" dur="1" fill="hold">
                                          <p:stCondLst>
                                            <p:cond delay="0"/>
                                          </p:stCondLst>
                                        </p:cTn>
                                        <p:tgtEl>
                                          <p:spTgt spid="56"/>
                                        </p:tgtEl>
                                        <p:attrNameLst>
                                          <p:attrName>style.visibility</p:attrName>
                                        </p:attrNameLst>
                                      </p:cBhvr>
                                      <p:to>
                                        <p:strVal val="visible"/>
                                      </p:to>
                                    </p:set>
                                    <p:animEffect transition="in" filter="wipe(left)">
                                      <p:cBhvr>
                                        <p:cTn id="37" dur="500"/>
                                        <p:tgtEl>
                                          <p:spTgt spid="56"/>
                                        </p:tgtEl>
                                      </p:cBhvr>
                                    </p:animEffect>
                                  </p:childTnLst>
                                </p:cTn>
                              </p:par>
                              <p:par>
                                <p:cTn id="38" presetID="53" presetClass="entr" presetSubtype="16" fill="hold" nodeType="withEffect">
                                  <p:stCondLst>
                                    <p:cond delay="70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par>
                                <p:cTn id="43" presetID="10" presetClass="entr" presetSubtype="0" fill="hold" grpId="0" nodeType="withEffect">
                                  <p:stCondLst>
                                    <p:cond delay="750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par>
                                <p:cTn id="46" presetID="10" presetClass="entr" presetSubtype="0" fill="hold" nodeType="withEffect">
                                  <p:stCondLst>
                                    <p:cond delay="800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par>
                                <p:cTn id="49" presetID="10" presetClass="entr" presetSubtype="0" fill="hold" grpId="0" nodeType="withEffect">
                                  <p:stCondLst>
                                    <p:cond delay="850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8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900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childTnLst>
                                </p:cTn>
                              </p:par>
                              <p:par>
                                <p:cTn id="58" presetID="10" presetClass="entr" presetSubtype="0" fill="hold" grpId="0" nodeType="withEffect">
                                  <p:stCondLst>
                                    <p:cond delay="950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childTnLst>
                                </p:cTn>
                              </p:par>
                              <p:par>
                                <p:cTn id="61" presetID="10" presetClass="entr" presetSubtype="0" fill="hold" grpId="0" nodeType="withEffect">
                                  <p:stCondLst>
                                    <p:cond delay="1000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500"/>
                                        <p:tgtEl>
                                          <p:spTgt spid="57"/>
                                        </p:tgtEl>
                                      </p:cBhvr>
                                    </p:animEffect>
                                  </p:childTnLst>
                                </p:cTn>
                              </p:par>
                              <p:par>
                                <p:cTn id="64" presetID="10" presetClass="entr" presetSubtype="0" fill="hold" grpId="0" nodeType="withEffect">
                                  <p:stCondLst>
                                    <p:cond delay="10500"/>
                                  </p:stCondLst>
                                  <p:childTnLst>
                                    <p:set>
                                      <p:cBhvr>
                                        <p:cTn id="65" dur="1" fill="hold">
                                          <p:stCondLst>
                                            <p:cond delay="0"/>
                                          </p:stCondLst>
                                        </p:cTn>
                                        <p:tgtEl>
                                          <p:spTgt spid="58"/>
                                        </p:tgtEl>
                                        <p:attrNameLst>
                                          <p:attrName>style.visibility</p:attrName>
                                        </p:attrNameLst>
                                      </p:cBhvr>
                                      <p:to>
                                        <p:strVal val="visible"/>
                                      </p:to>
                                    </p:set>
                                    <p:animEffect transition="in" filter="fade">
                                      <p:cBhvr>
                                        <p:cTn id="66"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49" grpId="0"/>
      <p:bldP spid="51" grpId="0"/>
      <p:bldP spid="52" grpId="0"/>
      <p:bldP spid="53" grpId="0"/>
      <p:bldP spid="57" grpId="0"/>
      <p:bldP spid="58" grpId="0"/>
      <p:bldP spid="66" grpId="0" animBg="1"/>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7" name="等腰三角形 6"/>
          <p:cNvSpPr/>
          <p:nvPr/>
        </p:nvSpPr>
        <p:spPr>
          <a:xfrm>
            <a:off x="4676992" y="2606521"/>
            <a:ext cx="1957886" cy="1687833"/>
          </a:xfrm>
          <a:prstGeom prst="triangle">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9"/>
          <p:cNvSpPr/>
          <p:nvPr/>
        </p:nvSpPr>
        <p:spPr bwMode="auto">
          <a:xfrm>
            <a:off x="5356227" y="2401273"/>
            <a:ext cx="599418" cy="599417"/>
          </a:xfrm>
          <a:custGeom>
            <a:avLst/>
            <a:gdLst>
              <a:gd name="T0" fmla="*/ 177 w 201"/>
              <a:gd name="T1" fmla="*/ 56 h 201"/>
              <a:gd name="T2" fmla="*/ 145 w 201"/>
              <a:gd name="T3" fmla="*/ 177 h 201"/>
              <a:gd name="T4" fmla="*/ 24 w 201"/>
              <a:gd name="T5" fmla="*/ 144 h 201"/>
              <a:gd name="T6" fmla="*/ 57 w 201"/>
              <a:gd name="T7" fmla="*/ 24 h 201"/>
              <a:gd name="T8" fmla="*/ 177 w 201"/>
              <a:gd name="T9" fmla="*/ 56 h 201"/>
            </a:gdLst>
            <a:ahLst/>
            <a:cxnLst>
              <a:cxn ang="0">
                <a:pos x="T0" y="T1"/>
              </a:cxn>
              <a:cxn ang="0">
                <a:pos x="T2" y="T3"/>
              </a:cxn>
              <a:cxn ang="0">
                <a:pos x="T4" y="T5"/>
              </a:cxn>
              <a:cxn ang="0">
                <a:pos x="T6" y="T7"/>
              </a:cxn>
              <a:cxn ang="0">
                <a:pos x="T8" y="T9"/>
              </a:cxn>
            </a:cxnLst>
            <a:rect l="0" t="0" r="r" b="b"/>
            <a:pathLst>
              <a:path w="201" h="201">
                <a:moveTo>
                  <a:pt x="177" y="56"/>
                </a:moveTo>
                <a:cubicBezTo>
                  <a:pt x="201" y="98"/>
                  <a:pt x="187" y="152"/>
                  <a:pt x="145" y="177"/>
                </a:cubicBezTo>
                <a:cubicBezTo>
                  <a:pt x="103" y="201"/>
                  <a:pt x="49" y="186"/>
                  <a:pt x="24" y="144"/>
                </a:cubicBezTo>
                <a:cubicBezTo>
                  <a:pt x="0" y="102"/>
                  <a:pt x="14" y="48"/>
                  <a:pt x="57" y="24"/>
                </a:cubicBezTo>
                <a:cubicBezTo>
                  <a:pt x="99" y="0"/>
                  <a:pt x="153" y="14"/>
                  <a:pt x="177" y="56"/>
                </a:cubicBezTo>
                <a:close/>
              </a:path>
            </a:pathLst>
          </a:custGeom>
          <a:solidFill>
            <a:schemeClr val="tx1"/>
          </a:solid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22" name="Freeform 18"/>
          <p:cNvSpPr/>
          <p:nvPr/>
        </p:nvSpPr>
        <p:spPr bwMode="auto">
          <a:xfrm>
            <a:off x="6253460" y="3957234"/>
            <a:ext cx="601941" cy="599417"/>
          </a:xfrm>
          <a:custGeom>
            <a:avLst/>
            <a:gdLst>
              <a:gd name="T0" fmla="*/ 177 w 202"/>
              <a:gd name="T1" fmla="*/ 144 h 201"/>
              <a:gd name="T2" fmla="*/ 57 w 202"/>
              <a:gd name="T3" fmla="*/ 177 h 201"/>
              <a:gd name="T4" fmla="*/ 25 w 202"/>
              <a:gd name="T5" fmla="*/ 56 h 201"/>
              <a:gd name="T6" fmla="*/ 145 w 202"/>
              <a:gd name="T7" fmla="*/ 24 h 201"/>
              <a:gd name="T8" fmla="*/ 177 w 202"/>
              <a:gd name="T9" fmla="*/ 144 h 201"/>
            </a:gdLst>
            <a:ahLst/>
            <a:cxnLst>
              <a:cxn ang="0">
                <a:pos x="T0" y="T1"/>
              </a:cxn>
              <a:cxn ang="0">
                <a:pos x="T2" y="T3"/>
              </a:cxn>
              <a:cxn ang="0">
                <a:pos x="T4" y="T5"/>
              </a:cxn>
              <a:cxn ang="0">
                <a:pos x="T6" y="T7"/>
              </a:cxn>
              <a:cxn ang="0">
                <a:pos x="T8" y="T9"/>
              </a:cxn>
            </a:cxnLst>
            <a:rect l="0" t="0" r="r" b="b"/>
            <a:pathLst>
              <a:path w="202" h="201">
                <a:moveTo>
                  <a:pt x="177" y="144"/>
                </a:moveTo>
                <a:cubicBezTo>
                  <a:pt x="153" y="186"/>
                  <a:pt x="99" y="201"/>
                  <a:pt x="57" y="177"/>
                </a:cubicBezTo>
                <a:cubicBezTo>
                  <a:pt x="15" y="152"/>
                  <a:pt x="0" y="98"/>
                  <a:pt x="25" y="56"/>
                </a:cubicBezTo>
                <a:cubicBezTo>
                  <a:pt x="49" y="14"/>
                  <a:pt x="103" y="0"/>
                  <a:pt x="145" y="24"/>
                </a:cubicBezTo>
                <a:cubicBezTo>
                  <a:pt x="187" y="48"/>
                  <a:pt x="202" y="102"/>
                  <a:pt x="177" y="144"/>
                </a:cubicBezTo>
                <a:close/>
              </a:path>
            </a:pathLst>
          </a:custGeom>
          <a:solidFill>
            <a:schemeClr val="tx1"/>
          </a:solid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18" name="Freeform 17"/>
          <p:cNvSpPr/>
          <p:nvPr/>
        </p:nvSpPr>
        <p:spPr bwMode="auto">
          <a:xfrm>
            <a:off x="4458993" y="3957234"/>
            <a:ext cx="599418" cy="599417"/>
          </a:xfrm>
          <a:custGeom>
            <a:avLst/>
            <a:gdLst>
              <a:gd name="T0" fmla="*/ 177 w 201"/>
              <a:gd name="T1" fmla="*/ 144 h 201"/>
              <a:gd name="T2" fmla="*/ 56 w 201"/>
              <a:gd name="T3" fmla="*/ 177 h 201"/>
              <a:gd name="T4" fmla="*/ 24 w 201"/>
              <a:gd name="T5" fmla="*/ 56 h 201"/>
              <a:gd name="T6" fmla="*/ 144 w 201"/>
              <a:gd name="T7" fmla="*/ 24 h 201"/>
              <a:gd name="T8" fmla="*/ 177 w 201"/>
              <a:gd name="T9" fmla="*/ 144 h 201"/>
            </a:gdLst>
            <a:ahLst/>
            <a:cxnLst>
              <a:cxn ang="0">
                <a:pos x="T0" y="T1"/>
              </a:cxn>
              <a:cxn ang="0">
                <a:pos x="T2" y="T3"/>
              </a:cxn>
              <a:cxn ang="0">
                <a:pos x="T4" y="T5"/>
              </a:cxn>
              <a:cxn ang="0">
                <a:pos x="T6" y="T7"/>
              </a:cxn>
              <a:cxn ang="0">
                <a:pos x="T8" y="T9"/>
              </a:cxn>
            </a:cxnLst>
            <a:rect l="0" t="0" r="r" b="b"/>
            <a:pathLst>
              <a:path w="201" h="201">
                <a:moveTo>
                  <a:pt x="177" y="144"/>
                </a:moveTo>
                <a:cubicBezTo>
                  <a:pt x="152" y="186"/>
                  <a:pt x="98" y="201"/>
                  <a:pt x="56" y="177"/>
                </a:cubicBezTo>
                <a:cubicBezTo>
                  <a:pt x="14" y="152"/>
                  <a:pt x="0" y="98"/>
                  <a:pt x="24" y="56"/>
                </a:cubicBezTo>
                <a:cubicBezTo>
                  <a:pt x="48" y="14"/>
                  <a:pt x="102" y="0"/>
                  <a:pt x="144" y="24"/>
                </a:cubicBezTo>
                <a:cubicBezTo>
                  <a:pt x="186" y="48"/>
                  <a:pt x="201" y="102"/>
                  <a:pt x="177" y="144"/>
                </a:cubicBezTo>
                <a:close/>
              </a:path>
            </a:pathLst>
          </a:custGeom>
          <a:solidFill>
            <a:schemeClr val="tx1"/>
          </a:solid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56" name="文本框 55"/>
          <p:cNvSpPr txBox="1"/>
          <p:nvPr/>
        </p:nvSpPr>
        <p:spPr>
          <a:xfrm>
            <a:off x="7317061" y="3957047"/>
            <a:ext cx="1745122" cy="400110"/>
          </a:xfrm>
          <a:prstGeom prst="rect">
            <a:avLst/>
          </a:prstGeom>
          <a:noFill/>
        </p:spPr>
        <p:txBody>
          <a:bodyPr wrap="square" rtlCol="0">
            <a:spAutoFit/>
          </a:bodyPr>
          <a:lstStyle/>
          <a:p>
            <a:r>
              <a:rPr lang="zh-CN" altLang="en-US" sz="20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此处添加文本</a:t>
            </a:r>
          </a:p>
        </p:txBody>
      </p:sp>
      <p:grpSp>
        <p:nvGrpSpPr>
          <p:cNvPr id="57" name="组合 56"/>
          <p:cNvGrpSpPr/>
          <p:nvPr/>
        </p:nvGrpSpPr>
        <p:grpSpPr>
          <a:xfrm>
            <a:off x="7135107" y="4039474"/>
            <a:ext cx="196101" cy="196101"/>
            <a:chOff x="1389761" y="2111236"/>
            <a:chExt cx="196101" cy="196101"/>
          </a:xfrm>
        </p:grpSpPr>
        <p:sp>
          <p:nvSpPr>
            <p:cNvPr id="59" name="矩形 58"/>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8" name="文本框 57"/>
          <p:cNvSpPr txBox="1"/>
          <p:nvPr/>
        </p:nvSpPr>
        <p:spPr>
          <a:xfrm>
            <a:off x="7317740" y="4284345"/>
            <a:ext cx="2886075"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67" name="文本框 66"/>
          <p:cNvSpPr txBox="1"/>
          <p:nvPr/>
        </p:nvSpPr>
        <p:spPr>
          <a:xfrm>
            <a:off x="1647490" y="3948792"/>
            <a:ext cx="1738176" cy="400110"/>
          </a:xfrm>
          <a:prstGeom prst="rect">
            <a:avLst/>
          </a:prstGeom>
          <a:noFill/>
        </p:spPr>
        <p:txBody>
          <a:bodyPr wrap="square" rtlCol="0">
            <a:spAutoFit/>
          </a:bodyPr>
          <a:lstStyle/>
          <a:p>
            <a:r>
              <a:rPr lang="zh-CN" altLang="en-US" sz="20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此处添加文本</a:t>
            </a:r>
          </a:p>
        </p:txBody>
      </p:sp>
      <p:grpSp>
        <p:nvGrpSpPr>
          <p:cNvPr id="68" name="组合 67"/>
          <p:cNvGrpSpPr/>
          <p:nvPr/>
        </p:nvGrpSpPr>
        <p:grpSpPr>
          <a:xfrm>
            <a:off x="1405846" y="4039474"/>
            <a:ext cx="196101" cy="196101"/>
            <a:chOff x="1389761" y="2111236"/>
            <a:chExt cx="196101" cy="196101"/>
          </a:xfrm>
        </p:grpSpPr>
        <p:sp>
          <p:nvSpPr>
            <p:cNvPr id="70" name="矩形 69"/>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69" name="文本框 68"/>
          <p:cNvSpPr txBox="1"/>
          <p:nvPr/>
        </p:nvSpPr>
        <p:spPr>
          <a:xfrm>
            <a:off x="1647490" y="4284255"/>
            <a:ext cx="2652728"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r>
              <a:rPr lang="en-US" altLang="zh-CN"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 </a:t>
            </a:r>
          </a:p>
        </p:txBody>
      </p:sp>
      <p:sp>
        <p:nvSpPr>
          <p:cNvPr id="73" name="文本框 72"/>
          <p:cNvSpPr txBox="1"/>
          <p:nvPr/>
        </p:nvSpPr>
        <p:spPr>
          <a:xfrm>
            <a:off x="4525010" y="1454785"/>
            <a:ext cx="1784985" cy="400110"/>
          </a:xfrm>
          <a:prstGeom prst="rect">
            <a:avLst/>
          </a:prstGeom>
          <a:noFill/>
        </p:spPr>
        <p:txBody>
          <a:bodyPr wrap="square" rtlCol="0">
            <a:spAutoFit/>
          </a:bodyPr>
          <a:lstStyle/>
          <a:p>
            <a:r>
              <a:rPr lang="zh-CN" altLang="en-US" sz="20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此处添加文本</a:t>
            </a:r>
            <a:endParaRPr lang="zh-CN" altLang="zh-CN" sz="2000" dirty="0">
              <a:solidFill>
                <a:schemeClr val="accent1"/>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74" name="组合 73"/>
          <p:cNvGrpSpPr/>
          <p:nvPr/>
        </p:nvGrpSpPr>
        <p:grpSpPr>
          <a:xfrm>
            <a:off x="4283285" y="1545339"/>
            <a:ext cx="196101" cy="196101"/>
            <a:chOff x="1389761" y="2111236"/>
            <a:chExt cx="196101" cy="196101"/>
          </a:xfrm>
        </p:grpSpPr>
        <p:sp>
          <p:nvSpPr>
            <p:cNvPr id="76" name="矩形 75"/>
            <p:cNvSpPr/>
            <p:nvPr/>
          </p:nvSpPr>
          <p:spPr>
            <a:xfrm>
              <a:off x="1389761" y="2111236"/>
              <a:ext cx="196101" cy="1961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9"/>
            <p:cNvSpPr/>
            <p:nvPr/>
          </p:nvSpPr>
          <p:spPr bwMode="auto">
            <a:xfrm>
              <a:off x="1413970" y="2129319"/>
              <a:ext cx="157206" cy="150410"/>
            </a:xfrm>
            <a:custGeom>
              <a:avLst/>
              <a:gdLst>
                <a:gd name="T0" fmla="*/ 173 w 347"/>
                <a:gd name="T1" fmla="*/ 0 h 332"/>
                <a:gd name="T2" fmla="*/ 226 w 347"/>
                <a:gd name="T3" fmla="*/ 107 h 332"/>
                <a:gd name="T4" fmla="*/ 347 w 347"/>
                <a:gd name="T5" fmla="*/ 126 h 332"/>
                <a:gd name="T6" fmla="*/ 260 w 347"/>
                <a:gd name="T7" fmla="*/ 211 h 332"/>
                <a:gd name="T8" fmla="*/ 279 w 347"/>
                <a:gd name="T9" fmla="*/ 332 h 332"/>
                <a:gd name="T10" fmla="*/ 173 w 347"/>
                <a:gd name="T11" fmla="*/ 274 h 332"/>
                <a:gd name="T12" fmla="*/ 65 w 347"/>
                <a:gd name="T13" fmla="*/ 332 h 332"/>
                <a:gd name="T14" fmla="*/ 84 w 347"/>
                <a:gd name="T15" fmla="*/ 211 h 332"/>
                <a:gd name="T16" fmla="*/ 0 w 347"/>
                <a:gd name="T17" fmla="*/ 126 h 332"/>
                <a:gd name="T18" fmla="*/ 118 w 347"/>
                <a:gd name="T19" fmla="*/ 107 h 332"/>
                <a:gd name="T20" fmla="*/ 173 w 347"/>
                <a:gd name="T21"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32">
                  <a:moveTo>
                    <a:pt x="173" y="0"/>
                  </a:moveTo>
                  <a:lnTo>
                    <a:pt x="226" y="107"/>
                  </a:lnTo>
                  <a:lnTo>
                    <a:pt x="347" y="126"/>
                  </a:lnTo>
                  <a:lnTo>
                    <a:pt x="260" y="211"/>
                  </a:lnTo>
                  <a:lnTo>
                    <a:pt x="279" y="332"/>
                  </a:lnTo>
                  <a:lnTo>
                    <a:pt x="173" y="274"/>
                  </a:lnTo>
                  <a:lnTo>
                    <a:pt x="65" y="332"/>
                  </a:lnTo>
                  <a:lnTo>
                    <a:pt x="84" y="211"/>
                  </a:lnTo>
                  <a:lnTo>
                    <a:pt x="0" y="126"/>
                  </a:lnTo>
                  <a:lnTo>
                    <a:pt x="118" y="107"/>
                  </a:lnTo>
                  <a:lnTo>
                    <a:pt x="17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75" name="文本框 74"/>
          <p:cNvSpPr txBox="1"/>
          <p:nvPr/>
        </p:nvSpPr>
        <p:spPr>
          <a:xfrm>
            <a:off x="4525010" y="1790065"/>
            <a:ext cx="2792095" cy="363176"/>
          </a:xfrm>
          <a:prstGeom prst="rect">
            <a:avLst/>
          </a:prstGeom>
          <a:noFill/>
        </p:spPr>
        <p:txBody>
          <a:bodyPr wrap="square" rtlCol="0">
            <a:spAutoFit/>
          </a:bodyPr>
          <a:lstStyle/>
          <a:p>
            <a:pPr algn="just">
              <a:lnSpc>
                <a:spcPct val="110000"/>
              </a:lnSpc>
            </a:pPr>
            <a:r>
              <a:rPr lang="zh-CN" altLang="en-US" sz="16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a:t>
            </a:r>
          </a:p>
        </p:txBody>
      </p:sp>
      <p:sp>
        <p:nvSpPr>
          <p:cNvPr id="10" name="矩形 9"/>
          <p:cNvSpPr/>
          <p:nvPr/>
        </p:nvSpPr>
        <p:spPr>
          <a:xfrm>
            <a:off x="1379539" y="5305203"/>
            <a:ext cx="267951" cy="982284"/>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1771847" y="5692150"/>
            <a:ext cx="8089342" cy="329321"/>
          </a:xfrm>
          <a:prstGeom prst="rect">
            <a:avLst/>
          </a:prstGeom>
          <a:noFill/>
        </p:spPr>
        <p:txBody>
          <a:bodyPr wrap="square" rtlCol="0">
            <a:spAutoFit/>
          </a:bodyPr>
          <a:lstStyle/>
          <a:p>
            <a:pPr algn="just">
              <a:lnSpc>
                <a:spcPct val="110000"/>
              </a:lnSpc>
            </a:pPr>
            <a:r>
              <a:rPr lang="zh-CN" altLang="en-US" sz="1400" dirty="0">
                <a:solidFill>
                  <a:schemeClr val="tx1">
                    <a:lumMod val="60000"/>
                    <a:lumOff val="40000"/>
                  </a:schemeClr>
                </a:solidFill>
                <a:latin typeface="华文细黑" panose="02010600040101010101" pitchFamily="2" charset="-122"/>
                <a:ea typeface="华文细黑" panose="02010600040101010101" pitchFamily="2" charset="-122"/>
                <a:cs typeface="Arial" panose="020B0604020202020204" pitchFamily="34" charset="0"/>
              </a:rPr>
              <a:t>单击此处添加文本单击此处添加文本单击此处添加文本单击此处添加文本</a:t>
            </a:r>
          </a:p>
        </p:txBody>
      </p:sp>
      <p:sp>
        <p:nvSpPr>
          <p:cNvPr id="79" name="文本框 78"/>
          <p:cNvSpPr txBox="1"/>
          <p:nvPr/>
        </p:nvSpPr>
        <p:spPr>
          <a:xfrm>
            <a:off x="1771846" y="5353960"/>
            <a:ext cx="1613820" cy="368300"/>
          </a:xfrm>
          <a:prstGeom prst="rect">
            <a:avLst/>
          </a:prstGeom>
          <a:noFill/>
        </p:spPr>
        <p:txBody>
          <a:bodyPr wrap="square" rtlCol="0">
            <a:spAutoFit/>
          </a:bodyPr>
          <a:lstStyle/>
          <a:p>
            <a:r>
              <a:rPr lang="zh-CN" altLang="en-US"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文本文本：</a:t>
            </a:r>
          </a:p>
        </p:txBody>
      </p:sp>
      <p:sp>
        <p:nvSpPr>
          <p:cNvPr id="80" name="矩形 79"/>
          <p:cNvSpPr/>
          <p:nvPr/>
        </p:nvSpPr>
        <p:spPr>
          <a:xfrm>
            <a:off x="1647490" y="5305203"/>
            <a:ext cx="8264859" cy="9822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a:off x="9683750" y="6090419"/>
            <a:ext cx="228599" cy="197068"/>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5409435" y="2521096"/>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p>
        </p:txBody>
      </p:sp>
      <p:sp>
        <p:nvSpPr>
          <p:cNvPr id="83" name="文本框 82"/>
          <p:cNvSpPr txBox="1"/>
          <p:nvPr/>
        </p:nvSpPr>
        <p:spPr>
          <a:xfrm>
            <a:off x="6309854" y="4072276"/>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p>
        </p:txBody>
      </p:sp>
      <p:sp>
        <p:nvSpPr>
          <p:cNvPr id="86" name="文本框 85"/>
          <p:cNvSpPr txBox="1"/>
          <p:nvPr/>
        </p:nvSpPr>
        <p:spPr>
          <a:xfrm>
            <a:off x="4509364" y="4072276"/>
            <a:ext cx="493000" cy="368300"/>
          </a:xfrm>
          <a:prstGeom prst="rect">
            <a:avLst/>
          </a:prstGeom>
          <a:noFill/>
        </p:spPr>
        <p:txBody>
          <a:bodyPr wrap="square" rtlCol="0">
            <a:spAutoFit/>
          </a:bodyPr>
          <a:lstStyle/>
          <a:p>
            <a:pPr algn="ctr"/>
            <a:r>
              <a:rPr lang="en-US" altLang="zh-CN"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3000"/>
                                  </p:stCondLst>
                                  <p:childTnLst>
                                    <p:set>
                                      <p:cBhvr>
                                        <p:cTn id="11" dur="1" fill="hold">
                                          <p:stCondLst>
                                            <p:cond delay="0"/>
                                          </p:stCondLst>
                                        </p:cTn>
                                        <p:tgtEl>
                                          <p:spTgt spid="82"/>
                                        </p:tgtEl>
                                        <p:attrNameLst>
                                          <p:attrName>style.visibility</p:attrName>
                                        </p:attrNameLst>
                                      </p:cBhvr>
                                      <p:to>
                                        <p:strVal val="visible"/>
                                      </p:to>
                                    </p:set>
                                    <p:anim calcmode="lin" valueType="num">
                                      <p:cBhvr>
                                        <p:cTn id="12" dur="500" fill="hold"/>
                                        <p:tgtEl>
                                          <p:spTgt spid="82"/>
                                        </p:tgtEl>
                                        <p:attrNameLst>
                                          <p:attrName>ppt_w</p:attrName>
                                        </p:attrNameLst>
                                      </p:cBhvr>
                                      <p:tavLst>
                                        <p:tav tm="0">
                                          <p:val>
                                            <p:fltVal val="0"/>
                                          </p:val>
                                        </p:tav>
                                        <p:tav tm="100000">
                                          <p:val>
                                            <p:strVal val="#ppt_w"/>
                                          </p:val>
                                        </p:tav>
                                      </p:tavLst>
                                    </p:anim>
                                    <p:anim calcmode="lin" valueType="num">
                                      <p:cBhvr>
                                        <p:cTn id="13" dur="500" fill="hold"/>
                                        <p:tgtEl>
                                          <p:spTgt spid="82"/>
                                        </p:tgtEl>
                                        <p:attrNameLst>
                                          <p:attrName>ppt_h</p:attrName>
                                        </p:attrNameLst>
                                      </p:cBhvr>
                                      <p:tavLst>
                                        <p:tav tm="0">
                                          <p:val>
                                            <p:fltVal val="0"/>
                                          </p:val>
                                        </p:tav>
                                        <p:tav tm="100000">
                                          <p:val>
                                            <p:strVal val="#ppt_h"/>
                                          </p:val>
                                        </p:tav>
                                      </p:tavLst>
                                    </p:anim>
                                    <p:animEffect transition="in" filter="fade">
                                      <p:cBhvr>
                                        <p:cTn id="14" dur="500"/>
                                        <p:tgtEl>
                                          <p:spTgt spid="82"/>
                                        </p:tgtEl>
                                      </p:cBhvr>
                                    </p:animEffect>
                                  </p:childTnLst>
                                </p:cTn>
                              </p:par>
                              <p:par>
                                <p:cTn id="15" presetID="10" presetClass="entr" presetSubtype="0" fill="hold" nodeType="withEffect">
                                  <p:stCondLst>
                                    <p:cond delay="350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500"/>
                                        <p:tgtEl>
                                          <p:spTgt spid="74"/>
                                        </p:tgtEl>
                                      </p:cBhvr>
                                    </p:animEffect>
                                  </p:childTnLst>
                                </p:cTn>
                              </p:par>
                              <p:par>
                                <p:cTn id="18" presetID="22" presetClass="entr" presetSubtype="8" fill="hold" grpId="0" nodeType="withEffect">
                                  <p:stCondLst>
                                    <p:cond delay="400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par>
                                <p:cTn id="21" presetID="22" presetClass="entr" presetSubtype="8" fill="hold" grpId="0" nodeType="withEffect">
                                  <p:stCondLst>
                                    <p:cond delay="4500"/>
                                  </p:stCondLst>
                                  <p:childTnLst>
                                    <p:set>
                                      <p:cBhvr>
                                        <p:cTn id="22" dur="1" fill="hold">
                                          <p:stCondLst>
                                            <p:cond delay="0"/>
                                          </p:stCondLst>
                                        </p:cTn>
                                        <p:tgtEl>
                                          <p:spTgt spid="75"/>
                                        </p:tgtEl>
                                        <p:attrNameLst>
                                          <p:attrName>style.visibility</p:attrName>
                                        </p:attrNameLst>
                                      </p:cBhvr>
                                      <p:to>
                                        <p:strVal val="visible"/>
                                      </p:to>
                                    </p:set>
                                    <p:animEffect transition="in" filter="wipe(left)">
                                      <p:cBhvr>
                                        <p:cTn id="23" dur="500"/>
                                        <p:tgtEl>
                                          <p:spTgt spid="75"/>
                                        </p:tgtEl>
                                      </p:cBhvr>
                                    </p:animEffect>
                                  </p:childTnLst>
                                </p:cTn>
                              </p:par>
                              <p:par>
                                <p:cTn id="24" presetID="53" presetClass="entr" presetSubtype="16" fill="hold" grpId="0" nodeType="withEffect">
                                  <p:stCondLst>
                                    <p:cond delay="50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5500"/>
                                  </p:stCondLst>
                                  <p:childTnLst>
                                    <p:set>
                                      <p:cBhvr>
                                        <p:cTn id="30" dur="1" fill="hold">
                                          <p:stCondLst>
                                            <p:cond delay="0"/>
                                          </p:stCondLst>
                                        </p:cTn>
                                        <p:tgtEl>
                                          <p:spTgt spid="83"/>
                                        </p:tgtEl>
                                        <p:attrNameLst>
                                          <p:attrName>style.visibility</p:attrName>
                                        </p:attrNameLst>
                                      </p:cBhvr>
                                      <p:to>
                                        <p:strVal val="visible"/>
                                      </p:to>
                                    </p:set>
                                    <p:anim calcmode="lin" valueType="num">
                                      <p:cBhvr>
                                        <p:cTn id="31" dur="500" fill="hold"/>
                                        <p:tgtEl>
                                          <p:spTgt spid="83"/>
                                        </p:tgtEl>
                                        <p:attrNameLst>
                                          <p:attrName>ppt_w</p:attrName>
                                        </p:attrNameLst>
                                      </p:cBhvr>
                                      <p:tavLst>
                                        <p:tav tm="0">
                                          <p:val>
                                            <p:fltVal val="0"/>
                                          </p:val>
                                        </p:tav>
                                        <p:tav tm="100000">
                                          <p:val>
                                            <p:strVal val="#ppt_w"/>
                                          </p:val>
                                        </p:tav>
                                      </p:tavLst>
                                    </p:anim>
                                    <p:anim calcmode="lin" valueType="num">
                                      <p:cBhvr>
                                        <p:cTn id="32" dur="500" fill="hold"/>
                                        <p:tgtEl>
                                          <p:spTgt spid="83"/>
                                        </p:tgtEl>
                                        <p:attrNameLst>
                                          <p:attrName>ppt_h</p:attrName>
                                        </p:attrNameLst>
                                      </p:cBhvr>
                                      <p:tavLst>
                                        <p:tav tm="0">
                                          <p:val>
                                            <p:fltVal val="0"/>
                                          </p:val>
                                        </p:tav>
                                        <p:tav tm="100000">
                                          <p:val>
                                            <p:strVal val="#ppt_h"/>
                                          </p:val>
                                        </p:tav>
                                      </p:tavLst>
                                    </p:anim>
                                    <p:animEffect transition="in" filter="fade">
                                      <p:cBhvr>
                                        <p:cTn id="33" dur="500"/>
                                        <p:tgtEl>
                                          <p:spTgt spid="83"/>
                                        </p:tgtEl>
                                      </p:cBhvr>
                                    </p:animEffect>
                                  </p:childTnLst>
                                </p:cTn>
                              </p:par>
                              <p:par>
                                <p:cTn id="34" presetID="10" presetClass="entr" presetSubtype="0" fill="hold" nodeType="withEffect">
                                  <p:stCondLst>
                                    <p:cond delay="600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par>
                                <p:cTn id="37" presetID="22" presetClass="entr" presetSubtype="8" fill="hold" grpId="0" nodeType="withEffect">
                                  <p:stCondLst>
                                    <p:cond delay="650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par>
                                <p:cTn id="40" presetID="22" presetClass="entr" presetSubtype="8" fill="hold" grpId="0" nodeType="withEffect">
                                  <p:stCondLst>
                                    <p:cond delay="700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500"/>
                                        <p:tgtEl>
                                          <p:spTgt spid="58"/>
                                        </p:tgtEl>
                                      </p:cBhvr>
                                    </p:animEffect>
                                  </p:childTnLst>
                                </p:cTn>
                              </p:par>
                              <p:par>
                                <p:cTn id="43" presetID="53" presetClass="entr" presetSubtype="16" fill="hold" grpId="0" nodeType="withEffect">
                                  <p:stCondLst>
                                    <p:cond delay="750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8000"/>
                                  </p:stCondLst>
                                  <p:childTnLst>
                                    <p:set>
                                      <p:cBhvr>
                                        <p:cTn id="49" dur="1" fill="hold">
                                          <p:stCondLst>
                                            <p:cond delay="0"/>
                                          </p:stCondLst>
                                        </p:cTn>
                                        <p:tgtEl>
                                          <p:spTgt spid="86"/>
                                        </p:tgtEl>
                                        <p:attrNameLst>
                                          <p:attrName>style.visibility</p:attrName>
                                        </p:attrNameLst>
                                      </p:cBhvr>
                                      <p:to>
                                        <p:strVal val="visible"/>
                                      </p:to>
                                    </p:set>
                                    <p:anim calcmode="lin" valueType="num">
                                      <p:cBhvr>
                                        <p:cTn id="50" dur="500" fill="hold"/>
                                        <p:tgtEl>
                                          <p:spTgt spid="86"/>
                                        </p:tgtEl>
                                        <p:attrNameLst>
                                          <p:attrName>ppt_w</p:attrName>
                                        </p:attrNameLst>
                                      </p:cBhvr>
                                      <p:tavLst>
                                        <p:tav tm="0">
                                          <p:val>
                                            <p:fltVal val="0"/>
                                          </p:val>
                                        </p:tav>
                                        <p:tav tm="100000">
                                          <p:val>
                                            <p:strVal val="#ppt_w"/>
                                          </p:val>
                                        </p:tav>
                                      </p:tavLst>
                                    </p:anim>
                                    <p:anim calcmode="lin" valueType="num">
                                      <p:cBhvr>
                                        <p:cTn id="51" dur="500" fill="hold"/>
                                        <p:tgtEl>
                                          <p:spTgt spid="86"/>
                                        </p:tgtEl>
                                        <p:attrNameLst>
                                          <p:attrName>ppt_h</p:attrName>
                                        </p:attrNameLst>
                                      </p:cBhvr>
                                      <p:tavLst>
                                        <p:tav tm="0">
                                          <p:val>
                                            <p:fltVal val="0"/>
                                          </p:val>
                                        </p:tav>
                                        <p:tav tm="100000">
                                          <p:val>
                                            <p:strVal val="#ppt_h"/>
                                          </p:val>
                                        </p:tav>
                                      </p:tavLst>
                                    </p:anim>
                                    <p:animEffect transition="in" filter="fade">
                                      <p:cBhvr>
                                        <p:cTn id="52" dur="500"/>
                                        <p:tgtEl>
                                          <p:spTgt spid="86"/>
                                        </p:tgtEl>
                                      </p:cBhvr>
                                    </p:animEffect>
                                  </p:childTnLst>
                                </p:cTn>
                              </p:par>
                              <p:par>
                                <p:cTn id="53" presetID="10" presetClass="entr" presetSubtype="0" fill="hold" nodeType="withEffect">
                                  <p:stCondLst>
                                    <p:cond delay="85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22" presetClass="entr" presetSubtype="8" fill="hold" grpId="0" nodeType="withEffect">
                                  <p:stCondLst>
                                    <p:cond delay="9000"/>
                                  </p:stCondLst>
                                  <p:childTnLst>
                                    <p:set>
                                      <p:cBhvr>
                                        <p:cTn id="57" dur="1" fill="hold">
                                          <p:stCondLst>
                                            <p:cond delay="0"/>
                                          </p:stCondLst>
                                        </p:cTn>
                                        <p:tgtEl>
                                          <p:spTgt spid="67"/>
                                        </p:tgtEl>
                                        <p:attrNameLst>
                                          <p:attrName>style.visibility</p:attrName>
                                        </p:attrNameLst>
                                      </p:cBhvr>
                                      <p:to>
                                        <p:strVal val="visible"/>
                                      </p:to>
                                    </p:set>
                                    <p:animEffect transition="in" filter="wipe(left)">
                                      <p:cBhvr>
                                        <p:cTn id="58" dur="500"/>
                                        <p:tgtEl>
                                          <p:spTgt spid="67"/>
                                        </p:tgtEl>
                                      </p:cBhvr>
                                    </p:animEffect>
                                  </p:childTnLst>
                                </p:cTn>
                              </p:par>
                              <p:par>
                                <p:cTn id="59" presetID="22" presetClass="entr" presetSubtype="8" fill="hold" grpId="0" nodeType="withEffect">
                                  <p:stCondLst>
                                    <p:cond delay="9500"/>
                                  </p:stCondLst>
                                  <p:childTnLst>
                                    <p:set>
                                      <p:cBhvr>
                                        <p:cTn id="60" dur="1" fill="hold">
                                          <p:stCondLst>
                                            <p:cond delay="0"/>
                                          </p:stCondLst>
                                        </p:cTn>
                                        <p:tgtEl>
                                          <p:spTgt spid="69"/>
                                        </p:tgtEl>
                                        <p:attrNameLst>
                                          <p:attrName>style.visibility</p:attrName>
                                        </p:attrNameLst>
                                      </p:cBhvr>
                                      <p:to>
                                        <p:strVal val="visible"/>
                                      </p:to>
                                    </p:set>
                                    <p:animEffect transition="in" filter="wipe(left)">
                                      <p:cBhvr>
                                        <p:cTn id="61" dur="500"/>
                                        <p:tgtEl>
                                          <p:spTgt spid="69"/>
                                        </p:tgtEl>
                                      </p:cBhvr>
                                    </p:animEffect>
                                  </p:childTnLst>
                                </p:cTn>
                              </p:par>
                              <p:par>
                                <p:cTn id="62" presetID="53" presetClass="entr" presetSubtype="16" fill="hold" grpId="0" nodeType="withEffect">
                                  <p:stCondLst>
                                    <p:cond delay="10000"/>
                                  </p:stCondLst>
                                  <p:childTnLst>
                                    <p:set>
                                      <p:cBhvr>
                                        <p:cTn id="63" dur="1" fill="hold">
                                          <p:stCondLst>
                                            <p:cond delay="0"/>
                                          </p:stCondLst>
                                        </p:cTn>
                                        <p:tgtEl>
                                          <p:spTgt spid="7"/>
                                        </p:tgtEl>
                                        <p:attrNameLst>
                                          <p:attrName>style.visibility</p:attrName>
                                        </p:attrNameLst>
                                      </p:cBhvr>
                                      <p:to>
                                        <p:strVal val="visible"/>
                                      </p:to>
                                    </p:set>
                                    <p:anim calcmode="lin" valueType="num">
                                      <p:cBhvr>
                                        <p:cTn id="64" dur="500" fill="hold"/>
                                        <p:tgtEl>
                                          <p:spTgt spid="7"/>
                                        </p:tgtEl>
                                        <p:attrNameLst>
                                          <p:attrName>ppt_w</p:attrName>
                                        </p:attrNameLst>
                                      </p:cBhvr>
                                      <p:tavLst>
                                        <p:tav tm="0">
                                          <p:val>
                                            <p:fltVal val="0"/>
                                          </p:val>
                                        </p:tav>
                                        <p:tav tm="100000">
                                          <p:val>
                                            <p:strVal val="#ppt_w"/>
                                          </p:val>
                                        </p:tav>
                                      </p:tavLst>
                                    </p:anim>
                                    <p:anim calcmode="lin" valueType="num">
                                      <p:cBhvr>
                                        <p:cTn id="65" dur="500" fill="hold"/>
                                        <p:tgtEl>
                                          <p:spTgt spid="7"/>
                                        </p:tgtEl>
                                        <p:attrNameLst>
                                          <p:attrName>ppt_h</p:attrName>
                                        </p:attrNameLst>
                                      </p:cBhvr>
                                      <p:tavLst>
                                        <p:tav tm="0">
                                          <p:val>
                                            <p:fltVal val="0"/>
                                          </p:val>
                                        </p:tav>
                                        <p:tav tm="100000">
                                          <p:val>
                                            <p:strVal val="#ppt_h"/>
                                          </p:val>
                                        </p:tav>
                                      </p:tavLst>
                                    </p:anim>
                                    <p:animEffect transition="in" filter="fade">
                                      <p:cBhvr>
                                        <p:cTn id="66" dur="500"/>
                                        <p:tgtEl>
                                          <p:spTgt spid="7"/>
                                        </p:tgtEl>
                                      </p:cBhvr>
                                    </p:animEffect>
                                  </p:childTnLst>
                                </p:cTn>
                              </p:par>
                              <p:par>
                                <p:cTn id="67" presetID="22" presetClass="entr" presetSubtype="8" fill="hold" grpId="0" nodeType="withEffect">
                                  <p:stCondLst>
                                    <p:cond delay="10500"/>
                                  </p:stCondLst>
                                  <p:childTnLst>
                                    <p:set>
                                      <p:cBhvr>
                                        <p:cTn id="68" dur="1" fill="hold">
                                          <p:stCondLst>
                                            <p:cond delay="0"/>
                                          </p:stCondLst>
                                        </p:cTn>
                                        <p:tgtEl>
                                          <p:spTgt spid="81"/>
                                        </p:tgtEl>
                                        <p:attrNameLst>
                                          <p:attrName>style.visibility</p:attrName>
                                        </p:attrNameLst>
                                      </p:cBhvr>
                                      <p:to>
                                        <p:strVal val="visible"/>
                                      </p:to>
                                    </p:set>
                                    <p:animEffect transition="in" filter="wipe(left)">
                                      <p:cBhvr>
                                        <p:cTn id="69" dur="500"/>
                                        <p:tgtEl>
                                          <p:spTgt spid="81"/>
                                        </p:tgtEl>
                                      </p:cBhvr>
                                    </p:animEffect>
                                  </p:childTnLst>
                                </p:cTn>
                              </p:par>
                              <p:par>
                                <p:cTn id="70" presetID="22" presetClass="entr" presetSubtype="8" fill="hold" grpId="0" nodeType="withEffect">
                                  <p:stCondLst>
                                    <p:cond delay="10500"/>
                                  </p:stCondLst>
                                  <p:childTnLst>
                                    <p:set>
                                      <p:cBhvr>
                                        <p:cTn id="71" dur="1" fill="hold">
                                          <p:stCondLst>
                                            <p:cond delay="0"/>
                                          </p:stCondLst>
                                        </p:cTn>
                                        <p:tgtEl>
                                          <p:spTgt spid="80"/>
                                        </p:tgtEl>
                                        <p:attrNameLst>
                                          <p:attrName>style.visibility</p:attrName>
                                        </p:attrNameLst>
                                      </p:cBhvr>
                                      <p:to>
                                        <p:strVal val="visible"/>
                                      </p:to>
                                    </p:set>
                                    <p:animEffect transition="in" filter="wipe(left)">
                                      <p:cBhvr>
                                        <p:cTn id="72" dur="500"/>
                                        <p:tgtEl>
                                          <p:spTgt spid="80"/>
                                        </p:tgtEl>
                                      </p:cBhvr>
                                    </p:animEffect>
                                  </p:childTnLst>
                                </p:cTn>
                              </p:par>
                              <p:par>
                                <p:cTn id="73" presetID="22" presetClass="entr" presetSubtype="8" fill="hold" grpId="0" nodeType="withEffect">
                                  <p:stCondLst>
                                    <p:cond delay="1050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par>
                                <p:cTn id="76" presetID="22" presetClass="entr" presetSubtype="8" fill="hold" grpId="0" nodeType="withEffect">
                                  <p:stCondLst>
                                    <p:cond delay="11000"/>
                                  </p:stCondLst>
                                  <p:childTnLst>
                                    <p:set>
                                      <p:cBhvr>
                                        <p:cTn id="77" dur="1" fill="hold">
                                          <p:stCondLst>
                                            <p:cond delay="0"/>
                                          </p:stCondLst>
                                        </p:cTn>
                                        <p:tgtEl>
                                          <p:spTgt spid="79"/>
                                        </p:tgtEl>
                                        <p:attrNameLst>
                                          <p:attrName>style.visibility</p:attrName>
                                        </p:attrNameLst>
                                      </p:cBhvr>
                                      <p:to>
                                        <p:strVal val="visible"/>
                                      </p:to>
                                    </p:set>
                                    <p:animEffect transition="in" filter="wipe(left)">
                                      <p:cBhvr>
                                        <p:cTn id="78" dur="500"/>
                                        <p:tgtEl>
                                          <p:spTgt spid="79"/>
                                        </p:tgtEl>
                                      </p:cBhvr>
                                    </p:animEffect>
                                  </p:childTnLst>
                                </p:cTn>
                              </p:par>
                              <p:par>
                                <p:cTn id="79" presetID="22" presetClass="entr" presetSubtype="8" fill="hold" grpId="0" nodeType="withEffect">
                                  <p:stCondLst>
                                    <p:cond delay="11500"/>
                                  </p:stCondLst>
                                  <p:childTnLst>
                                    <p:set>
                                      <p:cBhvr>
                                        <p:cTn id="80" dur="1" fill="hold">
                                          <p:stCondLst>
                                            <p:cond delay="0"/>
                                          </p:stCondLst>
                                        </p:cTn>
                                        <p:tgtEl>
                                          <p:spTgt spid="78"/>
                                        </p:tgtEl>
                                        <p:attrNameLst>
                                          <p:attrName>style.visibility</p:attrName>
                                        </p:attrNameLst>
                                      </p:cBhvr>
                                      <p:to>
                                        <p:strVal val="visible"/>
                                      </p:to>
                                    </p:set>
                                    <p:animEffect transition="in" filter="wipe(left)">
                                      <p:cBhvr>
                                        <p:cTn id="81"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animBg="1"/>
      <p:bldP spid="22" grpId="0" animBg="1"/>
      <p:bldP spid="18" grpId="0" animBg="1"/>
      <p:bldP spid="56" grpId="0"/>
      <p:bldP spid="58" grpId="0"/>
      <p:bldP spid="67" grpId="0"/>
      <p:bldP spid="69" grpId="0"/>
      <p:bldP spid="73" grpId="0"/>
      <p:bldP spid="75" grpId="0"/>
      <p:bldP spid="10" grpId="0" animBg="1"/>
      <p:bldP spid="78" grpId="0"/>
      <p:bldP spid="79" grpId="0"/>
      <p:bldP spid="80" grpId="0" animBg="1"/>
      <p:bldP spid="81" grpId="0" animBg="1"/>
      <p:bldP spid="82" grpId="0"/>
      <p:bldP spid="83" grpId="0"/>
      <p:bldP spid="86" grpId="0"/>
    </p:bldLst>
  </p:timing>
</p:sld>
</file>

<file path=ppt/theme/theme1.xml><?xml version="1.0" encoding="utf-8"?>
<a:theme xmlns:a="http://schemas.openxmlformats.org/drawingml/2006/main" name="Office 主题">
  <a:themeElements>
    <a:clrScheme name="北京大学">
      <a:dk1>
        <a:srgbClr val="333333"/>
      </a:dk1>
      <a:lt1>
        <a:srgbClr val="FFFFFF"/>
      </a:lt1>
      <a:dk2>
        <a:srgbClr val="538135"/>
      </a:dk2>
      <a:lt2>
        <a:srgbClr val="538135"/>
      </a:lt2>
      <a:accent1>
        <a:srgbClr val="8F000B"/>
      </a:accent1>
      <a:accent2>
        <a:srgbClr val="700005"/>
      </a:accent2>
      <a:accent3>
        <a:srgbClr val="AC0000"/>
      </a:accent3>
      <a:accent4>
        <a:srgbClr val="538135"/>
      </a:accent4>
      <a:accent5>
        <a:srgbClr val="538135"/>
      </a:accent5>
      <a:accent6>
        <a:srgbClr val="538135"/>
      </a:accent6>
      <a:hlink>
        <a:srgbClr val="538135"/>
      </a:hlink>
      <a:folHlink>
        <a:srgbClr val="53813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855</Words>
  <Application>Microsoft Office PowerPoint</Application>
  <PresentationFormat>宽屏</PresentationFormat>
  <Paragraphs>221</Paragraphs>
  <Slides>28</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华文细黑</vt:lpstr>
      <vt:lpstr>宋体</vt:lpstr>
      <vt:lpstr>微软雅黑</vt:lpstr>
      <vt:lpstr>Arial</vt:lpstr>
      <vt:lpstr>Calibri</vt:lpstr>
      <vt:lpstr>Calibri Light</vt:lpstr>
      <vt:lpstr>Century Gothic</vt:lpstr>
      <vt:lpstr>Segoe UI</vt:lpstr>
      <vt:lpstr>Segoe UI Light</vt:lpstr>
      <vt:lpstr>Office 主题</vt:lpstr>
      <vt:lpstr>1_OfficePLUS</vt:lpstr>
      <vt:lpstr>PowerPoint 演示文稿</vt:lpstr>
      <vt:lpstr>PowerPoint 演示文稿</vt:lpstr>
      <vt:lpstr>研究背景</vt:lpstr>
      <vt:lpstr>单击此处添加标题</vt:lpstr>
      <vt:lpstr>单击此处添加标题</vt:lpstr>
      <vt:lpstr>单击此处添加标题</vt:lpstr>
      <vt:lpstr>研究现状</vt:lpstr>
      <vt:lpstr>单击此处添加标题</vt:lpstr>
      <vt:lpstr>单击此处添加标题</vt:lpstr>
      <vt:lpstr>研究目标</vt:lpstr>
      <vt:lpstr>单击此处添加标题</vt:lpstr>
      <vt:lpstr>单击此处添加标题</vt:lpstr>
      <vt:lpstr>研究方案</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研究计划</vt:lpstr>
      <vt:lpstr>单击此处添加标题</vt:lpstr>
      <vt:lpstr>单击此处添加标题</vt:lpstr>
      <vt:lpstr>参考文献</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
  <cp:keywords/>
  <dc:description/>
  <cp:lastModifiedBy/>
  <cp:revision>1</cp:revision>
  <dcterms:created xsi:type="dcterms:W3CDTF">2019-04-04T02:02:28Z</dcterms:created>
  <dcterms:modified xsi:type="dcterms:W3CDTF">2019-04-12T09:34:56Z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2019-04-12T09:34:56.0269729Z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d989656f-83b9-4b24-aee5-d7e1eeaf691d</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