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4" r:id="rId2"/>
  </p:sldMasterIdLst>
  <p:notesMasterIdLst>
    <p:notesMasterId r:id="rId24"/>
  </p:notesMasterIdLst>
  <p:sldIdLst>
    <p:sldId id="256" r:id="rId3"/>
    <p:sldId id="609" r:id="rId4"/>
    <p:sldId id="610" r:id="rId5"/>
    <p:sldId id="611" r:id="rId6"/>
    <p:sldId id="612" r:id="rId7"/>
    <p:sldId id="613" r:id="rId8"/>
    <p:sldId id="614" r:id="rId9"/>
    <p:sldId id="615" r:id="rId10"/>
    <p:sldId id="616" r:id="rId11"/>
    <p:sldId id="617" r:id="rId12"/>
    <p:sldId id="587" r:id="rId13"/>
    <p:sldId id="608" r:id="rId14"/>
    <p:sldId id="673" r:id="rId15"/>
    <p:sldId id="674" r:id="rId16"/>
    <p:sldId id="675" r:id="rId17"/>
    <p:sldId id="676" r:id="rId18"/>
    <p:sldId id="677" r:id="rId19"/>
    <p:sldId id="678" r:id="rId20"/>
    <p:sldId id="679" r:id="rId21"/>
    <p:sldId id="680" r:id="rId22"/>
    <p:sldId id="6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99-4408-B055-E7B6DC1457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99-4408-B055-E7B6DC14570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99-4408-B055-E7B6DC14570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99-4408-B055-E7B6DC1457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16563616"/>
        <c:axId val="1916559808"/>
      </c:barChart>
      <c:catAx>
        <c:axId val="191656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6559808"/>
        <c:crosses val="autoZero"/>
        <c:auto val="1"/>
        <c:lblAlgn val="ctr"/>
        <c:lblOffset val="100"/>
        <c:noMultiLvlLbl val="0"/>
      </c:catAx>
      <c:valAx>
        <c:axId val="1916559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656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D0-4AB1-99FD-9BC7F2A9AD31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D0-4AB1-99FD-9BC7F2A9AD3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CD0-4AB1-99FD-9BC7F2A9AD3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CD0-4AB1-99FD-9BC7F2A9AD3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CD0-4AB1-99FD-9BC7F2A9AD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C2-42F2-BAF6-F659F8670E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2C2-42F2-BAF6-F659F8670E7C}"/>
              </c:ext>
            </c:extLst>
          </c:dPt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C2-42F2-BAF6-F659F8670E7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C2-42F2-BAF6-F659F8670E7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2C2-42F2-BAF6-F659F8670E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16562528"/>
        <c:axId val="1916563072"/>
      </c:barChart>
      <c:catAx>
        <c:axId val="191656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6563072"/>
        <c:crosses val="autoZero"/>
        <c:auto val="1"/>
        <c:lblAlgn val="ctr"/>
        <c:lblOffset val="100"/>
        <c:noMultiLvlLbl val="0"/>
      </c:catAx>
      <c:valAx>
        <c:axId val="1916563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6562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75-43EA-B22D-0796877660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75-43EA-B22D-0796877660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75-43EA-B22D-07968776604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75-43EA-B22D-0796877660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34183440"/>
        <c:axId val="1834183984"/>
      </c:barChart>
      <c:catAx>
        <c:axId val="183418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4183984"/>
        <c:crosses val="autoZero"/>
        <c:auto val="1"/>
        <c:lblAlgn val="ctr"/>
        <c:lblOffset val="100"/>
        <c:noMultiLvlLbl val="0"/>
      </c:catAx>
      <c:valAx>
        <c:axId val="1834183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418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EC-4091-BBA4-0941DDF0BE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EC-4091-BBA4-0941DDF0BE4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EC-4091-BBA4-0941DDF0BE4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DEC-4091-BBA4-0941DDF0BE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34172560"/>
        <c:axId val="1834170384"/>
      </c:barChart>
      <c:catAx>
        <c:axId val="183417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4170384"/>
        <c:crosses val="autoZero"/>
        <c:auto val="1"/>
        <c:lblAlgn val="ctr"/>
        <c:lblOffset val="100"/>
        <c:noMultiLvlLbl val="0"/>
      </c:catAx>
      <c:valAx>
        <c:axId val="1834170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4172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AD-4CDF-A6E6-D3960C6A8D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AD-4CDF-A6E6-D3960C6A8D6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7AD-4CDF-A6E6-D3960C6A8D6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3.7</c:v>
                </c:pt>
                <c:pt idx="1">
                  <c:v>2.5</c:v>
                </c:pt>
                <c:pt idx="2">
                  <c:v>1.1000000000000001</c:v>
                </c:pt>
                <c:pt idx="3">
                  <c:v>1.4</c:v>
                </c:pt>
                <c:pt idx="4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AD-4CDF-A6E6-D3960C6A8D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6"/>
        <c:axId val="1916557088"/>
        <c:axId val="1916557632"/>
      </c:barChart>
      <c:catAx>
        <c:axId val="1916557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6557632"/>
        <c:crosses val="autoZero"/>
        <c:auto val="1"/>
        <c:lblAlgn val="ctr"/>
        <c:lblOffset val="100"/>
        <c:noMultiLvlLbl val="0"/>
      </c:catAx>
      <c:valAx>
        <c:axId val="1916557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6557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34389744108538894"/>
          <c:y val="0.94001085738285695"/>
          <c:w val="0.2898603131864978"/>
          <c:h val="5.99892399007417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0.2</c:v>
                </c:pt>
                <c:pt idx="1">
                  <c:v>0.3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6A-4755-86FB-33F8C7F09E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0.6</c:v>
                </c:pt>
                <c:pt idx="1">
                  <c:v>0.7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6A-4755-86FB-33F8C7F09E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0.5</c:v>
                </c:pt>
                <c:pt idx="1">
                  <c:v>0.95</c:v>
                </c:pt>
                <c:pt idx="2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6A-4755-86FB-33F8C7F09E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34173648"/>
        <c:axId val="1749535008"/>
      </c:barChart>
      <c:catAx>
        <c:axId val="1834173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749535008"/>
        <c:crosses val="autoZero"/>
        <c:auto val="1"/>
        <c:lblAlgn val="ctr"/>
        <c:lblOffset val="100"/>
        <c:noMultiLvlLbl val="0"/>
      </c:catAx>
      <c:valAx>
        <c:axId val="1749535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83417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5D-4332-B1FD-B601897394E7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5D-4332-B1FD-B601897394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A5D-4332-B1FD-B601897394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A5D-4332-B1FD-B601897394E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5D-4332-B1FD-B60189739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7D-4E96-97F5-6670C94AC21A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7D-4E96-97F5-6670C94AC21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27D-4E96-97F5-6670C94AC21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27D-4E96-97F5-6670C94AC21A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27D-4E96-97F5-6670C94AC2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31-4D97-B9DF-1B261D641A69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31-4D97-B9DF-1B261D641A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31-4D97-B9DF-1B261D641A6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31-4D97-B9DF-1B261D641A69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31-4D97-B9DF-1B261D641A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A06F1-4A0C-4454-8436-9D44D85558E3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80C01-67A6-41A3-952B-CF1AC97D72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18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7" name="Shape 379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98" name="Shape 379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8" name="Shape 230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09" name="Shape 230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" name="Shape 373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38" name="Shape 373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2" name="Shape 385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53" name="Shape 38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4" name="Shape 389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95" name="Shape 389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1" name="Shape 394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42" name="Shape 394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9" name="Shape 39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90" name="Shape 399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6" name="Shape 402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27" name="Shape 402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0" name="Shape 40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81" name="Shape 40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2" name="Shape 413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33" name="Shape 413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4" name="Shape 420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05" name="Shape 420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44AC4D-8593-4AC8-BCD8-A0F596701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4DA0460-7672-496A-AADB-80D9C64E1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F67642-384A-494F-B53F-6D2D6B7A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33CC1-F8CB-4C5A-991D-805962020B96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CA699F-52BB-4D0A-8076-EBBFA697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9BDA22-C7B9-4E87-86CD-15BE04DBF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EB977-AE9A-4598-ABCD-1DF2FDAAFA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35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09828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8620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6">
            <a:extLst>
              <a:ext uri="{FF2B5EF4-FFF2-40B4-BE49-F238E27FC236}">
                <a16:creationId xmlns:a16="http://schemas.microsoft.com/office/drawing/2014/main" id="{43DD6617-700C-4FF8-8EAA-865A64B7D607}"/>
              </a:ext>
            </a:extLst>
          </p:cNvPr>
          <p:cNvGrpSpPr/>
          <p:nvPr userDrawn="1"/>
        </p:nvGrpSpPr>
        <p:grpSpPr>
          <a:xfrm>
            <a:off x="3006075" y="407682"/>
            <a:ext cx="6179850" cy="995467"/>
            <a:chOff x="5988387" y="483017"/>
            <a:chExt cx="12359700" cy="1990933"/>
          </a:xfrm>
        </p:grpSpPr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C6063D0A-319A-4F6F-9173-EA38B9186985}"/>
                </a:ext>
              </a:extLst>
            </p:cNvPr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algn="ctr"/>
              <a:r>
                <a:rPr lang="zh-CN" altLang="en-US" sz="4400" b="1" spc="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信息化图表集</a:t>
              </a:r>
            </a:p>
          </p:txBody>
        </p:sp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D941AF03-9587-43D8-8C15-4E50DDB1791E}"/>
                </a:ext>
              </a:extLst>
            </p:cNvPr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1550" dirty="0">
                  <a:solidFill>
                    <a:srgbClr val="44546A"/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Click To Change </a:t>
              </a:r>
              <a:r>
                <a:rPr lang="en-US" sz="1550" dirty="0">
                  <a:solidFill>
                    <a:srgbClr val="58BEA9"/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Your </a:t>
              </a:r>
              <a:r>
                <a:rPr lang="en-US" sz="1550" dirty="0" err="1">
                  <a:solidFill>
                    <a:srgbClr val="58BEA9"/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Subtittle</a:t>
              </a:r>
              <a:endParaRPr lang="en-US" sz="1550" dirty="0">
                <a:solidFill>
                  <a:srgbClr val="58BEA9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552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6">
            <a:extLst>
              <a:ext uri="{FF2B5EF4-FFF2-40B4-BE49-F238E27FC236}">
                <a16:creationId xmlns:a16="http://schemas.microsoft.com/office/drawing/2014/main" id="{6A10AF1E-93DD-4712-8817-37F55DC0FD37}"/>
              </a:ext>
            </a:extLst>
          </p:cNvPr>
          <p:cNvGrpSpPr/>
          <p:nvPr userDrawn="1"/>
        </p:nvGrpSpPr>
        <p:grpSpPr>
          <a:xfrm>
            <a:off x="3006075" y="407682"/>
            <a:ext cx="6179850" cy="995467"/>
            <a:chOff x="5988387" y="483017"/>
            <a:chExt cx="12359700" cy="1990933"/>
          </a:xfrm>
        </p:grpSpPr>
        <p:sp>
          <p:nvSpPr>
            <p:cNvPr id="8" name="TextBox 57">
              <a:extLst>
                <a:ext uri="{FF2B5EF4-FFF2-40B4-BE49-F238E27FC236}">
                  <a16:creationId xmlns:a16="http://schemas.microsoft.com/office/drawing/2014/main" id="{D3E26BED-39B2-473E-88AD-C63D89D0A178}"/>
                </a:ext>
              </a:extLst>
            </p:cNvPr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algn="ctr"/>
              <a:r>
                <a:rPr lang="zh-CN" altLang="en-US" sz="4400" b="1" spc="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信息化图表集</a:t>
              </a:r>
            </a:p>
          </p:txBody>
        </p:sp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C8BF4A4E-8A59-49BD-B345-ABBC76EDC0AB}"/>
                </a:ext>
              </a:extLst>
            </p:cNvPr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1550" dirty="0">
                  <a:solidFill>
                    <a:srgbClr val="44546A"/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Click To Change </a:t>
              </a:r>
              <a:r>
                <a:rPr lang="en-US" sz="1550" dirty="0">
                  <a:solidFill>
                    <a:srgbClr val="58BEA9"/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Your </a:t>
              </a:r>
              <a:r>
                <a:rPr lang="en-US" sz="1550" dirty="0" err="1">
                  <a:solidFill>
                    <a:srgbClr val="58BEA9"/>
                  </a:solidFill>
                  <a:latin typeface="微软雅黑" panose="020F0502020204030204"/>
                  <a:ea typeface="微软雅黑"/>
                  <a:cs typeface="+mn-ea"/>
                  <a:sym typeface="+mn-lt"/>
                </a:rPr>
                <a:t>Subtittle</a:t>
              </a:r>
              <a:endParaRPr lang="en-US" sz="1550" dirty="0">
                <a:solidFill>
                  <a:srgbClr val="58BEA9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32604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87" r:id="rId2"/>
  </p:sldLayoutIdLst>
  <p:transition spd="slow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表&#10;&#10;描述已自动生成">
            <a:extLst>
              <a:ext uri="{FF2B5EF4-FFF2-40B4-BE49-F238E27FC236}">
                <a16:creationId xmlns:a16="http://schemas.microsoft.com/office/drawing/2014/main" id="{3CE486C6-9195-441E-AAAB-D0355D60BD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152" cy="6969760"/>
          </a:xfrm>
          <a:prstGeom prst="rect">
            <a:avLst/>
          </a:prstGeom>
        </p:spPr>
      </p:pic>
      <p:pic>
        <p:nvPicPr>
          <p:cNvPr id="4" name="07 镜湖_2014_(Mirrorlake _2014_)">
            <a:hlinkClick r:id="" action="ppaction://media"/>
            <a:extLst>
              <a:ext uri="{FF2B5EF4-FFF2-40B4-BE49-F238E27FC236}">
                <a16:creationId xmlns:a16="http://schemas.microsoft.com/office/drawing/2014/main" id="{774AC4F5-EAFB-4D9A-80AB-F0956ED34D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578485"/>
            <a:ext cx="487363" cy="48736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CB82760D-FCC2-478C-B02E-3A8354E2E8CC}"/>
              </a:ext>
            </a:extLst>
          </p:cNvPr>
          <p:cNvGrpSpPr/>
          <p:nvPr/>
        </p:nvGrpSpPr>
        <p:grpSpPr>
          <a:xfrm>
            <a:off x="2971800" y="1316473"/>
            <a:ext cx="5943600" cy="4328160"/>
            <a:chOff x="2971800" y="1316473"/>
            <a:chExt cx="5943600" cy="432816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EE4B538-8D8C-478A-AE1F-F09CA1AC0B0E}"/>
                </a:ext>
              </a:extLst>
            </p:cNvPr>
            <p:cNvSpPr/>
            <p:nvPr/>
          </p:nvSpPr>
          <p:spPr>
            <a:xfrm>
              <a:off x="2971800" y="1316473"/>
              <a:ext cx="5943600" cy="4328160"/>
            </a:xfrm>
            <a:prstGeom prst="rect">
              <a:avLst/>
            </a:prstGeom>
            <a:solidFill>
              <a:schemeClr val="accent2"/>
            </a:solidFill>
            <a:ln w="666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0A4AA72-8287-4ED5-B4E6-21CD0B92C7E0}"/>
                </a:ext>
              </a:extLst>
            </p:cNvPr>
            <p:cNvSpPr txBox="1"/>
            <p:nvPr/>
          </p:nvSpPr>
          <p:spPr>
            <a:xfrm>
              <a:off x="3288030" y="1943701"/>
              <a:ext cx="5311140" cy="2677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可视化信息图表集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6C5748-2A51-4DBA-8CC2-467EC80FB36D}"/>
                </a:ext>
              </a:extLst>
            </p:cNvPr>
            <p:cNvSpPr txBox="1"/>
            <p:nvPr/>
          </p:nvSpPr>
          <p:spPr>
            <a:xfrm>
              <a:off x="2971800" y="3922503"/>
              <a:ext cx="5943600" cy="1210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（</a:t>
              </a: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NO.033</a:t>
              </a:r>
              <a:r>
                <a:rPr kumimoji="0" lang="zh-CN" altLang="en-US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）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B722741-DBA2-4582-8192-05324F26BF67}"/>
                </a:ext>
              </a:extLst>
            </p:cNvPr>
            <p:cNvSpPr txBox="1"/>
            <p:nvPr/>
          </p:nvSpPr>
          <p:spPr>
            <a:xfrm>
              <a:off x="2971800" y="4387941"/>
              <a:ext cx="5943600" cy="1153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荔枝办公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145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0" name="Shape 4220"/>
          <p:cNvGrpSpPr/>
          <p:nvPr/>
        </p:nvGrpSpPr>
        <p:grpSpPr>
          <a:xfrm>
            <a:off x="873940" y="1737642"/>
            <a:ext cx="4623520" cy="4129758"/>
            <a:chOff x="658367" y="1513947"/>
            <a:chExt cx="3232151" cy="2886978"/>
          </a:xfrm>
        </p:grpSpPr>
        <p:grpSp>
          <p:nvGrpSpPr>
            <p:cNvPr id="4221" name="Shape 4221"/>
            <p:cNvGrpSpPr/>
            <p:nvPr/>
          </p:nvGrpSpPr>
          <p:grpSpPr>
            <a:xfrm>
              <a:off x="658367" y="3037322"/>
              <a:ext cx="3232151" cy="1363603"/>
              <a:chOff x="717550" y="3769521"/>
              <a:chExt cx="5596163" cy="2360951"/>
            </a:xfrm>
          </p:grpSpPr>
          <p:sp>
            <p:nvSpPr>
              <p:cNvPr id="4222" name="Shape 4222"/>
              <p:cNvSpPr/>
              <p:nvPr/>
            </p:nvSpPr>
            <p:spPr>
              <a:xfrm>
                <a:off x="717550" y="3769521"/>
                <a:ext cx="5596163" cy="236095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19999"/>
                    </a:moveTo>
                    <a:lnTo>
                      <a:pt x="120000" y="65676"/>
                    </a:lnTo>
                    <a:lnTo>
                      <a:pt x="111149" y="36165"/>
                    </a:lnTo>
                    <a:lnTo>
                      <a:pt x="60000" y="0"/>
                    </a:lnTo>
                    <a:lnTo>
                      <a:pt x="60000" y="0"/>
                    </a:lnTo>
                    <a:lnTo>
                      <a:pt x="60000" y="0"/>
                    </a:lnTo>
                    <a:lnTo>
                      <a:pt x="60000" y="0"/>
                    </a:lnTo>
                    <a:lnTo>
                      <a:pt x="60000" y="0"/>
                    </a:lnTo>
                    <a:lnTo>
                      <a:pt x="8850" y="36165"/>
                    </a:lnTo>
                    <a:lnTo>
                      <a:pt x="0" y="65676"/>
                    </a:lnTo>
                    <a:lnTo>
                      <a:pt x="60000" y="119999"/>
                    </a:lnTo>
                    <a:lnTo>
                      <a:pt x="60000" y="119999"/>
                    </a:lnTo>
                    <a:lnTo>
                      <a:pt x="60000" y="119999"/>
                    </a:lnTo>
                    <a:lnTo>
                      <a:pt x="60000" y="119999"/>
                    </a:lnTo>
                    <a:lnTo>
                      <a:pt x="60000" y="119999"/>
                    </a:lnTo>
                    <a:close/>
                  </a:path>
                </a:pathLst>
              </a:custGeom>
              <a:solidFill>
                <a:srgbClr val="265A50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3" name="Shape 4223"/>
              <p:cNvSpPr/>
              <p:nvPr/>
            </p:nvSpPr>
            <p:spPr>
              <a:xfrm>
                <a:off x="3515632" y="4481060"/>
                <a:ext cx="2798082" cy="16494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42242"/>
                    </a:moveTo>
                    <a:lnTo>
                      <a:pt x="102299" y="0"/>
                    </a:lnTo>
                    <a:lnTo>
                      <a:pt x="0" y="53542"/>
                    </a:lnTo>
                    <a:lnTo>
                      <a:pt x="0" y="53542"/>
                    </a:lnTo>
                    <a:lnTo>
                      <a:pt x="0" y="120000"/>
                    </a:lnTo>
                    <a:lnTo>
                      <a:pt x="0" y="120000"/>
                    </a:lnTo>
                    <a:lnTo>
                      <a:pt x="120000" y="42242"/>
                    </a:lnTo>
                    <a:close/>
                  </a:path>
                </a:pathLst>
              </a:custGeom>
              <a:solidFill>
                <a:srgbClr val="497A5F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4" name="Shape 4224"/>
              <p:cNvSpPr/>
              <p:nvPr/>
            </p:nvSpPr>
            <p:spPr>
              <a:xfrm>
                <a:off x="717550" y="4481060"/>
                <a:ext cx="2798082" cy="16494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7700" y="0"/>
                    </a:moveTo>
                    <a:lnTo>
                      <a:pt x="0" y="42242"/>
                    </a:lnTo>
                    <a:lnTo>
                      <a:pt x="120000" y="120000"/>
                    </a:lnTo>
                    <a:lnTo>
                      <a:pt x="120000" y="53542"/>
                    </a:lnTo>
                    <a:lnTo>
                      <a:pt x="1770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5" name="Shape 4225"/>
              <p:cNvSpPr/>
              <p:nvPr/>
            </p:nvSpPr>
            <p:spPr>
              <a:xfrm>
                <a:off x="3515632" y="4481060"/>
                <a:ext cx="2798082" cy="16494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42242"/>
                    </a:moveTo>
                    <a:lnTo>
                      <a:pt x="102299" y="0"/>
                    </a:lnTo>
                    <a:lnTo>
                      <a:pt x="0" y="53542"/>
                    </a:lnTo>
                    <a:lnTo>
                      <a:pt x="0" y="53542"/>
                    </a:lnTo>
                    <a:lnTo>
                      <a:pt x="0" y="120000"/>
                    </a:lnTo>
                    <a:lnTo>
                      <a:pt x="0" y="120000"/>
                    </a:lnTo>
                    <a:lnTo>
                      <a:pt x="120000" y="42242"/>
                    </a:lnTo>
                    <a:close/>
                  </a:path>
                </a:pathLst>
              </a:custGeom>
              <a:solidFill>
                <a:srgbClr val="398779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26" name="Shape 4226"/>
            <p:cNvGrpSpPr/>
            <p:nvPr/>
          </p:nvGrpSpPr>
          <p:grpSpPr>
            <a:xfrm>
              <a:off x="925364" y="2766481"/>
              <a:ext cx="2698586" cy="1044490"/>
              <a:chOff x="1179829" y="3300585"/>
              <a:chExt cx="4672345" cy="1808435"/>
            </a:xfrm>
          </p:grpSpPr>
          <p:sp>
            <p:nvSpPr>
              <p:cNvPr id="4227" name="Shape 4227"/>
              <p:cNvSpPr/>
              <p:nvPr/>
            </p:nvSpPr>
            <p:spPr>
              <a:xfrm>
                <a:off x="1179829" y="3300585"/>
                <a:ext cx="4672345" cy="180843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9400" y="35386"/>
                    </a:moveTo>
                    <a:lnTo>
                      <a:pt x="59990" y="0"/>
                    </a:lnTo>
                    <a:lnTo>
                      <a:pt x="10580" y="35386"/>
                    </a:lnTo>
                    <a:lnTo>
                      <a:pt x="0" y="73815"/>
                    </a:lnTo>
                    <a:lnTo>
                      <a:pt x="59990" y="120000"/>
                    </a:lnTo>
                    <a:lnTo>
                      <a:pt x="120000" y="73815"/>
                    </a:lnTo>
                    <a:lnTo>
                      <a:pt x="109400" y="35386"/>
                    </a:lnTo>
                    <a:close/>
                  </a:path>
                </a:pathLst>
              </a:custGeom>
              <a:solidFill>
                <a:srgbClr val="296744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8" name="Shape 4228"/>
              <p:cNvSpPr/>
              <p:nvPr/>
            </p:nvSpPr>
            <p:spPr>
              <a:xfrm>
                <a:off x="1179829" y="3833871"/>
                <a:ext cx="4672345" cy="127514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9400" y="0"/>
                    </a:moveTo>
                    <a:lnTo>
                      <a:pt x="59990" y="34106"/>
                    </a:lnTo>
                    <a:lnTo>
                      <a:pt x="10580" y="0"/>
                    </a:lnTo>
                    <a:lnTo>
                      <a:pt x="0" y="54501"/>
                    </a:lnTo>
                    <a:lnTo>
                      <a:pt x="59990" y="120000"/>
                    </a:lnTo>
                    <a:lnTo>
                      <a:pt x="120000" y="54501"/>
                    </a:lnTo>
                    <a:lnTo>
                      <a:pt x="1094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9" name="Shape 4229"/>
              <p:cNvSpPr/>
              <p:nvPr/>
            </p:nvSpPr>
            <p:spPr>
              <a:xfrm>
                <a:off x="3515632" y="3833871"/>
                <a:ext cx="2336542" cy="127514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120000" y="54501"/>
                    </a:lnTo>
                    <a:lnTo>
                      <a:pt x="98803" y="0"/>
                    </a:lnTo>
                    <a:lnTo>
                      <a:pt x="0" y="34106"/>
                    </a:lnTo>
                    <a:lnTo>
                      <a:pt x="0" y="34106"/>
                    </a:lnTo>
                    <a:lnTo>
                      <a:pt x="0" y="120000"/>
                    </a:lnTo>
                    <a:lnTo>
                      <a:pt x="0" y="120000"/>
                    </a:lnTo>
                    <a:close/>
                  </a:path>
                </a:pathLst>
              </a:custGeom>
              <a:solidFill>
                <a:srgbClr val="3E9B66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30" name="Shape 4230"/>
            <p:cNvGrpSpPr/>
            <p:nvPr/>
          </p:nvGrpSpPr>
          <p:grpSpPr>
            <a:xfrm>
              <a:off x="1725072" y="1513947"/>
              <a:ext cx="1098743" cy="867631"/>
              <a:chOff x="2564448" y="1131942"/>
              <a:chExt cx="1902371" cy="1502221"/>
            </a:xfrm>
          </p:grpSpPr>
          <p:sp>
            <p:nvSpPr>
              <p:cNvPr id="4231" name="Shape 4231"/>
              <p:cNvSpPr/>
              <p:nvPr/>
            </p:nvSpPr>
            <p:spPr>
              <a:xfrm>
                <a:off x="2564448" y="1131942"/>
                <a:ext cx="1902369" cy="150222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lnTo>
                      <a:pt x="60000" y="0"/>
                    </a:lnTo>
                    <a:lnTo>
                      <a:pt x="0" y="106765"/>
                    </a:lnTo>
                    <a:lnTo>
                      <a:pt x="60000" y="120000"/>
                    </a:lnTo>
                    <a:lnTo>
                      <a:pt x="120000" y="106765"/>
                    </a:lnTo>
                    <a:lnTo>
                      <a:pt x="60000" y="0"/>
                    </a:lnTo>
                    <a:close/>
                  </a:path>
                </a:pathLst>
              </a:custGeom>
              <a:solidFill>
                <a:srgbClr val="558213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2" name="Shape 4232"/>
              <p:cNvSpPr/>
              <p:nvPr/>
            </p:nvSpPr>
            <p:spPr>
              <a:xfrm>
                <a:off x="2564448" y="1131942"/>
                <a:ext cx="1902369" cy="133654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3965" y="67869"/>
                    </a:moveTo>
                    <a:lnTo>
                      <a:pt x="60000" y="0"/>
                    </a:lnTo>
                    <a:lnTo>
                      <a:pt x="60000" y="0"/>
                    </a:lnTo>
                    <a:lnTo>
                      <a:pt x="26034" y="67869"/>
                    </a:lnTo>
                    <a:lnTo>
                      <a:pt x="0" y="120000"/>
                    </a:lnTo>
                    <a:lnTo>
                      <a:pt x="60000" y="81947"/>
                    </a:lnTo>
                    <a:lnTo>
                      <a:pt x="120000" y="120000"/>
                    </a:lnTo>
                    <a:lnTo>
                      <a:pt x="93965" y="678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3" name="Shape 4233"/>
              <p:cNvSpPr/>
              <p:nvPr/>
            </p:nvSpPr>
            <p:spPr>
              <a:xfrm>
                <a:off x="3515633" y="1131942"/>
                <a:ext cx="951185" cy="133654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81947"/>
                    </a:moveTo>
                    <a:lnTo>
                      <a:pt x="120000" y="120000"/>
                    </a:lnTo>
                    <a:lnTo>
                      <a:pt x="67931" y="6786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1947"/>
                    </a:lnTo>
                    <a:lnTo>
                      <a:pt x="0" y="81947"/>
                    </a:lnTo>
                    <a:close/>
                  </a:path>
                </a:pathLst>
              </a:custGeom>
              <a:solidFill>
                <a:srgbClr val="7FC41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34" name="Shape 4234"/>
            <p:cNvGrpSpPr/>
            <p:nvPr/>
          </p:nvGrpSpPr>
          <p:grpSpPr>
            <a:xfrm>
              <a:off x="1458502" y="2103902"/>
              <a:ext cx="1631881" cy="625411"/>
              <a:chOff x="2102908" y="2153393"/>
              <a:chExt cx="2825447" cy="1082842"/>
            </a:xfrm>
          </p:grpSpPr>
          <p:sp>
            <p:nvSpPr>
              <p:cNvPr id="4235" name="Shape 4235"/>
              <p:cNvSpPr/>
              <p:nvPr/>
            </p:nvSpPr>
            <p:spPr>
              <a:xfrm>
                <a:off x="2102908" y="2153393"/>
                <a:ext cx="2825447" cy="108284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2502" y="42459"/>
                    </a:moveTo>
                    <a:lnTo>
                      <a:pt x="60000" y="0"/>
                    </a:lnTo>
                    <a:lnTo>
                      <a:pt x="17528" y="42459"/>
                    </a:lnTo>
                    <a:lnTo>
                      <a:pt x="0" y="106557"/>
                    </a:lnTo>
                    <a:lnTo>
                      <a:pt x="60000" y="120000"/>
                    </a:lnTo>
                    <a:lnTo>
                      <a:pt x="120000" y="106557"/>
                    </a:lnTo>
                    <a:lnTo>
                      <a:pt x="102502" y="42459"/>
                    </a:lnTo>
                    <a:close/>
                  </a:path>
                </a:pathLst>
              </a:custGeom>
              <a:solidFill>
                <a:srgbClr val="437C1D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6" name="Shape 4236"/>
              <p:cNvSpPr/>
              <p:nvPr/>
            </p:nvSpPr>
            <p:spPr>
              <a:xfrm>
                <a:off x="2102908" y="2153393"/>
                <a:ext cx="2825447" cy="96154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2502" y="47815"/>
                    </a:moveTo>
                    <a:lnTo>
                      <a:pt x="60000" y="0"/>
                    </a:lnTo>
                    <a:lnTo>
                      <a:pt x="17528" y="47815"/>
                    </a:lnTo>
                    <a:lnTo>
                      <a:pt x="0" y="120000"/>
                    </a:lnTo>
                    <a:lnTo>
                      <a:pt x="60000" y="113907"/>
                    </a:lnTo>
                    <a:lnTo>
                      <a:pt x="120000" y="120000"/>
                    </a:lnTo>
                    <a:lnTo>
                      <a:pt x="102502" y="4781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7" name="Shape 4237"/>
              <p:cNvSpPr/>
              <p:nvPr/>
            </p:nvSpPr>
            <p:spPr>
              <a:xfrm>
                <a:off x="3515632" y="2153393"/>
                <a:ext cx="1412723" cy="96154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13907"/>
                    </a:moveTo>
                    <a:lnTo>
                      <a:pt x="120000" y="120000"/>
                    </a:lnTo>
                    <a:lnTo>
                      <a:pt x="85005" y="4781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3907"/>
                    </a:lnTo>
                    <a:lnTo>
                      <a:pt x="0" y="113907"/>
                    </a:lnTo>
                    <a:close/>
                  </a:path>
                </a:pathLst>
              </a:custGeom>
              <a:solidFill>
                <a:srgbClr val="65BA2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38" name="Shape 4238"/>
            <p:cNvGrpSpPr/>
            <p:nvPr/>
          </p:nvGrpSpPr>
          <p:grpSpPr>
            <a:xfrm>
              <a:off x="1191933" y="2693857"/>
              <a:ext cx="2165447" cy="527156"/>
              <a:chOff x="1641368" y="3174846"/>
              <a:chExt cx="3749266" cy="912723"/>
            </a:xfrm>
          </p:grpSpPr>
          <p:sp>
            <p:nvSpPr>
              <p:cNvPr id="4239" name="Shape 4239"/>
              <p:cNvSpPr/>
              <p:nvPr/>
            </p:nvSpPr>
            <p:spPr>
              <a:xfrm>
                <a:off x="1641368" y="3174846"/>
                <a:ext cx="3749266" cy="9127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6790" y="1361"/>
                    </a:moveTo>
                    <a:lnTo>
                      <a:pt x="59988" y="0"/>
                    </a:lnTo>
                    <a:lnTo>
                      <a:pt x="13209" y="1361"/>
                    </a:lnTo>
                    <a:lnTo>
                      <a:pt x="0" y="77504"/>
                    </a:lnTo>
                    <a:lnTo>
                      <a:pt x="59988" y="120000"/>
                    </a:lnTo>
                    <a:lnTo>
                      <a:pt x="120000" y="77504"/>
                    </a:lnTo>
                    <a:lnTo>
                      <a:pt x="106790" y="1361"/>
                    </a:lnTo>
                    <a:close/>
                  </a:path>
                </a:pathLst>
              </a:custGeom>
              <a:solidFill>
                <a:srgbClr val="2F752A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0" name="Shape 4240"/>
              <p:cNvSpPr/>
              <p:nvPr/>
            </p:nvSpPr>
            <p:spPr>
              <a:xfrm>
                <a:off x="1641368" y="3174846"/>
                <a:ext cx="3749266" cy="9127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6790" y="1361"/>
                    </a:moveTo>
                    <a:lnTo>
                      <a:pt x="59988" y="0"/>
                    </a:lnTo>
                    <a:lnTo>
                      <a:pt x="13209" y="1361"/>
                    </a:lnTo>
                    <a:lnTo>
                      <a:pt x="0" y="77504"/>
                    </a:lnTo>
                    <a:lnTo>
                      <a:pt x="59988" y="120000"/>
                    </a:lnTo>
                    <a:lnTo>
                      <a:pt x="120000" y="77504"/>
                    </a:lnTo>
                    <a:lnTo>
                      <a:pt x="106790" y="13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1" name="Shape 4241"/>
              <p:cNvSpPr/>
              <p:nvPr/>
            </p:nvSpPr>
            <p:spPr>
              <a:xfrm>
                <a:off x="3515632" y="3174846"/>
                <a:ext cx="1875003" cy="9127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120000" y="77504"/>
                    </a:lnTo>
                    <a:lnTo>
                      <a:pt x="93585" y="136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0000"/>
                    </a:lnTo>
                    <a:lnTo>
                      <a:pt x="0" y="120000"/>
                    </a:lnTo>
                    <a:close/>
                  </a:path>
                </a:pathLst>
              </a:custGeom>
              <a:solidFill>
                <a:srgbClr val="46AF40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242" name="Shape 4242"/>
          <p:cNvSpPr txBox="1"/>
          <p:nvPr/>
        </p:nvSpPr>
        <p:spPr>
          <a:xfrm>
            <a:off x="6602764" y="2171893"/>
            <a:ext cx="4988806" cy="8679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8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4243" name="Shape 4243"/>
          <p:cNvSpPr/>
          <p:nvPr/>
        </p:nvSpPr>
        <p:spPr>
          <a:xfrm>
            <a:off x="6602767" y="3132001"/>
            <a:ext cx="4864539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offal, narwhal tilde etsy four loko selvage normcore messenger bag put a bird on it heirloom gastropub.</a:t>
            </a:r>
          </a:p>
        </p:txBody>
      </p:sp>
      <p:grpSp>
        <p:nvGrpSpPr>
          <p:cNvPr id="4244" name="Shape 4244"/>
          <p:cNvGrpSpPr/>
          <p:nvPr/>
        </p:nvGrpSpPr>
        <p:grpSpPr>
          <a:xfrm>
            <a:off x="6688999" y="4453466"/>
            <a:ext cx="276224" cy="276224"/>
            <a:chOff x="1460005" y="1642202"/>
            <a:chExt cx="479425" cy="479425"/>
          </a:xfrm>
        </p:grpSpPr>
        <p:sp>
          <p:nvSpPr>
            <p:cNvPr id="4245" name="Shape 4245"/>
            <p:cNvSpPr/>
            <p:nvPr/>
          </p:nvSpPr>
          <p:spPr>
            <a:xfrm>
              <a:off x="1460005" y="1642202"/>
              <a:ext cx="479425" cy="479425"/>
            </a:xfrm>
            <a:prstGeom prst="ellipse">
              <a:avLst/>
            </a:pr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6" name="Shape 4246"/>
            <p:cNvSpPr/>
            <p:nvPr/>
          </p:nvSpPr>
          <p:spPr>
            <a:xfrm>
              <a:off x="1575894" y="1799366"/>
              <a:ext cx="247649" cy="1651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51923"/>
                  </a:moveTo>
                  <a:lnTo>
                    <a:pt x="46153" y="120000"/>
                  </a:lnTo>
                  <a:lnTo>
                    <a:pt x="120000" y="0"/>
                  </a:lnTo>
                </a:path>
              </a:pathLst>
            </a:cu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47" name="Shape 4247"/>
          <p:cNvGrpSpPr/>
          <p:nvPr/>
        </p:nvGrpSpPr>
        <p:grpSpPr>
          <a:xfrm>
            <a:off x="6688999" y="4907000"/>
            <a:ext cx="276224" cy="276224"/>
            <a:chOff x="1460005" y="1642202"/>
            <a:chExt cx="479425" cy="479425"/>
          </a:xfrm>
        </p:grpSpPr>
        <p:sp>
          <p:nvSpPr>
            <p:cNvPr id="4248" name="Shape 4248"/>
            <p:cNvSpPr/>
            <p:nvPr/>
          </p:nvSpPr>
          <p:spPr>
            <a:xfrm>
              <a:off x="1460005" y="1642202"/>
              <a:ext cx="479425" cy="479425"/>
            </a:xfrm>
            <a:prstGeom prst="ellipse">
              <a:avLst/>
            </a:pr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9" name="Shape 4249"/>
            <p:cNvSpPr/>
            <p:nvPr/>
          </p:nvSpPr>
          <p:spPr>
            <a:xfrm>
              <a:off x="1575894" y="1799366"/>
              <a:ext cx="247649" cy="1651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51923"/>
                  </a:moveTo>
                  <a:lnTo>
                    <a:pt x="46153" y="120000"/>
                  </a:lnTo>
                  <a:lnTo>
                    <a:pt x="120000" y="0"/>
                  </a:lnTo>
                </a:path>
              </a:pathLst>
            </a:cu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50" name="Shape 4250"/>
          <p:cNvSpPr/>
          <p:nvPr/>
        </p:nvSpPr>
        <p:spPr>
          <a:xfrm>
            <a:off x="7031993" y="4425378"/>
            <a:ext cx="3244734" cy="3124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Synth chartreuse XOXO, tacos brooklyn VHS plaid.</a:t>
            </a:r>
          </a:p>
        </p:txBody>
      </p:sp>
      <p:sp>
        <p:nvSpPr>
          <p:cNvPr id="4251" name="Shape 4251"/>
          <p:cNvSpPr/>
          <p:nvPr/>
        </p:nvSpPr>
        <p:spPr>
          <a:xfrm>
            <a:off x="7031993" y="4878912"/>
            <a:ext cx="3244734" cy="3124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Synth chartreuse XOXO, tacos brooklyn VHS plaid.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4" name="Shape 2324"/>
          <p:cNvGrpSpPr/>
          <p:nvPr/>
        </p:nvGrpSpPr>
        <p:grpSpPr>
          <a:xfrm>
            <a:off x="873940" y="2114076"/>
            <a:ext cx="3929737" cy="4060663"/>
            <a:chOff x="583825" y="1229888"/>
            <a:chExt cx="3787426" cy="3913611"/>
          </a:xfrm>
        </p:grpSpPr>
        <p:sp>
          <p:nvSpPr>
            <p:cNvPr id="2325" name="Shape 2325"/>
            <p:cNvSpPr/>
            <p:nvPr/>
          </p:nvSpPr>
          <p:spPr>
            <a:xfrm>
              <a:off x="1400244" y="2301298"/>
              <a:ext cx="2269194" cy="28422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2070" y="53567"/>
                  </a:moveTo>
                  <a:cubicBezTo>
                    <a:pt x="55242" y="64112"/>
                    <a:pt x="56299" y="77609"/>
                    <a:pt x="52863" y="94692"/>
                  </a:cubicBezTo>
                  <a:cubicBezTo>
                    <a:pt x="50484" y="109244"/>
                    <a:pt x="52599" y="117891"/>
                    <a:pt x="39118" y="117891"/>
                  </a:cubicBezTo>
                  <a:cubicBezTo>
                    <a:pt x="39118" y="117891"/>
                    <a:pt x="36475" y="117047"/>
                    <a:pt x="32246" y="120000"/>
                  </a:cubicBezTo>
                  <a:cubicBezTo>
                    <a:pt x="89603" y="120000"/>
                    <a:pt x="89603" y="120000"/>
                    <a:pt x="89603" y="120000"/>
                  </a:cubicBezTo>
                  <a:cubicBezTo>
                    <a:pt x="86696" y="118945"/>
                    <a:pt x="83259" y="117891"/>
                    <a:pt x="80352" y="117469"/>
                  </a:cubicBezTo>
                  <a:cubicBezTo>
                    <a:pt x="77180" y="111564"/>
                    <a:pt x="73744" y="100175"/>
                    <a:pt x="73215" y="74657"/>
                  </a:cubicBezTo>
                  <a:cubicBezTo>
                    <a:pt x="72951" y="67065"/>
                    <a:pt x="73480" y="60527"/>
                    <a:pt x="74537" y="55043"/>
                  </a:cubicBezTo>
                  <a:cubicBezTo>
                    <a:pt x="83259" y="52091"/>
                    <a:pt x="83259" y="52091"/>
                    <a:pt x="83259" y="52091"/>
                  </a:cubicBezTo>
                  <a:cubicBezTo>
                    <a:pt x="106784" y="40913"/>
                    <a:pt x="114449" y="31001"/>
                    <a:pt x="120000" y="25307"/>
                  </a:cubicBezTo>
                  <a:cubicBezTo>
                    <a:pt x="119207" y="24674"/>
                    <a:pt x="119207" y="24674"/>
                    <a:pt x="119207" y="24674"/>
                  </a:cubicBezTo>
                  <a:cubicBezTo>
                    <a:pt x="119207" y="24674"/>
                    <a:pt x="119207" y="24674"/>
                    <a:pt x="119207" y="24674"/>
                  </a:cubicBezTo>
                  <a:cubicBezTo>
                    <a:pt x="113127" y="28471"/>
                    <a:pt x="107577" y="31845"/>
                    <a:pt x="102819" y="34586"/>
                  </a:cubicBezTo>
                  <a:cubicBezTo>
                    <a:pt x="104669" y="28049"/>
                    <a:pt x="105198" y="25518"/>
                    <a:pt x="105726" y="17293"/>
                  </a:cubicBezTo>
                  <a:cubicBezTo>
                    <a:pt x="105462" y="17293"/>
                    <a:pt x="105462" y="17293"/>
                    <a:pt x="105462" y="17293"/>
                  </a:cubicBezTo>
                  <a:cubicBezTo>
                    <a:pt x="105462" y="17293"/>
                    <a:pt x="105198" y="17293"/>
                    <a:pt x="105198" y="17293"/>
                  </a:cubicBezTo>
                  <a:cubicBezTo>
                    <a:pt x="103876" y="21300"/>
                    <a:pt x="100176" y="31001"/>
                    <a:pt x="95682" y="38383"/>
                  </a:cubicBezTo>
                  <a:cubicBezTo>
                    <a:pt x="82466" y="45342"/>
                    <a:pt x="73480" y="48084"/>
                    <a:pt x="67929" y="49349"/>
                  </a:cubicBezTo>
                  <a:cubicBezTo>
                    <a:pt x="66343" y="44920"/>
                    <a:pt x="64757" y="39015"/>
                    <a:pt x="63700" y="30790"/>
                  </a:cubicBezTo>
                  <a:cubicBezTo>
                    <a:pt x="67929" y="23198"/>
                    <a:pt x="75066" y="14762"/>
                    <a:pt x="78237" y="11388"/>
                  </a:cubicBezTo>
                  <a:cubicBezTo>
                    <a:pt x="77973" y="11388"/>
                    <a:pt x="77973" y="11388"/>
                    <a:pt x="77973" y="11388"/>
                  </a:cubicBezTo>
                  <a:cubicBezTo>
                    <a:pt x="77709" y="10966"/>
                    <a:pt x="77709" y="10966"/>
                    <a:pt x="77709" y="10966"/>
                  </a:cubicBezTo>
                  <a:cubicBezTo>
                    <a:pt x="70044" y="16660"/>
                    <a:pt x="68193" y="18558"/>
                    <a:pt x="62907" y="23831"/>
                  </a:cubicBezTo>
                  <a:cubicBezTo>
                    <a:pt x="62378" y="19191"/>
                    <a:pt x="62114" y="13497"/>
                    <a:pt x="62114" y="7381"/>
                  </a:cubicBezTo>
                  <a:cubicBezTo>
                    <a:pt x="62114" y="7381"/>
                    <a:pt x="62114" y="7381"/>
                    <a:pt x="62114" y="7381"/>
                  </a:cubicBezTo>
                  <a:cubicBezTo>
                    <a:pt x="60792" y="7381"/>
                    <a:pt x="60792" y="7381"/>
                    <a:pt x="60792" y="7381"/>
                  </a:cubicBezTo>
                  <a:cubicBezTo>
                    <a:pt x="58942" y="14551"/>
                    <a:pt x="55506" y="30158"/>
                    <a:pt x="57885" y="47029"/>
                  </a:cubicBezTo>
                  <a:cubicBezTo>
                    <a:pt x="57885" y="47029"/>
                    <a:pt x="46255" y="43233"/>
                    <a:pt x="32246" y="27838"/>
                  </a:cubicBezTo>
                  <a:cubicBezTo>
                    <a:pt x="32511" y="25307"/>
                    <a:pt x="33039" y="18980"/>
                    <a:pt x="36211" y="13497"/>
                  </a:cubicBezTo>
                  <a:cubicBezTo>
                    <a:pt x="35682" y="13286"/>
                    <a:pt x="35682" y="13286"/>
                    <a:pt x="35682" y="13286"/>
                  </a:cubicBezTo>
                  <a:cubicBezTo>
                    <a:pt x="35682" y="13286"/>
                    <a:pt x="35682" y="13286"/>
                    <a:pt x="35682" y="13286"/>
                  </a:cubicBezTo>
                  <a:cubicBezTo>
                    <a:pt x="33568" y="15817"/>
                    <a:pt x="31189" y="19824"/>
                    <a:pt x="29867" y="24885"/>
                  </a:cubicBezTo>
                  <a:cubicBezTo>
                    <a:pt x="24581" y="18558"/>
                    <a:pt x="19030" y="10544"/>
                    <a:pt x="13744" y="210"/>
                  </a:cubicBezTo>
                  <a:cubicBezTo>
                    <a:pt x="13480" y="210"/>
                    <a:pt x="13480" y="210"/>
                    <a:pt x="13215" y="0"/>
                  </a:cubicBezTo>
                  <a:cubicBezTo>
                    <a:pt x="12158" y="210"/>
                    <a:pt x="12158" y="210"/>
                    <a:pt x="12158" y="210"/>
                  </a:cubicBezTo>
                  <a:cubicBezTo>
                    <a:pt x="12951" y="3585"/>
                    <a:pt x="19559" y="19191"/>
                    <a:pt x="19559" y="19191"/>
                  </a:cubicBezTo>
                  <a:cubicBezTo>
                    <a:pt x="19559" y="19191"/>
                    <a:pt x="19559" y="19191"/>
                    <a:pt x="19559" y="19191"/>
                  </a:cubicBezTo>
                  <a:cubicBezTo>
                    <a:pt x="24052" y="27838"/>
                    <a:pt x="30396" y="36906"/>
                    <a:pt x="39383" y="43866"/>
                  </a:cubicBezTo>
                  <a:cubicBezTo>
                    <a:pt x="39383" y="43866"/>
                    <a:pt x="23524" y="46818"/>
                    <a:pt x="792" y="41124"/>
                  </a:cubicBezTo>
                  <a:cubicBezTo>
                    <a:pt x="792" y="41335"/>
                    <a:pt x="792" y="41335"/>
                    <a:pt x="792" y="41335"/>
                  </a:cubicBezTo>
                  <a:cubicBezTo>
                    <a:pt x="0" y="42390"/>
                    <a:pt x="0" y="42390"/>
                    <a:pt x="0" y="42390"/>
                  </a:cubicBezTo>
                  <a:cubicBezTo>
                    <a:pt x="9779" y="45975"/>
                    <a:pt x="25638" y="50193"/>
                    <a:pt x="45462" y="49982"/>
                  </a:cubicBezTo>
                  <a:cubicBezTo>
                    <a:pt x="47048" y="50193"/>
                    <a:pt x="49427" y="51247"/>
                    <a:pt x="52070" y="53567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26" name="Shape 2326"/>
            <p:cNvGrpSpPr/>
            <p:nvPr/>
          </p:nvGrpSpPr>
          <p:grpSpPr>
            <a:xfrm>
              <a:off x="712545" y="1229888"/>
              <a:ext cx="3584756" cy="2753629"/>
              <a:chOff x="7223604" y="1034166"/>
              <a:chExt cx="4779675" cy="3671505"/>
            </a:xfrm>
          </p:grpSpPr>
          <p:sp>
            <p:nvSpPr>
              <p:cNvPr id="2327" name="Shape 2327"/>
              <p:cNvSpPr/>
              <p:nvPr/>
            </p:nvSpPr>
            <p:spPr>
              <a:xfrm>
                <a:off x="7223604" y="2907941"/>
                <a:ext cx="333374" cy="333374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8" name="Shape 2328"/>
              <p:cNvSpPr/>
              <p:nvPr/>
            </p:nvSpPr>
            <p:spPr>
              <a:xfrm>
                <a:off x="8051872" y="4113273"/>
                <a:ext cx="333374" cy="333374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9" name="Shape 2329"/>
              <p:cNvSpPr/>
              <p:nvPr/>
            </p:nvSpPr>
            <p:spPr>
              <a:xfrm>
                <a:off x="8576154" y="1922081"/>
                <a:ext cx="424970" cy="424970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0" name="Shape 2330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1" name="Shape 2331"/>
              <p:cNvSpPr/>
              <p:nvPr/>
            </p:nvSpPr>
            <p:spPr>
              <a:xfrm>
                <a:off x="8647792" y="2598758"/>
                <a:ext cx="541253" cy="541253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2" name="Shape 2332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3" name="Shape 2333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4" name="Shape 2334"/>
              <p:cNvSpPr/>
              <p:nvPr/>
            </p:nvSpPr>
            <p:spPr>
              <a:xfrm>
                <a:off x="11294539" y="3501142"/>
                <a:ext cx="708739" cy="708739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5" name="Shape 2335"/>
              <p:cNvSpPr/>
              <p:nvPr/>
            </p:nvSpPr>
            <p:spPr>
              <a:xfrm>
                <a:off x="9368361" y="1034166"/>
                <a:ext cx="708739" cy="708739"/>
              </a:xfrm>
              <a:prstGeom prst="ellipse">
                <a:avLst/>
              </a:prstGeom>
              <a:solidFill>
                <a:schemeClr val="accent5">
                  <a:alpha val="69803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36" name="Shape 2336"/>
            <p:cNvGrpSpPr/>
            <p:nvPr/>
          </p:nvGrpSpPr>
          <p:grpSpPr>
            <a:xfrm>
              <a:off x="629190" y="1459649"/>
              <a:ext cx="3591013" cy="2798404"/>
              <a:chOff x="7071415" y="1121303"/>
              <a:chExt cx="4788017" cy="3731205"/>
            </a:xfrm>
          </p:grpSpPr>
          <p:sp>
            <p:nvSpPr>
              <p:cNvPr id="2337" name="Shape 2337"/>
              <p:cNvSpPr/>
              <p:nvPr/>
            </p:nvSpPr>
            <p:spPr>
              <a:xfrm>
                <a:off x="7071415" y="1970672"/>
                <a:ext cx="604144" cy="604144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8" name="Shape 2338"/>
              <p:cNvSpPr/>
              <p:nvPr/>
            </p:nvSpPr>
            <p:spPr>
              <a:xfrm>
                <a:off x="10028885" y="2266336"/>
                <a:ext cx="778884" cy="778884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9" name="Shape 2339"/>
              <p:cNvSpPr/>
              <p:nvPr/>
            </p:nvSpPr>
            <p:spPr>
              <a:xfrm>
                <a:off x="8444595" y="4164419"/>
                <a:ext cx="688088" cy="68808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0" name="Shape 2340"/>
              <p:cNvSpPr/>
              <p:nvPr/>
            </p:nvSpPr>
            <p:spPr>
              <a:xfrm>
                <a:off x="10677335" y="3875937"/>
                <a:ext cx="260868" cy="26086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1" name="Shape 2341"/>
              <p:cNvSpPr/>
              <p:nvPr/>
            </p:nvSpPr>
            <p:spPr>
              <a:xfrm>
                <a:off x="11598564" y="2698248"/>
                <a:ext cx="260868" cy="26086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2" name="Shape 2342"/>
              <p:cNvSpPr/>
              <p:nvPr/>
            </p:nvSpPr>
            <p:spPr>
              <a:xfrm>
                <a:off x="7688404" y="2869384"/>
                <a:ext cx="260868" cy="26086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3" name="Shape 2343"/>
              <p:cNvSpPr/>
              <p:nvPr/>
            </p:nvSpPr>
            <p:spPr>
              <a:xfrm>
                <a:off x="9592297" y="1865333"/>
                <a:ext cx="260868" cy="26086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4" name="Shape 2344"/>
              <p:cNvSpPr/>
              <p:nvPr/>
            </p:nvSpPr>
            <p:spPr>
              <a:xfrm>
                <a:off x="7838577" y="1121303"/>
                <a:ext cx="759965" cy="759965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5" name="Shape 2345"/>
              <p:cNvSpPr/>
              <p:nvPr/>
            </p:nvSpPr>
            <p:spPr>
              <a:xfrm>
                <a:off x="9111040" y="3345132"/>
                <a:ext cx="156008" cy="15600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6" name="Shape 2346"/>
              <p:cNvSpPr/>
              <p:nvPr/>
            </p:nvSpPr>
            <p:spPr>
              <a:xfrm>
                <a:off x="11106732" y="2785941"/>
                <a:ext cx="156008" cy="15600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47" name="Shape 2347"/>
            <p:cNvGrpSpPr/>
            <p:nvPr/>
          </p:nvGrpSpPr>
          <p:grpSpPr>
            <a:xfrm>
              <a:off x="1106925" y="1709360"/>
              <a:ext cx="3107104" cy="2584832"/>
              <a:chOff x="7242068" y="1000204"/>
              <a:chExt cx="4142805" cy="3446443"/>
            </a:xfrm>
          </p:grpSpPr>
          <p:sp>
            <p:nvSpPr>
              <p:cNvPr id="2348" name="Shape 2348"/>
              <p:cNvSpPr/>
              <p:nvPr/>
            </p:nvSpPr>
            <p:spPr>
              <a:xfrm>
                <a:off x="8373142" y="1000204"/>
                <a:ext cx="1180478" cy="1180478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9" name="Shape 2349"/>
              <p:cNvSpPr/>
              <p:nvPr/>
            </p:nvSpPr>
            <p:spPr>
              <a:xfrm>
                <a:off x="9793457" y="1543896"/>
                <a:ext cx="673424" cy="673424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0" name="Shape 2350"/>
              <p:cNvSpPr/>
              <p:nvPr/>
            </p:nvSpPr>
            <p:spPr>
              <a:xfrm>
                <a:off x="7728795" y="3028843"/>
                <a:ext cx="608998" cy="608998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1" name="Shape 2351"/>
              <p:cNvSpPr/>
              <p:nvPr/>
            </p:nvSpPr>
            <p:spPr>
              <a:xfrm>
                <a:off x="10055853" y="2924510"/>
                <a:ext cx="608998" cy="608998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2" name="Shape 2352"/>
              <p:cNvSpPr/>
              <p:nvPr/>
            </p:nvSpPr>
            <p:spPr>
              <a:xfrm>
                <a:off x="7242068" y="1362158"/>
                <a:ext cx="550776" cy="550776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3" name="Shape 2353"/>
              <p:cNvSpPr/>
              <p:nvPr/>
            </p:nvSpPr>
            <p:spPr>
              <a:xfrm>
                <a:off x="7460785" y="2351918"/>
                <a:ext cx="460611" cy="46061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4" name="Shape 2354"/>
              <p:cNvSpPr/>
              <p:nvPr/>
            </p:nvSpPr>
            <p:spPr>
              <a:xfrm>
                <a:off x="10593254" y="2042438"/>
                <a:ext cx="460611" cy="46061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5" name="Shape 2355"/>
              <p:cNvSpPr/>
              <p:nvPr/>
            </p:nvSpPr>
            <p:spPr>
              <a:xfrm>
                <a:off x="11048082" y="1704776"/>
                <a:ext cx="336791" cy="33679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6" name="Shape 2356"/>
              <p:cNvSpPr/>
              <p:nvPr/>
            </p:nvSpPr>
            <p:spPr>
              <a:xfrm>
                <a:off x="11027370" y="3450791"/>
                <a:ext cx="336791" cy="33679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7" name="Shape 2357"/>
              <p:cNvSpPr/>
              <p:nvPr/>
            </p:nvSpPr>
            <p:spPr>
              <a:xfrm>
                <a:off x="8453970" y="3618180"/>
                <a:ext cx="828467" cy="828467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58" name="Shape 2358"/>
            <p:cNvSpPr/>
            <p:nvPr/>
          </p:nvSpPr>
          <p:spPr>
            <a:xfrm>
              <a:off x="1322354" y="1410759"/>
              <a:ext cx="1136141" cy="1136141"/>
            </a:xfrm>
            <a:prstGeom prst="ellipse">
              <a:avLst/>
            </a:prstGeom>
            <a:solidFill>
              <a:schemeClr val="accent2">
                <a:alpha val="94901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9" name="Shape 2359"/>
            <p:cNvSpPr/>
            <p:nvPr/>
          </p:nvSpPr>
          <p:spPr>
            <a:xfrm>
              <a:off x="2786093" y="1605853"/>
              <a:ext cx="1077869" cy="1077869"/>
            </a:xfrm>
            <a:prstGeom prst="ellipse">
              <a:avLst/>
            </a:prstGeom>
            <a:solidFill>
              <a:schemeClr val="accent3">
                <a:alpha val="94901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0" name="Shape 2360"/>
            <p:cNvSpPr/>
            <p:nvPr/>
          </p:nvSpPr>
          <p:spPr>
            <a:xfrm>
              <a:off x="583825" y="2590471"/>
              <a:ext cx="1077869" cy="1077869"/>
            </a:xfrm>
            <a:prstGeom prst="ellipse">
              <a:avLst/>
            </a:prstGeom>
            <a:solidFill>
              <a:schemeClr val="accent1">
                <a:alpha val="94901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1" name="Shape 2361"/>
            <p:cNvSpPr/>
            <p:nvPr/>
          </p:nvSpPr>
          <p:spPr>
            <a:xfrm>
              <a:off x="3293382" y="2748647"/>
              <a:ext cx="1077869" cy="1077869"/>
            </a:xfrm>
            <a:prstGeom prst="ellipse">
              <a:avLst/>
            </a:prstGeom>
            <a:solidFill>
              <a:schemeClr val="accent4">
                <a:alpha val="94901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62" name="Shape 2362"/>
          <p:cNvSpPr txBox="1"/>
          <p:nvPr/>
        </p:nvSpPr>
        <p:spPr>
          <a:xfrm>
            <a:off x="6019880" y="2229228"/>
            <a:ext cx="4988806" cy="7571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4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2363" name="Shape 2363"/>
          <p:cNvSpPr/>
          <p:nvPr/>
        </p:nvSpPr>
        <p:spPr>
          <a:xfrm>
            <a:off x="6019882" y="3189336"/>
            <a:ext cx="4864539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offal, narwhal tilde etsy four loko selvage normcore messenger bag put a bird on it heirloom gastropub.</a:t>
            </a:r>
          </a:p>
        </p:txBody>
      </p:sp>
      <p:grpSp>
        <p:nvGrpSpPr>
          <p:cNvPr id="2364" name="Shape 2364"/>
          <p:cNvGrpSpPr/>
          <p:nvPr/>
        </p:nvGrpSpPr>
        <p:grpSpPr>
          <a:xfrm>
            <a:off x="6113469" y="4635104"/>
            <a:ext cx="5468320" cy="945465"/>
            <a:chOff x="6113469" y="4153807"/>
            <a:chExt cx="5468320" cy="945465"/>
          </a:xfrm>
        </p:grpSpPr>
        <p:sp>
          <p:nvSpPr>
            <p:cNvPr id="2365" name="Shape 2365"/>
            <p:cNvSpPr/>
            <p:nvPr/>
          </p:nvSpPr>
          <p:spPr>
            <a:xfrm>
              <a:off x="6113469" y="4184873"/>
              <a:ext cx="914400" cy="914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59723"/>
                  </a:moveTo>
                  <a:cubicBezTo>
                    <a:pt x="0" y="43133"/>
                    <a:pt x="6635" y="28202"/>
                    <a:pt x="17695" y="17142"/>
                  </a:cubicBezTo>
                  <a:cubicBezTo>
                    <a:pt x="28202" y="6635"/>
                    <a:pt x="43133" y="0"/>
                    <a:pt x="59723" y="0"/>
                  </a:cubicBezTo>
                  <a:cubicBezTo>
                    <a:pt x="76313" y="0"/>
                    <a:pt x="91244" y="6635"/>
                    <a:pt x="102304" y="17142"/>
                  </a:cubicBezTo>
                  <a:cubicBezTo>
                    <a:pt x="113364" y="28202"/>
                    <a:pt x="120000" y="43133"/>
                    <a:pt x="120000" y="59723"/>
                  </a:cubicBezTo>
                  <a:cubicBezTo>
                    <a:pt x="120000" y="76313"/>
                    <a:pt x="113364" y="91244"/>
                    <a:pt x="102304" y="102304"/>
                  </a:cubicBezTo>
                  <a:cubicBezTo>
                    <a:pt x="91244" y="112811"/>
                    <a:pt x="76313" y="120000"/>
                    <a:pt x="59723" y="120000"/>
                  </a:cubicBezTo>
                  <a:cubicBezTo>
                    <a:pt x="43133" y="120000"/>
                    <a:pt x="28202" y="112811"/>
                    <a:pt x="17695" y="102304"/>
                  </a:cubicBezTo>
                  <a:cubicBezTo>
                    <a:pt x="6635" y="91244"/>
                    <a:pt x="0" y="76313"/>
                    <a:pt x="0" y="59723"/>
                  </a:cubicBezTo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6" name="Shape 2366"/>
            <p:cNvSpPr/>
            <p:nvPr/>
          </p:nvSpPr>
          <p:spPr>
            <a:xfrm>
              <a:off x="6188317" y="4260762"/>
              <a:ext cx="759712" cy="75764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00"/>
                  </a:moveTo>
                  <a:cubicBezTo>
                    <a:pt x="120000" y="76666"/>
                    <a:pt x="113333" y="91333"/>
                    <a:pt x="102666" y="102666"/>
                  </a:cubicBezTo>
                  <a:cubicBezTo>
                    <a:pt x="92000" y="113333"/>
                    <a:pt x="76666" y="120000"/>
                    <a:pt x="60000" y="120000"/>
                  </a:cubicBezTo>
                  <a:cubicBezTo>
                    <a:pt x="43333" y="120000"/>
                    <a:pt x="28666" y="113333"/>
                    <a:pt x="18000" y="102666"/>
                  </a:cubicBezTo>
                  <a:cubicBezTo>
                    <a:pt x="6666" y="91333"/>
                    <a:pt x="0" y="76666"/>
                    <a:pt x="0" y="60000"/>
                  </a:cubicBezTo>
                  <a:cubicBezTo>
                    <a:pt x="0" y="43333"/>
                    <a:pt x="6666" y="28666"/>
                    <a:pt x="18000" y="17333"/>
                  </a:cubicBezTo>
                  <a:cubicBezTo>
                    <a:pt x="28666" y="6666"/>
                    <a:pt x="43333" y="0"/>
                    <a:pt x="60000" y="0"/>
                  </a:cubicBezTo>
                  <a:cubicBezTo>
                    <a:pt x="76666" y="0"/>
                    <a:pt x="92000" y="6666"/>
                    <a:pt x="102666" y="17333"/>
                  </a:cubicBezTo>
                  <a:cubicBezTo>
                    <a:pt x="113333" y="28666"/>
                    <a:pt x="120000" y="43333"/>
                    <a:pt x="120000" y="60000"/>
                  </a:cubicBezTo>
                  <a:close/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7" name="Shape 2367"/>
            <p:cNvSpPr/>
            <p:nvPr/>
          </p:nvSpPr>
          <p:spPr>
            <a:xfrm>
              <a:off x="6269403" y="4341626"/>
              <a:ext cx="602530" cy="6008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580"/>
                  </a:moveTo>
                  <a:cubicBezTo>
                    <a:pt x="120000" y="76363"/>
                    <a:pt x="113286" y="91468"/>
                    <a:pt x="102377" y="102377"/>
                  </a:cubicBezTo>
                  <a:cubicBezTo>
                    <a:pt x="91468" y="113286"/>
                    <a:pt x="76363" y="120000"/>
                    <a:pt x="59580" y="120000"/>
                  </a:cubicBezTo>
                  <a:cubicBezTo>
                    <a:pt x="43636" y="120000"/>
                    <a:pt x="28531" y="113286"/>
                    <a:pt x="17622" y="102377"/>
                  </a:cubicBezTo>
                  <a:cubicBezTo>
                    <a:pt x="6713" y="91468"/>
                    <a:pt x="0" y="76363"/>
                    <a:pt x="0" y="59580"/>
                  </a:cubicBezTo>
                  <a:cubicBezTo>
                    <a:pt x="0" y="42797"/>
                    <a:pt x="6713" y="27692"/>
                    <a:pt x="17622" y="17622"/>
                  </a:cubicBezTo>
                  <a:cubicBezTo>
                    <a:pt x="28531" y="6713"/>
                    <a:pt x="43636" y="0"/>
                    <a:pt x="59580" y="0"/>
                  </a:cubicBezTo>
                  <a:cubicBezTo>
                    <a:pt x="76363" y="0"/>
                    <a:pt x="91468" y="6713"/>
                    <a:pt x="102377" y="17622"/>
                  </a:cubicBezTo>
                  <a:cubicBezTo>
                    <a:pt x="113286" y="27692"/>
                    <a:pt x="120000" y="42797"/>
                    <a:pt x="120000" y="59580"/>
                  </a:cubicBezTo>
                  <a:close/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8" name="Shape 2368"/>
            <p:cNvSpPr/>
            <p:nvPr/>
          </p:nvSpPr>
          <p:spPr>
            <a:xfrm>
              <a:off x="6248196" y="4184873"/>
              <a:ext cx="779673" cy="914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9297" y="0"/>
                  </a:moveTo>
                  <a:cubicBezTo>
                    <a:pt x="59027" y="0"/>
                    <a:pt x="68756" y="1658"/>
                    <a:pt x="77189" y="4423"/>
                  </a:cubicBezTo>
                  <a:cubicBezTo>
                    <a:pt x="85621" y="7741"/>
                    <a:pt x="92756" y="12165"/>
                    <a:pt x="99243" y="17142"/>
                  </a:cubicBezTo>
                  <a:cubicBezTo>
                    <a:pt x="105729" y="22672"/>
                    <a:pt x="110918" y="29308"/>
                    <a:pt x="114162" y="36497"/>
                  </a:cubicBezTo>
                  <a:cubicBezTo>
                    <a:pt x="118054" y="43686"/>
                    <a:pt x="120000" y="51428"/>
                    <a:pt x="120000" y="59723"/>
                  </a:cubicBezTo>
                  <a:cubicBezTo>
                    <a:pt x="120000" y="68018"/>
                    <a:pt x="118054" y="75760"/>
                    <a:pt x="114162" y="82949"/>
                  </a:cubicBezTo>
                  <a:cubicBezTo>
                    <a:pt x="110918" y="90138"/>
                    <a:pt x="105729" y="96774"/>
                    <a:pt x="99243" y="102304"/>
                  </a:cubicBezTo>
                  <a:cubicBezTo>
                    <a:pt x="92756" y="107834"/>
                    <a:pt x="85621" y="112258"/>
                    <a:pt x="77189" y="115023"/>
                  </a:cubicBezTo>
                  <a:cubicBezTo>
                    <a:pt x="68756" y="118341"/>
                    <a:pt x="59027" y="120000"/>
                    <a:pt x="49297" y="120000"/>
                  </a:cubicBezTo>
                  <a:cubicBezTo>
                    <a:pt x="39567" y="120000"/>
                    <a:pt x="30486" y="118341"/>
                    <a:pt x="22054" y="115023"/>
                  </a:cubicBezTo>
                  <a:cubicBezTo>
                    <a:pt x="13621" y="112258"/>
                    <a:pt x="5837" y="107834"/>
                    <a:pt x="0" y="102304"/>
                  </a:cubicBezTo>
                </a:path>
              </a:pathLst>
            </a:custGeom>
            <a:noFill/>
            <a:ln w="53975" cap="rnd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9" name="Shape 2369"/>
            <p:cNvSpPr/>
            <p:nvPr/>
          </p:nvSpPr>
          <p:spPr>
            <a:xfrm>
              <a:off x="6188317" y="4370241"/>
              <a:ext cx="759712" cy="648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666" y="0"/>
                  </a:moveTo>
                  <a:cubicBezTo>
                    <a:pt x="113333" y="13246"/>
                    <a:pt x="120000" y="30389"/>
                    <a:pt x="120000" y="49870"/>
                  </a:cubicBezTo>
                  <a:cubicBezTo>
                    <a:pt x="120000" y="69350"/>
                    <a:pt x="113333" y="86493"/>
                    <a:pt x="102666" y="99740"/>
                  </a:cubicBezTo>
                  <a:cubicBezTo>
                    <a:pt x="92000" y="112207"/>
                    <a:pt x="76666" y="120000"/>
                    <a:pt x="60000" y="120000"/>
                  </a:cubicBezTo>
                  <a:cubicBezTo>
                    <a:pt x="43333" y="120000"/>
                    <a:pt x="28666" y="112207"/>
                    <a:pt x="18000" y="99740"/>
                  </a:cubicBezTo>
                  <a:cubicBezTo>
                    <a:pt x="6666" y="86493"/>
                    <a:pt x="0" y="69350"/>
                    <a:pt x="0" y="49870"/>
                  </a:cubicBezTo>
                </a:path>
              </a:pathLst>
            </a:custGeom>
            <a:noFill/>
            <a:ln w="53975" cap="rnd" cmpd="sng">
              <a:solidFill>
                <a:srgbClr val="3E9B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0" name="Shape 2370"/>
            <p:cNvSpPr/>
            <p:nvPr/>
          </p:nvSpPr>
          <p:spPr>
            <a:xfrm>
              <a:off x="6357973" y="4341626"/>
              <a:ext cx="513960" cy="6008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9180" y="0"/>
                  </a:moveTo>
                  <a:cubicBezTo>
                    <a:pt x="68852" y="0"/>
                    <a:pt x="86557" y="6713"/>
                    <a:pt x="99344" y="17622"/>
                  </a:cubicBezTo>
                  <a:cubicBezTo>
                    <a:pt x="112131" y="27692"/>
                    <a:pt x="120000" y="42797"/>
                    <a:pt x="120000" y="59580"/>
                  </a:cubicBezTo>
                  <a:cubicBezTo>
                    <a:pt x="120000" y="76363"/>
                    <a:pt x="112131" y="91468"/>
                    <a:pt x="99344" y="102377"/>
                  </a:cubicBezTo>
                  <a:cubicBezTo>
                    <a:pt x="86557" y="113286"/>
                    <a:pt x="68852" y="120000"/>
                    <a:pt x="49180" y="120000"/>
                  </a:cubicBezTo>
                  <a:cubicBezTo>
                    <a:pt x="30491" y="120000"/>
                    <a:pt x="12786" y="113286"/>
                    <a:pt x="0" y="102377"/>
                  </a:cubicBezTo>
                </a:path>
              </a:pathLst>
            </a:custGeom>
            <a:noFill/>
            <a:ln w="53975" cap="rnd" cmpd="sng">
              <a:solidFill>
                <a:schemeClr val="accent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1" name="Shape 2371"/>
            <p:cNvSpPr/>
            <p:nvPr/>
          </p:nvSpPr>
          <p:spPr>
            <a:xfrm>
              <a:off x="10016342" y="4153807"/>
              <a:ext cx="914400" cy="914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621" y="65945"/>
                  </a:moveTo>
                  <a:cubicBezTo>
                    <a:pt x="0" y="49729"/>
                    <a:pt x="5405" y="34594"/>
                    <a:pt x="15135" y="22702"/>
                  </a:cubicBezTo>
                  <a:cubicBezTo>
                    <a:pt x="24324" y="11351"/>
                    <a:pt x="38378" y="3243"/>
                    <a:pt x="54594" y="1621"/>
                  </a:cubicBezTo>
                  <a:cubicBezTo>
                    <a:pt x="70810" y="0"/>
                    <a:pt x="85945" y="5405"/>
                    <a:pt x="97297" y="15135"/>
                  </a:cubicBezTo>
                  <a:cubicBezTo>
                    <a:pt x="109189" y="24324"/>
                    <a:pt x="116756" y="38378"/>
                    <a:pt x="118378" y="54594"/>
                  </a:cubicBezTo>
                  <a:cubicBezTo>
                    <a:pt x="120000" y="70810"/>
                    <a:pt x="115135" y="85945"/>
                    <a:pt x="105405" y="97297"/>
                  </a:cubicBezTo>
                  <a:cubicBezTo>
                    <a:pt x="95675" y="109189"/>
                    <a:pt x="82162" y="116756"/>
                    <a:pt x="65945" y="118378"/>
                  </a:cubicBezTo>
                  <a:cubicBezTo>
                    <a:pt x="49729" y="120000"/>
                    <a:pt x="34594" y="115135"/>
                    <a:pt x="22702" y="105405"/>
                  </a:cubicBezTo>
                  <a:cubicBezTo>
                    <a:pt x="11351" y="95675"/>
                    <a:pt x="3243" y="81621"/>
                    <a:pt x="1621" y="65945"/>
                  </a:cubicBezTo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2" name="Shape 2372"/>
            <p:cNvSpPr/>
            <p:nvPr/>
          </p:nvSpPr>
          <p:spPr>
            <a:xfrm>
              <a:off x="10095485" y="4231732"/>
              <a:ext cx="757331" cy="7585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869" y="118695"/>
                  </a:moveTo>
                  <a:cubicBezTo>
                    <a:pt x="49565" y="120000"/>
                    <a:pt x="34565" y="114782"/>
                    <a:pt x="22826" y="105652"/>
                  </a:cubicBezTo>
                  <a:cubicBezTo>
                    <a:pt x="11086" y="95869"/>
                    <a:pt x="3260" y="82173"/>
                    <a:pt x="1956" y="65869"/>
                  </a:cubicBezTo>
                  <a:cubicBezTo>
                    <a:pt x="0" y="49565"/>
                    <a:pt x="5217" y="34565"/>
                    <a:pt x="15000" y="22826"/>
                  </a:cubicBezTo>
                  <a:cubicBezTo>
                    <a:pt x="24782" y="11086"/>
                    <a:pt x="38478" y="3260"/>
                    <a:pt x="54782" y="1956"/>
                  </a:cubicBezTo>
                  <a:cubicBezTo>
                    <a:pt x="70434" y="0"/>
                    <a:pt x="86086" y="5217"/>
                    <a:pt x="97826" y="15000"/>
                  </a:cubicBezTo>
                  <a:cubicBezTo>
                    <a:pt x="108913" y="24782"/>
                    <a:pt x="117391" y="38478"/>
                    <a:pt x="118695" y="54782"/>
                  </a:cubicBezTo>
                  <a:cubicBezTo>
                    <a:pt x="120000" y="70434"/>
                    <a:pt x="114782" y="86086"/>
                    <a:pt x="105652" y="97826"/>
                  </a:cubicBezTo>
                  <a:cubicBezTo>
                    <a:pt x="95869" y="108913"/>
                    <a:pt x="82173" y="116739"/>
                    <a:pt x="65869" y="118695"/>
                  </a:cubicBezTo>
                  <a:close/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3" name="Shape 2373"/>
            <p:cNvSpPr/>
            <p:nvPr/>
          </p:nvSpPr>
          <p:spPr>
            <a:xfrm>
              <a:off x="10173410" y="4310876"/>
              <a:ext cx="601483" cy="60148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753" y="118356"/>
                  </a:moveTo>
                  <a:cubicBezTo>
                    <a:pt x="50136" y="119999"/>
                    <a:pt x="34520" y="115068"/>
                    <a:pt x="23013" y="105205"/>
                  </a:cubicBezTo>
                  <a:cubicBezTo>
                    <a:pt x="11506" y="96164"/>
                    <a:pt x="3287" y="82191"/>
                    <a:pt x="1643" y="65753"/>
                  </a:cubicBezTo>
                  <a:cubicBezTo>
                    <a:pt x="0" y="49315"/>
                    <a:pt x="5753" y="34520"/>
                    <a:pt x="14794" y="23013"/>
                  </a:cubicBezTo>
                  <a:cubicBezTo>
                    <a:pt x="24657" y="11506"/>
                    <a:pt x="38630" y="3287"/>
                    <a:pt x="54246" y="1643"/>
                  </a:cubicBezTo>
                  <a:cubicBezTo>
                    <a:pt x="70684" y="0"/>
                    <a:pt x="86301" y="4931"/>
                    <a:pt x="97808" y="14794"/>
                  </a:cubicBezTo>
                  <a:cubicBezTo>
                    <a:pt x="109315" y="24657"/>
                    <a:pt x="117534" y="38630"/>
                    <a:pt x="118356" y="54246"/>
                  </a:cubicBezTo>
                  <a:cubicBezTo>
                    <a:pt x="119999" y="70684"/>
                    <a:pt x="115068" y="86301"/>
                    <a:pt x="105205" y="97808"/>
                  </a:cubicBezTo>
                  <a:cubicBezTo>
                    <a:pt x="96164" y="109315"/>
                    <a:pt x="82191" y="117534"/>
                    <a:pt x="65753" y="118356"/>
                  </a:cubicBezTo>
                  <a:close/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4" name="Shape 2374"/>
            <p:cNvSpPr/>
            <p:nvPr/>
          </p:nvSpPr>
          <p:spPr>
            <a:xfrm>
              <a:off x="10049217" y="4326703"/>
              <a:ext cx="82794" cy="1521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24000" y="74594"/>
                    <a:pt x="66000" y="35675"/>
                    <a:pt x="120000" y="0"/>
                  </a:cubicBezTo>
                </a:path>
              </a:pathLst>
            </a:custGeom>
            <a:noFill/>
            <a:ln w="53975" cap="rnd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5" name="Shape 2375"/>
            <p:cNvSpPr/>
            <p:nvPr/>
          </p:nvSpPr>
          <p:spPr>
            <a:xfrm>
              <a:off x="10029736" y="4570219"/>
              <a:ext cx="897354" cy="4943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899" y="0"/>
                  </a:moveTo>
                  <a:cubicBezTo>
                    <a:pt x="120000" y="15000"/>
                    <a:pt x="118899" y="29000"/>
                    <a:pt x="116697" y="43000"/>
                  </a:cubicBezTo>
                  <a:cubicBezTo>
                    <a:pt x="114495" y="56000"/>
                    <a:pt x="110642" y="69000"/>
                    <a:pt x="105688" y="79000"/>
                  </a:cubicBezTo>
                  <a:cubicBezTo>
                    <a:pt x="100733" y="90000"/>
                    <a:pt x="94678" y="99000"/>
                    <a:pt x="88073" y="106000"/>
                  </a:cubicBezTo>
                  <a:cubicBezTo>
                    <a:pt x="81467" y="112000"/>
                    <a:pt x="73761" y="117000"/>
                    <a:pt x="65504" y="118000"/>
                  </a:cubicBezTo>
                  <a:cubicBezTo>
                    <a:pt x="57247" y="120000"/>
                    <a:pt x="48990" y="118000"/>
                    <a:pt x="41834" y="114000"/>
                  </a:cubicBezTo>
                  <a:cubicBezTo>
                    <a:pt x="34128" y="110000"/>
                    <a:pt x="27522" y="103000"/>
                    <a:pt x="21467" y="94000"/>
                  </a:cubicBezTo>
                  <a:cubicBezTo>
                    <a:pt x="15963" y="85000"/>
                    <a:pt x="11009" y="74000"/>
                    <a:pt x="7155" y="62000"/>
                  </a:cubicBezTo>
                  <a:cubicBezTo>
                    <a:pt x="3302" y="49000"/>
                    <a:pt x="1100" y="36000"/>
                    <a:pt x="0" y="21000"/>
                  </a:cubicBezTo>
                </a:path>
              </a:pathLst>
            </a:custGeom>
            <a:noFill/>
            <a:ln w="53975" cap="rnd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6" name="Shape 2376"/>
            <p:cNvSpPr/>
            <p:nvPr/>
          </p:nvSpPr>
          <p:spPr>
            <a:xfrm>
              <a:off x="10095485" y="4245126"/>
              <a:ext cx="667231" cy="7451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97458"/>
                  </a:moveTo>
                  <a:cubicBezTo>
                    <a:pt x="108888" y="108729"/>
                    <a:pt x="93333" y="116685"/>
                    <a:pt x="74814" y="118674"/>
                  </a:cubicBezTo>
                  <a:cubicBezTo>
                    <a:pt x="56296" y="120000"/>
                    <a:pt x="39259" y="114696"/>
                    <a:pt x="25925" y="105414"/>
                  </a:cubicBezTo>
                  <a:cubicBezTo>
                    <a:pt x="12592" y="95469"/>
                    <a:pt x="3703" y="81546"/>
                    <a:pt x="2222" y="64972"/>
                  </a:cubicBezTo>
                  <a:cubicBezTo>
                    <a:pt x="0" y="48397"/>
                    <a:pt x="5925" y="33149"/>
                    <a:pt x="17037" y="21215"/>
                  </a:cubicBezTo>
                  <a:cubicBezTo>
                    <a:pt x="28148" y="9281"/>
                    <a:pt x="43703" y="1325"/>
                    <a:pt x="62222" y="0"/>
                  </a:cubicBezTo>
                </a:path>
              </a:pathLst>
            </a:custGeom>
            <a:noFill/>
            <a:ln w="53975" cap="rnd" cmpd="sng">
              <a:solidFill>
                <a:srgbClr val="39877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7" name="Shape 2377"/>
            <p:cNvSpPr/>
            <p:nvPr/>
          </p:nvSpPr>
          <p:spPr>
            <a:xfrm>
              <a:off x="10173410" y="4425328"/>
              <a:ext cx="601483" cy="4870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356" y="38644"/>
                  </a:moveTo>
                  <a:cubicBezTo>
                    <a:pt x="119999" y="58983"/>
                    <a:pt x="115068" y="78305"/>
                    <a:pt x="105205" y="92542"/>
                  </a:cubicBezTo>
                  <a:cubicBezTo>
                    <a:pt x="96164" y="106779"/>
                    <a:pt x="82191" y="116949"/>
                    <a:pt x="65753" y="117966"/>
                  </a:cubicBezTo>
                  <a:cubicBezTo>
                    <a:pt x="50136" y="120000"/>
                    <a:pt x="34520" y="113898"/>
                    <a:pt x="23013" y="101694"/>
                  </a:cubicBezTo>
                  <a:cubicBezTo>
                    <a:pt x="11506" y="90508"/>
                    <a:pt x="3287" y="73220"/>
                    <a:pt x="1643" y="52881"/>
                  </a:cubicBezTo>
                  <a:cubicBezTo>
                    <a:pt x="0" y="32542"/>
                    <a:pt x="5753" y="14237"/>
                    <a:pt x="14794" y="0"/>
                  </a:cubicBezTo>
                </a:path>
              </a:pathLst>
            </a:custGeom>
            <a:noFill/>
            <a:ln w="53975" cap="rnd" cmpd="sng">
              <a:solidFill>
                <a:schemeClr val="accent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8" name="Shape 2378"/>
            <p:cNvSpPr/>
            <p:nvPr/>
          </p:nvSpPr>
          <p:spPr>
            <a:xfrm>
              <a:off x="8053356" y="4183146"/>
              <a:ext cx="914400" cy="9144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52" y="51659"/>
                  </a:moveTo>
                  <a:cubicBezTo>
                    <a:pt x="4304" y="36591"/>
                    <a:pt x="12376" y="22600"/>
                    <a:pt x="25291" y="12914"/>
                  </a:cubicBezTo>
                  <a:cubicBezTo>
                    <a:pt x="38206" y="3766"/>
                    <a:pt x="53811" y="0"/>
                    <a:pt x="68340" y="2152"/>
                  </a:cubicBezTo>
                  <a:cubicBezTo>
                    <a:pt x="83408" y="4304"/>
                    <a:pt x="97399" y="12376"/>
                    <a:pt x="106547" y="25291"/>
                  </a:cubicBezTo>
                  <a:cubicBezTo>
                    <a:pt x="116233" y="38206"/>
                    <a:pt x="119999" y="53811"/>
                    <a:pt x="117847" y="68340"/>
                  </a:cubicBezTo>
                  <a:cubicBezTo>
                    <a:pt x="115695" y="83408"/>
                    <a:pt x="107623" y="97399"/>
                    <a:pt x="94708" y="107085"/>
                  </a:cubicBezTo>
                  <a:cubicBezTo>
                    <a:pt x="81793" y="116233"/>
                    <a:pt x="66188" y="119999"/>
                    <a:pt x="51121" y="117847"/>
                  </a:cubicBezTo>
                  <a:cubicBezTo>
                    <a:pt x="36591" y="115695"/>
                    <a:pt x="22600" y="107623"/>
                    <a:pt x="12914" y="94708"/>
                  </a:cubicBezTo>
                  <a:cubicBezTo>
                    <a:pt x="3228" y="81793"/>
                    <a:pt x="0" y="66188"/>
                    <a:pt x="2152" y="51659"/>
                  </a:cubicBezTo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9" name="Shape 2379"/>
            <p:cNvSpPr/>
            <p:nvPr/>
          </p:nvSpPr>
          <p:spPr>
            <a:xfrm>
              <a:off x="8132079" y="4260762"/>
              <a:ext cx="756953" cy="7591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972" y="94702"/>
                  </a:moveTo>
                  <a:cubicBezTo>
                    <a:pt x="3243" y="81729"/>
                    <a:pt x="0" y="66162"/>
                    <a:pt x="1945" y="51243"/>
                  </a:cubicBezTo>
                  <a:cubicBezTo>
                    <a:pt x="4540" y="36972"/>
                    <a:pt x="12324" y="22702"/>
                    <a:pt x="25297" y="12972"/>
                  </a:cubicBezTo>
                  <a:cubicBezTo>
                    <a:pt x="38270" y="3243"/>
                    <a:pt x="53837" y="0"/>
                    <a:pt x="68756" y="1945"/>
                  </a:cubicBezTo>
                  <a:cubicBezTo>
                    <a:pt x="83027" y="4540"/>
                    <a:pt x="97297" y="12324"/>
                    <a:pt x="107027" y="25297"/>
                  </a:cubicBezTo>
                  <a:cubicBezTo>
                    <a:pt x="116108" y="38270"/>
                    <a:pt x="120000" y="53837"/>
                    <a:pt x="117405" y="68756"/>
                  </a:cubicBezTo>
                  <a:cubicBezTo>
                    <a:pt x="115459" y="83027"/>
                    <a:pt x="107675" y="97297"/>
                    <a:pt x="94702" y="107027"/>
                  </a:cubicBezTo>
                  <a:cubicBezTo>
                    <a:pt x="81729" y="116756"/>
                    <a:pt x="66162" y="120000"/>
                    <a:pt x="51243" y="118054"/>
                  </a:cubicBezTo>
                  <a:cubicBezTo>
                    <a:pt x="36324" y="115459"/>
                    <a:pt x="22702" y="107675"/>
                    <a:pt x="12972" y="94702"/>
                  </a:cubicBezTo>
                  <a:close/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0" name="Shape 2380"/>
            <p:cNvSpPr/>
            <p:nvPr/>
          </p:nvSpPr>
          <p:spPr>
            <a:xfrm>
              <a:off x="8209592" y="4339589"/>
              <a:ext cx="601929" cy="6027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3061" y="94693"/>
                  </a:moveTo>
                  <a:cubicBezTo>
                    <a:pt x="3265" y="81632"/>
                    <a:pt x="0" y="66122"/>
                    <a:pt x="2448" y="51428"/>
                  </a:cubicBezTo>
                  <a:cubicBezTo>
                    <a:pt x="4081" y="36734"/>
                    <a:pt x="12244" y="22857"/>
                    <a:pt x="25306" y="13061"/>
                  </a:cubicBezTo>
                  <a:cubicBezTo>
                    <a:pt x="38367" y="3265"/>
                    <a:pt x="53877" y="0"/>
                    <a:pt x="68571" y="2448"/>
                  </a:cubicBezTo>
                  <a:cubicBezTo>
                    <a:pt x="83265" y="4081"/>
                    <a:pt x="97142" y="12244"/>
                    <a:pt x="106938" y="25306"/>
                  </a:cubicBezTo>
                  <a:cubicBezTo>
                    <a:pt x="115918" y="38367"/>
                    <a:pt x="120000" y="53877"/>
                    <a:pt x="117551" y="68571"/>
                  </a:cubicBezTo>
                  <a:cubicBezTo>
                    <a:pt x="115102" y="83265"/>
                    <a:pt x="107755" y="97142"/>
                    <a:pt x="94693" y="106938"/>
                  </a:cubicBezTo>
                  <a:cubicBezTo>
                    <a:pt x="81632" y="116734"/>
                    <a:pt x="66122" y="120000"/>
                    <a:pt x="51428" y="117551"/>
                  </a:cubicBezTo>
                  <a:cubicBezTo>
                    <a:pt x="36734" y="115918"/>
                    <a:pt x="22857" y="107755"/>
                    <a:pt x="13061" y="94693"/>
                  </a:cubicBezTo>
                  <a:close/>
                </a:path>
              </a:pathLst>
            </a:custGeom>
            <a:noFill/>
            <a:ln w="11100" cap="flat" cmpd="sng">
              <a:solidFill>
                <a:srgbClr val="DAE2E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1" name="Shape 2381"/>
            <p:cNvSpPr/>
            <p:nvPr/>
          </p:nvSpPr>
          <p:spPr>
            <a:xfrm>
              <a:off x="8070311" y="4191637"/>
              <a:ext cx="503828" cy="3856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51" y="102127"/>
                    <a:pt x="6829" y="85531"/>
                    <a:pt x="13658" y="68936"/>
                  </a:cubicBezTo>
                  <a:cubicBezTo>
                    <a:pt x="20487" y="53617"/>
                    <a:pt x="30243" y="39574"/>
                    <a:pt x="41951" y="28085"/>
                  </a:cubicBezTo>
                  <a:cubicBezTo>
                    <a:pt x="53658" y="16595"/>
                    <a:pt x="66341" y="8936"/>
                    <a:pt x="80000" y="5106"/>
                  </a:cubicBezTo>
                  <a:cubicBezTo>
                    <a:pt x="92682" y="1276"/>
                    <a:pt x="106341" y="0"/>
                    <a:pt x="120000" y="2553"/>
                  </a:cubicBezTo>
                </a:path>
              </a:pathLst>
            </a:custGeom>
            <a:noFill/>
            <a:ln w="53975" cap="rnd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2" name="Shape 2382"/>
            <p:cNvSpPr/>
            <p:nvPr/>
          </p:nvSpPr>
          <p:spPr>
            <a:xfrm>
              <a:off x="8078789" y="4744642"/>
              <a:ext cx="696396" cy="3456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88571"/>
                  </a:moveTo>
                  <a:cubicBezTo>
                    <a:pt x="111529" y="101428"/>
                    <a:pt x="102352" y="110000"/>
                    <a:pt x="92470" y="114285"/>
                  </a:cubicBezTo>
                  <a:cubicBezTo>
                    <a:pt x="82588" y="118571"/>
                    <a:pt x="72705" y="120000"/>
                    <a:pt x="62823" y="117142"/>
                  </a:cubicBezTo>
                  <a:cubicBezTo>
                    <a:pt x="53647" y="114285"/>
                    <a:pt x="43764" y="107142"/>
                    <a:pt x="35294" y="97142"/>
                  </a:cubicBezTo>
                  <a:cubicBezTo>
                    <a:pt x="26823" y="87142"/>
                    <a:pt x="19058" y="72857"/>
                    <a:pt x="12705" y="55714"/>
                  </a:cubicBezTo>
                  <a:cubicBezTo>
                    <a:pt x="6352" y="38571"/>
                    <a:pt x="2117" y="20000"/>
                    <a:pt x="0" y="0"/>
                  </a:cubicBezTo>
                </a:path>
              </a:pathLst>
            </a:custGeom>
            <a:noFill/>
            <a:ln w="53975" cap="rnd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3" name="Shape 2383"/>
            <p:cNvSpPr/>
            <p:nvPr/>
          </p:nvSpPr>
          <p:spPr>
            <a:xfrm>
              <a:off x="8132079" y="4260762"/>
              <a:ext cx="675807" cy="7470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7454" y="120000"/>
                  </a:moveTo>
                  <a:cubicBezTo>
                    <a:pt x="40727" y="117362"/>
                    <a:pt x="25454" y="109450"/>
                    <a:pt x="14545" y="96263"/>
                  </a:cubicBezTo>
                  <a:cubicBezTo>
                    <a:pt x="3636" y="83076"/>
                    <a:pt x="0" y="67252"/>
                    <a:pt x="2181" y="52087"/>
                  </a:cubicBezTo>
                  <a:cubicBezTo>
                    <a:pt x="5090" y="37582"/>
                    <a:pt x="13818" y="23076"/>
                    <a:pt x="28363" y="13186"/>
                  </a:cubicBezTo>
                  <a:cubicBezTo>
                    <a:pt x="42909" y="3296"/>
                    <a:pt x="60363" y="0"/>
                    <a:pt x="77090" y="1978"/>
                  </a:cubicBezTo>
                  <a:cubicBezTo>
                    <a:pt x="93090" y="4615"/>
                    <a:pt x="109090" y="12527"/>
                    <a:pt x="120000" y="25714"/>
                  </a:cubicBezTo>
                </a:path>
              </a:pathLst>
            </a:custGeom>
            <a:noFill/>
            <a:ln w="53975" cap="rnd" cmpd="sng">
              <a:solidFill>
                <a:schemeClr val="accent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4" name="Shape 2384"/>
            <p:cNvSpPr/>
            <p:nvPr/>
          </p:nvSpPr>
          <p:spPr>
            <a:xfrm>
              <a:off x="8209592" y="4339589"/>
              <a:ext cx="474761" cy="6027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06938"/>
                  </a:moveTo>
                  <a:cubicBezTo>
                    <a:pt x="103448" y="116734"/>
                    <a:pt x="83793" y="120000"/>
                    <a:pt x="65172" y="117551"/>
                  </a:cubicBezTo>
                  <a:cubicBezTo>
                    <a:pt x="46551" y="115918"/>
                    <a:pt x="28965" y="107755"/>
                    <a:pt x="16551" y="94693"/>
                  </a:cubicBezTo>
                  <a:cubicBezTo>
                    <a:pt x="4137" y="81632"/>
                    <a:pt x="0" y="66122"/>
                    <a:pt x="3103" y="51428"/>
                  </a:cubicBezTo>
                  <a:cubicBezTo>
                    <a:pt x="5172" y="36734"/>
                    <a:pt x="15517" y="22857"/>
                    <a:pt x="32068" y="13061"/>
                  </a:cubicBezTo>
                  <a:cubicBezTo>
                    <a:pt x="48620" y="3265"/>
                    <a:pt x="68275" y="0"/>
                    <a:pt x="86896" y="2448"/>
                  </a:cubicBezTo>
                </a:path>
              </a:pathLst>
            </a:custGeom>
            <a:noFill/>
            <a:ln w="53975" cap="rnd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85" name="Shape 2385"/>
            <p:cNvGrpSpPr/>
            <p:nvPr/>
          </p:nvGrpSpPr>
          <p:grpSpPr>
            <a:xfrm>
              <a:off x="7192526" y="4476589"/>
              <a:ext cx="450323" cy="480218"/>
              <a:chOff x="7225374" y="4224903"/>
              <a:chExt cx="450323" cy="480218"/>
            </a:xfrm>
          </p:grpSpPr>
          <p:sp>
            <p:nvSpPr>
              <p:cNvPr id="2386" name="Shape 2386"/>
              <p:cNvSpPr txBox="1"/>
              <p:nvPr/>
            </p:nvSpPr>
            <p:spPr>
              <a:xfrm flipH="1">
                <a:off x="7225374" y="4224903"/>
                <a:ext cx="450323" cy="2620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DB4A1"/>
                  </a:buClr>
                  <a:buSzPct val="25000"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4DB4A1"/>
                    </a:solidFill>
                    <a:effectLst/>
                    <a:uLnTx/>
                    <a:uFillTx/>
                    <a:latin typeface="Source Sans Pro"/>
                    <a:ea typeface="Source Sans Pro"/>
                    <a:cs typeface="Source Sans Pro"/>
                    <a:sym typeface="Source Sans Pro"/>
                  </a:rPr>
                  <a:t>54%</a:t>
                </a:r>
              </a:p>
            </p:txBody>
          </p:sp>
          <p:sp>
            <p:nvSpPr>
              <p:cNvPr id="2387" name="Shape 2387"/>
              <p:cNvSpPr txBox="1"/>
              <p:nvPr/>
            </p:nvSpPr>
            <p:spPr>
              <a:xfrm flipH="1">
                <a:off x="7225374" y="4498566"/>
                <a:ext cx="450323" cy="206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656D78"/>
                  </a:buClr>
                  <a:buSzPct val="25000"/>
                  <a:buFont typeface="Arial"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656D78"/>
                    </a:solidFill>
                    <a:effectLst/>
                    <a:uLnTx/>
                    <a:uFillTx/>
                    <a:latin typeface="Source Sans Pro"/>
                    <a:ea typeface="Source Sans Pro"/>
                    <a:cs typeface="Source Sans Pro"/>
                    <a:sym typeface="Source Sans Pro"/>
                  </a:rPr>
                  <a:t>Type A</a:t>
                </a:r>
              </a:p>
            </p:txBody>
          </p:sp>
        </p:grpSp>
        <p:grpSp>
          <p:nvGrpSpPr>
            <p:cNvPr id="2388" name="Shape 2388"/>
            <p:cNvGrpSpPr/>
            <p:nvPr/>
          </p:nvGrpSpPr>
          <p:grpSpPr>
            <a:xfrm>
              <a:off x="9155513" y="4475967"/>
              <a:ext cx="450323" cy="480219"/>
              <a:chOff x="9080365" y="4226007"/>
              <a:chExt cx="450323" cy="480219"/>
            </a:xfrm>
          </p:grpSpPr>
          <p:sp>
            <p:nvSpPr>
              <p:cNvPr id="2389" name="Shape 2389"/>
              <p:cNvSpPr txBox="1"/>
              <p:nvPr/>
            </p:nvSpPr>
            <p:spPr>
              <a:xfrm flipH="1">
                <a:off x="9080365" y="4226007"/>
                <a:ext cx="450323" cy="2620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DB4A1"/>
                  </a:buClr>
                  <a:buSzPct val="25000"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4DB4A1"/>
                    </a:solidFill>
                    <a:effectLst/>
                    <a:uLnTx/>
                    <a:uFillTx/>
                    <a:latin typeface="Source Sans Pro"/>
                    <a:ea typeface="Source Sans Pro"/>
                    <a:cs typeface="Source Sans Pro"/>
                    <a:sym typeface="Source Sans Pro"/>
                  </a:rPr>
                  <a:t>85%</a:t>
                </a:r>
              </a:p>
            </p:txBody>
          </p:sp>
          <p:sp>
            <p:nvSpPr>
              <p:cNvPr id="2390" name="Shape 2390"/>
              <p:cNvSpPr txBox="1"/>
              <p:nvPr/>
            </p:nvSpPr>
            <p:spPr>
              <a:xfrm flipH="1">
                <a:off x="9080365" y="4499671"/>
                <a:ext cx="450323" cy="206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656D78"/>
                  </a:buClr>
                  <a:buSzPct val="25000"/>
                  <a:buFont typeface="Arial"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656D78"/>
                    </a:solidFill>
                    <a:effectLst/>
                    <a:uLnTx/>
                    <a:uFillTx/>
                    <a:latin typeface="Source Sans Pro"/>
                    <a:ea typeface="Source Sans Pro"/>
                    <a:cs typeface="Source Sans Pro"/>
                    <a:sym typeface="Source Sans Pro"/>
                  </a:rPr>
                  <a:t>Type B</a:t>
                </a:r>
              </a:p>
            </p:txBody>
          </p:sp>
        </p:grpSp>
        <p:grpSp>
          <p:nvGrpSpPr>
            <p:cNvPr id="2391" name="Shape 2391"/>
            <p:cNvGrpSpPr/>
            <p:nvPr/>
          </p:nvGrpSpPr>
          <p:grpSpPr>
            <a:xfrm>
              <a:off x="11131467" y="4480005"/>
              <a:ext cx="450323" cy="480219"/>
              <a:chOff x="10925223" y="4226007"/>
              <a:chExt cx="450323" cy="480219"/>
            </a:xfrm>
          </p:grpSpPr>
          <p:sp>
            <p:nvSpPr>
              <p:cNvPr id="2392" name="Shape 2392"/>
              <p:cNvSpPr txBox="1"/>
              <p:nvPr/>
            </p:nvSpPr>
            <p:spPr>
              <a:xfrm flipH="1">
                <a:off x="10925223" y="4226007"/>
                <a:ext cx="450323" cy="2620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DB4A1"/>
                  </a:buClr>
                  <a:buSzPct val="25000"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4DB4A1"/>
                    </a:solidFill>
                    <a:effectLst/>
                    <a:uLnTx/>
                    <a:uFillTx/>
                    <a:latin typeface="Source Sans Pro"/>
                    <a:ea typeface="Source Sans Pro"/>
                    <a:cs typeface="Source Sans Pro"/>
                    <a:sym typeface="Source Sans Pro"/>
                  </a:rPr>
                  <a:t>35%</a:t>
                </a:r>
              </a:p>
            </p:txBody>
          </p:sp>
          <p:sp>
            <p:nvSpPr>
              <p:cNvPr id="2393" name="Shape 2393"/>
              <p:cNvSpPr txBox="1"/>
              <p:nvPr/>
            </p:nvSpPr>
            <p:spPr>
              <a:xfrm flipH="1">
                <a:off x="10925223" y="4499671"/>
                <a:ext cx="450323" cy="206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656D78"/>
                  </a:buClr>
                  <a:buSzPct val="25000"/>
                  <a:buFont typeface="Arial"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656D78"/>
                    </a:solidFill>
                    <a:effectLst/>
                    <a:uLnTx/>
                    <a:uFillTx/>
                    <a:latin typeface="Source Sans Pro"/>
                    <a:ea typeface="Source Sans Pro"/>
                    <a:cs typeface="Source Sans Pro"/>
                    <a:sym typeface="Source Sans Pro"/>
                  </a:rPr>
                  <a:t>Type C</a:t>
                </a: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3" name="Shape 3753"/>
          <p:cNvGrpSpPr/>
          <p:nvPr/>
        </p:nvGrpSpPr>
        <p:grpSpPr>
          <a:xfrm>
            <a:off x="5459044" y="1968016"/>
            <a:ext cx="6732956" cy="3184837"/>
            <a:chOff x="3073006" y="1772453"/>
            <a:chExt cx="6068622" cy="2870592"/>
          </a:xfrm>
        </p:grpSpPr>
        <p:sp>
          <p:nvSpPr>
            <p:cNvPr id="3754" name="Shape 3754"/>
            <p:cNvSpPr/>
            <p:nvPr/>
          </p:nvSpPr>
          <p:spPr>
            <a:xfrm flipH="1">
              <a:off x="4982774" y="2709467"/>
              <a:ext cx="4158854" cy="6512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5" name="Shape 3755"/>
            <p:cNvSpPr/>
            <p:nvPr/>
          </p:nvSpPr>
          <p:spPr>
            <a:xfrm flipH="1">
              <a:off x="5549512" y="3360742"/>
              <a:ext cx="3592115" cy="6381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56" name="Shape 3756"/>
            <p:cNvGrpSpPr/>
            <p:nvPr/>
          </p:nvGrpSpPr>
          <p:grpSpPr>
            <a:xfrm flipH="1">
              <a:off x="3718324" y="1772453"/>
              <a:ext cx="1833562" cy="2009776"/>
              <a:chOff x="4786312" y="704850"/>
              <a:chExt cx="2444750" cy="2679701"/>
            </a:xfrm>
          </p:grpSpPr>
          <p:sp>
            <p:nvSpPr>
              <p:cNvPr id="3757" name="Shape 3757"/>
              <p:cNvSpPr/>
              <p:nvPr/>
            </p:nvSpPr>
            <p:spPr>
              <a:xfrm>
                <a:off x="4786312" y="704850"/>
                <a:ext cx="2444750" cy="2679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81113"/>
                    </a:moveTo>
                    <a:lnTo>
                      <a:pt x="77610" y="13222"/>
                    </a:lnTo>
                    <a:lnTo>
                      <a:pt x="35376" y="0"/>
                    </a:lnTo>
                    <a:lnTo>
                      <a:pt x="155" y="38744"/>
                    </a:lnTo>
                    <a:lnTo>
                      <a:pt x="0" y="38744"/>
                    </a:lnTo>
                    <a:lnTo>
                      <a:pt x="155" y="38744"/>
                    </a:lnTo>
                    <a:lnTo>
                      <a:pt x="0" y="38886"/>
                    </a:lnTo>
                    <a:lnTo>
                      <a:pt x="155" y="38886"/>
                    </a:lnTo>
                    <a:lnTo>
                      <a:pt x="42389" y="106777"/>
                    </a:lnTo>
                    <a:lnTo>
                      <a:pt x="84623" y="120000"/>
                    </a:lnTo>
                    <a:lnTo>
                      <a:pt x="84623" y="119573"/>
                    </a:lnTo>
                    <a:lnTo>
                      <a:pt x="120000" y="81113"/>
                    </a:lnTo>
                    <a:close/>
                  </a:path>
                </a:pathLst>
              </a:custGeom>
              <a:solidFill>
                <a:srgbClr val="65BA2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58" name="Shape 3758"/>
              <p:cNvSpPr/>
              <p:nvPr/>
            </p:nvSpPr>
            <p:spPr>
              <a:xfrm>
                <a:off x="4786312" y="704850"/>
                <a:ext cx="1581150" cy="9921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35712"/>
                    </a:moveTo>
                    <a:lnTo>
                      <a:pt x="97108" y="79680"/>
                    </a:lnTo>
                    <a:lnTo>
                      <a:pt x="59518" y="58752"/>
                    </a:lnTo>
                    <a:lnTo>
                      <a:pt x="27710" y="120000"/>
                    </a:lnTo>
                    <a:lnTo>
                      <a:pt x="0" y="105024"/>
                    </a:lnTo>
                    <a:lnTo>
                      <a:pt x="54698" y="0"/>
                    </a:lnTo>
                    <a:lnTo>
                      <a:pt x="120000" y="357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59" name="Shape 3759"/>
              <p:cNvSpPr/>
              <p:nvPr/>
            </p:nvSpPr>
            <p:spPr>
              <a:xfrm>
                <a:off x="5151437" y="1697038"/>
                <a:ext cx="1358899" cy="16875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3738" y="12191"/>
                    </a:moveTo>
                    <a:lnTo>
                      <a:pt x="120000" y="120000"/>
                    </a:lnTo>
                    <a:lnTo>
                      <a:pt x="75981" y="107808"/>
                    </a:lnTo>
                    <a:lnTo>
                      <a:pt x="0" y="0"/>
                    </a:lnTo>
                    <a:lnTo>
                      <a:pt x="43738" y="1219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0" name="Shape 3760"/>
              <p:cNvSpPr/>
              <p:nvPr/>
            </p:nvSpPr>
            <p:spPr>
              <a:xfrm>
                <a:off x="5151437" y="1190625"/>
                <a:ext cx="914400" cy="67786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30632"/>
                    </a:moveTo>
                    <a:lnTo>
                      <a:pt x="65000" y="120000"/>
                    </a:lnTo>
                    <a:lnTo>
                      <a:pt x="0" y="89648"/>
                    </a:lnTo>
                    <a:lnTo>
                      <a:pt x="55000" y="0"/>
                    </a:lnTo>
                    <a:lnTo>
                      <a:pt x="120000" y="3063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1" name="Shape 3761"/>
              <p:cNvSpPr/>
              <p:nvPr/>
            </p:nvSpPr>
            <p:spPr>
              <a:xfrm>
                <a:off x="5646737" y="1363662"/>
                <a:ext cx="1282700" cy="20113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9207" y="0"/>
                    </a:moveTo>
                    <a:lnTo>
                      <a:pt x="0" y="30118"/>
                    </a:lnTo>
                    <a:lnTo>
                      <a:pt x="80792" y="120000"/>
                    </a:lnTo>
                    <a:lnTo>
                      <a:pt x="120000" y="89881"/>
                    </a:lnTo>
                    <a:lnTo>
                      <a:pt x="39207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2" name="Shape 3762"/>
              <p:cNvSpPr/>
              <p:nvPr/>
            </p:nvSpPr>
            <p:spPr>
              <a:xfrm>
                <a:off x="6065837" y="1000125"/>
                <a:ext cx="1165224" cy="18795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8937" y="120000"/>
                    </a:moveTo>
                    <a:lnTo>
                      <a:pt x="120000" y="96790"/>
                    </a:lnTo>
                    <a:lnTo>
                      <a:pt x="31062" y="0"/>
                    </a:lnTo>
                    <a:lnTo>
                      <a:pt x="0" y="23209"/>
                    </a:lnTo>
                    <a:lnTo>
                      <a:pt x="88937" y="120000"/>
                    </a:lnTo>
                    <a:close/>
                  </a:path>
                </a:pathLst>
              </a:custGeom>
              <a:solidFill>
                <a:srgbClr val="65BA2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3" name="Shape 3763"/>
              <p:cNvSpPr/>
              <p:nvPr/>
            </p:nvSpPr>
            <p:spPr>
              <a:xfrm>
                <a:off x="4786312" y="1570037"/>
                <a:ext cx="1225550" cy="16430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5751" y="9043"/>
                    </a:moveTo>
                    <a:lnTo>
                      <a:pt x="120000" y="120000"/>
                    </a:lnTo>
                    <a:lnTo>
                      <a:pt x="84559" y="110956"/>
                    </a:lnTo>
                    <a:lnTo>
                      <a:pt x="0" y="0"/>
                    </a:lnTo>
                    <a:lnTo>
                      <a:pt x="35751" y="9043"/>
                    </a:lnTo>
                    <a:close/>
                  </a:path>
                </a:pathLst>
              </a:custGeom>
              <a:solidFill>
                <a:srgbClr val="437C1D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64" name="Shape 3764"/>
            <p:cNvGrpSpPr/>
            <p:nvPr/>
          </p:nvGrpSpPr>
          <p:grpSpPr>
            <a:xfrm flipH="1">
              <a:off x="4258866" y="2726143"/>
              <a:ext cx="1654969" cy="1695450"/>
              <a:chOff x="4303712" y="1976438"/>
              <a:chExt cx="2206625" cy="2260599"/>
            </a:xfrm>
          </p:grpSpPr>
          <p:sp>
            <p:nvSpPr>
              <p:cNvPr id="3765" name="Shape 3765"/>
              <p:cNvSpPr/>
              <p:nvPr/>
            </p:nvSpPr>
            <p:spPr>
              <a:xfrm>
                <a:off x="4303712" y="1976438"/>
                <a:ext cx="2206624" cy="22605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74241"/>
                    </a:moveTo>
                    <a:lnTo>
                      <a:pt x="85294" y="15674"/>
                    </a:lnTo>
                    <a:lnTo>
                      <a:pt x="38503" y="0"/>
                    </a:lnTo>
                    <a:lnTo>
                      <a:pt x="517" y="44578"/>
                    </a:lnTo>
                    <a:lnTo>
                      <a:pt x="0" y="44410"/>
                    </a:lnTo>
                    <a:lnTo>
                      <a:pt x="345" y="44915"/>
                    </a:lnTo>
                    <a:lnTo>
                      <a:pt x="0" y="45084"/>
                    </a:lnTo>
                    <a:lnTo>
                      <a:pt x="517" y="45252"/>
                    </a:lnTo>
                    <a:lnTo>
                      <a:pt x="34705" y="104157"/>
                    </a:lnTo>
                    <a:lnTo>
                      <a:pt x="81496" y="120000"/>
                    </a:lnTo>
                    <a:lnTo>
                      <a:pt x="120000" y="74241"/>
                    </a:lnTo>
                    <a:close/>
                  </a:path>
                </a:pathLst>
              </a:custGeom>
              <a:solidFill>
                <a:srgbClr val="7FC41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6" name="Shape 3766"/>
              <p:cNvSpPr/>
              <p:nvPr/>
            </p:nvSpPr>
            <p:spPr>
              <a:xfrm>
                <a:off x="4967287" y="2100263"/>
                <a:ext cx="904875" cy="6619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31079"/>
                    </a:moveTo>
                    <a:lnTo>
                      <a:pt x="66105" y="119999"/>
                    </a:lnTo>
                    <a:lnTo>
                      <a:pt x="0" y="88920"/>
                    </a:lnTo>
                    <a:lnTo>
                      <a:pt x="53894" y="0"/>
                    </a:lnTo>
                    <a:lnTo>
                      <a:pt x="119999" y="3107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7" name="Shape 3767"/>
              <p:cNvSpPr/>
              <p:nvPr/>
            </p:nvSpPr>
            <p:spPr>
              <a:xfrm>
                <a:off x="5465762" y="2271713"/>
                <a:ext cx="1044575" cy="159384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3313" y="120000"/>
                    </a:moveTo>
                    <a:lnTo>
                      <a:pt x="120000" y="83067"/>
                    </a:lnTo>
                    <a:lnTo>
                      <a:pt x="46686" y="0"/>
                    </a:lnTo>
                    <a:lnTo>
                      <a:pt x="0" y="36932"/>
                    </a:lnTo>
                    <a:lnTo>
                      <a:pt x="73313" y="12000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8" name="Shape 3768"/>
              <p:cNvSpPr/>
              <p:nvPr/>
            </p:nvSpPr>
            <p:spPr>
              <a:xfrm>
                <a:off x="4303712" y="1976438"/>
                <a:ext cx="1162049" cy="114776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491" y="12946"/>
                    </a:moveTo>
                    <a:lnTo>
                      <a:pt x="68524" y="64232"/>
                    </a:lnTo>
                    <a:lnTo>
                      <a:pt x="120000" y="82157"/>
                    </a:lnTo>
                    <a:lnTo>
                      <a:pt x="88852" y="120000"/>
                    </a:lnTo>
                    <a:lnTo>
                      <a:pt x="0" y="88796"/>
                    </a:lnTo>
                    <a:lnTo>
                      <a:pt x="73114" y="0"/>
                    </a:lnTo>
                    <a:lnTo>
                      <a:pt x="110491" y="129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9" name="Shape 3769"/>
              <p:cNvSpPr/>
              <p:nvPr/>
            </p:nvSpPr>
            <p:spPr>
              <a:xfrm>
                <a:off x="4303712" y="2813050"/>
                <a:ext cx="1498599" cy="14239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8898" y="26220"/>
                    </a:moveTo>
                    <a:lnTo>
                      <a:pt x="120000" y="120000"/>
                    </a:lnTo>
                    <a:lnTo>
                      <a:pt x="51101" y="94849"/>
                    </a:lnTo>
                    <a:lnTo>
                      <a:pt x="0" y="0"/>
                    </a:lnTo>
                    <a:lnTo>
                      <a:pt x="68898" y="26220"/>
                    </a:lnTo>
                    <a:close/>
                  </a:path>
                </a:pathLst>
              </a:custGeom>
              <a:solidFill>
                <a:srgbClr val="558213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0" name="Shape 3770"/>
              <p:cNvSpPr/>
              <p:nvPr/>
            </p:nvSpPr>
            <p:spPr>
              <a:xfrm>
                <a:off x="5164137" y="2762250"/>
                <a:ext cx="939799" cy="14747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1486" y="120000"/>
                    </a:moveTo>
                    <a:lnTo>
                      <a:pt x="120000" y="90548"/>
                    </a:lnTo>
                    <a:lnTo>
                      <a:pt x="38513" y="0"/>
                    </a:lnTo>
                    <a:lnTo>
                      <a:pt x="0" y="29451"/>
                    </a:lnTo>
                    <a:lnTo>
                      <a:pt x="81486" y="120000"/>
                    </a:lnTo>
                    <a:close/>
                  </a:path>
                </a:pathLst>
              </a:custGeom>
              <a:solidFill>
                <a:srgbClr val="7FC41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71" name="Shape 3771"/>
            <p:cNvGrpSpPr/>
            <p:nvPr/>
          </p:nvGrpSpPr>
          <p:grpSpPr>
            <a:xfrm flipH="1">
              <a:off x="3073006" y="2514213"/>
              <a:ext cx="1538288" cy="1489472"/>
              <a:chOff x="6040437" y="1693863"/>
              <a:chExt cx="2051050" cy="1985963"/>
            </a:xfrm>
          </p:grpSpPr>
          <p:sp>
            <p:nvSpPr>
              <p:cNvPr id="3772" name="Shape 3772"/>
              <p:cNvSpPr/>
              <p:nvPr/>
            </p:nvSpPr>
            <p:spPr>
              <a:xfrm>
                <a:off x="6040437" y="1693863"/>
                <a:ext cx="2051050" cy="19859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7625"/>
                    </a:moveTo>
                    <a:lnTo>
                      <a:pt x="77832" y="120000"/>
                    </a:lnTo>
                    <a:lnTo>
                      <a:pt x="27492" y="102158"/>
                    </a:lnTo>
                    <a:lnTo>
                      <a:pt x="0" y="52470"/>
                    </a:lnTo>
                    <a:lnTo>
                      <a:pt x="42167" y="0"/>
                    </a:lnTo>
                    <a:lnTo>
                      <a:pt x="92507" y="17841"/>
                    </a:lnTo>
                    <a:lnTo>
                      <a:pt x="120000" y="67625"/>
                    </a:lnTo>
                    <a:close/>
                  </a:path>
                </a:pathLst>
              </a:custGeom>
              <a:solidFill>
                <a:srgbClr val="398779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3" name="Shape 3773"/>
              <p:cNvSpPr/>
              <p:nvPr/>
            </p:nvSpPr>
            <p:spPr>
              <a:xfrm>
                <a:off x="6040437" y="2055813"/>
                <a:ext cx="917575" cy="67786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30351"/>
                    </a:moveTo>
                    <a:lnTo>
                      <a:pt x="65190" y="120000"/>
                    </a:lnTo>
                    <a:lnTo>
                      <a:pt x="0" y="89648"/>
                    </a:lnTo>
                    <a:lnTo>
                      <a:pt x="55224" y="0"/>
                    </a:lnTo>
                    <a:lnTo>
                      <a:pt x="120000" y="3035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4" name="Shape 3774"/>
              <p:cNvSpPr/>
              <p:nvPr/>
            </p:nvSpPr>
            <p:spPr>
              <a:xfrm>
                <a:off x="6040437" y="2562225"/>
                <a:ext cx="965199" cy="9937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1973" y="20702"/>
                    </a:moveTo>
                    <a:lnTo>
                      <a:pt x="120000" y="120000"/>
                    </a:lnTo>
                    <a:lnTo>
                      <a:pt x="58421" y="99297"/>
                    </a:lnTo>
                    <a:lnTo>
                      <a:pt x="0" y="0"/>
                    </a:lnTo>
                    <a:lnTo>
                      <a:pt x="61973" y="2070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5" name="Shape 3775"/>
              <p:cNvSpPr/>
              <p:nvPr/>
            </p:nvSpPr>
            <p:spPr>
              <a:xfrm>
                <a:off x="6538912" y="2733675"/>
                <a:ext cx="831850" cy="9461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2213" y="16107"/>
                    </a:moveTo>
                    <a:lnTo>
                      <a:pt x="120000" y="120000"/>
                    </a:lnTo>
                    <a:lnTo>
                      <a:pt x="67328" y="104295"/>
                    </a:lnTo>
                    <a:lnTo>
                      <a:pt x="0" y="0"/>
                    </a:lnTo>
                    <a:lnTo>
                      <a:pt x="52213" y="16107"/>
                    </a:lnTo>
                    <a:close/>
                  </a:path>
                </a:pathLst>
              </a:custGeom>
              <a:solidFill>
                <a:srgbClr val="2F752A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6" name="Shape 3776"/>
              <p:cNvSpPr/>
              <p:nvPr/>
            </p:nvSpPr>
            <p:spPr>
              <a:xfrm>
                <a:off x="6462712" y="1693863"/>
                <a:ext cx="1158874" cy="11668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30367"/>
                    </a:moveTo>
                    <a:lnTo>
                      <a:pt x="45369" y="120000"/>
                    </a:lnTo>
                    <a:lnTo>
                      <a:pt x="7890" y="106938"/>
                    </a:lnTo>
                    <a:lnTo>
                      <a:pt x="51287" y="54857"/>
                    </a:lnTo>
                    <a:lnTo>
                      <a:pt x="0" y="37224"/>
                    </a:lnTo>
                    <a:lnTo>
                      <a:pt x="30904" y="0"/>
                    </a:lnTo>
                    <a:lnTo>
                      <a:pt x="119999" y="303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7" name="Shape 3777"/>
              <p:cNvSpPr/>
              <p:nvPr/>
            </p:nvSpPr>
            <p:spPr>
              <a:xfrm>
                <a:off x="6900863" y="1989138"/>
                <a:ext cx="1190624" cy="16906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2640" y="0"/>
                    </a:moveTo>
                    <a:lnTo>
                      <a:pt x="120000" y="58478"/>
                    </a:lnTo>
                    <a:lnTo>
                      <a:pt x="47360" y="120000"/>
                    </a:lnTo>
                    <a:lnTo>
                      <a:pt x="0" y="61859"/>
                    </a:lnTo>
                    <a:lnTo>
                      <a:pt x="72640" y="0"/>
                    </a:lnTo>
                    <a:close/>
                  </a:path>
                </a:pathLst>
              </a:custGeom>
              <a:solidFill>
                <a:srgbClr val="46AF40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78" name="Shape 3778"/>
            <p:cNvGrpSpPr/>
            <p:nvPr/>
          </p:nvGrpSpPr>
          <p:grpSpPr>
            <a:xfrm flipH="1">
              <a:off x="3613551" y="3494091"/>
              <a:ext cx="1340643" cy="1148953"/>
              <a:chOff x="5583237" y="3000375"/>
              <a:chExt cx="1787524" cy="1531938"/>
            </a:xfrm>
          </p:grpSpPr>
          <p:sp>
            <p:nvSpPr>
              <p:cNvPr id="3779" name="Shape 3779"/>
              <p:cNvSpPr/>
              <p:nvPr/>
            </p:nvSpPr>
            <p:spPr>
              <a:xfrm>
                <a:off x="5583237" y="3000375"/>
                <a:ext cx="1787524" cy="15319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4866" y="23626"/>
                    </a:moveTo>
                    <a:lnTo>
                      <a:pt x="105293" y="23129"/>
                    </a:lnTo>
                    <a:lnTo>
                      <a:pt x="47531" y="0"/>
                    </a:lnTo>
                    <a:lnTo>
                      <a:pt x="213" y="66404"/>
                    </a:lnTo>
                    <a:lnTo>
                      <a:pt x="0" y="66404"/>
                    </a:lnTo>
                    <a:lnTo>
                      <a:pt x="14706" y="96870"/>
                    </a:lnTo>
                    <a:lnTo>
                      <a:pt x="72468" y="120000"/>
                    </a:lnTo>
                    <a:lnTo>
                      <a:pt x="120000" y="53222"/>
                    </a:lnTo>
                    <a:lnTo>
                      <a:pt x="104866" y="23626"/>
                    </a:lnTo>
                    <a:close/>
                  </a:path>
                </a:pathLst>
              </a:custGeom>
              <a:solidFill>
                <a:srgbClr val="3E9B66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0" name="Shape 3780"/>
              <p:cNvSpPr/>
              <p:nvPr/>
            </p:nvSpPr>
            <p:spPr>
              <a:xfrm>
                <a:off x="5884862" y="3000375"/>
                <a:ext cx="904875" cy="6572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31304"/>
                    </a:moveTo>
                    <a:lnTo>
                      <a:pt x="66105" y="120000"/>
                    </a:lnTo>
                    <a:lnTo>
                      <a:pt x="0" y="88695"/>
                    </a:lnTo>
                    <a:lnTo>
                      <a:pt x="53894" y="0"/>
                    </a:lnTo>
                    <a:lnTo>
                      <a:pt x="119999" y="3130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1" name="Shape 3781"/>
              <p:cNvSpPr/>
              <p:nvPr/>
            </p:nvSpPr>
            <p:spPr>
              <a:xfrm>
                <a:off x="5586412" y="3171825"/>
                <a:ext cx="1565274" cy="9763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5219"/>
                    </a:moveTo>
                    <a:lnTo>
                      <a:pt x="65720" y="120000"/>
                    </a:lnTo>
                    <a:lnTo>
                      <a:pt x="0" y="83121"/>
                    </a:lnTo>
                    <a:lnTo>
                      <a:pt x="22880" y="38634"/>
                    </a:lnTo>
                    <a:lnTo>
                      <a:pt x="61095" y="59707"/>
                    </a:lnTo>
                    <a:lnTo>
                      <a:pt x="92251" y="0"/>
                    </a:lnTo>
                    <a:lnTo>
                      <a:pt x="120000" y="1521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2" name="Shape 3782"/>
              <p:cNvSpPr/>
              <p:nvPr/>
            </p:nvSpPr>
            <p:spPr>
              <a:xfrm>
                <a:off x="6434137" y="3295650"/>
                <a:ext cx="936624" cy="123666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0711" y="0"/>
                    </a:moveTo>
                    <a:lnTo>
                      <a:pt x="120000" y="37278"/>
                    </a:lnTo>
                    <a:lnTo>
                      <a:pt x="29288" y="120000"/>
                    </a:lnTo>
                    <a:lnTo>
                      <a:pt x="0" y="82721"/>
                    </a:lnTo>
                    <a:lnTo>
                      <a:pt x="90711" y="0"/>
                    </a:lnTo>
                    <a:close/>
                  </a:path>
                </a:pathLst>
              </a:custGeom>
              <a:solidFill>
                <a:srgbClr val="3E9B66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3" name="Shape 3783"/>
              <p:cNvSpPr/>
              <p:nvPr/>
            </p:nvSpPr>
            <p:spPr>
              <a:xfrm>
                <a:off x="5583237" y="3848100"/>
                <a:ext cx="1079499" cy="6842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5647" y="52621"/>
                    </a:moveTo>
                    <a:lnTo>
                      <a:pt x="120000" y="120000"/>
                    </a:lnTo>
                    <a:lnTo>
                      <a:pt x="24352" y="68213"/>
                    </a:lnTo>
                    <a:lnTo>
                      <a:pt x="0" y="0"/>
                    </a:lnTo>
                    <a:lnTo>
                      <a:pt x="95647" y="52621"/>
                    </a:lnTo>
                    <a:close/>
                  </a:path>
                </a:pathLst>
              </a:custGeom>
              <a:solidFill>
                <a:srgbClr val="296744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1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784" name="Shape 3784"/>
          <p:cNvSpPr txBox="1"/>
          <p:nvPr/>
        </p:nvSpPr>
        <p:spPr>
          <a:xfrm>
            <a:off x="870215" y="2445826"/>
            <a:ext cx="4118516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0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3785" name="Shape 3785"/>
          <p:cNvSpPr/>
          <p:nvPr/>
        </p:nvSpPr>
        <p:spPr>
          <a:xfrm>
            <a:off x="870215" y="3207339"/>
            <a:ext cx="4189458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offal.</a:t>
            </a:r>
          </a:p>
        </p:txBody>
      </p:sp>
      <p:grpSp>
        <p:nvGrpSpPr>
          <p:cNvPr id="3786" name="Shape 3786"/>
          <p:cNvGrpSpPr/>
          <p:nvPr/>
        </p:nvGrpSpPr>
        <p:grpSpPr>
          <a:xfrm>
            <a:off x="974192" y="4232151"/>
            <a:ext cx="1683448" cy="574054"/>
            <a:chOff x="651339" y="5088735"/>
            <a:chExt cx="1683448" cy="574054"/>
          </a:xfrm>
        </p:grpSpPr>
        <p:sp>
          <p:nvSpPr>
            <p:cNvPr id="3787" name="Shape 3787"/>
            <p:cNvSpPr/>
            <p:nvPr/>
          </p:nvSpPr>
          <p:spPr>
            <a:xfrm>
              <a:off x="651339" y="5114150"/>
              <a:ext cx="548639" cy="548639"/>
            </a:xfrm>
            <a:prstGeom prst="ellipse">
              <a:avLst/>
            </a:prstGeom>
            <a:gradFill>
              <a:gsLst>
                <a:gs pos="0">
                  <a:srgbClr val="ADE862"/>
                </a:gs>
                <a:gs pos="50000">
                  <a:srgbClr val="A5EB3F"/>
                </a:gs>
                <a:gs pos="100000">
                  <a:srgbClr val="92D82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3788" name="Shape 3788"/>
            <p:cNvSpPr txBox="1"/>
            <p:nvPr/>
          </p:nvSpPr>
          <p:spPr>
            <a:xfrm>
              <a:off x="1324575" y="5088735"/>
              <a:ext cx="1010212" cy="40010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2.888 K</a:t>
              </a:r>
            </a:p>
          </p:txBody>
        </p:sp>
        <p:sp>
          <p:nvSpPr>
            <p:cNvPr id="3789" name="Shape 3789"/>
            <p:cNvSpPr/>
            <p:nvPr/>
          </p:nvSpPr>
          <p:spPr>
            <a:xfrm>
              <a:off x="1426249" y="5470889"/>
              <a:ext cx="527388" cy="15388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Male User</a:t>
              </a:r>
            </a:p>
          </p:txBody>
        </p:sp>
        <p:sp>
          <p:nvSpPr>
            <p:cNvPr id="3790" name="Shape 3790"/>
            <p:cNvSpPr/>
            <p:nvPr/>
          </p:nvSpPr>
          <p:spPr>
            <a:xfrm>
              <a:off x="782227" y="5264941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9766" y="97250"/>
                  </a:moveTo>
                  <a:cubicBezTo>
                    <a:pt x="96511" y="94133"/>
                    <a:pt x="90233" y="88583"/>
                    <a:pt x="83983" y="85627"/>
                  </a:cubicBezTo>
                  <a:cubicBezTo>
                    <a:pt x="78827" y="83194"/>
                    <a:pt x="75872" y="80727"/>
                    <a:pt x="74950" y="78094"/>
                  </a:cubicBezTo>
                  <a:cubicBezTo>
                    <a:pt x="74316" y="76266"/>
                    <a:pt x="74600" y="74172"/>
                    <a:pt x="75827" y="71688"/>
                  </a:cubicBezTo>
                  <a:cubicBezTo>
                    <a:pt x="76750" y="69816"/>
                    <a:pt x="77622" y="68255"/>
                    <a:pt x="78427" y="66822"/>
                  </a:cubicBezTo>
                  <a:cubicBezTo>
                    <a:pt x="81833" y="60744"/>
                    <a:pt x="84461" y="56361"/>
                    <a:pt x="84461" y="40822"/>
                  </a:cubicBezTo>
                  <a:cubicBezTo>
                    <a:pt x="84461" y="17566"/>
                    <a:pt x="71038" y="16394"/>
                    <a:pt x="68383" y="16394"/>
                  </a:cubicBezTo>
                  <a:cubicBezTo>
                    <a:pt x="66205" y="16394"/>
                    <a:pt x="64844" y="16872"/>
                    <a:pt x="63527" y="17338"/>
                  </a:cubicBezTo>
                  <a:cubicBezTo>
                    <a:pt x="62083" y="17850"/>
                    <a:pt x="60594" y="18383"/>
                    <a:pt x="57200" y="18438"/>
                  </a:cubicBezTo>
                  <a:cubicBezTo>
                    <a:pt x="51055" y="18538"/>
                    <a:pt x="38183" y="18750"/>
                    <a:pt x="38183" y="40144"/>
                  </a:cubicBezTo>
                  <a:cubicBezTo>
                    <a:pt x="38183" y="55105"/>
                    <a:pt x="42077" y="61977"/>
                    <a:pt x="45138" y="67500"/>
                  </a:cubicBezTo>
                  <a:cubicBezTo>
                    <a:pt x="45922" y="68911"/>
                    <a:pt x="46661" y="70250"/>
                    <a:pt x="47250" y="71583"/>
                  </a:cubicBezTo>
                  <a:cubicBezTo>
                    <a:pt x="49850" y="77494"/>
                    <a:pt x="47950" y="81627"/>
                    <a:pt x="41255" y="84577"/>
                  </a:cubicBezTo>
                  <a:cubicBezTo>
                    <a:pt x="32805" y="88316"/>
                    <a:pt x="28822" y="90261"/>
                    <a:pt x="20516" y="97566"/>
                  </a:cubicBezTo>
                  <a:cubicBezTo>
                    <a:pt x="11205" y="87777"/>
                    <a:pt x="5455" y="74572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7" y="5455"/>
                    <a:pt x="114544" y="29872"/>
                    <a:pt x="114544" y="60000"/>
                  </a:cubicBezTo>
                  <a:cubicBezTo>
                    <a:pt x="114544" y="74416"/>
                    <a:pt x="108905" y="87494"/>
                    <a:pt x="99766" y="97250"/>
                  </a:cubicBezTo>
                  <a:moveTo>
                    <a:pt x="60000" y="114544"/>
                  </a:moveTo>
                  <a:cubicBezTo>
                    <a:pt x="46422" y="114544"/>
                    <a:pt x="34027" y="109555"/>
                    <a:pt x="24483" y="101344"/>
                  </a:cubicBezTo>
                  <a:cubicBezTo>
                    <a:pt x="31833" y="94911"/>
                    <a:pt x="35344" y="93150"/>
                    <a:pt x="43461" y="89566"/>
                  </a:cubicBezTo>
                  <a:cubicBezTo>
                    <a:pt x="52861" y="85416"/>
                    <a:pt x="56061" y="78061"/>
                    <a:pt x="52238" y="69383"/>
                  </a:cubicBezTo>
                  <a:cubicBezTo>
                    <a:pt x="51550" y="67822"/>
                    <a:pt x="50755" y="66383"/>
                    <a:pt x="49911" y="64855"/>
                  </a:cubicBezTo>
                  <a:cubicBezTo>
                    <a:pt x="47005" y="59622"/>
                    <a:pt x="43638" y="53694"/>
                    <a:pt x="43638" y="40144"/>
                  </a:cubicBezTo>
                  <a:cubicBezTo>
                    <a:pt x="43638" y="24116"/>
                    <a:pt x="51244" y="23988"/>
                    <a:pt x="57288" y="23888"/>
                  </a:cubicBezTo>
                  <a:cubicBezTo>
                    <a:pt x="61577" y="23816"/>
                    <a:pt x="63672" y="23077"/>
                    <a:pt x="65350" y="22483"/>
                  </a:cubicBezTo>
                  <a:cubicBezTo>
                    <a:pt x="66466" y="22083"/>
                    <a:pt x="67144" y="21850"/>
                    <a:pt x="68383" y="21850"/>
                  </a:cubicBezTo>
                  <a:cubicBezTo>
                    <a:pt x="73433" y="21850"/>
                    <a:pt x="79005" y="26833"/>
                    <a:pt x="79005" y="40822"/>
                  </a:cubicBezTo>
                  <a:cubicBezTo>
                    <a:pt x="79005" y="54933"/>
                    <a:pt x="76888" y="58405"/>
                    <a:pt x="73672" y="64155"/>
                  </a:cubicBezTo>
                  <a:cubicBezTo>
                    <a:pt x="72822" y="65666"/>
                    <a:pt x="71905" y="67305"/>
                    <a:pt x="70933" y="69277"/>
                  </a:cubicBezTo>
                  <a:cubicBezTo>
                    <a:pt x="69055" y="73083"/>
                    <a:pt x="68677" y="76655"/>
                    <a:pt x="69805" y="79888"/>
                  </a:cubicBezTo>
                  <a:cubicBezTo>
                    <a:pt x="71250" y="84033"/>
                    <a:pt x="75011" y="87427"/>
                    <a:pt x="81644" y="90566"/>
                  </a:cubicBezTo>
                  <a:cubicBezTo>
                    <a:pt x="87083" y="93133"/>
                    <a:pt x="92777" y="98150"/>
                    <a:pt x="95838" y="101050"/>
                  </a:cubicBezTo>
                  <a:cubicBezTo>
                    <a:pt x="86250" y="109427"/>
                    <a:pt x="73733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3"/>
                    <a:pt x="26861" y="120000"/>
                    <a:pt x="60000" y="120000"/>
                  </a:cubicBezTo>
                  <a:cubicBezTo>
                    <a:pt x="93138" y="120000"/>
                    <a:pt x="120000" y="93133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3791" name="Shape 3791"/>
          <p:cNvGrpSpPr/>
          <p:nvPr/>
        </p:nvGrpSpPr>
        <p:grpSpPr>
          <a:xfrm>
            <a:off x="2920511" y="4254926"/>
            <a:ext cx="1683448" cy="574055"/>
            <a:chOff x="2597658" y="5111510"/>
            <a:chExt cx="1683448" cy="574055"/>
          </a:xfrm>
        </p:grpSpPr>
        <p:sp>
          <p:nvSpPr>
            <p:cNvPr id="3792" name="Shape 3792"/>
            <p:cNvSpPr/>
            <p:nvPr/>
          </p:nvSpPr>
          <p:spPr>
            <a:xfrm>
              <a:off x="2597658" y="5136926"/>
              <a:ext cx="548639" cy="548639"/>
            </a:xfrm>
            <a:prstGeom prst="ellipse">
              <a:avLst/>
            </a:prstGeom>
            <a:gradFill>
              <a:gsLst>
                <a:gs pos="0">
                  <a:srgbClr val="9ADC72"/>
                </a:gs>
                <a:gs pos="50000">
                  <a:srgbClr val="8CDE56"/>
                </a:gs>
                <a:gs pos="100000">
                  <a:srgbClr val="7ACA44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3793" name="Shape 3793"/>
            <p:cNvSpPr txBox="1"/>
            <p:nvPr/>
          </p:nvSpPr>
          <p:spPr>
            <a:xfrm>
              <a:off x="3270893" y="5111510"/>
              <a:ext cx="1010212" cy="40010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1.074 K</a:t>
              </a:r>
            </a:p>
          </p:txBody>
        </p:sp>
        <p:sp>
          <p:nvSpPr>
            <p:cNvPr id="3794" name="Shape 3794"/>
            <p:cNvSpPr/>
            <p:nvPr/>
          </p:nvSpPr>
          <p:spPr>
            <a:xfrm>
              <a:off x="3372567" y="5483044"/>
              <a:ext cx="668452" cy="15388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Female User</a:t>
              </a:r>
            </a:p>
          </p:txBody>
        </p:sp>
        <p:sp>
          <p:nvSpPr>
            <p:cNvPr id="3795" name="Shape 3795"/>
            <p:cNvSpPr/>
            <p:nvPr/>
          </p:nvSpPr>
          <p:spPr>
            <a:xfrm>
              <a:off x="2732314" y="5267146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738" y="99322"/>
                  </a:moveTo>
                  <a:cubicBezTo>
                    <a:pt x="91744" y="91922"/>
                    <a:pt x="84316" y="87844"/>
                    <a:pt x="78244" y="85127"/>
                  </a:cubicBezTo>
                  <a:cubicBezTo>
                    <a:pt x="76900" y="84522"/>
                    <a:pt x="76038" y="83883"/>
                    <a:pt x="75544" y="83277"/>
                  </a:cubicBezTo>
                  <a:cubicBezTo>
                    <a:pt x="84655" y="83105"/>
                    <a:pt x="91783" y="79094"/>
                    <a:pt x="92116" y="78905"/>
                  </a:cubicBezTo>
                  <a:cubicBezTo>
                    <a:pt x="93061" y="78366"/>
                    <a:pt x="93588" y="77322"/>
                    <a:pt x="93477" y="76244"/>
                  </a:cubicBezTo>
                  <a:cubicBezTo>
                    <a:pt x="93372" y="75255"/>
                    <a:pt x="92738" y="74411"/>
                    <a:pt x="91833" y="74027"/>
                  </a:cubicBezTo>
                  <a:cubicBezTo>
                    <a:pt x="91450" y="73750"/>
                    <a:pt x="87016" y="70161"/>
                    <a:pt x="87016" y="50283"/>
                  </a:cubicBezTo>
                  <a:cubicBezTo>
                    <a:pt x="87016" y="27777"/>
                    <a:pt x="78416" y="16361"/>
                    <a:pt x="61450" y="16361"/>
                  </a:cubicBezTo>
                  <a:cubicBezTo>
                    <a:pt x="47116" y="16361"/>
                    <a:pt x="32472" y="20233"/>
                    <a:pt x="32472" y="48922"/>
                  </a:cubicBezTo>
                  <a:cubicBezTo>
                    <a:pt x="32472" y="69750"/>
                    <a:pt x="28994" y="73766"/>
                    <a:pt x="28455" y="74261"/>
                  </a:cubicBezTo>
                  <a:cubicBezTo>
                    <a:pt x="27538" y="74533"/>
                    <a:pt x="26811" y="75283"/>
                    <a:pt x="26577" y="76238"/>
                  </a:cubicBezTo>
                  <a:cubicBezTo>
                    <a:pt x="26300" y="77416"/>
                    <a:pt x="26822" y="78627"/>
                    <a:pt x="27861" y="79233"/>
                  </a:cubicBezTo>
                  <a:cubicBezTo>
                    <a:pt x="35533" y="83688"/>
                    <a:pt x="41566" y="84088"/>
                    <a:pt x="44805" y="83838"/>
                  </a:cubicBezTo>
                  <a:cubicBezTo>
                    <a:pt x="44411" y="84172"/>
                    <a:pt x="43611" y="84672"/>
                    <a:pt x="42022" y="85194"/>
                  </a:cubicBezTo>
                  <a:cubicBezTo>
                    <a:pt x="34505" y="87644"/>
                    <a:pt x="26477" y="93372"/>
                    <a:pt x="21988" y="99077"/>
                  </a:cubicBezTo>
                  <a:cubicBezTo>
                    <a:pt x="11805" y="89166"/>
                    <a:pt x="5455" y="75333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2" y="5455"/>
                    <a:pt x="114544" y="29872"/>
                    <a:pt x="114544" y="60000"/>
                  </a:cubicBezTo>
                  <a:cubicBezTo>
                    <a:pt x="114544" y="75466"/>
                    <a:pt x="108077" y="89400"/>
                    <a:pt x="97738" y="99322"/>
                  </a:cubicBezTo>
                  <a:moveTo>
                    <a:pt x="60000" y="114544"/>
                  </a:moveTo>
                  <a:cubicBezTo>
                    <a:pt x="47161" y="114544"/>
                    <a:pt x="35388" y="110083"/>
                    <a:pt x="26072" y="102666"/>
                  </a:cubicBezTo>
                  <a:cubicBezTo>
                    <a:pt x="29777" y="97800"/>
                    <a:pt x="37183" y="92511"/>
                    <a:pt x="43716" y="90377"/>
                  </a:cubicBezTo>
                  <a:cubicBezTo>
                    <a:pt x="47655" y="89094"/>
                    <a:pt x="49933" y="87155"/>
                    <a:pt x="50483" y="84622"/>
                  </a:cubicBezTo>
                  <a:cubicBezTo>
                    <a:pt x="51188" y="81422"/>
                    <a:pt x="48750" y="79055"/>
                    <a:pt x="48472" y="78794"/>
                  </a:cubicBezTo>
                  <a:cubicBezTo>
                    <a:pt x="47761" y="78138"/>
                    <a:pt x="46733" y="77916"/>
                    <a:pt x="45811" y="78194"/>
                  </a:cubicBezTo>
                  <a:cubicBezTo>
                    <a:pt x="45600" y="78255"/>
                    <a:pt x="41144" y="79494"/>
                    <a:pt x="33827" y="76188"/>
                  </a:cubicBezTo>
                  <a:cubicBezTo>
                    <a:pt x="36033" y="72366"/>
                    <a:pt x="37922" y="64544"/>
                    <a:pt x="37922" y="48922"/>
                  </a:cubicBezTo>
                  <a:cubicBezTo>
                    <a:pt x="37922" y="23894"/>
                    <a:pt x="49050" y="21822"/>
                    <a:pt x="61450" y="21822"/>
                  </a:cubicBezTo>
                  <a:cubicBezTo>
                    <a:pt x="70083" y="21822"/>
                    <a:pt x="81561" y="24766"/>
                    <a:pt x="81561" y="50283"/>
                  </a:cubicBezTo>
                  <a:cubicBezTo>
                    <a:pt x="81561" y="64788"/>
                    <a:pt x="83844" y="72033"/>
                    <a:pt x="86105" y="75650"/>
                  </a:cubicBezTo>
                  <a:cubicBezTo>
                    <a:pt x="83016" y="76827"/>
                    <a:pt x="78100" y="78200"/>
                    <a:pt x="72761" y="77738"/>
                  </a:cubicBezTo>
                  <a:cubicBezTo>
                    <a:pt x="71572" y="77616"/>
                    <a:pt x="70500" y="78288"/>
                    <a:pt x="70027" y="79361"/>
                  </a:cubicBezTo>
                  <a:cubicBezTo>
                    <a:pt x="69000" y="81688"/>
                    <a:pt x="68933" y="86938"/>
                    <a:pt x="76016" y="90105"/>
                  </a:cubicBezTo>
                  <a:cubicBezTo>
                    <a:pt x="81538" y="92577"/>
                    <a:pt x="88294" y="96283"/>
                    <a:pt x="93611" y="102900"/>
                  </a:cubicBezTo>
                  <a:cubicBezTo>
                    <a:pt x="84344" y="110172"/>
                    <a:pt x="72694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6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3" y="120000"/>
                    <a:pt x="120000" y="93138"/>
                    <a:pt x="120000" y="60000"/>
                  </a:cubicBezTo>
                  <a:cubicBezTo>
                    <a:pt x="120000" y="26866"/>
                    <a:pt x="93133" y="0"/>
                    <a:pt x="60000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560677" y="2114197"/>
          <a:ext cx="2552700" cy="3182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3641124" y="2086428"/>
          <a:ext cx="2552700" cy="3182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6290917" y="2104037"/>
          <a:ext cx="2552700" cy="3182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9424199" y="2104037"/>
          <a:ext cx="2552700" cy="3182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3618430" y="5555343"/>
            <a:ext cx="310138" cy="31013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15562" y="5506061"/>
            <a:ext cx="2278262" cy="52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38200" y="5553483"/>
            <a:ext cx="310138" cy="31013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505389" y="5548403"/>
            <a:ext cx="310138" cy="31013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02521" y="5501255"/>
            <a:ext cx="2278262" cy="52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279116" y="5553483"/>
            <a:ext cx="310138" cy="310138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1835" y="5501254"/>
            <a:ext cx="2278262" cy="52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89254" y="5501253"/>
            <a:ext cx="2278262" cy="52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0178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  <p:bldGraphic spid="6" grpId="0">
        <p:bldAsOne/>
      </p:bldGraphic>
      <p:bldGraphic spid="7" grpId="0">
        <p:bldAsOne/>
      </p:bldGraphic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165306" y="1947478"/>
          <a:ext cx="9881265" cy="3668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1745419" y="5752599"/>
            <a:ext cx="8433375" cy="539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luctus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lectus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pretium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mollis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Donec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vulputate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augue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eget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bibendum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1099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767250" y="2084995"/>
          <a:ext cx="5466205" cy="3940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333868" y="3598817"/>
            <a:ext cx="5002300" cy="979866"/>
            <a:chOff x="6351500" y="3111799"/>
            <a:chExt cx="5002300" cy="979866"/>
          </a:xfrm>
        </p:grpSpPr>
        <p:sp>
          <p:nvSpPr>
            <p:cNvPr id="6" name="TextBox 5"/>
            <p:cNvSpPr txBox="1"/>
            <p:nvPr/>
          </p:nvSpPr>
          <p:spPr>
            <a:xfrm>
              <a:off x="6433527" y="3111799"/>
              <a:ext cx="489236" cy="461665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02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22763" y="3142577"/>
              <a:ext cx="16559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02C1C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THINK SMART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02C1C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351500" y="3568445"/>
              <a:ext cx="5002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nisi, ac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scelerisque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nulla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malesuada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id. 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333868" y="2275377"/>
            <a:ext cx="5019932" cy="1135145"/>
            <a:chOff x="6351500" y="1788359"/>
            <a:chExt cx="5019932" cy="1135145"/>
          </a:xfrm>
        </p:grpSpPr>
        <p:sp>
          <p:nvSpPr>
            <p:cNvPr id="10" name="TextBox 9"/>
            <p:cNvSpPr txBox="1"/>
            <p:nvPr/>
          </p:nvSpPr>
          <p:spPr>
            <a:xfrm>
              <a:off x="6433527" y="1788359"/>
              <a:ext cx="489236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01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22763" y="1819137"/>
              <a:ext cx="24363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CABA1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BUILD FAST LAYOUTS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CABA1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351500" y="2245005"/>
              <a:ext cx="5002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nisi, ac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scelerisque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nulla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malesuada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id. 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495705" y="2923504"/>
              <a:ext cx="48757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6333868" y="4869993"/>
            <a:ext cx="5019932" cy="1104454"/>
            <a:chOff x="6351500" y="4382975"/>
            <a:chExt cx="5019932" cy="1104454"/>
          </a:xfrm>
        </p:grpSpPr>
        <p:sp>
          <p:nvSpPr>
            <p:cNvPr id="15" name="TextBox 14"/>
            <p:cNvSpPr txBox="1"/>
            <p:nvPr/>
          </p:nvSpPr>
          <p:spPr>
            <a:xfrm>
              <a:off x="6433527" y="4507563"/>
              <a:ext cx="489236" cy="461665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03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22763" y="4538341"/>
              <a:ext cx="19298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601D12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AMAZING FRESH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01D12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51500" y="4964209"/>
              <a:ext cx="5002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nisi, ac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scelerisque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nulla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malesuada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id. 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6495705" y="4382975"/>
              <a:ext cx="48757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94538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4147" y="4312967"/>
            <a:ext cx="1601896" cy="1247694"/>
            <a:chOff x="6576101" y="3549380"/>
            <a:chExt cx="1601896" cy="1247694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7375640" y="3551259"/>
              <a:ext cx="802357" cy="1245815"/>
            </a:xfrm>
            <a:custGeom>
              <a:avLst/>
              <a:gdLst>
                <a:gd name="T0" fmla="*/ 0 w 361"/>
                <a:gd name="T1" fmla="*/ 0 h 559"/>
                <a:gd name="T2" fmla="*/ 0 w 361"/>
                <a:gd name="T3" fmla="*/ 559 h 559"/>
                <a:gd name="T4" fmla="*/ 361 w 361"/>
                <a:gd name="T5" fmla="*/ 559 h 559"/>
                <a:gd name="T6" fmla="*/ 0 w 361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559">
                  <a:moveTo>
                    <a:pt x="0" y="0"/>
                  </a:moveTo>
                  <a:cubicBezTo>
                    <a:pt x="0" y="559"/>
                    <a:pt x="0" y="559"/>
                    <a:pt x="0" y="559"/>
                  </a:cubicBezTo>
                  <a:cubicBezTo>
                    <a:pt x="361" y="559"/>
                    <a:pt x="361" y="559"/>
                    <a:pt x="361" y="559"/>
                  </a:cubicBezTo>
                  <a:cubicBezTo>
                    <a:pt x="241" y="373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576101" y="3549380"/>
              <a:ext cx="799539" cy="1247694"/>
            </a:xfrm>
            <a:custGeom>
              <a:avLst/>
              <a:gdLst>
                <a:gd name="T0" fmla="*/ 0 w 360"/>
                <a:gd name="T1" fmla="*/ 560 h 560"/>
                <a:gd name="T2" fmla="*/ 360 w 360"/>
                <a:gd name="T3" fmla="*/ 560 h 560"/>
                <a:gd name="T4" fmla="*/ 360 w 360"/>
                <a:gd name="T5" fmla="*/ 1 h 560"/>
                <a:gd name="T6" fmla="*/ 0 w 36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60">
                  <a:moveTo>
                    <a:pt x="0" y="560"/>
                  </a:moveTo>
                  <a:cubicBezTo>
                    <a:pt x="360" y="560"/>
                    <a:pt x="360" y="560"/>
                    <a:pt x="360" y="56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74"/>
                    <a:pt x="0" y="5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355619" y="4491477"/>
            <a:ext cx="1600018" cy="1069183"/>
            <a:chOff x="7547573" y="3727890"/>
            <a:chExt cx="1600018" cy="1069183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86402" y="3886165"/>
            <a:ext cx="1474120" cy="1674496"/>
            <a:chOff x="8778356" y="3041095"/>
            <a:chExt cx="1474120" cy="1755979"/>
          </a:xfrm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697864" y="4170158"/>
            <a:ext cx="1373591" cy="1390503"/>
            <a:chOff x="9889818" y="3406571"/>
            <a:chExt cx="1373591" cy="1390503"/>
          </a:xfrm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9889818" y="3406571"/>
              <a:ext cx="686796" cy="1390502"/>
            </a:xfrm>
            <a:custGeom>
              <a:avLst/>
              <a:gdLst>
                <a:gd name="T0" fmla="*/ 0 w 309"/>
                <a:gd name="T1" fmla="*/ 624 h 624"/>
                <a:gd name="T2" fmla="*/ 309 w 309"/>
                <a:gd name="T3" fmla="*/ 624 h 624"/>
                <a:gd name="T4" fmla="*/ 309 w 309"/>
                <a:gd name="T5" fmla="*/ 1 h 624"/>
                <a:gd name="T6" fmla="*/ 0 w 309"/>
                <a:gd name="T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4">
                  <a:moveTo>
                    <a:pt x="0" y="624"/>
                  </a:moveTo>
                  <a:cubicBezTo>
                    <a:pt x="309" y="624"/>
                    <a:pt x="309" y="624"/>
                    <a:pt x="309" y="624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64" y="0"/>
                    <a:pt x="103" y="417"/>
                    <a:pt x="0" y="62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0576613" y="3409390"/>
              <a:ext cx="686796" cy="1387684"/>
            </a:xfrm>
            <a:custGeom>
              <a:avLst/>
              <a:gdLst>
                <a:gd name="T0" fmla="*/ 0 w 309"/>
                <a:gd name="T1" fmla="*/ 0 h 623"/>
                <a:gd name="T2" fmla="*/ 0 w 309"/>
                <a:gd name="T3" fmla="*/ 623 h 623"/>
                <a:gd name="T4" fmla="*/ 309 w 309"/>
                <a:gd name="T5" fmla="*/ 623 h 623"/>
                <a:gd name="T6" fmla="*/ 0 w 309"/>
                <a:gd name="T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3">
                  <a:moveTo>
                    <a:pt x="0" y="0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206" y="416"/>
                    <a:pt x="244" y="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15594" y="5620796"/>
            <a:ext cx="908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1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96738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2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2779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3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9663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4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751866" y="3574880"/>
            <a:ext cx="1601896" cy="1985781"/>
            <a:chOff x="4751866" y="3424136"/>
            <a:chExt cx="1601896" cy="1985781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5551405" y="3427127"/>
              <a:ext cx="802357" cy="1982790"/>
            </a:xfrm>
            <a:custGeom>
              <a:avLst/>
              <a:gdLst>
                <a:gd name="T0" fmla="*/ 0 w 361"/>
                <a:gd name="T1" fmla="*/ 0 h 559"/>
                <a:gd name="T2" fmla="*/ 0 w 361"/>
                <a:gd name="T3" fmla="*/ 559 h 559"/>
                <a:gd name="T4" fmla="*/ 361 w 361"/>
                <a:gd name="T5" fmla="*/ 559 h 559"/>
                <a:gd name="T6" fmla="*/ 0 w 361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559">
                  <a:moveTo>
                    <a:pt x="0" y="0"/>
                  </a:moveTo>
                  <a:cubicBezTo>
                    <a:pt x="0" y="559"/>
                    <a:pt x="0" y="559"/>
                    <a:pt x="0" y="559"/>
                  </a:cubicBezTo>
                  <a:cubicBezTo>
                    <a:pt x="361" y="559"/>
                    <a:pt x="361" y="559"/>
                    <a:pt x="361" y="559"/>
                  </a:cubicBezTo>
                  <a:cubicBezTo>
                    <a:pt x="241" y="373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751866" y="3424136"/>
              <a:ext cx="799539" cy="1985781"/>
            </a:xfrm>
            <a:custGeom>
              <a:avLst/>
              <a:gdLst>
                <a:gd name="T0" fmla="*/ 0 w 360"/>
                <a:gd name="T1" fmla="*/ 560 h 560"/>
                <a:gd name="T2" fmla="*/ 360 w 360"/>
                <a:gd name="T3" fmla="*/ 560 h 560"/>
                <a:gd name="T4" fmla="*/ 360 w 360"/>
                <a:gd name="T5" fmla="*/ 1 h 560"/>
                <a:gd name="T6" fmla="*/ 0 w 36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60">
                  <a:moveTo>
                    <a:pt x="0" y="560"/>
                  </a:moveTo>
                  <a:cubicBezTo>
                    <a:pt x="360" y="560"/>
                    <a:pt x="360" y="560"/>
                    <a:pt x="360" y="56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74"/>
                    <a:pt x="0" y="5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723338" y="4491477"/>
            <a:ext cx="1600018" cy="1069183"/>
            <a:chOff x="7547573" y="3727890"/>
            <a:chExt cx="1600018" cy="1069183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954121" y="3049588"/>
            <a:ext cx="1474120" cy="2511074"/>
            <a:chOff x="8778356" y="3041095"/>
            <a:chExt cx="1474120" cy="1755979"/>
          </a:xfrm>
        </p:grpSpPr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065583" y="4170158"/>
            <a:ext cx="1373591" cy="1390503"/>
            <a:chOff x="9889818" y="3406571"/>
            <a:chExt cx="1373591" cy="1390503"/>
          </a:xfrm>
        </p:grpSpPr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9889818" y="3406571"/>
              <a:ext cx="686796" cy="1390502"/>
            </a:xfrm>
            <a:custGeom>
              <a:avLst/>
              <a:gdLst>
                <a:gd name="T0" fmla="*/ 0 w 309"/>
                <a:gd name="T1" fmla="*/ 624 h 624"/>
                <a:gd name="T2" fmla="*/ 309 w 309"/>
                <a:gd name="T3" fmla="*/ 624 h 624"/>
                <a:gd name="T4" fmla="*/ 309 w 309"/>
                <a:gd name="T5" fmla="*/ 1 h 624"/>
                <a:gd name="T6" fmla="*/ 0 w 309"/>
                <a:gd name="T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4">
                  <a:moveTo>
                    <a:pt x="0" y="624"/>
                  </a:moveTo>
                  <a:cubicBezTo>
                    <a:pt x="309" y="624"/>
                    <a:pt x="309" y="624"/>
                    <a:pt x="309" y="624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64" y="0"/>
                    <a:pt x="103" y="417"/>
                    <a:pt x="0" y="62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10576613" y="3409390"/>
              <a:ext cx="686796" cy="1387684"/>
            </a:xfrm>
            <a:custGeom>
              <a:avLst/>
              <a:gdLst>
                <a:gd name="T0" fmla="*/ 0 w 309"/>
                <a:gd name="T1" fmla="*/ 0 h 623"/>
                <a:gd name="T2" fmla="*/ 0 w 309"/>
                <a:gd name="T3" fmla="*/ 623 h 623"/>
                <a:gd name="T4" fmla="*/ 309 w 309"/>
                <a:gd name="T5" fmla="*/ 623 h 623"/>
                <a:gd name="T6" fmla="*/ 0 w 309"/>
                <a:gd name="T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3">
                  <a:moveTo>
                    <a:pt x="0" y="0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206" y="416"/>
                    <a:pt x="244" y="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083314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5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64458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6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10499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7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7382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8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102951" y="4491477"/>
            <a:ext cx="1600018" cy="1069183"/>
            <a:chOff x="7547573" y="3727890"/>
            <a:chExt cx="1600018" cy="1069183"/>
          </a:xfrm>
        </p:grpSpPr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333734" y="3804682"/>
            <a:ext cx="1474120" cy="1755979"/>
            <a:chOff x="8778356" y="3041095"/>
            <a:chExt cx="1474120" cy="1755979"/>
          </a:xfrm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9444072" y="5620796"/>
            <a:ext cx="908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9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544425" y="5620796"/>
            <a:ext cx="999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 10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299939" y="5560661"/>
            <a:ext cx="11592122" cy="0"/>
          </a:xfrm>
          <a:prstGeom prst="line">
            <a:avLst/>
          </a:prstGeom>
          <a:ln w="53975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1183686" y="3574880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27308" y="3100231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ECABA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50%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2155888" y="3792978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899510" y="331832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E3827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40%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6541335" y="3792978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284957" y="331832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ECABA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40%</a:t>
            </a:r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9898237" y="3792978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641859" y="331832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902C1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40%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3316645" y="3156910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060267" y="2682261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C13B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60%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4392194" y="3425731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135816" y="2951082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902C1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55%</a:t>
            </a:r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5547930" y="2818094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291552" y="2343445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601D1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70%</a:t>
            </a: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7692989" y="2388014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8756439" y="3425731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500061" y="2951082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C13B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55%</a:t>
            </a:r>
          </a:p>
        </p:txBody>
      </p:sp>
      <p:cxnSp>
        <p:nvCxnSpPr>
          <p:cNvPr id="63" name="Straight Connector 62"/>
          <p:cNvCxnSpPr/>
          <p:nvPr/>
        </p:nvCxnSpPr>
        <p:spPr>
          <a:xfrm flipV="1">
            <a:off x="11050537" y="3116999"/>
            <a:ext cx="0" cy="59527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794159" y="2642350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63%</a:t>
            </a:r>
          </a:p>
        </p:txBody>
      </p:sp>
    </p:spTree>
    <p:extLst>
      <p:ext uri="{BB962C8B-B14F-4D97-AF65-F5344CB8AC3E}">
        <p14:creationId xmlns:p14="http://schemas.microsoft.com/office/powerpoint/2010/main" val="17606925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33" grpId="0"/>
      <p:bldP spid="34" grpId="0"/>
      <p:bldP spid="35" grpId="0"/>
      <p:bldP spid="36" grpId="0"/>
      <p:bldP spid="43" grpId="0"/>
      <p:bldP spid="44" grpId="0"/>
      <p:bldP spid="47" grpId="0"/>
      <p:bldP spid="49" grpId="0"/>
      <p:bldP spid="51" grpId="0"/>
      <p:bldP spid="53" grpId="0"/>
      <p:bldP spid="55" grpId="0"/>
      <p:bldP spid="57" grpId="0"/>
      <p:bldP spid="59" grpId="0"/>
      <p:bldP spid="62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35691" y="2165768"/>
            <a:ext cx="2220727" cy="2752728"/>
            <a:chOff x="695325" y="1877533"/>
            <a:chExt cx="2220727" cy="2752728"/>
          </a:xfrm>
        </p:grpSpPr>
        <p:sp>
          <p:nvSpPr>
            <p:cNvPr id="5" name="椭圆 3"/>
            <p:cNvSpPr/>
            <p:nvPr/>
          </p:nvSpPr>
          <p:spPr>
            <a:xfrm>
              <a:off x="695325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椭圆 788"/>
            <p:cNvSpPr/>
            <p:nvPr/>
          </p:nvSpPr>
          <p:spPr>
            <a:xfrm>
              <a:off x="949198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椭圆 789"/>
            <p:cNvSpPr/>
            <p:nvPr/>
          </p:nvSpPr>
          <p:spPr>
            <a:xfrm>
              <a:off x="1203070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椭圆 790"/>
            <p:cNvSpPr/>
            <p:nvPr/>
          </p:nvSpPr>
          <p:spPr>
            <a:xfrm>
              <a:off x="1456943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椭圆 791"/>
            <p:cNvSpPr/>
            <p:nvPr/>
          </p:nvSpPr>
          <p:spPr>
            <a:xfrm>
              <a:off x="1710817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椭圆 792"/>
            <p:cNvSpPr/>
            <p:nvPr/>
          </p:nvSpPr>
          <p:spPr>
            <a:xfrm>
              <a:off x="1964690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椭圆 793"/>
            <p:cNvSpPr/>
            <p:nvPr/>
          </p:nvSpPr>
          <p:spPr>
            <a:xfrm>
              <a:off x="2218562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椭圆 794"/>
            <p:cNvSpPr/>
            <p:nvPr/>
          </p:nvSpPr>
          <p:spPr>
            <a:xfrm>
              <a:off x="2472435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椭圆 795"/>
            <p:cNvSpPr/>
            <p:nvPr/>
          </p:nvSpPr>
          <p:spPr>
            <a:xfrm>
              <a:off x="2726308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椭圆 797"/>
            <p:cNvSpPr/>
            <p:nvPr/>
          </p:nvSpPr>
          <p:spPr>
            <a:xfrm>
              <a:off x="695325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椭圆 798"/>
            <p:cNvSpPr/>
            <p:nvPr/>
          </p:nvSpPr>
          <p:spPr>
            <a:xfrm>
              <a:off x="949198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椭圆 799"/>
            <p:cNvSpPr/>
            <p:nvPr/>
          </p:nvSpPr>
          <p:spPr>
            <a:xfrm>
              <a:off x="1203070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椭圆 800"/>
            <p:cNvSpPr/>
            <p:nvPr/>
          </p:nvSpPr>
          <p:spPr>
            <a:xfrm>
              <a:off x="1456943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椭圆 801"/>
            <p:cNvSpPr/>
            <p:nvPr/>
          </p:nvSpPr>
          <p:spPr>
            <a:xfrm>
              <a:off x="1710817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椭圆 802"/>
            <p:cNvSpPr/>
            <p:nvPr/>
          </p:nvSpPr>
          <p:spPr>
            <a:xfrm>
              <a:off x="1964690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椭圆 803"/>
            <p:cNvSpPr/>
            <p:nvPr/>
          </p:nvSpPr>
          <p:spPr>
            <a:xfrm>
              <a:off x="2218562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椭圆 804"/>
            <p:cNvSpPr/>
            <p:nvPr/>
          </p:nvSpPr>
          <p:spPr>
            <a:xfrm>
              <a:off x="2472435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椭圆 805"/>
            <p:cNvSpPr/>
            <p:nvPr/>
          </p:nvSpPr>
          <p:spPr>
            <a:xfrm>
              <a:off x="2726308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椭圆 807"/>
            <p:cNvSpPr/>
            <p:nvPr/>
          </p:nvSpPr>
          <p:spPr>
            <a:xfrm>
              <a:off x="695325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椭圆 808"/>
            <p:cNvSpPr/>
            <p:nvPr/>
          </p:nvSpPr>
          <p:spPr>
            <a:xfrm>
              <a:off x="949198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椭圆 809"/>
            <p:cNvSpPr/>
            <p:nvPr/>
          </p:nvSpPr>
          <p:spPr>
            <a:xfrm>
              <a:off x="1203070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椭圆 810"/>
            <p:cNvSpPr/>
            <p:nvPr/>
          </p:nvSpPr>
          <p:spPr>
            <a:xfrm>
              <a:off x="1456943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椭圆 811"/>
            <p:cNvSpPr/>
            <p:nvPr/>
          </p:nvSpPr>
          <p:spPr>
            <a:xfrm>
              <a:off x="1710817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椭圆 812"/>
            <p:cNvSpPr/>
            <p:nvPr/>
          </p:nvSpPr>
          <p:spPr>
            <a:xfrm>
              <a:off x="1964690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椭圆 813"/>
            <p:cNvSpPr/>
            <p:nvPr/>
          </p:nvSpPr>
          <p:spPr>
            <a:xfrm>
              <a:off x="2218562" y="244708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椭圆 814"/>
            <p:cNvSpPr/>
            <p:nvPr/>
          </p:nvSpPr>
          <p:spPr>
            <a:xfrm>
              <a:off x="2472435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椭圆 815"/>
            <p:cNvSpPr/>
            <p:nvPr/>
          </p:nvSpPr>
          <p:spPr>
            <a:xfrm>
              <a:off x="2726308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椭圆 817"/>
            <p:cNvSpPr/>
            <p:nvPr/>
          </p:nvSpPr>
          <p:spPr>
            <a:xfrm>
              <a:off x="695325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椭圆 818"/>
            <p:cNvSpPr/>
            <p:nvPr/>
          </p:nvSpPr>
          <p:spPr>
            <a:xfrm>
              <a:off x="949198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椭圆 819"/>
            <p:cNvSpPr/>
            <p:nvPr/>
          </p:nvSpPr>
          <p:spPr>
            <a:xfrm>
              <a:off x="1203070" y="273186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椭圆 820"/>
            <p:cNvSpPr/>
            <p:nvPr/>
          </p:nvSpPr>
          <p:spPr>
            <a:xfrm>
              <a:off x="1456943" y="273186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椭圆 821"/>
            <p:cNvSpPr/>
            <p:nvPr/>
          </p:nvSpPr>
          <p:spPr>
            <a:xfrm>
              <a:off x="1710817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椭圆 822"/>
            <p:cNvSpPr/>
            <p:nvPr/>
          </p:nvSpPr>
          <p:spPr>
            <a:xfrm>
              <a:off x="1964690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椭圆 823"/>
            <p:cNvSpPr/>
            <p:nvPr/>
          </p:nvSpPr>
          <p:spPr>
            <a:xfrm>
              <a:off x="2218562" y="273186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椭圆 824"/>
            <p:cNvSpPr/>
            <p:nvPr/>
          </p:nvSpPr>
          <p:spPr>
            <a:xfrm>
              <a:off x="2472435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椭圆 825"/>
            <p:cNvSpPr/>
            <p:nvPr/>
          </p:nvSpPr>
          <p:spPr>
            <a:xfrm>
              <a:off x="2726308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椭圆 827"/>
            <p:cNvSpPr/>
            <p:nvPr/>
          </p:nvSpPr>
          <p:spPr>
            <a:xfrm>
              <a:off x="695325" y="301663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椭圆 828"/>
            <p:cNvSpPr/>
            <p:nvPr/>
          </p:nvSpPr>
          <p:spPr>
            <a:xfrm>
              <a:off x="949198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椭圆 829"/>
            <p:cNvSpPr/>
            <p:nvPr/>
          </p:nvSpPr>
          <p:spPr>
            <a:xfrm>
              <a:off x="1203070" y="301663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椭圆 830"/>
            <p:cNvSpPr/>
            <p:nvPr/>
          </p:nvSpPr>
          <p:spPr>
            <a:xfrm>
              <a:off x="1456943" y="301663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椭圆 831"/>
            <p:cNvSpPr/>
            <p:nvPr/>
          </p:nvSpPr>
          <p:spPr>
            <a:xfrm>
              <a:off x="1710817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椭圆 832"/>
            <p:cNvSpPr/>
            <p:nvPr/>
          </p:nvSpPr>
          <p:spPr>
            <a:xfrm>
              <a:off x="1964690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椭圆 833"/>
            <p:cNvSpPr/>
            <p:nvPr/>
          </p:nvSpPr>
          <p:spPr>
            <a:xfrm>
              <a:off x="2218562" y="301663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椭圆 834"/>
            <p:cNvSpPr/>
            <p:nvPr/>
          </p:nvSpPr>
          <p:spPr>
            <a:xfrm>
              <a:off x="2472435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椭圆 835"/>
            <p:cNvSpPr/>
            <p:nvPr/>
          </p:nvSpPr>
          <p:spPr>
            <a:xfrm>
              <a:off x="2726308" y="301663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椭圆 837"/>
            <p:cNvSpPr/>
            <p:nvPr/>
          </p:nvSpPr>
          <p:spPr>
            <a:xfrm>
              <a:off x="695325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椭圆 838"/>
            <p:cNvSpPr/>
            <p:nvPr/>
          </p:nvSpPr>
          <p:spPr>
            <a:xfrm>
              <a:off x="949198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椭圆 839"/>
            <p:cNvSpPr/>
            <p:nvPr/>
          </p:nvSpPr>
          <p:spPr>
            <a:xfrm>
              <a:off x="1203070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椭圆 840"/>
            <p:cNvSpPr/>
            <p:nvPr/>
          </p:nvSpPr>
          <p:spPr>
            <a:xfrm>
              <a:off x="1456943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椭圆 841"/>
            <p:cNvSpPr/>
            <p:nvPr/>
          </p:nvSpPr>
          <p:spPr>
            <a:xfrm>
              <a:off x="1710817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椭圆 842"/>
            <p:cNvSpPr/>
            <p:nvPr/>
          </p:nvSpPr>
          <p:spPr>
            <a:xfrm>
              <a:off x="1964690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椭圆 843"/>
            <p:cNvSpPr/>
            <p:nvPr/>
          </p:nvSpPr>
          <p:spPr>
            <a:xfrm>
              <a:off x="2218562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椭圆 844"/>
            <p:cNvSpPr/>
            <p:nvPr/>
          </p:nvSpPr>
          <p:spPr>
            <a:xfrm>
              <a:off x="2472435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椭圆 845"/>
            <p:cNvSpPr/>
            <p:nvPr/>
          </p:nvSpPr>
          <p:spPr>
            <a:xfrm>
              <a:off x="2726308" y="3301413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椭圆 847"/>
            <p:cNvSpPr/>
            <p:nvPr/>
          </p:nvSpPr>
          <p:spPr>
            <a:xfrm>
              <a:off x="695325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椭圆 848"/>
            <p:cNvSpPr/>
            <p:nvPr/>
          </p:nvSpPr>
          <p:spPr>
            <a:xfrm>
              <a:off x="949198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椭圆 849"/>
            <p:cNvSpPr/>
            <p:nvPr/>
          </p:nvSpPr>
          <p:spPr>
            <a:xfrm>
              <a:off x="1203070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椭圆 850"/>
            <p:cNvSpPr/>
            <p:nvPr/>
          </p:nvSpPr>
          <p:spPr>
            <a:xfrm>
              <a:off x="1456943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椭圆 851"/>
            <p:cNvSpPr/>
            <p:nvPr/>
          </p:nvSpPr>
          <p:spPr>
            <a:xfrm>
              <a:off x="1710817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椭圆 852"/>
            <p:cNvSpPr/>
            <p:nvPr/>
          </p:nvSpPr>
          <p:spPr>
            <a:xfrm>
              <a:off x="1964690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椭圆 853"/>
            <p:cNvSpPr/>
            <p:nvPr/>
          </p:nvSpPr>
          <p:spPr>
            <a:xfrm>
              <a:off x="2218562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椭圆 854"/>
            <p:cNvSpPr/>
            <p:nvPr/>
          </p:nvSpPr>
          <p:spPr>
            <a:xfrm>
              <a:off x="2472435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椭圆 855"/>
            <p:cNvSpPr/>
            <p:nvPr/>
          </p:nvSpPr>
          <p:spPr>
            <a:xfrm>
              <a:off x="2726308" y="3586189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椭圆 857"/>
            <p:cNvSpPr/>
            <p:nvPr/>
          </p:nvSpPr>
          <p:spPr>
            <a:xfrm>
              <a:off x="695325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椭圆 858"/>
            <p:cNvSpPr/>
            <p:nvPr/>
          </p:nvSpPr>
          <p:spPr>
            <a:xfrm>
              <a:off x="949198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椭圆 859"/>
            <p:cNvSpPr/>
            <p:nvPr/>
          </p:nvSpPr>
          <p:spPr>
            <a:xfrm>
              <a:off x="1203070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椭圆 860"/>
            <p:cNvSpPr/>
            <p:nvPr/>
          </p:nvSpPr>
          <p:spPr>
            <a:xfrm>
              <a:off x="1456943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椭圆 861"/>
            <p:cNvSpPr/>
            <p:nvPr/>
          </p:nvSpPr>
          <p:spPr>
            <a:xfrm>
              <a:off x="1710817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椭圆 862"/>
            <p:cNvSpPr/>
            <p:nvPr/>
          </p:nvSpPr>
          <p:spPr>
            <a:xfrm>
              <a:off x="1964690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椭圆 863"/>
            <p:cNvSpPr/>
            <p:nvPr/>
          </p:nvSpPr>
          <p:spPr>
            <a:xfrm>
              <a:off x="2218562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椭圆 864"/>
            <p:cNvSpPr/>
            <p:nvPr/>
          </p:nvSpPr>
          <p:spPr>
            <a:xfrm>
              <a:off x="2472435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椭圆 865"/>
            <p:cNvSpPr/>
            <p:nvPr/>
          </p:nvSpPr>
          <p:spPr>
            <a:xfrm>
              <a:off x="2726308" y="3870965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椭圆 867"/>
            <p:cNvSpPr/>
            <p:nvPr/>
          </p:nvSpPr>
          <p:spPr>
            <a:xfrm>
              <a:off x="695325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椭圆 868"/>
            <p:cNvSpPr/>
            <p:nvPr/>
          </p:nvSpPr>
          <p:spPr>
            <a:xfrm>
              <a:off x="949198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椭圆 869"/>
            <p:cNvSpPr/>
            <p:nvPr/>
          </p:nvSpPr>
          <p:spPr>
            <a:xfrm>
              <a:off x="1203070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椭圆 870"/>
            <p:cNvSpPr/>
            <p:nvPr/>
          </p:nvSpPr>
          <p:spPr>
            <a:xfrm>
              <a:off x="1456943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椭圆 871"/>
            <p:cNvSpPr/>
            <p:nvPr/>
          </p:nvSpPr>
          <p:spPr>
            <a:xfrm>
              <a:off x="1710817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椭圆 872"/>
            <p:cNvSpPr/>
            <p:nvPr/>
          </p:nvSpPr>
          <p:spPr>
            <a:xfrm>
              <a:off x="1964690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椭圆 873"/>
            <p:cNvSpPr/>
            <p:nvPr/>
          </p:nvSpPr>
          <p:spPr>
            <a:xfrm>
              <a:off x="2218562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椭圆 874"/>
            <p:cNvSpPr/>
            <p:nvPr/>
          </p:nvSpPr>
          <p:spPr>
            <a:xfrm>
              <a:off x="2472435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椭圆 875"/>
            <p:cNvSpPr/>
            <p:nvPr/>
          </p:nvSpPr>
          <p:spPr>
            <a:xfrm>
              <a:off x="2726308" y="4155741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椭圆 877"/>
            <p:cNvSpPr/>
            <p:nvPr/>
          </p:nvSpPr>
          <p:spPr>
            <a:xfrm>
              <a:off x="695325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椭圆 878"/>
            <p:cNvSpPr/>
            <p:nvPr/>
          </p:nvSpPr>
          <p:spPr>
            <a:xfrm>
              <a:off x="949198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椭圆 879"/>
            <p:cNvSpPr/>
            <p:nvPr/>
          </p:nvSpPr>
          <p:spPr>
            <a:xfrm>
              <a:off x="1203070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椭圆 880"/>
            <p:cNvSpPr/>
            <p:nvPr/>
          </p:nvSpPr>
          <p:spPr>
            <a:xfrm>
              <a:off x="1456943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椭圆 881"/>
            <p:cNvSpPr/>
            <p:nvPr/>
          </p:nvSpPr>
          <p:spPr>
            <a:xfrm>
              <a:off x="1710817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椭圆 882"/>
            <p:cNvSpPr/>
            <p:nvPr/>
          </p:nvSpPr>
          <p:spPr>
            <a:xfrm>
              <a:off x="1964690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椭圆 883"/>
            <p:cNvSpPr/>
            <p:nvPr/>
          </p:nvSpPr>
          <p:spPr>
            <a:xfrm>
              <a:off x="2218562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椭圆 884"/>
            <p:cNvSpPr/>
            <p:nvPr/>
          </p:nvSpPr>
          <p:spPr>
            <a:xfrm>
              <a:off x="2472435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椭圆 885"/>
            <p:cNvSpPr/>
            <p:nvPr/>
          </p:nvSpPr>
          <p:spPr>
            <a:xfrm>
              <a:off x="2726308" y="4440517"/>
              <a:ext cx="189744" cy="189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611632" y="2165768"/>
            <a:ext cx="2220728" cy="2752728"/>
            <a:chOff x="3671266" y="1877533"/>
            <a:chExt cx="2220728" cy="2752728"/>
          </a:xfrm>
        </p:grpSpPr>
        <p:sp>
          <p:nvSpPr>
            <p:cNvPr id="96" name="椭圆 887"/>
            <p:cNvSpPr/>
            <p:nvPr/>
          </p:nvSpPr>
          <p:spPr>
            <a:xfrm>
              <a:off x="3671266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椭圆 888"/>
            <p:cNvSpPr/>
            <p:nvPr/>
          </p:nvSpPr>
          <p:spPr>
            <a:xfrm>
              <a:off x="3925138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椭圆 889"/>
            <p:cNvSpPr/>
            <p:nvPr/>
          </p:nvSpPr>
          <p:spPr>
            <a:xfrm>
              <a:off x="4179011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椭圆 890"/>
            <p:cNvSpPr/>
            <p:nvPr/>
          </p:nvSpPr>
          <p:spPr>
            <a:xfrm>
              <a:off x="4432885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椭圆 891"/>
            <p:cNvSpPr/>
            <p:nvPr/>
          </p:nvSpPr>
          <p:spPr>
            <a:xfrm>
              <a:off x="4686758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椭圆 892"/>
            <p:cNvSpPr/>
            <p:nvPr/>
          </p:nvSpPr>
          <p:spPr>
            <a:xfrm>
              <a:off x="4940630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椭圆 893"/>
            <p:cNvSpPr/>
            <p:nvPr/>
          </p:nvSpPr>
          <p:spPr>
            <a:xfrm>
              <a:off x="5194503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椭圆 894"/>
            <p:cNvSpPr/>
            <p:nvPr/>
          </p:nvSpPr>
          <p:spPr>
            <a:xfrm>
              <a:off x="5448377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椭圆 895"/>
            <p:cNvSpPr/>
            <p:nvPr/>
          </p:nvSpPr>
          <p:spPr>
            <a:xfrm>
              <a:off x="5702250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椭圆 897"/>
            <p:cNvSpPr/>
            <p:nvPr/>
          </p:nvSpPr>
          <p:spPr>
            <a:xfrm>
              <a:off x="3671266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椭圆 898"/>
            <p:cNvSpPr/>
            <p:nvPr/>
          </p:nvSpPr>
          <p:spPr>
            <a:xfrm>
              <a:off x="3925138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椭圆 899"/>
            <p:cNvSpPr/>
            <p:nvPr/>
          </p:nvSpPr>
          <p:spPr>
            <a:xfrm>
              <a:off x="4179011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椭圆 900"/>
            <p:cNvSpPr/>
            <p:nvPr/>
          </p:nvSpPr>
          <p:spPr>
            <a:xfrm>
              <a:off x="4432885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椭圆 901"/>
            <p:cNvSpPr/>
            <p:nvPr/>
          </p:nvSpPr>
          <p:spPr>
            <a:xfrm>
              <a:off x="4686758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椭圆 902"/>
            <p:cNvSpPr/>
            <p:nvPr/>
          </p:nvSpPr>
          <p:spPr>
            <a:xfrm>
              <a:off x="4940630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椭圆 903"/>
            <p:cNvSpPr/>
            <p:nvPr/>
          </p:nvSpPr>
          <p:spPr>
            <a:xfrm>
              <a:off x="5194503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椭圆 904"/>
            <p:cNvSpPr/>
            <p:nvPr/>
          </p:nvSpPr>
          <p:spPr>
            <a:xfrm>
              <a:off x="5448377" y="216230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椭圆 905"/>
            <p:cNvSpPr/>
            <p:nvPr/>
          </p:nvSpPr>
          <p:spPr>
            <a:xfrm>
              <a:off x="5702250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椭圆 907"/>
            <p:cNvSpPr/>
            <p:nvPr/>
          </p:nvSpPr>
          <p:spPr>
            <a:xfrm>
              <a:off x="3671266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椭圆 908"/>
            <p:cNvSpPr/>
            <p:nvPr/>
          </p:nvSpPr>
          <p:spPr>
            <a:xfrm>
              <a:off x="3925138" y="244708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椭圆 909"/>
            <p:cNvSpPr/>
            <p:nvPr/>
          </p:nvSpPr>
          <p:spPr>
            <a:xfrm>
              <a:off x="4179011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椭圆 910"/>
            <p:cNvSpPr/>
            <p:nvPr/>
          </p:nvSpPr>
          <p:spPr>
            <a:xfrm>
              <a:off x="4432885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椭圆 911"/>
            <p:cNvSpPr/>
            <p:nvPr/>
          </p:nvSpPr>
          <p:spPr>
            <a:xfrm>
              <a:off x="4686758" y="244708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椭圆 912"/>
            <p:cNvSpPr/>
            <p:nvPr/>
          </p:nvSpPr>
          <p:spPr>
            <a:xfrm>
              <a:off x="4940630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椭圆 913"/>
            <p:cNvSpPr/>
            <p:nvPr/>
          </p:nvSpPr>
          <p:spPr>
            <a:xfrm>
              <a:off x="5194503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椭圆 914"/>
            <p:cNvSpPr/>
            <p:nvPr/>
          </p:nvSpPr>
          <p:spPr>
            <a:xfrm>
              <a:off x="5448377" y="244708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椭圆 915"/>
            <p:cNvSpPr/>
            <p:nvPr/>
          </p:nvSpPr>
          <p:spPr>
            <a:xfrm>
              <a:off x="5702250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椭圆 917"/>
            <p:cNvSpPr/>
            <p:nvPr/>
          </p:nvSpPr>
          <p:spPr>
            <a:xfrm>
              <a:off x="3671266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椭圆 918"/>
            <p:cNvSpPr/>
            <p:nvPr/>
          </p:nvSpPr>
          <p:spPr>
            <a:xfrm>
              <a:off x="3925138" y="273186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椭圆 919"/>
            <p:cNvSpPr/>
            <p:nvPr/>
          </p:nvSpPr>
          <p:spPr>
            <a:xfrm>
              <a:off x="4179011" y="273186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椭圆 920"/>
            <p:cNvSpPr/>
            <p:nvPr/>
          </p:nvSpPr>
          <p:spPr>
            <a:xfrm>
              <a:off x="4432885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椭圆 921"/>
            <p:cNvSpPr/>
            <p:nvPr/>
          </p:nvSpPr>
          <p:spPr>
            <a:xfrm>
              <a:off x="4686758" y="273186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椭圆 922"/>
            <p:cNvSpPr/>
            <p:nvPr/>
          </p:nvSpPr>
          <p:spPr>
            <a:xfrm>
              <a:off x="4940630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椭圆 923"/>
            <p:cNvSpPr/>
            <p:nvPr/>
          </p:nvSpPr>
          <p:spPr>
            <a:xfrm>
              <a:off x="5194503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椭圆 924"/>
            <p:cNvSpPr/>
            <p:nvPr/>
          </p:nvSpPr>
          <p:spPr>
            <a:xfrm>
              <a:off x="5448377" y="273186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椭圆 925"/>
            <p:cNvSpPr/>
            <p:nvPr/>
          </p:nvSpPr>
          <p:spPr>
            <a:xfrm>
              <a:off x="5702250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椭圆 927"/>
            <p:cNvSpPr/>
            <p:nvPr/>
          </p:nvSpPr>
          <p:spPr>
            <a:xfrm>
              <a:off x="3671266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椭圆 928"/>
            <p:cNvSpPr/>
            <p:nvPr/>
          </p:nvSpPr>
          <p:spPr>
            <a:xfrm>
              <a:off x="3925138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椭圆 929"/>
            <p:cNvSpPr/>
            <p:nvPr/>
          </p:nvSpPr>
          <p:spPr>
            <a:xfrm>
              <a:off x="4179011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椭圆 930"/>
            <p:cNvSpPr/>
            <p:nvPr/>
          </p:nvSpPr>
          <p:spPr>
            <a:xfrm>
              <a:off x="4432885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椭圆 931"/>
            <p:cNvSpPr/>
            <p:nvPr/>
          </p:nvSpPr>
          <p:spPr>
            <a:xfrm>
              <a:off x="4686758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椭圆 932"/>
            <p:cNvSpPr/>
            <p:nvPr/>
          </p:nvSpPr>
          <p:spPr>
            <a:xfrm>
              <a:off x="4940630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椭圆 933"/>
            <p:cNvSpPr/>
            <p:nvPr/>
          </p:nvSpPr>
          <p:spPr>
            <a:xfrm>
              <a:off x="5194503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椭圆 934"/>
            <p:cNvSpPr/>
            <p:nvPr/>
          </p:nvSpPr>
          <p:spPr>
            <a:xfrm>
              <a:off x="5448377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椭圆 935"/>
            <p:cNvSpPr/>
            <p:nvPr/>
          </p:nvSpPr>
          <p:spPr>
            <a:xfrm>
              <a:off x="5702250" y="301663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椭圆 937"/>
            <p:cNvSpPr/>
            <p:nvPr/>
          </p:nvSpPr>
          <p:spPr>
            <a:xfrm>
              <a:off x="3671266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椭圆 938"/>
            <p:cNvSpPr/>
            <p:nvPr/>
          </p:nvSpPr>
          <p:spPr>
            <a:xfrm>
              <a:off x="3925138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椭圆 939"/>
            <p:cNvSpPr/>
            <p:nvPr/>
          </p:nvSpPr>
          <p:spPr>
            <a:xfrm>
              <a:off x="4179011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椭圆 940"/>
            <p:cNvSpPr/>
            <p:nvPr/>
          </p:nvSpPr>
          <p:spPr>
            <a:xfrm>
              <a:off x="4432885" y="330141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椭圆 941"/>
            <p:cNvSpPr/>
            <p:nvPr/>
          </p:nvSpPr>
          <p:spPr>
            <a:xfrm>
              <a:off x="4686758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椭圆 942"/>
            <p:cNvSpPr/>
            <p:nvPr/>
          </p:nvSpPr>
          <p:spPr>
            <a:xfrm>
              <a:off x="4940630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椭圆 943"/>
            <p:cNvSpPr/>
            <p:nvPr/>
          </p:nvSpPr>
          <p:spPr>
            <a:xfrm>
              <a:off x="5194503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椭圆 944"/>
            <p:cNvSpPr/>
            <p:nvPr/>
          </p:nvSpPr>
          <p:spPr>
            <a:xfrm>
              <a:off x="5448377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椭圆 945"/>
            <p:cNvSpPr/>
            <p:nvPr/>
          </p:nvSpPr>
          <p:spPr>
            <a:xfrm>
              <a:off x="5702250" y="3301413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椭圆 947"/>
            <p:cNvSpPr/>
            <p:nvPr/>
          </p:nvSpPr>
          <p:spPr>
            <a:xfrm>
              <a:off x="3671266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椭圆 948"/>
            <p:cNvSpPr/>
            <p:nvPr/>
          </p:nvSpPr>
          <p:spPr>
            <a:xfrm>
              <a:off x="3925138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椭圆 949"/>
            <p:cNvSpPr/>
            <p:nvPr/>
          </p:nvSpPr>
          <p:spPr>
            <a:xfrm>
              <a:off x="4179011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椭圆 950"/>
            <p:cNvSpPr/>
            <p:nvPr/>
          </p:nvSpPr>
          <p:spPr>
            <a:xfrm>
              <a:off x="4432885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" name="椭圆 951"/>
            <p:cNvSpPr/>
            <p:nvPr/>
          </p:nvSpPr>
          <p:spPr>
            <a:xfrm>
              <a:off x="4686758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椭圆 952"/>
            <p:cNvSpPr/>
            <p:nvPr/>
          </p:nvSpPr>
          <p:spPr>
            <a:xfrm>
              <a:off x="4940630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椭圆 953"/>
            <p:cNvSpPr/>
            <p:nvPr/>
          </p:nvSpPr>
          <p:spPr>
            <a:xfrm>
              <a:off x="5194503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" name="椭圆 954"/>
            <p:cNvSpPr/>
            <p:nvPr/>
          </p:nvSpPr>
          <p:spPr>
            <a:xfrm>
              <a:off x="5448377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椭圆 955"/>
            <p:cNvSpPr/>
            <p:nvPr/>
          </p:nvSpPr>
          <p:spPr>
            <a:xfrm>
              <a:off x="5702250" y="3586189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" name="椭圆 957"/>
            <p:cNvSpPr/>
            <p:nvPr/>
          </p:nvSpPr>
          <p:spPr>
            <a:xfrm>
              <a:off x="3671266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" name="椭圆 958"/>
            <p:cNvSpPr/>
            <p:nvPr/>
          </p:nvSpPr>
          <p:spPr>
            <a:xfrm>
              <a:off x="3925138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椭圆 959"/>
            <p:cNvSpPr/>
            <p:nvPr/>
          </p:nvSpPr>
          <p:spPr>
            <a:xfrm>
              <a:off x="4179011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椭圆 960"/>
            <p:cNvSpPr/>
            <p:nvPr/>
          </p:nvSpPr>
          <p:spPr>
            <a:xfrm>
              <a:off x="4432885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椭圆 961"/>
            <p:cNvSpPr/>
            <p:nvPr/>
          </p:nvSpPr>
          <p:spPr>
            <a:xfrm>
              <a:off x="4686758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椭圆 962"/>
            <p:cNvSpPr/>
            <p:nvPr/>
          </p:nvSpPr>
          <p:spPr>
            <a:xfrm>
              <a:off x="4940630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5" name="椭圆 963"/>
            <p:cNvSpPr/>
            <p:nvPr/>
          </p:nvSpPr>
          <p:spPr>
            <a:xfrm>
              <a:off x="5194503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椭圆 964"/>
            <p:cNvSpPr/>
            <p:nvPr/>
          </p:nvSpPr>
          <p:spPr>
            <a:xfrm>
              <a:off x="5448377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椭圆 965"/>
            <p:cNvSpPr/>
            <p:nvPr/>
          </p:nvSpPr>
          <p:spPr>
            <a:xfrm>
              <a:off x="5702250" y="3870965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椭圆 967"/>
            <p:cNvSpPr/>
            <p:nvPr/>
          </p:nvSpPr>
          <p:spPr>
            <a:xfrm>
              <a:off x="3671266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椭圆 968"/>
            <p:cNvSpPr/>
            <p:nvPr/>
          </p:nvSpPr>
          <p:spPr>
            <a:xfrm>
              <a:off x="3925138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椭圆 969"/>
            <p:cNvSpPr/>
            <p:nvPr/>
          </p:nvSpPr>
          <p:spPr>
            <a:xfrm>
              <a:off x="4179011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椭圆 970"/>
            <p:cNvSpPr/>
            <p:nvPr/>
          </p:nvSpPr>
          <p:spPr>
            <a:xfrm>
              <a:off x="4432885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椭圆 971"/>
            <p:cNvSpPr/>
            <p:nvPr/>
          </p:nvSpPr>
          <p:spPr>
            <a:xfrm>
              <a:off x="4686758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椭圆 972"/>
            <p:cNvSpPr/>
            <p:nvPr/>
          </p:nvSpPr>
          <p:spPr>
            <a:xfrm>
              <a:off x="4940630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椭圆 973"/>
            <p:cNvSpPr/>
            <p:nvPr/>
          </p:nvSpPr>
          <p:spPr>
            <a:xfrm>
              <a:off x="5194503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椭圆 974"/>
            <p:cNvSpPr/>
            <p:nvPr/>
          </p:nvSpPr>
          <p:spPr>
            <a:xfrm>
              <a:off x="5448377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椭圆 975"/>
            <p:cNvSpPr/>
            <p:nvPr/>
          </p:nvSpPr>
          <p:spPr>
            <a:xfrm>
              <a:off x="5702250" y="4155741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椭圆 977"/>
            <p:cNvSpPr/>
            <p:nvPr/>
          </p:nvSpPr>
          <p:spPr>
            <a:xfrm>
              <a:off x="3671266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椭圆 978"/>
            <p:cNvSpPr/>
            <p:nvPr/>
          </p:nvSpPr>
          <p:spPr>
            <a:xfrm>
              <a:off x="3925138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椭圆 979"/>
            <p:cNvSpPr/>
            <p:nvPr/>
          </p:nvSpPr>
          <p:spPr>
            <a:xfrm>
              <a:off x="4179011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0" name="椭圆 980"/>
            <p:cNvSpPr/>
            <p:nvPr/>
          </p:nvSpPr>
          <p:spPr>
            <a:xfrm>
              <a:off x="4432885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1" name="椭圆 981"/>
            <p:cNvSpPr/>
            <p:nvPr/>
          </p:nvSpPr>
          <p:spPr>
            <a:xfrm>
              <a:off x="4686758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椭圆 982"/>
            <p:cNvSpPr/>
            <p:nvPr/>
          </p:nvSpPr>
          <p:spPr>
            <a:xfrm>
              <a:off x="4940630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3" name="椭圆 983"/>
            <p:cNvSpPr/>
            <p:nvPr/>
          </p:nvSpPr>
          <p:spPr>
            <a:xfrm>
              <a:off x="5194503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4" name="椭圆 984"/>
            <p:cNvSpPr/>
            <p:nvPr/>
          </p:nvSpPr>
          <p:spPr>
            <a:xfrm>
              <a:off x="5448377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" name="椭圆 985"/>
            <p:cNvSpPr/>
            <p:nvPr/>
          </p:nvSpPr>
          <p:spPr>
            <a:xfrm>
              <a:off x="5702250" y="4440517"/>
              <a:ext cx="189744" cy="1897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6474510" y="2165768"/>
            <a:ext cx="2220728" cy="2752728"/>
            <a:chOff x="6534144" y="1877533"/>
            <a:chExt cx="2220728" cy="2752728"/>
          </a:xfrm>
        </p:grpSpPr>
        <p:sp>
          <p:nvSpPr>
            <p:cNvPr id="187" name="椭圆 988"/>
            <p:cNvSpPr/>
            <p:nvPr/>
          </p:nvSpPr>
          <p:spPr>
            <a:xfrm>
              <a:off x="6534144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8" name="椭圆 989"/>
            <p:cNvSpPr/>
            <p:nvPr/>
          </p:nvSpPr>
          <p:spPr>
            <a:xfrm>
              <a:off x="6788017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9" name="椭圆 990"/>
            <p:cNvSpPr/>
            <p:nvPr/>
          </p:nvSpPr>
          <p:spPr>
            <a:xfrm>
              <a:off x="7041891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0" name="椭圆 991"/>
            <p:cNvSpPr/>
            <p:nvPr/>
          </p:nvSpPr>
          <p:spPr>
            <a:xfrm>
              <a:off x="7295764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椭圆 992"/>
            <p:cNvSpPr/>
            <p:nvPr/>
          </p:nvSpPr>
          <p:spPr>
            <a:xfrm>
              <a:off x="7549636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椭圆 993"/>
            <p:cNvSpPr/>
            <p:nvPr/>
          </p:nvSpPr>
          <p:spPr>
            <a:xfrm>
              <a:off x="7803509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3" name="椭圆 994"/>
            <p:cNvSpPr/>
            <p:nvPr/>
          </p:nvSpPr>
          <p:spPr>
            <a:xfrm>
              <a:off x="8057383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椭圆 995"/>
            <p:cNvSpPr/>
            <p:nvPr/>
          </p:nvSpPr>
          <p:spPr>
            <a:xfrm>
              <a:off x="8311256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5" name="椭圆 996"/>
            <p:cNvSpPr/>
            <p:nvPr/>
          </p:nvSpPr>
          <p:spPr>
            <a:xfrm>
              <a:off x="8565128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椭圆 998"/>
            <p:cNvSpPr/>
            <p:nvPr/>
          </p:nvSpPr>
          <p:spPr>
            <a:xfrm>
              <a:off x="6534144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椭圆 999"/>
            <p:cNvSpPr/>
            <p:nvPr/>
          </p:nvSpPr>
          <p:spPr>
            <a:xfrm>
              <a:off x="6788017" y="216230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椭圆 1000"/>
            <p:cNvSpPr/>
            <p:nvPr/>
          </p:nvSpPr>
          <p:spPr>
            <a:xfrm>
              <a:off x="7041891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椭圆 1001"/>
            <p:cNvSpPr/>
            <p:nvPr/>
          </p:nvSpPr>
          <p:spPr>
            <a:xfrm>
              <a:off x="7295764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椭圆 1002"/>
            <p:cNvSpPr/>
            <p:nvPr/>
          </p:nvSpPr>
          <p:spPr>
            <a:xfrm>
              <a:off x="7549636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1" name="椭圆 1003"/>
            <p:cNvSpPr/>
            <p:nvPr/>
          </p:nvSpPr>
          <p:spPr>
            <a:xfrm>
              <a:off x="7803509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2" name="椭圆 1004"/>
            <p:cNvSpPr/>
            <p:nvPr/>
          </p:nvSpPr>
          <p:spPr>
            <a:xfrm>
              <a:off x="8057383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3" name="椭圆 1005"/>
            <p:cNvSpPr/>
            <p:nvPr/>
          </p:nvSpPr>
          <p:spPr>
            <a:xfrm>
              <a:off x="8311256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4" name="椭圆 1006"/>
            <p:cNvSpPr/>
            <p:nvPr/>
          </p:nvSpPr>
          <p:spPr>
            <a:xfrm>
              <a:off x="8565128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5" name="椭圆 1008"/>
            <p:cNvSpPr/>
            <p:nvPr/>
          </p:nvSpPr>
          <p:spPr>
            <a:xfrm>
              <a:off x="6534144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椭圆 1009"/>
            <p:cNvSpPr/>
            <p:nvPr/>
          </p:nvSpPr>
          <p:spPr>
            <a:xfrm>
              <a:off x="6788017" y="244708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椭圆 1010"/>
            <p:cNvSpPr/>
            <p:nvPr/>
          </p:nvSpPr>
          <p:spPr>
            <a:xfrm>
              <a:off x="7041891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椭圆 1011"/>
            <p:cNvSpPr/>
            <p:nvPr/>
          </p:nvSpPr>
          <p:spPr>
            <a:xfrm>
              <a:off x="7295764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椭圆 1012"/>
            <p:cNvSpPr/>
            <p:nvPr/>
          </p:nvSpPr>
          <p:spPr>
            <a:xfrm>
              <a:off x="7549636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椭圆 1013"/>
            <p:cNvSpPr/>
            <p:nvPr/>
          </p:nvSpPr>
          <p:spPr>
            <a:xfrm>
              <a:off x="7803509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椭圆 1014"/>
            <p:cNvSpPr/>
            <p:nvPr/>
          </p:nvSpPr>
          <p:spPr>
            <a:xfrm>
              <a:off x="8057383" y="244708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椭圆 1015"/>
            <p:cNvSpPr/>
            <p:nvPr/>
          </p:nvSpPr>
          <p:spPr>
            <a:xfrm>
              <a:off x="8311256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椭圆 1016"/>
            <p:cNvSpPr/>
            <p:nvPr/>
          </p:nvSpPr>
          <p:spPr>
            <a:xfrm>
              <a:off x="8565128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4" name="椭圆 1018"/>
            <p:cNvSpPr/>
            <p:nvPr/>
          </p:nvSpPr>
          <p:spPr>
            <a:xfrm>
              <a:off x="6534144" y="273186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椭圆 1019"/>
            <p:cNvSpPr/>
            <p:nvPr/>
          </p:nvSpPr>
          <p:spPr>
            <a:xfrm>
              <a:off x="6788017" y="273186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6" name="椭圆 1020"/>
            <p:cNvSpPr/>
            <p:nvPr/>
          </p:nvSpPr>
          <p:spPr>
            <a:xfrm>
              <a:off x="7041891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7" name="椭圆 1021"/>
            <p:cNvSpPr/>
            <p:nvPr/>
          </p:nvSpPr>
          <p:spPr>
            <a:xfrm>
              <a:off x="7295764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8" name="椭圆 1022"/>
            <p:cNvSpPr/>
            <p:nvPr/>
          </p:nvSpPr>
          <p:spPr>
            <a:xfrm>
              <a:off x="7549636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9" name="椭圆 1023"/>
            <p:cNvSpPr/>
            <p:nvPr/>
          </p:nvSpPr>
          <p:spPr>
            <a:xfrm>
              <a:off x="7803509" y="273186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0" name="椭圆 1024"/>
            <p:cNvSpPr/>
            <p:nvPr/>
          </p:nvSpPr>
          <p:spPr>
            <a:xfrm>
              <a:off x="8057383" y="273186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椭圆 1025"/>
            <p:cNvSpPr/>
            <p:nvPr/>
          </p:nvSpPr>
          <p:spPr>
            <a:xfrm>
              <a:off x="8311256" y="273186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椭圆 1026"/>
            <p:cNvSpPr/>
            <p:nvPr/>
          </p:nvSpPr>
          <p:spPr>
            <a:xfrm>
              <a:off x="8565128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3" name="椭圆 1028"/>
            <p:cNvSpPr/>
            <p:nvPr/>
          </p:nvSpPr>
          <p:spPr>
            <a:xfrm>
              <a:off x="6534144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椭圆 1029"/>
            <p:cNvSpPr/>
            <p:nvPr/>
          </p:nvSpPr>
          <p:spPr>
            <a:xfrm>
              <a:off x="6788017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椭圆 1030"/>
            <p:cNvSpPr/>
            <p:nvPr/>
          </p:nvSpPr>
          <p:spPr>
            <a:xfrm>
              <a:off x="7041891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6" name="椭圆 1031"/>
            <p:cNvSpPr/>
            <p:nvPr/>
          </p:nvSpPr>
          <p:spPr>
            <a:xfrm>
              <a:off x="7295764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7" name="椭圆 1032"/>
            <p:cNvSpPr/>
            <p:nvPr/>
          </p:nvSpPr>
          <p:spPr>
            <a:xfrm>
              <a:off x="7549636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椭圆 1033"/>
            <p:cNvSpPr/>
            <p:nvPr/>
          </p:nvSpPr>
          <p:spPr>
            <a:xfrm>
              <a:off x="7803509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9" name="椭圆 1034"/>
            <p:cNvSpPr/>
            <p:nvPr/>
          </p:nvSpPr>
          <p:spPr>
            <a:xfrm>
              <a:off x="8057383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0" name="椭圆 1035"/>
            <p:cNvSpPr/>
            <p:nvPr/>
          </p:nvSpPr>
          <p:spPr>
            <a:xfrm>
              <a:off x="8311256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1" name="椭圆 1036"/>
            <p:cNvSpPr/>
            <p:nvPr/>
          </p:nvSpPr>
          <p:spPr>
            <a:xfrm>
              <a:off x="8565128" y="301663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2" name="椭圆 1038"/>
            <p:cNvSpPr/>
            <p:nvPr/>
          </p:nvSpPr>
          <p:spPr>
            <a:xfrm>
              <a:off x="6534144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3" name="椭圆 1039"/>
            <p:cNvSpPr/>
            <p:nvPr/>
          </p:nvSpPr>
          <p:spPr>
            <a:xfrm>
              <a:off x="6788017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4" name="椭圆 1040"/>
            <p:cNvSpPr/>
            <p:nvPr/>
          </p:nvSpPr>
          <p:spPr>
            <a:xfrm>
              <a:off x="7041891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椭圆 1041"/>
            <p:cNvSpPr/>
            <p:nvPr/>
          </p:nvSpPr>
          <p:spPr>
            <a:xfrm>
              <a:off x="7295764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椭圆 1042"/>
            <p:cNvSpPr/>
            <p:nvPr/>
          </p:nvSpPr>
          <p:spPr>
            <a:xfrm>
              <a:off x="7549636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椭圆 1043"/>
            <p:cNvSpPr/>
            <p:nvPr/>
          </p:nvSpPr>
          <p:spPr>
            <a:xfrm>
              <a:off x="7803509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椭圆 1044"/>
            <p:cNvSpPr/>
            <p:nvPr/>
          </p:nvSpPr>
          <p:spPr>
            <a:xfrm>
              <a:off x="8057383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椭圆 1045"/>
            <p:cNvSpPr/>
            <p:nvPr/>
          </p:nvSpPr>
          <p:spPr>
            <a:xfrm>
              <a:off x="8311256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0" name="椭圆 1046"/>
            <p:cNvSpPr/>
            <p:nvPr/>
          </p:nvSpPr>
          <p:spPr>
            <a:xfrm>
              <a:off x="8565128" y="3301413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椭圆 1048"/>
            <p:cNvSpPr/>
            <p:nvPr/>
          </p:nvSpPr>
          <p:spPr>
            <a:xfrm>
              <a:off x="6534144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椭圆 1049"/>
            <p:cNvSpPr/>
            <p:nvPr/>
          </p:nvSpPr>
          <p:spPr>
            <a:xfrm>
              <a:off x="6788017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椭圆 1050"/>
            <p:cNvSpPr/>
            <p:nvPr/>
          </p:nvSpPr>
          <p:spPr>
            <a:xfrm>
              <a:off x="7041891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椭圆 1051"/>
            <p:cNvSpPr/>
            <p:nvPr/>
          </p:nvSpPr>
          <p:spPr>
            <a:xfrm>
              <a:off x="7295764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椭圆 1052"/>
            <p:cNvSpPr/>
            <p:nvPr/>
          </p:nvSpPr>
          <p:spPr>
            <a:xfrm>
              <a:off x="7549636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椭圆 1053"/>
            <p:cNvSpPr/>
            <p:nvPr/>
          </p:nvSpPr>
          <p:spPr>
            <a:xfrm>
              <a:off x="7803509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椭圆 1054"/>
            <p:cNvSpPr/>
            <p:nvPr/>
          </p:nvSpPr>
          <p:spPr>
            <a:xfrm>
              <a:off x="8057383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椭圆 1055"/>
            <p:cNvSpPr/>
            <p:nvPr/>
          </p:nvSpPr>
          <p:spPr>
            <a:xfrm>
              <a:off x="8311256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椭圆 1056"/>
            <p:cNvSpPr/>
            <p:nvPr/>
          </p:nvSpPr>
          <p:spPr>
            <a:xfrm>
              <a:off x="8565128" y="3586189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椭圆 1058"/>
            <p:cNvSpPr/>
            <p:nvPr/>
          </p:nvSpPr>
          <p:spPr>
            <a:xfrm>
              <a:off x="6534144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1" name="椭圆 1059"/>
            <p:cNvSpPr/>
            <p:nvPr/>
          </p:nvSpPr>
          <p:spPr>
            <a:xfrm>
              <a:off x="6788017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2" name="椭圆 1060"/>
            <p:cNvSpPr/>
            <p:nvPr/>
          </p:nvSpPr>
          <p:spPr>
            <a:xfrm>
              <a:off x="7041891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3" name="椭圆 1061"/>
            <p:cNvSpPr/>
            <p:nvPr/>
          </p:nvSpPr>
          <p:spPr>
            <a:xfrm>
              <a:off x="7295764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4" name="椭圆 1062"/>
            <p:cNvSpPr/>
            <p:nvPr/>
          </p:nvSpPr>
          <p:spPr>
            <a:xfrm>
              <a:off x="7549636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5" name="椭圆 1063"/>
            <p:cNvSpPr/>
            <p:nvPr/>
          </p:nvSpPr>
          <p:spPr>
            <a:xfrm>
              <a:off x="7803509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椭圆 1064"/>
            <p:cNvSpPr/>
            <p:nvPr/>
          </p:nvSpPr>
          <p:spPr>
            <a:xfrm>
              <a:off x="8057383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椭圆 1065"/>
            <p:cNvSpPr/>
            <p:nvPr/>
          </p:nvSpPr>
          <p:spPr>
            <a:xfrm>
              <a:off x="8311256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椭圆 1066"/>
            <p:cNvSpPr/>
            <p:nvPr/>
          </p:nvSpPr>
          <p:spPr>
            <a:xfrm>
              <a:off x="8565128" y="3870965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椭圆 1068"/>
            <p:cNvSpPr/>
            <p:nvPr/>
          </p:nvSpPr>
          <p:spPr>
            <a:xfrm>
              <a:off x="6534144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椭圆 1069"/>
            <p:cNvSpPr/>
            <p:nvPr/>
          </p:nvSpPr>
          <p:spPr>
            <a:xfrm>
              <a:off x="6788017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1" name="椭圆 1070"/>
            <p:cNvSpPr/>
            <p:nvPr/>
          </p:nvSpPr>
          <p:spPr>
            <a:xfrm>
              <a:off x="7041891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椭圆 1071"/>
            <p:cNvSpPr/>
            <p:nvPr/>
          </p:nvSpPr>
          <p:spPr>
            <a:xfrm>
              <a:off x="7295764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3" name="椭圆 1072"/>
            <p:cNvSpPr/>
            <p:nvPr/>
          </p:nvSpPr>
          <p:spPr>
            <a:xfrm>
              <a:off x="7549636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椭圆 1073"/>
            <p:cNvSpPr/>
            <p:nvPr/>
          </p:nvSpPr>
          <p:spPr>
            <a:xfrm>
              <a:off x="7803509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椭圆 1074"/>
            <p:cNvSpPr/>
            <p:nvPr/>
          </p:nvSpPr>
          <p:spPr>
            <a:xfrm>
              <a:off x="8057383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6" name="椭圆 1075"/>
            <p:cNvSpPr/>
            <p:nvPr/>
          </p:nvSpPr>
          <p:spPr>
            <a:xfrm>
              <a:off x="8311256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椭圆 1076"/>
            <p:cNvSpPr/>
            <p:nvPr/>
          </p:nvSpPr>
          <p:spPr>
            <a:xfrm>
              <a:off x="8565128" y="4155741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椭圆 1078"/>
            <p:cNvSpPr/>
            <p:nvPr/>
          </p:nvSpPr>
          <p:spPr>
            <a:xfrm>
              <a:off x="6534144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椭圆 1079"/>
            <p:cNvSpPr/>
            <p:nvPr/>
          </p:nvSpPr>
          <p:spPr>
            <a:xfrm>
              <a:off x="6788017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0" name="椭圆 1080"/>
            <p:cNvSpPr/>
            <p:nvPr/>
          </p:nvSpPr>
          <p:spPr>
            <a:xfrm>
              <a:off x="7041891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椭圆 1081"/>
            <p:cNvSpPr/>
            <p:nvPr/>
          </p:nvSpPr>
          <p:spPr>
            <a:xfrm>
              <a:off x="7295764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椭圆 1082"/>
            <p:cNvSpPr/>
            <p:nvPr/>
          </p:nvSpPr>
          <p:spPr>
            <a:xfrm>
              <a:off x="7549636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3" name="椭圆 1083"/>
            <p:cNvSpPr/>
            <p:nvPr/>
          </p:nvSpPr>
          <p:spPr>
            <a:xfrm>
              <a:off x="7803509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4" name="椭圆 1084"/>
            <p:cNvSpPr/>
            <p:nvPr/>
          </p:nvSpPr>
          <p:spPr>
            <a:xfrm>
              <a:off x="8057383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椭圆 1085"/>
            <p:cNvSpPr/>
            <p:nvPr/>
          </p:nvSpPr>
          <p:spPr>
            <a:xfrm>
              <a:off x="8311256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6" name="椭圆 1086"/>
            <p:cNvSpPr/>
            <p:nvPr/>
          </p:nvSpPr>
          <p:spPr>
            <a:xfrm>
              <a:off x="8565128" y="4440517"/>
              <a:ext cx="189744" cy="189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9251625" y="2165768"/>
            <a:ext cx="2220728" cy="2752728"/>
            <a:chOff x="9311259" y="1877533"/>
            <a:chExt cx="2220728" cy="2752728"/>
          </a:xfrm>
        </p:grpSpPr>
        <p:sp>
          <p:nvSpPr>
            <p:cNvPr id="278" name="椭圆 887"/>
            <p:cNvSpPr/>
            <p:nvPr/>
          </p:nvSpPr>
          <p:spPr>
            <a:xfrm>
              <a:off x="9311259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9" name="椭圆 888"/>
            <p:cNvSpPr/>
            <p:nvPr/>
          </p:nvSpPr>
          <p:spPr>
            <a:xfrm>
              <a:off x="9565131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0" name="椭圆 889"/>
            <p:cNvSpPr/>
            <p:nvPr/>
          </p:nvSpPr>
          <p:spPr>
            <a:xfrm>
              <a:off x="9819004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1" name="椭圆 890"/>
            <p:cNvSpPr/>
            <p:nvPr/>
          </p:nvSpPr>
          <p:spPr>
            <a:xfrm>
              <a:off x="10072878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2" name="椭圆 891"/>
            <p:cNvSpPr/>
            <p:nvPr/>
          </p:nvSpPr>
          <p:spPr>
            <a:xfrm>
              <a:off x="10326751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3" name="椭圆 892"/>
            <p:cNvSpPr/>
            <p:nvPr/>
          </p:nvSpPr>
          <p:spPr>
            <a:xfrm>
              <a:off x="10580623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4" name="椭圆 893"/>
            <p:cNvSpPr/>
            <p:nvPr/>
          </p:nvSpPr>
          <p:spPr>
            <a:xfrm>
              <a:off x="10834496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5" name="椭圆 894"/>
            <p:cNvSpPr/>
            <p:nvPr/>
          </p:nvSpPr>
          <p:spPr>
            <a:xfrm>
              <a:off x="11088370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6" name="椭圆 895"/>
            <p:cNvSpPr/>
            <p:nvPr/>
          </p:nvSpPr>
          <p:spPr>
            <a:xfrm>
              <a:off x="11342243" y="187753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7" name="椭圆 897"/>
            <p:cNvSpPr/>
            <p:nvPr/>
          </p:nvSpPr>
          <p:spPr>
            <a:xfrm>
              <a:off x="9311259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8" name="椭圆 898"/>
            <p:cNvSpPr/>
            <p:nvPr/>
          </p:nvSpPr>
          <p:spPr>
            <a:xfrm>
              <a:off x="9565131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9" name="椭圆 899"/>
            <p:cNvSpPr/>
            <p:nvPr/>
          </p:nvSpPr>
          <p:spPr>
            <a:xfrm>
              <a:off x="9819004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0" name="椭圆 900"/>
            <p:cNvSpPr/>
            <p:nvPr/>
          </p:nvSpPr>
          <p:spPr>
            <a:xfrm>
              <a:off x="10072878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1" name="椭圆 901"/>
            <p:cNvSpPr/>
            <p:nvPr/>
          </p:nvSpPr>
          <p:spPr>
            <a:xfrm>
              <a:off x="10326751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2" name="椭圆 902"/>
            <p:cNvSpPr/>
            <p:nvPr/>
          </p:nvSpPr>
          <p:spPr>
            <a:xfrm>
              <a:off x="10580623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3" name="椭圆 903"/>
            <p:cNvSpPr/>
            <p:nvPr/>
          </p:nvSpPr>
          <p:spPr>
            <a:xfrm>
              <a:off x="10834496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4" name="椭圆 904"/>
            <p:cNvSpPr/>
            <p:nvPr/>
          </p:nvSpPr>
          <p:spPr>
            <a:xfrm>
              <a:off x="11088370" y="216230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5" name="椭圆 905"/>
            <p:cNvSpPr/>
            <p:nvPr/>
          </p:nvSpPr>
          <p:spPr>
            <a:xfrm>
              <a:off x="11342243" y="2162309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6" name="椭圆 907"/>
            <p:cNvSpPr/>
            <p:nvPr/>
          </p:nvSpPr>
          <p:spPr>
            <a:xfrm>
              <a:off x="9311259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7" name="椭圆 908"/>
            <p:cNvSpPr/>
            <p:nvPr/>
          </p:nvSpPr>
          <p:spPr>
            <a:xfrm>
              <a:off x="9565131" y="244708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8" name="椭圆 909"/>
            <p:cNvSpPr/>
            <p:nvPr/>
          </p:nvSpPr>
          <p:spPr>
            <a:xfrm>
              <a:off x="9819004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9" name="椭圆 910"/>
            <p:cNvSpPr/>
            <p:nvPr/>
          </p:nvSpPr>
          <p:spPr>
            <a:xfrm>
              <a:off x="10072878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0" name="椭圆 911"/>
            <p:cNvSpPr/>
            <p:nvPr/>
          </p:nvSpPr>
          <p:spPr>
            <a:xfrm>
              <a:off x="10326751" y="244708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1" name="椭圆 912"/>
            <p:cNvSpPr/>
            <p:nvPr/>
          </p:nvSpPr>
          <p:spPr>
            <a:xfrm>
              <a:off x="10580623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2" name="椭圆 913"/>
            <p:cNvSpPr/>
            <p:nvPr/>
          </p:nvSpPr>
          <p:spPr>
            <a:xfrm>
              <a:off x="10834496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3" name="椭圆 914"/>
            <p:cNvSpPr/>
            <p:nvPr/>
          </p:nvSpPr>
          <p:spPr>
            <a:xfrm>
              <a:off x="11088370" y="244708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4" name="椭圆 915"/>
            <p:cNvSpPr/>
            <p:nvPr/>
          </p:nvSpPr>
          <p:spPr>
            <a:xfrm>
              <a:off x="11342243" y="2447085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5" name="椭圆 917"/>
            <p:cNvSpPr/>
            <p:nvPr/>
          </p:nvSpPr>
          <p:spPr>
            <a:xfrm>
              <a:off x="9311259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6" name="椭圆 918"/>
            <p:cNvSpPr/>
            <p:nvPr/>
          </p:nvSpPr>
          <p:spPr>
            <a:xfrm>
              <a:off x="9565131" y="273186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" name="椭圆 919"/>
            <p:cNvSpPr/>
            <p:nvPr/>
          </p:nvSpPr>
          <p:spPr>
            <a:xfrm>
              <a:off x="9819004" y="273186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" name="椭圆 920"/>
            <p:cNvSpPr/>
            <p:nvPr/>
          </p:nvSpPr>
          <p:spPr>
            <a:xfrm>
              <a:off x="10072878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9" name="椭圆 921"/>
            <p:cNvSpPr/>
            <p:nvPr/>
          </p:nvSpPr>
          <p:spPr>
            <a:xfrm>
              <a:off x="10326751" y="273186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0" name="椭圆 922"/>
            <p:cNvSpPr/>
            <p:nvPr/>
          </p:nvSpPr>
          <p:spPr>
            <a:xfrm>
              <a:off x="10580623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1" name="椭圆 923"/>
            <p:cNvSpPr/>
            <p:nvPr/>
          </p:nvSpPr>
          <p:spPr>
            <a:xfrm>
              <a:off x="10834496" y="2731861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2" name="椭圆 924"/>
            <p:cNvSpPr/>
            <p:nvPr/>
          </p:nvSpPr>
          <p:spPr>
            <a:xfrm>
              <a:off x="11088370" y="273186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3" name="椭圆 925"/>
            <p:cNvSpPr/>
            <p:nvPr/>
          </p:nvSpPr>
          <p:spPr>
            <a:xfrm>
              <a:off x="11342243" y="273186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4" name="椭圆 927"/>
            <p:cNvSpPr/>
            <p:nvPr/>
          </p:nvSpPr>
          <p:spPr>
            <a:xfrm>
              <a:off x="9311259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5" name="椭圆 928"/>
            <p:cNvSpPr/>
            <p:nvPr/>
          </p:nvSpPr>
          <p:spPr>
            <a:xfrm>
              <a:off x="9565131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6" name="椭圆 929"/>
            <p:cNvSpPr/>
            <p:nvPr/>
          </p:nvSpPr>
          <p:spPr>
            <a:xfrm>
              <a:off x="9819004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7" name="椭圆 930"/>
            <p:cNvSpPr/>
            <p:nvPr/>
          </p:nvSpPr>
          <p:spPr>
            <a:xfrm>
              <a:off x="10072878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8" name="椭圆 931"/>
            <p:cNvSpPr/>
            <p:nvPr/>
          </p:nvSpPr>
          <p:spPr>
            <a:xfrm>
              <a:off x="10326751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椭圆 932"/>
            <p:cNvSpPr/>
            <p:nvPr/>
          </p:nvSpPr>
          <p:spPr>
            <a:xfrm>
              <a:off x="10580623" y="3016637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0" name="椭圆 933"/>
            <p:cNvSpPr/>
            <p:nvPr/>
          </p:nvSpPr>
          <p:spPr>
            <a:xfrm>
              <a:off x="10834496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1" name="椭圆 934"/>
            <p:cNvSpPr/>
            <p:nvPr/>
          </p:nvSpPr>
          <p:spPr>
            <a:xfrm>
              <a:off x="11088370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2" name="椭圆 935"/>
            <p:cNvSpPr/>
            <p:nvPr/>
          </p:nvSpPr>
          <p:spPr>
            <a:xfrm>
              <a:off x="11342243" y="301663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3" name="椭圆 937"/>
            <p:cNvSpPr/>
            <p:nvPr/>
          </p:nvSpPr>
          <p:spPr>
            <a:xfrm>
              <a:off x="9311259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4" name="椭圆 938"/>
            <p:cNvSpPr/>
            <p:nvPr/>
          </p:nvSpPr>
          <p:spPr>
            <a:xfrm>
              <a:off x="9565131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5" name="椭圆 939"/>
            <p:cNvSpPr/>
            <p:nvPr/>
          </p:nvSpPr>
          <p:spPr>
            <a:xfrm>
              <a:off x="9819004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6" name="椭圆 940"/>
            <p:cNvSpPr/>
            <p:nvPr/>
          </p:nvSpPr>
          <p:spPr>
            <a:xfrm>
              <a:off x="10072878" y="3301413"/>
              <a:ext cx="189744" cy="1897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7" name="椭圆 941"/>
            <p:cNvSpPr/>
            <p:nvPr/>
          </p:nvSpPr>
          <p:spPr>
            <a:xfrm>
              <a:off x="10326751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8" name="椭圆 942"/>
            <p:cNvSpPr/>
            <p:nvPr/>
          </p:nvSpPr>
          <p:spPr>
            <a:xfrm>
              <a:off x="10580623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椭圆 943"/>
            <p:cNvSpPr/>
            <p:nvPr/>
          </p:nvSpPr>
          <p:spPr>
            <a:xfrm>
              <a:off x="10834496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0" name="椭圆 944"/>
            <p:cNvSpPr/>
            <p:nvPr/>
          </p:nvSpPr>
          <p:spPr>
            <a:xfrm>
              <a:off x="11088370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1" name="椭圆 945"/>
            <p:cNvSpPr/>
            <p:nvPr/>
          </p:nvSpPr>
          <p:spPr>
            <a:xfrm>
              <a:off x="11342243" y="3301413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2" name="椭圆 947"/>
            <p:cNvSpPr/>
            <p:nvPr/>
          </p:nvSpPr>
          <p:spPr>
            <a:xfrm>
              <a:off x="9311259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3" name="椭圆 948"/>
            <p:cNvSpPr/>
            <p:nvPr/>
          </p:nvSpPr>
          <p:spPr>
            <a:xfrm>
              <a:off x="9565131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4" name="椭圆 949"/>
            <p:cNvSpPr/>
            <p:nvPr/>
          </p:nvSpPr>
          <p:spPr>
            <a:xfrm>
              <a:off x="9819004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5" name="椭圆 950"/>
            <p:cNvSpPr/>
            <p:nvPr/>
          </p:nvSpPr>
          <p:spPr>
            <a:xfrm>
              <a:off x="10072878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6" name="椭圆 951"/>
            <p:cNvSpPr/>
            <p:nvPr/>
          </p:nvSpPr>
          <p:spPr>
            <a:xfrm>
              <a:off x="10326751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7" name="椭圆 952"/>
            <p:cNvSpPr/>
            <p:nvPr/>
          </p:nvSpPr>
          <p:spPr>
            <a:xfrm>
              <a:off x="10580623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8" name="椭圆 953"/>
            <p:cNvSpPr/>
            <p:nvPr/>
          </p:nvSpPr>
          <p:spPr>
            <a:xfrm>
              <a:off x="10834496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9" name="椭圆 954"/>
            <p:cNvSpPr/>
            <p:nvPr/>
          </p:nvSpPr>
          <p:spPr>
            <a:xfrm>
              <a:off x="11088370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0" name="椭圆 955"/>
            <p:cNvSpPr/>
            <p:nvPr/>
          </p:nvSpPr>
          <p:spPr>
            <a:xfrm>
              <a:off x="11342243" y="3586189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1" name="椭圆 957"/>
            <p:cNvSpPr/>
            <p:nvPr/>
          </p:nvSpPr>
          <p:spPr>
            <a:xfrm>
              <a:off x="9311259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2" name="椭圆 958"/>
            <p:cNvSpPr/>
            <p:nvPr/>
          </p:nvSpPr>
          <p:spPr>
            <a:xfrm>
              <a:off x="9565131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3" name="椭圆 959"/>
            <p:cNvSpPr/>
            <p:nvPr/>
          </p:nvSpPr>
          <p:spPr>
            <a:xfrm>
              <a:off x="9819004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4" name="椭圆 960"/>
            <p:cNvSpPr/>
            <p:nvPr/>
          </p:nvSpPr>
          <p:spPr>
            <a:xfrm>
              <a:off x="10072878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5" name="椭圆 961"/>
            <p:cNvSpPr/>
            <p:nvPr/>
          </p:nvSpPr>
          <p:spPr>
            <a:xfrm>
              <a:off x="10326751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6" name="椭圆 962"/>
            <p:cNvSpPr/>
            <p:nvPr/>
          </p:nvSpPr>
          <p:spPr>
            <a:xfrm>
              <a:off x="10580623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7" name="椭圆 963"/>
            <p:cNvSpPr/>
            <p:nvPr/>
          </p:nvSpPr>
          <p:spPr>
            <a:xfrm>
              <a:off x="10834496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8" name="椭圆 964"/>
            <p:cNvSpPr/>
            <p:nvPr/>
          </p:nvSpPr>
          <p:spPr>
            <a:xfrm>
              <a:off x="11088370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9" name="椭圆 965"/>
            <p:cNvSpPr/>
            <p:nvPr/>
          </p:nvSpPr>
          <p:spPr>
            <a:xfrm>
              <a:off x="11342243" y="3870965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0" name="椭圆 967"/>
            <p:cNvSpPr/>
            <p:nvPr/>
          </p:nvSpPr>
          <p:spPr>
            <a:xfrm>
              <a:off x="9311259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1" name="椭圆 968"/>
            <p:cNvSpPr/>
            <p:nvPr/>
          </p:nvSpPr>
          <p:spPr>
            <a:xfrm>
              <a:off x="9565131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2" name="椭圆 969"/>
            <p:cNvSpPr/>
            <p:nvPr/>
          </p:nvSpPr>
          <p:spPr>
            <a:xfrm>
              <a:off x="9819004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3" name="椭圆 970"/>
            <p:cNvSpPr/>
            <p:nvPr/>
          </p:nvSpPr>
          <p:spPr>
            <a:xfrm>
              <a:off x="10072878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4" name="椭圆 971"/>
            <p:cNvSpPr/>
            <p:nvPr/>
          </p:nvSpPr>
          <p:spPr>
            <a:xfrm>
              <a:off x="10326751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5" name="椭圆 972"/>
            <p:cNvSpPr/>
            <p:nvPr/>
          </p:nvSpPr>
          <p:spPr>
            <a:xfrm>
              <a:off x="10580623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6" name="椭圆 973"/>
            <p:cNvSpPr/>
            <p:nvPr/>
          </p:nvSpPr>
          <p:spPr>
            <a:xfrm>
              <a:off x="10834496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7" name="椭圆 974"/>
            <p:cNvSpPr/>
            <p:nvPr/>
          </p:nvSpPr>
          <p:spPr>
            <a:xfrm>
              <a:off x="11088370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8" name="椭圆 975"/>
            <p:cNvSpPr/>
            <p:nvPr/>
          </p:nvSpPr>
          <p:spPr>
            <a:xfrm>
              <a:off x="11342243" y="4155741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9" name="椭圆 977"/>
            <p:cNvSpPr/>
            <p:nvPr/>
          </p:nvSpPr>
          <p:spPr>
            <a:xfrm>
              <a:off x="9311259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0" name="椭圆 978"/>
            <p:cNvSpPr/>
            <p:nvPr/>
          </p:nvSpPr>
          <p:spPr>
            <a:xfrm>
              <a:off x="9565131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1" name="椭圆 979"/>
            <p:cNvSpPr/>
            <p:nvPr/>
          </p:nvSpPr>
          <p:spPr>
            <a:xfrm>
              <a:off x="9819004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2" name="椭圆 980"/>
            <p:cNvSpPr/>
            <p:nvPr/>
          </p:nvSpPr>
          <p:spPr>
            <a:xfrm>
              <a:off x="10072878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3" name="椭圆 981"/>
            <p:cNvSpPr/>
            <p:nvPr/>
          </p:nvSpPr>
          <p:spPr>
            <a:xfrm>
              <a:off x="10326751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4" name="椭圆 982"/>
            <p:cNvSpPr/>
            <p:nvPr/>
          </p:nvSpPr>
          <p:spPr>
            <a:xfrm>
              <a:off x="10580623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5" name="椭圆 983"/>
            <p:cNvSpPr/>
            <p:nvPr/>
          </p:nvSpPr>
          <p:spPr>
            <a:xfrm>
              <a:off x="10834496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6" name="椭圆 984"/>
            <p:cNvSpPr/>
            <p:nvPr/>
          </p:nvSpPr>
          <p:spPr>
            <a:xfrm>
              <a:off x="11088370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7" name="椭圆 985"/>
            <p:cNvSpPr/>
            <p:nvPr/>
          </p:nvSpPr>
          <p:spPr>
            <a:xfrm>
              <a:off x="11342243" y="4440517"/>
              <a:ext cx="189744" cy="1897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68" name="Rectangle 367"/>
          <p:cNvSpPr/>
          <p:nvPr/>
        </p:nvSpPr>
        <p:spPr>
          <a:xfrm>
            <a:off x="833763" y="5056426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Graphic Design</a:t>
            </a:r>
          </a:p>
        </p:txBody>
      </p:sp>
      <p:sp>
        <p:nvSpPr>
          <p:cNvPr id="369" name="TextBox 368"/>
          <p:cNvSpPr txBox="1"/>
          <p:nvPr/>
        </p:nvSpPr>
        <p:spPr>
          <a:xfrm>
            <a:off x="601833" y="5406302"/>
            <a:ext cx="2220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Vestibulum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dignissim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nunc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nisi, ac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scelerisque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nulla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0" name="Rectangle 369"/>
          <p:cNvSpPr/>
          <p:nvPr/>
        </p:nvSpPr>
        <p:spPr>
          <a:xfrm>
            <a:off x="4014109" y="5056426"/>
            <a:ext cx="1303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Web Design</a:t>
            </a:r>
          </a:p>
        </p:txBody>
      </p:sp>
      <p:sp>
        <p:nvSpPr>
          <p:cNvPr id="371" name="TextBox 370"/>
          <p:cNvSpPr txBox="1"/>
          <p:nvPr/>
        </p:nvSpPr>
        <p:spPr>
          <a:xfrm>
            <a:off x="3611632" y="5406302"/>
            <a:ext cx="2220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Vestibulum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dignissim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nunc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nisi, ac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scelerisque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nulla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2" name="Rectangle 371"/>
          <p:cNvSpPr/>
          <p:nvPr/>
        </p:nvSpPr>
        <p:spPr>
          <a:xfrm>
            <a:off x="6808059" y="5057749"/>
            <a:ext cx="1483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Development</a:t>
            </a:r>
          </a:p>
        </p:txBody>
      </p:sp>
      <p:sp>
        <p:nvSpPr>
          <p:cNvPr id="373" name="TextBox 372"/>
          <p:cNvSpPr txBox="1"/>
          <p:nvPr/>
        </p:nvSpPr>
        <p:spPr>
          <a:xfrm>
            <a:off x="6474511" y="5406302"/>
            <a:ext cx="2220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Vestibulum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dignissim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nunc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nisi, ac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scelerisque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nulla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4" name="Rectangle 373"/>
          <p:cNvSpPr/>
          <p:nvPr/>
        </p:nvSpPr>
        <p:spPr>
          <a:xfrm>
            <a:off x="9677260" y="5056426"/>
            <a:ext cx="1288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Photoshop </a:t>
            </a:r>
          </a:p>
        </p:txBody>
      </p:sp>
      <p:sp>
        <p:nvSpPr>
          <p:cNvPr id="375" name="TextBox 374"/>
          <p:cNvSpPr txBox="1"/>
          <p:nvPr/>
        </p:nvSpPr>
        <p:spPr>
          <a:xfrm>
            <a:off x="9251626" y="5406302"/>
            <a:ext cx="2220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Vestibulum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dignissim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nunc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nisi, ac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scelerisque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nulla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6575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" grpId="0"/>
      <p:bldP spid="369" grpId="0"/>
      <p:bldP spid="370" grpId="0"/>
      <p:bldP spid="371" grpId="0"/>
      <p:bldP spid="372" grpId="0"/>
      <p:bldP spid="373" grpId="0"/>
      <p:bldP spid="374" grpId="0"/>
      <p:bldP spid="3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99668" y="5225506"/>
            <a:ext cx="2505800" cy="976537"/>
            <a:chOff x="1134819" y="5060051"/>
            <a:chExt cx="2059141" cy="802469"/>
          </a:xfrm>
        </p:grpSpPr>
        <p:sp>
          <p:nvSpPr>
            <p:cNvPr id="5" name="TextBox 4"/>
            <p:cNvSpPr txBox="1"/>
            <p:nvPr/>
          </p:nvSpPr>
          <p:spPr>
            <a:xfrm>
              <a:off x="1134819" y="5060051"/>
              <a:ext cx="2059141" cy="278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PRINT MEDIA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34819" y="5331397"/>
              <a:ext cx="2059141" cy="53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386768" y="5225507"/>
            <a:ext cx="2575799" cy="976536"/>
            <a:chOff x="3488570" y="5060053"/>
            <a:chExt cx="2116663" cy="802468"/>
          </a:xfrm>
        </p:grpSpPr>
        <p:sp>
          <p:nvSpPr>
            <p:cNvPr id="8" name="TextBox 7"/>
            <p:cNvSpPr txBox="1"/>
            <p:nvPr/>
          </p:nvSpPr>
          <p:spPr>
            <a:xfrm>
              <a:off x="3488570" y="5060053"/>
              <a:ext cx="2084558" cy="278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WEB DESIGN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46092" y="5331398"/>
              <a:ext cx="2059141" cy="53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558346" y="2178303"/>
            <a:ext cx="2273283" cy="2958484"/>
            <a:chOff x="3558346" y="1919889"/>
            <a:chExt cx="2273283" cy="2958484"/>
          </a:xfrm>
        </p:grpSpPr>
        <p:sp>
          <p:nvSpPr>
            <p:cNvPr id="11" name="椭圆 3"/>
            <p:cNvSpPr/>
            <p:nvPr/>
          </p:nvSpPr>
          <p:spPr>
            <a:xfrm>
              <a:off x="3558346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椭圆 788"/>
            <p:cNvSpPr/>
            <p:nvPr/>
          </p:nvSpPr>
          <p:spPr>
            <a:xfrm>
              <a:off x="3895259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椭圆 789"/>
            <p:cNvSpPr/>
            <p:nvPr/>
          </p:nvSpPr>
          <p:spPr>
            <a:xfrm>
              <a:off x="4232171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椭圆 790"/>
            <p:cNvSpPr/>
            <p:nvPr/>
          </p:nvSpPr>
          <p:spPr>
            <a:xfrm>
              <a:off x="4569084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椭圆 791"/>
            <p:cNvSpPr/>
            <p:nvPr/>
          </p:nvSpPr>
          <p:spPr>
            <a:xfrm>
              <a:off x="4905997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椭圆 792"/>
            <p:cNvSpPr/>
            <p:nvPr/>
          </p:nvSpPr>
          <p:spPr>
            <a:xfrm>
              <a:off x="5242910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椭圆 793"/>
            <p:cNvSpPr/>
            <p:nvPr/>
          </p:nvSpPr>
          <p:spPr>
            <a:xfrm>
              <a:off x="5579821" y="19198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椭圆 797"/>
            <p:cNvSpPr/>
            <p:nvPr/>
          </p:nvSpPr>
          <p:spPr>
            <a:xfrm>
              <a:off x="3558346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椭圆 798"/>
            <p:cNvSpPr/>
            <p:nvPr/>
          </p:nvSpPr>
          <p:spPr>
            <a:xfrm>
              <a:off x="3895259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椭圆 799"/>
            <p:cNvSpPr/>
            <p:nvPr/>
          </p:nvSpPr>
          <p:spPr>
            <a:xfrm>
              <a:off x="4232171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椭圆 800"/>
            <p:cNvSpPr/>
            <p:nvPr/>
          </p:nvSpPr>
          <p:spPr>
            <a:xfrm>
              <a:off x="4569084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椭圆 801"/>
            <p:cNvSpPr/>
            <p:nvPr/>
          </p:nvSpPr>
          <p:spPr>
            <a:xfrm>
              <a:off x="4905997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椭圆 802"/>
            <p:cNvSpPr/>
            <p:nvPr/>
          </p:nvSpPr>
          <p:spPr>
            <a:xfrm>
              <a:off x="5242910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椭圆 803"/>
            <p:cNvSpPr/>
            <p:nvPr/>
          </p:nvSpPr>
          <p:spPr>
            <a:xfrm>
              <a:off x="5579821" y="22259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椭圆 807"/>
            <p:cNvSpPr/>
            <p:nvPr/>
          </p:nvSpPr>
          <p:spPr>
            <a:xfrm>
              <a:off x="3558346" y="25320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椭圆 808"/>
            <p:cNvSpPr/>
            <p:nvPr/>
          </p:nvSpPr>
          <p:spPr>
            <a:xfrm>
              <a:off x="3895259" y="25320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椭圆 809"/>
            <p:cNvSpPr/>
            <p:nvPr/>
          </p:nvSpPr>
          <p:spPr>
            <a:xfrm>
              <a:off x="4232171" y="25320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椭圆 810"/>
            <p:cNvSpPr/>
            <p:nvPr/>
          </p:nvSpPr>
          <p:spPr>
            <a:xfrm>
              <a:off x="4569084" y="25320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椭圆 811"/>
            <p:cNvSpPr/>
            <p:nvPr/>
          </p:nvSpPr>
          <p:spPr>
            <a:xfrm>
              <a:off x="4905997" y="25320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椭圆 812"/>
            <p:cNvSpPr/>
            <p:nvPr/>
          </p:nvSpPr>
          <p:spPr>
            <a:xfrm>
              <a:off x="5242910" y="25320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椭圆 813"/>
            <p:cNvSpPr/>
            <p:nvPr/>
          </p:nvSpPr>
          <p:spPr>
            <a:xfrm>
              <a:off x="5579821" y="2532013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椭圆 817"/>
            <p:cNvSpPr/>
            <p:nvPr/>
          </p:nvSpPr>
          <p:spPr>
            <a:xfrm>
              <a:off x="3558346" y="28380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椭圆 818"/>
            <p:cNvSpPr/>
            <p:nvPr/>
          </p:nvSpPr>
          <p:spPr>
            <a:xfrm>
              <a:off x="3895259" y="28380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椭圆 819"/>
            <p:cNvSpPr/>
            <p:nvPr/>
          </p:nvSpPr>
          <p:spPr>
            <a:xfrm>
              <a:off x="4232171" y="2838075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椭圆 820"/>
            <p:cNvSpPr/>
            <p:nvPr/>
          </p:nvSpPr>
          <p:spPr>
            <a:xfrm>
              <a:off x="4569084" y="2838075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椭圆 821"/>
            <p:cNvSpPr/>
            <p:nvPr/>
          </p:nvSpPr>
          <p:spPr>
            <a:xfrm>
              <a:off x="4905997" y="28380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椭圆 822"/>
            <p:cNvSpPr/>
            <p:nvPr/>
          </p:nvSpPr>
          <p:spPr>
            <a:xfrm>
              <a:off x="5242910" y="28380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椭圆 823"/>
            <p:cNvSpPr/>
            <p:nvPr/>
          </p:nvSpPr>
          <p:spPr>
            <a:xfrm>
              <a:off x="5579821" y="2838075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椭圆 827"/>
            <p:cNvSpPr/>
            <p:nvPr/>
          </p:nvSpPr>
          <p:spPr>
            <a:xfrm>
              <a:off x="3558346" y="3144137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椭圆 828"/>
            <p:cNvSpPr/>
            <p:nvPr/>
          </p:nvSpPr>
          <p:spPr>
            <a:xfrm>
              <a:off x="3895259" y="314413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椭圆 829"/>
            <p:cNvSpPr/>
            <p:nvPr/>
          </p:nvSpPr>
          <p:spPr>
            <a:xfrm>
              <a:off x="4232171" y="3144137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椭圆 830"/>
            <p:cNvSpPr/>
            <p:nvPr/>
          </p:nvSpPr>
          <p:spPr>
            <a:xfrm>
              <a:off x="4569084" y="3144137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椭圆 831"/>
            <p:cNvSpPr/>
            <p:nvPr/>
          </p:nvSpPr>
          <p:spPr>
            <a:xfrm>
              <a:off x="4905997" y="314413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椭圆 832"/>
            <p:cNvSpPr/>
            <p:nvPr/>
          </p:nvSpPr>
          <p:spPr>
            <a:xfrm>
              <a:off x="5242910" y="3144137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椭圆 833"/>
            <p:cNvSpPr/>
            <p:nvPr/>
          </p:nvSpPr>
          <p:spPr>
            <a:xfrm>
              <a:off x="5579821" y="3144137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椭圆 837"/>
            <p:cNvSpPr/>
            <p:nvPr/>
          </p:nvSpPr>
          <p:spPr>
            <a:xfrm>
              <a:off x="3558346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椭圆 838"/>
            <p:cNvSpPr/>
            <p:nvPr/>
          </p:nvSpPr>
          <p:spPr>
            <a:xfrm>
              <a:off x="3895259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椭圆 839"/>
            <p:cNvSpPr/>
            <p:nvPr/>
          </p:nvSpPr>
          <p:spPr>
            <a:xfrm>
              <a:off x="4232171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椭圆 840"/>
            <p:cNvSpPr/>
            <p:nvPr/>
          </p:nvSpPr>
          <p:spPr>
            <a:xfrm>
              <a:off x="4569084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椭圆 841"/>
            <p:cNvSpPr/>
            <p:nvPr/>
          </p:nvSpPr>
          <p:spPr>
            <a:xfrm>
              <a:off x="4905997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椭圆 842"/>
            <p:cNvSpPr/>
            <p:nvPr/>
          </p:nvSpPr>
          <p:spPr>
            <a:xfrm>
              <a:off x="5242910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椭圆 843"/>
            <p:cNvSpPr/>
            <p:nvPr/>
          </p:nvSpPr>
          <p:spPr>
            <a:xfrm>
              <a:off x="5579821" y="3450199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椭圆 847"/>
            <p:cNvSpPr/>
            <p:nvPr/>
          </p:nvSpPr>
          <p:spPr>
            <a:xfrm>
              <a:off x="3558346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椭圆 848"/>
            <p:cNvSpPr/>
            <p:nvPr/>
          </p:nvSpPr>
          <p:spPr>
            <a:xfrm>
              <a:off x="3895259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椭圆 849"/>
            <p:cNvSpPr/>
            <p:nvPr/>
          </p:nvSpPr>
          <p:spPr>
            <a:xfrm>
              <a:off x="4232171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椭圆 850"/>
            <p:cNvSpPr/>
            <p:nvPr/>
          </p:nvSpPr>
          <p:spPr>
            <a:xfrm>
              <a:off x="4569084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椭圆 851"/>
            <p:cNvSpPr/>
            <p:nvPr/>
          </p:nvSpPr>
          <p:spPr>
            <a:xfrm>
              <a:off x="4905997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椭圆 852"/>
            <p:cNvSpPr/>
            <p:nvPr/>
          </p:nvSpPr>
          <p:spPr>
            <a:xfrm>
              <a:off x="5242910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椭圆 853"/>
            <p:cNvSpPr/>
            <p:nvPr/>
          </p:nvSpPr>
          <p:spPr>
            <a:xfrm>
              <a:off x="5579821" y="3756261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椭圆 857"/>
            <p:cNvSpPr/>
            <p:nvPr/>
          </p:nvSpPr>
          <p:spPr>
            <a:xfrm>
              <a:off x="3558346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椭圆 858"/>
            <p:cNvSpPr/>
            <p:nvPr/>
          </p:nvSpPr>
          <p:spPr>
            <a:xfrm>
              <a:off x="3895259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椭圆 859"/>
            <p:cNvSpPr/>
            <p:nvPr/>
          </p:nvSpPr>
          <p:spPr>
            <a:xfrm>
              <a:off x="4232171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椭圆 860"/>
            <p:cNvSpPr/>
            <p:nvPr/>
          </p:nvSpPr>
          <p:spPr>
            <a:xfrm>
              <a:off x="4569084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椭圆 861"/>
            <p:cNvSpPr/>
            <p:nvPr/>
          </p:nvSpPr>
          <p:spPr>
            <a:xfrm>
              <a:off x="4905997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椭圆 862"/>
            <p:cNvSpPr/>
            <p:nvPr/>
          </p:nvSpPr>
          <p:spPr>
            <a:xfrm>
              <a:off x="5242910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椭圆 863"/>
            <p:cNvSpPr/>
            <p:nvPr/>
          </p:nvSpPr>
          <p:spPr>
            <a:xfrm>
              <a:off x="5579821" y="4062322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椭圆 867"/>
            <p:cNvSpPr/>
            <p:nvPr/>
          </p:nvSpPr>
          <p:spPr>
            <a:xfrm>
              <a:off x="3558346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椭圆 868"/>
            <p:cNvSpPr/>
            <p:nvPr/>
          </p:nvSpPr>
          <p:spPr>
            <a:xfrm>
              <a:off x="3895259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椭圆 869"/>
            <p:cNvSpPr/>
            <p:nvPr/>
          </p:nvSpPr>
          <p:spPr>
            <a:xfrm>
              <a:off x="4232171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椭圆 870"/>
            <p:cNvSpPr/>
            <p:nvPr/>
          </p:nvSpPr>
          <p:spPr>
            <a:xfrm>
              <a:off x="4569084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椭圆 871"/>
            <p:cNvSpPr/>
            <p:nvPr/>
          </p:nvSpPr>
          <p:spPr>
            <a:xfrm>
              <a:off x="4905997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椭圆 872"/>
            <p:cNvSpPr/>
            <p:nvPr/>
          </p:nvSpPr>
          <p:spPr>
            <a:xfrm>
              <a:off x="5242910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椭圆 873"/>
            <p:cNvSpPr/>
            <p:nvPr/>
          </p:nvSpPr>
          <p:spPr>
            <a:xfrm>
              <a:off x="5579821" y="4368384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椭圆 877"/>
            <p:cNvSpPr/>
            <p:nvPr/>
          </p:nvSpPr>
          <p:spPr>
            <a:xfrm>
              <a:off x="3558346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椭圆 878"/>
            <p:cNvSpPr/>
            <p:nvPr/>
          </p:nvSpPr>
          <p:spPr>
            <a:xfrm>
              <a:off x="3895259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椭圆 879"/>
            <p:cNvSpPr/>
            <p:nvPr/>
          </p:nvSpPr>
          <p:spPr>
            <a:xfrm>
              <a:off x="4232171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椭圆 880"/>
            <p:cNvSpPr/>
            <p:nvPr/>
          </p:nvSpPr>
          <p:spPr>
            <a:xfrm>
              <a:off x="4569084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椭圆 881"/>
            <p:cNvSpPr/>
            <p:nvPr/>
          </p:nvSpPr>
          <p:spPr>
            <a:xfrm>
              <a:off x="4905997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椭圆 882"/>
            <p:cNvSpPr/>
            <p:nvPr/>
          </p:nvSpPr>
          <p:spPr>
            <a:xfrm>
              <a:off x="5242910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椭圆 883"/>
            <p:cNvSpPr/>
            <p:nvPr/>
          </p:nvSpPr>
          <p:spPr>
            <a:xfrm>
              <a:off x="5579821" y="4674446"/>
              <a:ext cx="251808" cy="2039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400766" y="2174141"/>
            <a:ext cx="2273283" cy="2958484"/>
            <a:chOff x="6400766" y="1915727"/>
            <a:chExt cx="2273283" cy="2958484"/>
          </a:xfrm>
        </p:grpSpPr>
        <p:sp>
          <p:nvSpPr>
            <p:cNvPr id="82" name="椭圆 3"/>
            <p:cNvSpPr/>
            <p:nvPr/>
          </p:nvSpPr>
          <p:spPr>
            <a:xfrm>
              <a:off x="6400766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椭圆 788"/>
            <p:cNvSpPr/>
            <p:nvPr/>
          </p:nvSpPr>
          <p:spPr>
            <a:xfrm>
              <a:off x="6737679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椭圆 789"/>
            <p:cNvSpPr/>
            <p:nvPr/>
          </p:nvSpPr>
          <p:spPr>
            <a:xfrm>
              <a:off x="7074591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椭圆 790"/>
            <p:cNvSpPr/>
            <p:nvPr/>
          </p:nvSpPr>
          <p:spPr>
            <a:xfrm>
              <a:off x="7411504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椭圆 791"/>
            <p:cNvSpPr/>
            <p:nvPr/>
          </p:nvSpPr>
          <p:spPr>
            <a:xfrm>
              <a:off x="7748417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椭圆 792"/>
            <p:cNvSpPr/>
            <p:nvPr/>
          </p:nvSpPr>
          <p:spPr>
            <a:xfrm>
              <a:off x="8085330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椭圆 793"/>
            <p:cNvSpPr/>
            <p:nvPr/>
          </p:nvSpPr>
          <p:spPr>
            <a:xfrm>
              <a:off x="8422241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椭圆 797"/>
            <p:cNvSpPr/>
            <p:nvPr/>
          </p:nvSpPr>
          <p:spPr>
            <a:xfrm>
              <a:off x="6400766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椭圆 798"/>
            <p:cNvSpPr/>
            <p:nvPr/>
          </p:nvSpPr>
          <p:spPr>
            <a:xfrm>
              <a:off x="6737679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椭圆 799"/>
            <p:cNvSpPr/>
            <p:nvPr/>
          </p:nvSpPr>
          <p:spPr>
            <a:xfrm>
              <a:off x="7074591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椭圆 800"/>
            <p:cNvSpPr/>
            <p:nvPr/>
          </p:nvSpPr>
          <p:spPr>
            <a:xfrm>
              <a:off x="7411504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椭圆 801"/>
            <p:cNvSpPr/>
            <p:nvPr/>
          </p:nvSpPr>
          <p:spPr>
            <a:xfrm>
              <a:off x="7748417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椭圆 802"/>
            <p:cNvSpPr/>
            <p:nvPr/>
          </p:nvSpPr>
          <p:spPr>
            <a:xfrm>
              <a:off x="8085330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椭圆 803"/>
            <p:cNvSpPr/>
            <p:nvPr/>
          </p:nvSpPr>
          <p:spPr>
            <a:xfrm>
              <a:off x="8422241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椭圆 807"/>
            <p:cNvSpPr/>
            <p:nvPr/>
          </p:nvSpPr>
          <p:spPr>
            <a:xfrm>
              <a:off x="6400766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椭圆 808"/>
            <p:cNvSpPr/>
            <p:nvPr/>
          </p:nvSpPr>
          <p:spPr>
            <a:xfrm>
              <a:off x="6737679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椭圆 809"/>
            <p:cNvSpPr/>
            <p:nvPr/>
          </p:nvSpPr>
          <p:spPr>
            <a:xfrm>
              <a:off x="7074591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椭圆 810"/>
            <p:cNvSpPr/>
            <p:nvPr/>
          </p:nvSpPr>
          <p:spPr>
            <a:xfrm>
              <a:off x="7411504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椭圆 811"/>
            <p:cNvSpPr/>
            <p:nvPr/>
          </p:nvSpPr>
          <p:spPr>
            <a:xfrm>
              <a:off x="7748417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椭圆 812"/>
            <p:cNvSpPr/>
            <p:nvPr/>
          </p:nvSpPr>
          <p:spPr>
            <a:xfrm>
              <a:off x="8085330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椭圆 813"/>
            <p:cNvSpPr/>
            <p:nvPr/>
          </p:nvSpPr>
          <p:spPr>
            <a:xfrm>
              <a:off x="8422241" y="2527851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椭圆 817"/>
            <p:cNvSpPr/>
            <p:nvPr/>
          </p:nvSpPr>
          <p:spPr>
            <a:xfrm>
              <a:off x="6400766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椭圆 818"/>
            <p:cNvSpPr/>
            <p:nvPr/>
          </p:nvSpPr>
          <p:spPr>
            <a:xfrm>
              <a:off x="6737679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椭圆 819"/>
            <p:cNvSpPr/>
            <p:nvPr/>
          </p:nvSpPr>
          <p:spPr>
            <a:xfrm>
              <a:off x="7074591" y="2833913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椭圆 820"/>
            <p:cNvSpPr/>
            <p:nvPr/>
          </p:nvSpPr>
          <p:spPr>
            <a:xfrm>
              <a:off x="7411504" y="2833913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椭圆 821"/>
            <p:cNvSpPr/>
            <p:nvPr/>
          </p:nvSpPr>
          <p:spPr>
            <a:xfrm>
              <a:off x="7748417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椭圆 822"/>
            <p:cNvSpPr/>
            <p:nvPr/>
          </p:nvSpPr>
          <p:spPr>
            <a:xfrm>
              <a:off x="8085330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椭圆 823"/>
            <p:cNvSpPr/>
            <p:nvPr/>
          </p:nvSpPr>
          <p:spPr>
            <a:xfrm>
              <a:off x="8422241" y="2833913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椭圆 827"/>
            <p:cNvSpPr/>
            <p:nvPr/>
          </p:nvSpPr>
          <p:spPr>
            <a:xfrm>
              <a:off x="6400766" y="3139975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椭圆 828"/>
            <p:cNvSpPr/>
            <p:nvPr/>
          </p:nvSpPr>
          <p:spPr>
            <a:xfrm>
              <a:off x="6737679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椭圆 829"/>
            <p:cNvSpPr/>
            <p:nvPr/>
          </p:nvSpPr>
          <p:spPr>
            <a:xfrm>
              <a:off x="7074591" y="3139975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椭圆 830"/>
            <p:cNvSpPr/>
            <p:nvPr/>
          </p:nvSpPr>
          <p:spPr>
            <a:xfrm>
              <a:off x="7411504" y="3139975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椭圆 831"/>
            <p:cNvSpPr/>
            <p:nvPr/>
          </p:nvSpPr>
          <p:spPr>
            <a:xfrm>
              <a:off x="7748417" y="3139975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椭圆 832"/>
            <p:cNvSpPr/>
            <p:nvPr/>
          </p:nvSpPr>
          <p:spPr>
            <a:xfrm>
              <a:off x="8085330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椭圆 833"/>
            <p:cNvSpPr/>
            <p:nvPr/>
          </p:nvSpPr>
          <p:spPr>
            <a:xfrm>
              <a:off x="8422241" y="3139975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椭圆 837"/>
            <p:cNvSpPr/>
            <p:nvPr/>
          </p:nvSpPr>
          <p:spPr>
            <a:xfrm>
              <a:off x="6400766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椭圆 838"/>
            <p:cNvSpPr/>
            <p:nvPr/>
          </p:nvSpPr>
          <p:spPr>
            <a:xfrm>
              <a:off x="6737679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椭圆 839"/>
            <p:cNvSpPr/>
            <p:nvPr/>
          </p:nvSpPr>
          <p:spPr>
            <a:xfrm>
              <a:off x="7074591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椭圆 840"/>
            <p:cNvSpPr/>
            <p:nvPr/>
          </p:nvSpPr>
          <p:spPr>
            <a:xfrm>
              <a:off x="7411504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椭圆 841"/>
            <p:cNvSpPr/>
            <p:nvPr/>
          </p:nvSpPr>
          <p:spPr>
            <a:xfrm>
              <a:off x="7748417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椭圆 842"/>
            <p:cNvSpPr/>
            <p:nvPr/>
          </p:nvSpPr>
          <p:spPr>
            <a:xfrm>
              <a:off x="8085330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椭圆 843"/>
            <p:cNvSpPr/>
            <p:nvPr/>
          </p:nvSpPr>
          <p:spPr>
            <a:xfrm>
              <a:off x="8422241" y="3446037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椭圆 847"/>
            <p:cNvSpPr/>
            <p:nvPr/>
          </p:nvSpPr>
          <p:spPr>
            <a:xfrm>
              <a:off x="6400766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椭圆 848"/>
            <p:cNvSpPr/>
            <p:nvPr/>
          </p:nvSpPr>
          <p:spPr>
            <a:xfrm>
              <a:off x="6737679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椭圆 849"/>
            <p:cNvSpPr/>
            <p:nvPr/>
          </p:nvSpPr>
          <p:spPr>
            <a:xfrm>
              <a:off x="7074591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椭圆 850"/>
            <p:cNvSpPr/>
            <p:nvPr/>
          </p:nvSpPr>
          <p:spPr>
            <a:xfrm>
              <a:off x="7411504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椭圆 851"/>
            <p:cNvSpPr/>
            <p:nvPr/>
          </p:nvSpPr>
          <p:spPr>
            <a:xfrm>
              <a:off x="7748417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椭圆 852"/>
            <p:cNvSpPr/>
            <p:nvPr/>
          </p:nvSpPr>
          <p:spPr>
            <a:xfrm>
              <a:off x="8085330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椭圆 853"/>
            <p:cNvSpPr/>
            <p:nvPr/>
          </p:nvSpPr>
          <p:spPr>
            <a:xfrm>
              <a:off x="8422241" y="3752099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椭圆 857"/>
            <p:cNvSpPr/>
            <p:nvPr/>
          </p:nvSpPr>
          <p:spPr>
            <a:xfrm>
              <a:off x="6400766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椭圆 858"/>
            <p:cNvSpPr/>
            <p:nvPr/>
          </p:nvSpPr>
          <p:spPr>
            <a:xfrm>
              <a:off x="6737679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椭圆 859"/>
            <p:cNvSpPr/>
            <p:nvPr/>
          </p:nvSpPr>
          <p:spPr>
            <a:xfrm>
              <a:off x="7074591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椭圆 860"/>
            <p:cNvSpPr/>
            <p:nvPr/>
          </p:nvSpPr>
          <p:spPr>
            <a:xfrm>
              <a:off x="7411504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椭圆 861"/>
            <p:cNvSpPr/>
            <p:nvPr/>
          </p:nvSpPr>
          <p:spPr>
            <a:xfrm>
              <a:off x="7748417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椭圆 862"/>
            <p:cNvSpPr/>
            <p:nvPr/>
          </p:nvSpPr>
          <p:spPr>
            <a:xfrm>
              <a:off x="8085330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椭圆 863"/>
            <p:cNvSpPr/>
            <p:nvPr/>
          </p:nvSpPr>
          <p:spPr>
            <a:xfrm>
              <a:off x="8422241" y="4058160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椭圆 867"/>
            <p:cNvSpPr/>
            <p:nvPr/>
          </p:nvSpPr>
          <p:spPr>
            <a:xfrm>
              <a:off x="6400766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椭圆 868"/>
            <p:cNvSpPr/>
            <p:nvPr/>
          </p:nvSpPr>
          <p:spPr>
            <a:xfrm>
              <a:off x="6737679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椭圆 869"/>
            <p:cNvSpPr/>
            <p:nvPr/>
          </p:nvSpPr>
          <p:spPr>
            <a:xfrm>
              <a:off x="7074591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椭圆 870"/>
            <p:cNvSpPr/>
            <p:nvPr/>
          </p:nvSpPr>
          <p:spPr>
            <a:xfrm>
              <a:off x="7411504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椭圆 871"/>
            <p:cNvSpPr/>
            <p:nvPr/>
          </p:nvSpPr>
          <p:spPr>
            <a:xfrm>
              <a:off x="7748417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椭圆 872"/>
            <p:cNvSpPr/>
            <p:nvPr/>
          </p:nvSpPr>
          <p:spPr>
            <a:xfrm>
              <a:off x="8085330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椭圆 873"/>
            <p:cNvSpPr/>
            <p:nvPr/>
          </p:nvSpPr>
          <p:spPr>
            <a:xfrm>
              <a:off x="8422241" y="4364222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椭圆 877"/>
            <p:cNvSpPr/>
            <p:nvPr/>
          </p:nvSpPr>
          <p:spPr>
            <a:xfrm>
              <a:off x="6400766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椭圆 878"/>
            <p:cNvSpPr/>
            <p:nvPr/>
          </p:nvSpPr>
          <p:spPr>
            <a:xfrm>
              <a:off x="6737679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椭圆 879"/>
            <p:cNvSpPr/>
            <p:nvPr/>
          </p:nvSpPr>
          <p:spPr>
            <a:xfrm>
              <a:off x="7074591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椭圆 880"/>
            <p:cNvSpPr/>
            <p:nvPr/>
          </p:nvSpPr>
          <p:spPr>
            <a:xfrm>
              <a:off x="7411504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椭圆 881"/>
            <p:cNvSpPr/>
            <p:nvPr/>
          </p:nvSpPr>
          <p:spPr>
            <a:xfrm>
              <a:off x="7748417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椭圆 882"/>
            <p:cNvSpPr/>
            <p:nvPr/>
          </p:nvSpPr>
          <p:spPr>
            <a:xfrm>
              <a:off x="8085330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椭圆 883"/>
            <p:cNvSpPr/>
            <p:nvPr/>
          </p:nvSpPr>
          <p:spPr>
            <a:xfrm>
              <a:off x="8422241" y="4670284"/>
              <a:ext cx="251808" cy="2039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9203936" y="2174141"/>
            <a:ext cx="2273283" cy="2958484"/>
            <a:chOff x="9203936" y="1915727"/>
            <a:chExt cx="2273283" cy="2958484"/>
          </a:xfrm>
        </p:grpSpPr>
        <p:sp>
          <p:nvSpPr>
            <p:cNvPr id="153" name="椭圆 3"/>
            <p:cNvSpPr/>
            <p:nvPr/>
          </p:nvSpPr>
          <p:spPr>
            <a:xfrm>
              <a:off x="9203936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" name="椭圆 788"/>
            <p:cNvSpPr/>
            <p:nvPr/>
          </p:nvSpPr>
          <p:spPr>
            <a:xfrm>
              <a:off x="9540849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椭圆 789"/>
            <p:cNvSpPr/>
            <p:nvPr/>
          </p:nvSpPr>
          <p:spPr>
            <a:xfrm>
              <a:off x="9877761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椭圆 790"/>
            <p:cNvSpPr/>
            <p:nvPr/>
          </p:nvSpPr>
          <p:spPr>
            <a:xfrm>
              <a:off x="10214674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" name="椭圆 791"/>
            <p:cNvSpPr/>
            <p:nvPr/>
          </p:nvSpPr>
          <p:spPr>
            <a:xfrm>
              <a:off x="10551587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椭圆 792"/>
            <p:cNvSpPr/>
            <p:nvPr/>
          </p:nvSpPr>
          <p:spPr>
            <a:xfrm>
              <a:off x="10888500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" name="椭圆 793"/>
            <p:cNvSpPr/>
            <p:nvPr/>
          </p:nvSpPr>
          <p:spPr>
            <a:xfrm>
              <a:off x="11225411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" name="椭圆 797"/>
            <p:cNvSpPr/>
            <p:nvPr/>
          </p:nvSpPr>
          <p:spPr>
            <a:xfrm>
              <a:off x="9203936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椭圆 798"/>
            <p:cNvSpPr/>
            <p:nvPr/>
          </p:nvSpPr>
          <p:spPr>
            <a:xfrm>
              <a:off x="9540849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椭圆 799"/>
            <p:cNvSpPr/>
            <p:nvPr/>
          </p:nvSpPr>
          <p:spPr>
            <a:xfrm>
              <a:off x="9877761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椭圆 800"/>
            <p:cNvSpPr/>
            <p:nvPr/>
          </p:nvSpPr>
          <p:spPr>
            <a:xfrm>
              <a:off x="10214674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椭圆 801"/>
            <p:cNvSpPr/>
            <p:nvPr/>
          </p:nvSpPr>
          <p:spPr>
            <a:xfrm>
              <a:off x="10551587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5" name="椭圆 802"/>
            <p:cNvSpPr/>
            <p:nvPr/>
          </p:nvSpPr>
          <p:spPr>
            <a:xfrm>
              <a:off x="10888500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椭圆 803"/>
            <p:cNvSpPr/>
            <p:nvPr/>
          </p:nvSpPr>
          <p:spPr>
            <a:xfrm>
              <a:off x="11225411" y="222178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椭圆 807"/>
            <p:cNvSpPr/>
            <p:nvPr/>
          </p:nvSpPr>
          <p:spPr>
            <a:xfrm>
              <a:off x="9203936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椭圆 808"/>
            <p:cNvSpPr/>
            <p:nvPr/>
          </p:nvSpPr>
          <p:spPr>
            <a:xfrm>
              <a:off x="9540849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椭圆 809"/>
            <p:cNvSpPr/>
            <p:nvPr/>
          </p:nvSpPr>
          <p:spPr>
            <a:xfrm>
              <a:off x="9877761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椭圆 810"/>
            <p:cNvSpPr/>
            <p:nvPr/>
          </p:nvSpPr>
          <p:spPr>
            <a:xfrm>
              <a:off x="10214674" y="2527851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椭圆 811"/>
            <p:cNvSpPr/>
            <p:nvPr/>
          </p:nvSpPr>
          <p:spPr>
            <a:xfrm>
              <a:off x="10551587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椭圆 812"/>
            <p:cNvSpPr/>
            <p:nvPr/>
          </p:nvSpPr>
          <p:spPr>
            <a:xfrm>
              <a:off x="10888500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椭圆 813"/>
            <p:cNvSpPr/>
            <p:nvPr/>
          </p:nvSpPr>
          <p:spPr>
            <a:xfrm>
              <a:off x="11225411" y="2527851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椭圆 817"/>
            <p:cNvSpPr/>
            <p:nvPr/>
          </p:nvSpPr>
          <p:spPr>
            <a:xfrm>
              <a:off x="9203936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椭圆 818"/>
            <p:cNvSpPr/>
            <p:nvPr/>
          </p:nvSpPr>
          <p:spPr>
            <a:xfrm>
              <a:off x="9540849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椭圆 819"/>
            <p:cNvSpPr/>
            <p:nvPr/>
          </p:nvSpPr>
          <p:spPr>
            <a:xfrm>
              <a:off x="9877761" y="2833913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椭圆 820"/>
            <p:cNvSpPr/>
            <p:nvPr/>
          </p:nvSpPr>
          <p:spPr>
            <a:xfrm>
              <a:off x="10214674" y="2833913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椭圆 821"/>
            <p:cNvSpPr/>
            <p:nvPr/>
          </p:nvSpPr>
          <p:spPr>
            <a:xfrm>
              <a:off x="10551587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椭圆 822"/>
            <p:cNvSpPr/>
            <p:nvPr/>
          </p:nvSpPr>
          <p:spPr>
            <a:xfrm>
              <a:off x="10888500" y="2833913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0" name="椭圆 823"/>
            <p:cNvSpPr/>
            <p:nvPr/>
          </p:nvSpPr>
          <p:spPr>
            <a:xfrm>
              <a:off x="11225411" y="2833913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1" name="椭圆 827"/>
            <p:cNvSpPr/>
            <p:nvPr/>
          </p:nvSpPr>
          <p:spPr>
            <a:xfrm>
              <a:off x="9203936" y="3139975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椭圆 828"/>
            <p:cNvSpPr/>
            <p:nvPr/>
          </p:nvSpPr>
          <p:spPr>
            <a:xfrm>
              <a:off x="9540849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3" name="椭圆 829"/>
            <p:cNvSpPr/>
            <p:nvPr/>
          </p:nvSpPr>
          <p:spPr>
            <a:xfrm>
              <a:off x="9877761" y="3139975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4" name="椭圆 830"/>
            <p:cNvSpPr/>
            <p:nvPr/>
          </p:nvSpPr>
          <p:spPr>
            <a:xfrm>
              <a:off x="10214674" y="3139975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" name="椭圆 831"/>
            <p:cNvSpPr/>
            <p:nvPr/>
          </p:nvSpPr>
          <p:spPr>
            <a:xfrm>
              <a:off x="10551587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" name="椭圆 832"/>
            <p:cNvSpPr/>
            <p:nvPr/>
          </p:nvSpPr>
          <p:spPr>
            <a:xfrm>
              <a:off x="10888500" y="3139975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7" name="椭圆 833"/>
            <p:cNvSpPr/>
            <p:nvPr/>
          </p:nvSpPr>
          <p:spPr>
            <a:xfrm>
              <a:off x="11225411" y="3139975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8" name="椭圆 837"/>
            <p:cNvSpPr/>
            <p:nvPr/>
          </p:nvSpPr>
          <p:spPr>
            <a:xfrm>
              <a:off x="9203936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9" name="椭圆 838"/>
            <p:cNvSpPr/>
            <p:nvPr/>
          </p:nvSpPr>
          <p:spPr>
            <a:xfrm>
              <a:off x="9540849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0" name="椭圆 839"/>
            <p:cNvSpPr/>
            <p:nvPr/>
          </p:nvSpPr>
          <p:spPr>
            <a:xfrm>
              <a:off x="9877761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椭圆 840"/>
            <p:cNvSpPr/>
            <p:nvPr/>
          </p:nvSpPr>
          <p:spPr>
            <a:xfrm>
              <a:off x="10214674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椭圆 841"/>
            <p:cNvSpPr/>
            <p:nvPr/>
          </p:nvSpPr>
          <p:spPr>
            <a:xfrm>
              <a:off x="10551587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3" name="椭圆 842"/>
            <p:cNvSpPr/>
            <p:nvPr/>
          </p:nvSpPr>
          <p:spPr>
            <a:xfrm>
              <a:off x="10888500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椭圆 843"/>
            <p:cNvSpPr/>
            <p:nvPr/>
          </p:nvSpPr>
          <p:spPr>
            <a:xfrm>
              <a:off x="11225411" y="3446037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5" name="椭圆 847"/>
            <p:cNvSpPr/>
            <p:nvPr/>
          </p:nvSpPr>
          <p:spPr>
            <a:xfrm>
              <a:off x="9203936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椭圆 848"/>
            <p:cNvSpPr/>
            <p:nvPr/>
          </p:nvSpPr>
          <p:spPr>
            <a:xfrm>
              <a:off x="9540849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椭圆 849"/>
            <p:cNvSpPr/>
            <p:nvPr/>
          </p:nvSpPr>
          <p:spPr>
            <a:xfrm>
              <a:off x="9877761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椭圆 850"/>
            <p:cNvSpPr/>
            <p:nvPr/>
          </p:nvSpPr>
          <p:spPr>
            <a:xfrm>
              <a:off x="10214674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椭圆 851"/>
            <p:cNvSpPr/>
            <p:nvPr/>
          </p:nvSpPr>
          <p:spPr>
            <a:xfrm>
              <a:off x="10551587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椭圆 852"/>
            <p:cNvSpPr/>
            <p:nvPr/>
          </p:nvSpPr>
          <p:spPr>
            <a:xfrm>
              <a:off x="10888500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1" name="椭圆 853"/>
            <p:cNvSpPr/>
            <p:nvPr/>
          </p:nvSpPr>
          <p:spPr>
            <a:xfrm>
              <a:off x="11225411" y="3752099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2" name="椭圆 857"/>
            <p:cNvSpPr/>
            <p:nvPr/>
          </p:nvSpPr>
          <p:spPr>
            <a:xfrm>
              <a:off x="9203936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3" name="椭圆 858"/>
            <p:cNvSpPr/>
            <p:nvPr/>
          </p:nvSpPr>
          <p:spPr>
            <a:xfrm>
              <a:off x="9540849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4" name="椭圆 859"/>
            <p:cNvSpPr/>
            <p:nvPr/>
          </p:nvSpPr>
          <p:spPr>
            <a:xfrm>
              <a:off x="9877761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5" name="椭圆 860"/>
            <p:cNvSpPr/>
            <p:nvPr/>
          </p:nvSpPr>
          <p:spPr>
            <a:xfrm>
              <a:off x="10214674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椭圆 861"/>
            <p:cNvSpPr/>
            <p:nvPr/>
          </p:nvSpPr>
          <p:spPr>
            <a:xfrm>
              <a:off x="10551587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椭圆 862"/>
            <p:cNvSpPr/>
            <p:nvPr/>
          </p:nvSpPr>
          <p:spPr>
            <a:xfrm>
              <a:off x="10888500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椭圆 863"/>
            <p:cNvSpPr/>
            <p:nvPr/>
          </p:nvSpPr>
          <p:spPr>
            <a:xfrm>
              <a:off x="11225411" y="4058160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椭圆 867"/>
            <p:cNvSpPr/>
            <p:nvPr/>
          </p:nvSpPr>
          <p:spPr>
            <a:xfrm>
              <a:off x="9203936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椭圆 868"/>
            <p:cNvSpPr/>
            <p:nvPr/>
          </p:nvSpPr>
          <p:spPr>
            <a:xfrm>
              <a:off x="9540849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椭圆 869"/>
            <p:cNvSpPr/>
            <p:nvPr/>
          </p:nvSpPr>
          <p:spPr>
            <a:xfrm>
              <a:off x="9877761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椭圆 870"/>
            <p:cNvSpPr/>
            <p:nvPr/>
          </p:nvSpPr>
          <p:spPr>
            <a:xfrm>
              <a:off x="10214674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椭圆 871"/>
            <p:cNvSpPr/>
            <p:nvPr/>
          </p:nvSpPr>
          <p:spPr>
            <a:xfrm>
              <a:off x="10551587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4" name="椭圆 872"/>
            <p:cNvSpPr/>
            <p:nvPr/>
          </p:nvSpPr>
          <p:spPr>
            <a:xfrm>
              <a:off x="10888500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椭圆 873"/>
            <p:cNvSpPr/>
            <p:nvPr/>
          </p:nvSpPr>
          <p:spPr>
            <a:xfrm>
              <a:off x="11225411" y="4364222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6" name="椭圆 877"/>
            <p:cNvSpPr/>
            <p:nvPr/>
          </p:nvSpPr>
          <p:spPr>
            <a:xfrm>
              <a:off x="9203936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7" name="椭圆 878"/>
            <p:cNvSpPr/>
            <p:nvPr/>
          </p:nvSpPr>
          <p:spPr>
            <a:xfrm>
              <a:off x="9540849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8" name="椭圆 879"/>
            <p:cNvSpPr/>
            <p:nvPr/>
          </p:nvSpPr>
          <p:spPr>
            <a:xfrm>
              <a:off x="9877761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9" name="椭圆 880"/>
            <p:cNvSpPr/>
            <p:nvPr/>
          </p:nvSpPr>
          <p:spPr>
            <a:xfrm>
              <a:off x="10214674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0" name="椭圆 881"/>
            <p:cNvSpPr/>
            <p:nvPr/>
          </p:nvSpPr>
          <p:spPr>
            <a:xfrm>
              <a:off x="10551587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椭圆 882"/>
            <p:cNvSpPr/>
            <p:nvPr/>
          </p:nvSpPr>
          <p:spPr>
            <a:xfrm>
              <a:off x="10888500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椭圆 883"/>
            <p:cNvSpPr/>
            <p:nvPr/>
          </p:nvSpPr>
          <p:spPr>
            <a:xfrm>
              <a:off x="11225411" y="4670284"/>
              <a:ext cx="251808" cy="2039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6245438" y="5225507"/>
            <a:ext cx="2555479" cy="976536"/>
            <a:chOff x="3488570" y="5060053"/>
            <a:chExt cx="2099965" cy="802468"/>
          </a:xfrm>
        </p:grpSpPr>
        <p:sp>
          <p:nvSpPr>
            <p:cNvPr id="224" name="TextBox 223"/>
            <p:cNvSpPr txBox="1"/>
            <p:nvPr/>
          </p:nvSpPr>
          <p:spPr>
            <a:xfrm>
              <a:off x="3488570" y="5060053"/>
              <a:ext cx="2084558" cy="278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BLOG SPORT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3529394" y="5331398"/>
              <a:ext cx="2059141" cy="53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9032358" y="5225509"/>
            <a:ext cx="2575799" cy="976538"/>
            <a:chOff x="3488570" y="5060052"/>
            <a:chExt cx="2116663" cy="802469"/>
          </a:xfrm>
        </p:grpSpPr>
        <p:sp>
          <p:nvSpPr>
            <p:cNvPr id="227" name="TextBox 226"/>
            <p:cNvSpPr txBox="1"/>
            <p:nvPr/>
          </p:nvSpPr>
          <p:spPr>
            <a:xfrm>
              <a:off x="3488570" y="5060052"/>
              <a:ext cx="2084558" cy="278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DEVELOPTMENT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8" name="TextBox 227"/>
            <p:cNvSpPr txBox="1"/>
            <p:nvPr/>
          </p:nvSpPr>
          <p:spPr>
            <a:xfrm>
              <a:off x="3546092" y="5331398"/>
              <a:ext cx="2059141" cy="53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715926" y="2174141"/>
            <a:ext cx="2273283" cy="2958484"/>
            <a:chOff x="715926" y="1915727"/>
            <a:chExt cx="2273283" cy="2958484"/>
          </a:xfrm>
        </p:grpSpPr>
        <p:sp>
          <p:nvSpPr>
            <p:cNvPr id="230" name="椭圆 3"/>
            <p:cNvSpPr/>
            <p:nvPr/>
          </p:nvSpPr>
          <p:spPr>
            <a:xfrm>
              <a:off x="715926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1" name="椭圆 788"/>
            <p:cNvSpPr/>
            <p:nvPr/>
          </p:nvSpPr>
          <p:spPr>
            <a:xfrm>
              <a:off x="1052839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2" name="椭圆 789"/>
            <p:cNvSpPr/>
            <p:nvPr/>
          </p:nvSpPr>
          <p:spPr>
            <a:xfrm>
              <a:off x="1389751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3" name="椭圆 790"/>
            <p:cNvSpPr/>
            <p:nvPr/>
          </p:nvSpPr>
          <p:spPr>
            <a:xfrm>
              <a:off x="1726664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4" name="椭圆 791"/>
            <p:cNvSpPr/>
            <p:nvPr/>
          </p:nvSpPr>
          <p:spPr>
            <a:xfrm>
              <a:off x="2063577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椭圆 792"/>
            <p:cNvSpPr/>
            <p:nvPr/>
          </p:nvSpPr>
          <p:spPr>
            <a:xfrm>
              <a:off x="2400490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椭圆 793"/>
            <p:cNvSpPr/>
            <p:nvPr/>
          </p:nvSpPr>
          <p:spPr>
            <a:xfrm>
              <a:off x="2737401" y="1915727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椭圆 797"/>
            <p:cNvSpPr/>
            <p:nvPr/>
          </p:nvSpPr>
          <p:spPr>
            <a:xfrm>
              <a:off x="715926" y="222178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椭圆 798"/>
            <p:cNvSpPr/>
            <p:nvPr/>
          </p:nvSpPr>
          <p:spPr>
            <a:xfrm>
              <a:off x="1052839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椭圆 799"/>
            <p:cNvSpPr/>
            <p:nvPr/>
          </p:nvSpPr>
          <p:spPr>
            <a:xfrm>
              <a:off x="1389751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0" name="椭圆 800"/>
            <p:cNvSpPr/>
            <p:nvPr/>
          </p:nvSpPr>
          <p:spPr>
            <a:xfrm>
              <a:off x="1726664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椭圆 801"/>
            <p:cNvSpPr/>
            <p:nvPr/>
          </p:nvSpPr>
          <p:spPr>
            <a:xfrm>
              <a:off x="2063577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椭圆 802"/>
            <p:cNvSpPr/>
            <p:nvPr/>
          </p:nvSpPr>
          <p:spPr>
            <a:xfrm>
              <a:off x="2400490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椭圆 803"/>
            <p:cNvSpPr/>
            <p:nvPr/>
          </p:nvSpPr>
          <p:spPr>
            <a:xfrm>
              <a:off x="2737401" y="2221789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椭圆 807"/>
            <p:cNvSpPr/>
            <p:nvPr/>
          </p:nvSpPr>
          <p:spPr>
            <a:xfrm>
              <a:off x="715926" y="2527851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椭圆 808"/>
            <p:cNvSpPr/>
            <p:nvPr/>
          </p:nvSpPr>
          <p:spPr>
            <a:xfrm>
              <a:off x="1052839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椭圆 809"/>
            <p:cNvSpPr/>
            <p:nvPr/>
          </p:nvSpPr>
          <p:spPr>
            <a:xfrm>
              <a:off x="1389751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椭圆 810"/>
            <p:cNvSpPr/>
            <p:nvPr/>
          </p:nvSpPr>
          <p:spPr>
            <a:xfrm>
              <a:off x="1726664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椭圆 811"/>
            <p:cNvSpPr/>
            <p:nvPr/>
          </p:nvSpPr>
          <p:spPr>
            <a:xfrm>
              <a:off x="2063577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椭圆 812"/>
            <p:cNvSpPr/>
            <p:nvPr/>
          </p:nvSpPr>
          <p:spPr>
            <a:xfrm>
              <a:off x="2400490" y="2527851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椭圆 813"/>
            <p:cNvSpPr/>
            <p:nvPr/>
          </p:nvSpPr>
          <p:spPr>
            <a:xfrm>
              <a:off x="2737401" y="2527851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1" name="椭圆 817"/>
            <p:cNvSpPr/>
            <p:nvPr/>
          </p:nvSpPr>
          <p:spPr>
            <a:xfrm>
              <a:off x="715926" y="2833913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2" name="椭圆 818"/>
            <p:cNvSpPr/>
            <p:nvPr/>
          </p:nvSpPr>
          <p:spPr>
            <a:xfrm>
              <a:off x="1052839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3" name="椭圆 819"/>
            <p:cNvSpPr/>
            <p:nvPr/>
          </p:nvSpPr>
          <p:spPr>
            <a:xfrm>
              <a:off x="1389751" y="2833913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4" name="椭圆 820"/>
            <p:cNvSpPr/>
            <p:nvPr/>
          </p:nvSpPr>
          <p:spPr>
            <a:xfrm>
              <a:off x="1726664" y="2833913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5" name="椭圆 821"/>
            <p:cNvSpPr/>
            <p:nvPr/>
          </p:nvSpPr>
          <p:spPr>
            <a:xfrm>
              <a:off x="2063577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椭圆 822"/>
            <p:cNvSpPr/>
            <p:nvPr/>
          </p:nvSpPr>
          <p:spPr>
            <a:xfrm>
              <a:off x="2400490" y="2833913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椭圆 823"/>
            <p:cNvSpPr/>
            <p:nvPr/>
          </p:nvSpPr>
          <p:spPr>
            <a:xfrm>
              <a:off x="2737401" y="2833913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椭圆 827"/>
            <p:cNvSpPr/>
            <p:nvPr/>
          </p:nvSpPr>
          <p:spPr>
            <a:xfrm>
              <a:off x="715926" y="3139975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椭圆 828"/>
            <p:cNvSpPr/>
            <p:nvPr/>
          </p:nvSpPr>
          <p:spPr>
            <a:xfrm>
              <a:off x="1052839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椭圆 829"/>
            <p:cNvSpPr/>
            <p:nvPr/>
          </p:nvSpPr>
          <p:spPr>
            <a:xfrm>
              <a:off x="1389751" y="3139975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1" name="椭圆 830"/>
            <p:cNvSpPr/>
            <p:nvPr/>
          </p:nvSpPr>
          <p:spPr>
            <a:xfrm>
              <a:off x="1726664" y="3139975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椭圆 831"/>
            <p:cNvSpPr/>
            <p:nvPr/>
          </p:nvSpPr>
          <p:spPr>
            <a:xfrm>
              <a:off x="2063577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3" name="椭圆 832"/>
            <p:cNvSpPr/>
            <p:nvPr/>
          </p:nvSpPr>
          <p:spPr>
            <a:xfrm>
              <a:off x="2400490" y="3139975"/>
              <a:ext cx="251808" cy="2039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椭圆 833"/>
            <p:cNvSpPr/>
            <p:nvPr/>
          </p:nvSpPr>
          <p:spPr>
            <a:xfrm>
              <a:off x="2737401" y="3139975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椭圆 837"/>
            <p:cNvSpPr/>
            <p:nvPr/>
          </p:nvSpPr>
          <p:spPr>
            <a:xfrm>
              <a:off x="715926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6" name="椭圆 838"/>
            <p:cNvSpPr/>
            <p:nvPr/>
          </p:nvSpPr>
          <p:spPr>
            <a:xfrm>
              <a:off x="1052839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椭圆 839"/>
            <p:cNvSpPr/>
            <p:nvPr/>
          </p:nvSpPr>
          <p:spPr>
            <a:xfrm>
              <a:off x="1389751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椭圆 840"/>
            <p:cNvSpPr/>
            <p:nvPr/>
          </p:nvSpPr>
          <p:spPr>
            <a:xfrm>
              <a:off x="1726664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椭圆 841"/>
            <p:cNvSpPr/>
            <p:nvPr/>
          </p:nvSpPr>
          <p:spPr>
            <a:xfrm>
              <a:off x="2063577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0" name="椭圆 842"/>
            <p:cNvSpPr/>
            <p:nvPr/>
          </p:nvSpPr>
          <p:spPr>
            <a:xfrm>
              <a:off x="2400490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椭圆 843"/>
            <p:cNvSpPr/>
            <p:nvPr/>
          </p:nvSpPr>
          <p:spPr>
            <a:xfrm>
              <a:off x="2737401" y="3446037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椭圆 847"/>
            <p:cNvSpPr/>
            <p:nvPr/>
          </p:nvSpPr>
          <p:spPr>
            <a:xfrm>
              <a:off x="715926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3" name="椭圆 848"/>
            <p:cNvSpPr/>
            <p:nvPr/>
          </p:nvSpPr>
          <p:spPr>
            <a:xfrm>
              <a:off x="1052839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4" name="椭圆 849"/>
            <p:cNvSpPr/>
            <p:nvPr/>
          </p:nvSpPr>
          <p:spPr>
            <a:xfrm>
              <a:off x="1389751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椭圆 850"/>
            <p:cNvSpPr/>
            <p:nvPr/>
          </p:nvSpPr>
          <p:spPr>
            <a:xfrm>
              <a:off x="1726664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6" name="椭圆 851"/>
            <p:cNvSpPr/>
            <p:nvPr/>
          </p:nvSpPr>
          <p:spPr>
            <a:xfrm>
              <a:off x="2063577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7" name="椭圆 852"/>
            <p:cNvSpPr/>
            <p:nvPr/>
          </p:nvSpPr>
          <p:spPr>
            <a:xfrm>
              <a:off x="2400490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8" name="椭圆 853"/>
            <p:cNvSpPr/>
            <p:nvPr/>
          </p:nvSpPr>
          <p:spPr>
            <a:xfrm>
              <a:off x="2737401" y="3752099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9" name="椭圆 857"/>
            <p:cNvSpPr/>
            <p:nvPr/>
          </p:nvSpPr>
          <p:spPr>
            <a:xfrm>
              <a:off x="715926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0" name="椭圆 858"/>
            <p:cNvSpPr/>
            <p:nvPr/>
          </p:nvSpPr>
          <p:spPr>
            <a:xfrm>
              <a:off x="1052839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1" name="椭圆 859"/>
            <p:cNvSpPr/>
            <p:nvPr/>
          </p:nvSpPr>
          <p:spPr>
            <a:xfrm>
              <a:off x="1389751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2" name="椭圆 860"/>
            <p:cNvSpPr/>
            <p:nvPr/>
          </p:nvSpPr>
          <p:spPr>
            <a:xfrm>
              <a:off x="1726664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3" name="椭圆 861"/>
            <p:cNvSpPr/>
            <p:nvPr/>
          </p:nvSpPr>
          <p:spPr>
            <a:xfrm>
              <a:off x="2063577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4" name="椭圆 862"/>
            <p:cNvSpPr/>
            <p:nvPr/>
          </p:nvSpPr>
          <p:spPr>
            <a:xfrm>
              <a:off x="2400490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5" name="椭圆 863"/>
            <p:cNvSpPr/>
            <p:nvPr/>
          </p:nvSpPr>
          <p:spPr>
            <a:xfrm>
              <a:off x="2737401" y="4058160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6" name="椭圆 867"/>
            <p:cNvSpPr/>
            <p:nvPr/>
          </p:nvSpPr>
          <p:spPr>
            <a:xfrm>
              <a:off x="715926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7" name="椭圆 868"/>
            <p:cNvSpPr/>
            <p:nvPr/>
          </p:nvSpPr>
          <p:spPr>
            <a:xfrm>
              <a:off x="1052839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8" name="椭圆 869"/>
            <p:cNvSpPr/>
            <p:nvPr/>
          </p:nvSpPr>
          <p:spPr>
            <a:xfrm>
              <a:off x="1389751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9" name="椭圆 870"/>
            <p:cNvSpPr/>
            <p:nvPr/>
          </p:nvSpPr>
          <p:spPr>
            <a:xfrm>
              <a:off x="1726664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0" name="椭圆 871"/>
            <p:cNvSpPr/>
            <p:nvPr/>
          </p:nvSpPr>
          <p:spPr>
            <a:xfrm>
              <a:off x="2063577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1" name="椭圆 872"/>
            <p:cNvSpPr/>
            <p:nvPr/>
          </p:nvSpPr>
          <p:spPr>
            <a:xfrm>
              <a:off x="2400490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2" name="椭圆 873"/>
            <p:cNvSpPr/>
            <p:nvPr/>
          </p:nvSpPr>
          <p:spPr>
            <a:xfrm>
              <a:off x="2737401" y="4364222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3" name="椭圆 877"/>
            <p:cNvSpPr/>
            <p:nvPr/>
          </p:nvSpPr>
          <p:spPr>
            <a:xfrm>
              <a:off x="715926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4" name="椭圆 878"/>
            <p:cNvSpPr/>
            <p:nvPr/>
          </p:nvSpPr>
          <p:spPr>
            <a:xfrm>
              <a:off x="1052839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5" name="椭圆 879"/>
            <p:cNvSpPr/>
            <p:nvPr/>
          </p:nvSpPr>
          <p:spPr>
            <a:xfrm>
              <a:off x="1389751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6" name="椭圆 880"/>
            <p:cNvSpPr/>
            <p:nvPr/>
          </p:nvSpPr>
          <p:spPr>
            <a:xfrm>
              <a:off x="1726664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7" name="椭圆 881"/>
            <p:cNvSpPr/>
            <p:nvPr/>
          </p:nvSpPr>
          <p:spPr>
            <a:xfrm>
              <a:off x="2063577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8" name="椭圆 882"/>
            <p:cNvSpPr/>
            <p:nvPr/>
          </p:nvSpPr>
          <p:spPr>
            <a:xfrm>
              <a:off x="2400490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9" name="椭圆 883"/>
            <p:cNvSpPr/>
            <p:nvPr/>
          </p:nvSpPr>
          <p:spPr>
            <a:xfrm>
              <a:off x="2737401" y="4670284"/>
              <a:ext cx="251808" cy="2039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03167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rapezoid 3"/>
          <p:cNvSpPr/>
          <p:nvPr/>
        </p:nvSpPr>
        <p:spPr>
          <a:xfrm>
            <a:off x="1686768" y="3693616"/>
            <a:ext cx="8928993" cy="396025"/>
          </a:xfrm>
          <a:prstGeom prst="trapezoid">
            <a:avLst>
              <a:gd name="adj" fmla="val 116694"/>
            </a:avLst>
          </a:prstGeom>
          <a:solidFill>
            <a:schemeClr val="bg2">
              <a:lumMod val="90000"/>
            </a:schemeClr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31505" y="2519831"/>
            <a:ext cx="2346816" cy="1564544"/>
            <a:chOff x="1631504" y="2245515"/>
            <a:chExt cx="2346816" cy="1564544"/>
          </a:xfrm>
        </p:grpSpPr>
        <p:graphicFrame>
          <p:nvGraphicFramePr>
            <p:cNvPr id="6" name="Chart 5"/>
            <p:cNvGraphicFramePr/>
            <p:nvPr/>
          </p:nvGraphicFramePr>
          <p:xfrm>
            <a:off x="1631504" y="2245515"/>
            <a:ext cx="2346816" cy="15645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2454199" y="2825092"/>
              <a:ext cx="7056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7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9</a:t>
              </a:r>
              <a:r>
                <a:rPr kumimoji="0" lang="vi-V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898186" y="2519831"/>
            <a:ext cx="2346816" cy="1564544"/>
            <a:chOff x="3898185" y="2245515"/>
            <a:chExt cx="2346816" cy="1564544"/>
          </a:xfrm>
        </p:grpSpPr>
        <p:graphicFrame>
          <p:nvGraphicFramePr>
            <p:cNvPr id="9" name="Chart 8"/>
            <p:cNvGraphicFramePr/>
            <p:nvPr/>
          </p:nvGraphicFramePr>
          <p:xfrm>
            <a:off x="3898185" y="2245515"/>
            <a:ext cx="2346816" cy="15645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4752582" y="2820964"/>
              <a:ext cx="7056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3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9</a:t>
              </a:r>
              <a:r>
                <a:rPr kumimoji="0" lang="vi-V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96001" y="2519831"/>
            <a:ext cx="2346816" cy="1564544"/>
            <a:chOff x="6096000" y="2245515"/>
            <a:chExt cx="2346816" cy="1564544"/>
          </a:xfrm>
        </p:grpSpPr>
        <p:graphicFrame>
          <p:nvGraphicFramePr>
            <p:cNvPr id="12" name="Chart 11"/>
            <p:cNvGraphicFramePr/>
            <p:nvPr/>
          </p:nvGraphicFramePr>
          <p:xfrm>
            <a:off x="6096000" y="2245515"/>
            <a:ext cx="2346816" cy="15645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6949867" y="2820963"/>
              <a:ext cx="7280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50</a:t>
              </a:r>
              <a:r>
                <a:rPr kumimoji="0" lang="vi-V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4046" y="2519831"/>
            <a:ext cx="2346816" cy="1564544"/>
            <a:chOff x="8324045" y="2245515"/>
            <a:chExt cx="2346816" cy="1564544"/>
          </a:xfrm>
        </p:grpSpPr>
        <p:graphicFrame>
          <p:nvGraphicFramePr>
            <p:cNvPr id="15" name="Chart 14"/>
            <p:cNvGraphicFramePr/>
            <p:nvPr/>
          </p:nvGraphicFramePr>
          <p:xfrm>
            <a:off x="8324045" y="2245515"/>
            <a:ext cx="2346816" cy="15645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" name="TextBox 15"/>
            <p:cNvSpPr txBox="1"/>
            <p:nvPr/>
          </p:nvSpPr>
          <p:spPr>
            <a:xfrm>
              <a:off x="9169593" y="2820962"/>
              <a:ext cx="7056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22</a:t>
              </a:r>
              <a:r>
                <a:rPr kumimoji="0" lang="vi-V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%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1991411" y="4146801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CABA1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Graphic Design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453622" y="4146801"/>
            <a:ext cx="1303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38273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Web Design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603201" y="4146801"/>
            <a:ext cx="1421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02C1C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E-Commerce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821742" y="4146801"/>
            <a:ext cx="1401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01D12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Social Media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800100" y="5086990"/>
            <a:ext cx="10553701" cy="1130031"/>
            <a:chOff x="800099" y="4812674"/>
            <a:chExt cx="10553701" cy="1130031"/>
          </a:xfrm>
        </p:grpSpPr>
        <p:sp>
          <p:nvSpPr>
            <p:cNvPr id="22" name="Rectangle 21"/>
            <p:cNvSpPr/>
            <p:nvPr/>
          </p:nvSpPr>
          <p:spPr>
            <a:xfrm>
              <a:off x="1702604" y="4812674"/>
              <a:ext cx="3004890" cy="369332"/>
            </a:xfrm>
            <a:prstGeom prst="rect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A title about contents</a:t>
              </a:r>
              <a:r>
                <a: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...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00099" y="4812674"/>
              <a:ext cx="831405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698577" y="5204041"/>
              <a:ext cx="965522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</a:t>
              </a:r>
              <a:r>
                <a:rPr kumimoji="0" lang="en-US" sz="1400" b="1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1400" b="1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US" sz="1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1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US" sz="1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1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US" sz="1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endParaRPr kumimoji="0" lang="vi-VN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Vestibulum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nisi, ac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scelerisque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nulla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malesuada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id.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Nunc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consequat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a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urna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at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aliquam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Curabitur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a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est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aliquam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bibendum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eros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quis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fringilla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lacus.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Curabitur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mattis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lorem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metus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sit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laoreet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dolor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ultrices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sed. Integer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iaculis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dignissim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lacus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94355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3" name="Shape 3813"/>
          <p:cNvGrpSpPr/>
          <p:nvPr/>
        </p:nvGrpSpPr>
        <p:grpSpPr>
          <a:xfrm>
            <a:off x="863516" y="2138336"/>
            <a:ext cx="4096496" cy="3694023"/>
            <a:chOff x="2859285" y="1513840"/>
            <a:chExt cx="3425429" cy="3088888"/>
          </a:xfrm>
        </p:grpSpPr>
        <p:grpSp>
          <p:nvGrpSpPr>
            <p:cNvPr id="3814" name="Shape 3814"/>
            <p:cNvGrpSpPr/>
            <p:nvPr/>
          </p:nvGrpSpPr>
          <p:grpSpPr>
            <a:xfrm rot="10800000">
              <a:off x="2859285" y="1684739"/>
              <a:ext cx="3425429" cy="1584722"/>
              <a:chOff x="3814762" y="4014787"/>
              <a:chExt cx="4567237" cy="2112962"/>
            </a:xfrm>
          </p:grpSpPr>
          <p:sp>
            <p:nvSpPr>
              <p:cNvPr id="3815" name="Shape 3815"/>
              <p:cNvSpPr/>
              <p:nvPr/>
            </p:nvSpPr>
            <p:spPr>
              <a:xfrm>
                <a:off x="4648201" y="4845050"/>
                <a:ext cx="1450975" cy="1282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lnTo>
                      <a:pt x="119737" y="64455"/>
                    </a:lnTo>
                    <a:lnTo>
                      <a:pt x="0" y="120000"/>
                    </a:lnTo>
                    <a:lnTo>
                      <a:pt x="0" y="55544"/>
                    </a:lnTo>
                    <a:lnTo>
                      <a:pt x="120000" y="0"/>
                    </a:lnTo>
                    <a:close/>
                  </a:path>
                </a:pathLst>
              </a:custGeom>
              <a:solidFill>
                <a:srgbClr val="93D1C5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16" name="Shape 3816"/>
              <p:cNvSpPr/>
              <p:nvPr/>
            </p:nvSpPr>
            <p:spPr>
              <a:xfrm>
                <a:off x="4024312" y="4845050"/>
                <a:ext cx="623887" cy="1282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1927" y="34838"/>
                    </a:moveTo>
                    <a:cubicBezTo>
                      <a:pt x="39036" y="33782"/>
                      <a:pt x="36144" y="32375"/>
                      <a:pt x="33975" y="31319"/>
                    </a:cubicBezTo>
                    <a:cubicBezTo>
                      <a:pt x="27469" y="28504"/>
                      <a:pt x="21686" y="25337"/>
                      <a:pt x="16626" y="22521"/>
                    </a:cubicBezTo>
                    <a:cubicBezTo>
                      <a:pt x="5783" y="15131"/>
                      <a:pt x="0" y="739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4398"/>
                      <a:pt x="0" y="64398"/>
                      <a:pt x="0" y="64398"/>
                    </a:cubicBezTo>
                    <a:cubicBezTo>
                      <a:pt x="0" y="84457"/>
                      <a:pt x="39759" y="104868"/>
                      <a:pt x="119999" y="119999"/>
                    </a:cubicBezTo>
                    <a:cubicBezTo>
                      <a:pt x="119999" y="55601"/>
                      <a:pt x="119999" y="55601"/>
                      <a:pt x="119999" y="55601"/>
                    </a:cubicBezTo>
                    <a:cubicBezTo>
                      <a:pt x="87469" y="49266"/>
                      <a:pt x="61445" y="42228"/>
                      <a:pt x="41927" y="3483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98779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17" name="Shape 3817"/>
              <p:cNvSpPr/>
              <p:nvPr/>
            </p:nvSpPr>
            <p:spPr>
              <a:xfrm>
                <a:off x="3814762" y="4014787"/>
                <a:ext cx="4567237" cy="14239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9061" y="21213"/>
                    </a:moveTo>
                    <a:cubicBezTo>
                      <a:pt x="88395" y="7282"/>
                      <a:pt x="74172" y="0"/>
                      <a:pt x="60049" y="0"/>
                    </a:cubicBezTo>
                    <a:cubicBezTo>
                      <a:pt x="60049" y="0"/>
                      <a:pt x="60049" y="0"/>
                      <a:pt x="60049" y="0"/>
                    </a:cubicBezTo>
                    <a:cubicBezTo>
                      <a:pt x="60049" y="0"/>
                      <a:pt x="60049" y="0"/>
                      <a:pt x="60049" y="0"/>
                    </a:cubicBezTo>
                    <a:cubicBezTo>
                      <a:pt x="60049" y="0"/>
                      <a:pt x="60049" y="0"/>
                      <a:pt x="60049" y="0"/>
                    </a:cubicBezTo>
                    <a:cubicBezTo>
                      <a:pt x="60049" y="0"/>
                      <a:pt x="60049" y="0"/>
                      <a:pt x="60049" y="0"/>
                    </a:cubicBezTo>
                    <a:cubicBezTo>
                      <a:pt x="45827" y="0"/>
                      <a:pt x="31703" y="7282"/>
                      <a:pt x="21037" y="21213"/>
                    </a:cubicBezTo>
                    <a:cubicBezTo>
                      <a:pt x="0" y="48759"/>
                      <a:pt x="395" y="92770"/>
                      <a:pt x="21925" y="120000"/>
                    </a:cubicBezTo>
                    <a:cubicBezTo>
                      <a:pt x="60049" y="69973"/>
                      <a:pt x="60049" y="69973"/>
                      <a:pt x="60049" y="69973"/>
                    </a:cubicBezTo>
                    <a:cubicBezTo>
                      <a:pt x="60049" y="69973"/>
                      <a:pt x="60049" y="69973"/>
                      <a:pt x="60049" y="69973"/>
                    </a:cubicBezTo>
                    <a:cubicBezTo>
                      <a:pt x="60049" y="69973"/>
                      <a:pt x="60049" y="69973"/>
                      <a:pt x="60049" y="69973"/>
                    </a:cubicBezTo>
                    <a:cubicBezTo>
                      <a:pt x="60049" y="69973"/>
                      <a:pt x="60049" y="69973"/>
                      <a:pt x="60049" y="69973"/>
                    </a:cubicBezTo>
                    <a:cubicBezTo>
                      <a:pt x="60049" y="69973"/>
                      <a:pt x="60049" y="69973"/>
                      <a:pt x="60049" y="69973"/>
                    </a:cubicBezTo>
                    <a:cubicBezTo>
                      <a:pt x="98172" y="120000"/>
                      <a:pt x="98172" y="120000"/>
                      <a:pt x="98172" y="120000"/>
                    </a:cubicBezTo>
                    <a:cubicBezTo>
                      <a:pt x="119604" y="92770"/>
                      <a:pt x="120000" y="48759"/>
                      <a:pt x="99061" y="212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18" name="Shape 3818"/>
              <p:cNvSpPr/>
              <p:nvPr/>
            </p:nvSpPr>
            <p:spPr>
              <a:xfrm>
                <a:off x="6099176" y="4845050"/>
                <a:ext cx="1450975" cy="1282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0" y="64455"/>
                    </a:lnTo>
                    <a:lnTo>
                      <a:pt x="120000" y="120000"/>
                    </a:lnTo>
                    <a:lnTo>
                      <a:pt x="120000" y="5554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398779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19" name="Shape 3819"/>
              <p:cNvSpPr/>
              <p:nvPr/>
            </p:nvSpPr>
            <p:spPr>
              <a:xfrm>
                <a:off x="7550150" y="4845050"/>
                <a:ext cx="623887" cy="1282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7349" y="34838"/>
                    </a:moveTo>
                    <a:cubicBezTo>
                      <a:pt x="80240" y="33782"/>
                      <a:pt x="83132" y="32375"/>
                      <a:pt x="86024" y="31319"/>
                    </a:cubicBezTo>
                    <a:cubicBezTo>
                      <a:pt x="92530" y="28504"/>
                      <a:pt x="98313" y="25337"/>
                      <a:pt x="102650" y="22521"/>
                    </a:cubicBezTo>
                    <a:cubicBezTo>
                      <a:pt x="114216" y="15131"/>
                      <a:pt x="119999" y="7390"/>
                      <a:pt x="119999" y="0"/>
                    </a:cubicBezTo>
                    <a:cubicBezTo>
                      <a:pt x="119999" y="0"/>
                      <a:pt x="119999" y="0"/>
                      <a:pt x="119999" y="0"/>
                    </a:cubicBezTo>
                    <a:cubicBezTo>
                      <a:pt x="119999" y="0"/>
                      <a:pt x="119999" y="0"/>
                      <a:pt x="119999" y="0"/>
                    </a:cubicBezTo>
                    <a:cubicBezTo>
                      <a:pt x="119999" y="64398"/>
                      <a:pt x="119999" y="64398"/>
                      <a:pt x="119999" y="64398"/>
                    </a:cubicBezTo>
                    <a:cubicBezTo>
                      <a:pt x="119999" y="84457"/>
                      <a:pt x="79518" y="104868"/>
                      <a:pt x="0" y="119999"/>
                    </a:cubicBezTo>
                    <a:cubicBezTo>
                      <a:pt x="0" y="55601"/>
                      <a:pt x="0" y="55601"/>
                      <a:pt x="0" y="55601"/>
                    </a:cubicBezTo>
                    <a:cubicBezTo>
                      <a:pt x="32530" y="49266"/>
                      <a:pt x="57831" y="42228"/>
                      <a:pt x="77349" y="34838"/>
                    </a:cubicBezTo>
                    <a:close/>
                  </a:path>
                </a:pathLst>
              </a:custGeom>
              <a:solidFill>
                <a:srgbClr val="93D1C5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20" name="Shape 3820"/>
            <p:cNvGrpSpPr/>
            <p:nvPr/>
          </p:nvGrpSpPr>
          <p:grpSpPr>
            <a:xfrm rot="10800000">
              <a:off x="3195050" y="2336008"/>
              <a:ext cx="2753915" cy="1373981"/>
              <a:chOff x="4262437" y="3427412"/>
              <a:chExt cx="3671887" cy="1831974"/>
            </a:xfrm>
          </p:grpSpPr>
          <p:sp>
            <p:nvSpPr>
              <p:cNvPr id="3821" name="Shape 3821"/>
              <p:cNvSpPr/>
              <p:nvPr/>
            </p:nvSpPr>
            <p:spPr>
              <a:xfrm>
                <a:off x="4930776" y="4092575"/>
                <a:ext cx="1168400" cy="11668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lnTo>
                      <a:pt x="119673" y="70857"/>
                    </a:lnTo>
                    <a:lnTo>
                      <a:pt x="0" y="120000"/>
                    </a:lnTo>
                    <a:lnTo>
                      <a:pt x="0" y="49142"/>
                    </a:lnTo>
                    <a:lnTo>
                      <a:pt x="120000" y="0"/>
                    </a:lnTo>
                    <a:close/>
                  </a:path>
                </a:pathLst>
              </a:custGeom>
              <a:solidFill>
                <a:srgbClr val="A0D9B9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2" name="Shape 3822"/>
              <p:cNvSpPr/>
              <p:nvPr/>
            </p:nvSpPr>
            <p:spPr>
              <a:xfrm>
                <a:off x="4430712" y="4092575"/>
                <a:ext cx="500063" cy="11668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49161"/>
                    </a:move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39699" y="106451"/>
                      <a:pt x="0" y="88645"/>
                      <a:pt x="0" y="708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806"/>
                      <a:pt x="39699" y="35612"/>
                      <a:pt x="120000" y="49161"/>
                    </a:cubicBezTo>
                  </a:path>
                </a:pathLst>
              </a:custGeom>
              <a:gradFill>
                <a:gsLst>
                  <a:gs pos="0">
                    <a:srgbClr val="3E9B66"/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3" name="Shape 3823"/>
              <p:cNvSpPr/>
              <p:nvPr/>
            </p:nvSpPr>
            <p:spPr>
              <a:xfrm>
                <a:off x="4262437" y="3427412"/>
                <a:ext cx="3671887" cy="1143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8996" y="20921"/>
                    </a:moveTo>
                    <a:cubicBezTo>
                      <a:pt x="88311" y="6710"/>
                      <a:pt x="74186" y="0"/>
                      <a:pt x="60061" y="0"/>
                    </a:cubicBezTo>
                    <a:cubicBezTo>
                      <a:pt x="60061" y="0"/>
                      <a:pt x="60061" y="0"/>
                      <a:pt x="60061" y="0"/>
                    </a:cubicBezTo>
                    <a:cubicBezTo>
                      <a:pt x="60061" y="0"/>
                      <a:pt x="60061" y="0"/>
                      <a:pt x="60061" y="0"/>
                    </a:cubicBezTo>
                    <a:cubicBezTo>
                      <a:pt x="60061" y="0"/>
                      <a:pt x="60061" y="0"/>
                      <a:pt x="60061" y="0"/>
                    </a:cubicBezTo>
                    <a:cubicBezTo>
                      <a:pt x="60061" y="0"/>
                      <a:pt x="60061" y="0"/>
                      <a:pt x="60061" y="0"/>
                    </a:cubicBezTo>
                    <a:cubicBezTo>
                      <a:pt x="45813" y="0"/>
                      <a:pt x="31688" y="6710"/>
                      <a:pt x="21003" y="20921"/>
                    </a:cubicBezTo>
                    <a:cubicBezTo>
                      <a:pt x="0" y="48552"/>
                      <a:pt x="368" y="92763"/>
                      <a:pt x="21862" y="120000"/>
                    </a:cubicBezTo>
                    <a:cubicBezTo>
                      <a:pt x="60061" y="69868"/>
                      <a:pt x="60061" y="69868"/>
                      <a:pt x="60061" y="69868"/>
                    </a:cubicBezTo>
                    <a:cubicBezTo>
                      <a:pt x="60061" y="69868"/>
                      <a:pt x="60061" y="69868"/>
                      <a:pt x="60061" y="69868"/>
                    </a:cubicBezTo>
                    <a:cubicBezTo>
                      <a:pt x="60061" y="69868"/>
                      <a:pt x="60061" y="69868"/>
                      <a:pt x="60061" y="69868"/>
                    </a:cubicBezTo>
                    <a:cubicBezTo>
                      <a:pt x="60061" y="69868"/>
                      <a:pt x="60061" y="69868"/>
                      <a:pt x="60061" y="69868"/>
                    </a:cubicBezTo>
                    <a:cubicBezTo>
                      <a:pt x="60061" y="69868"/>
                      <a:pt x="60061" y="69868"/>
                      <a:pt x="60061" y="69868"/>
                    </a:cubicBezTo>
                    <a:cubicBezTo>
                      <a:pt x="98137" y="120000"/>
                      <a:pt x="98137" y="120000"/>
                      <a:pt x="98137" y="120000"/>
                    </a:cubicBezTo>
                    <a:cubicBezTo>
                      <a:pt x="119631" y="92763"/>
                      <a:pt x="120000" y="48552"/>
                      <a:pt x="98996" y="209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4" name="Shape 3824"/>
              <p:cNvSpPr/>
              <p:nvPr/>
            </p:nvSpPr>
            <p:spPr>
              <a:xfrm>
                <a:off x="6099176" y="4092575"/>
                <a:ext cx="1165224" cy="11668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0" y="70857"/>
                    </a:lnTo>
                    <a:lnTo>
                      <a:pt x="120000" y="120000"/>
                    </a:lnTo>
                    <a:lnTo>
                      <a:pt x="120000" y="4914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3E9B66"/>
                  </a:gs>
                  <a:gs pos="100000">
                    <a:schemeClr val="accent4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5" name="Shape 3825"/>
              <p:cNvSpPr/>
              <p:nvPr/>
            </p:nvSpPr>
            <p:spPr>
              <a:xfrm>
                <a:off x="7264400" y="4092575"/>
                <a:ext cx="504824" cy="116681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49161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79701" y="106451"/>
                      <a:pt x="120000" y="88645"/>
                      <a:pt x="120000" y="70838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20000" y="17806"/>
                      <a:pt x="79701" y="35612"/>
                      <a:pt x="0" y="49161"/>
                    </a:cubicBezTo>
                  </a:path>
                </a:pathLst>
              </a:custGeom>
              <a:solidFill>
                <a:srgbClr val="A0D9B9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26" name="Shape 3826"/>
            <p:cNvGrpSpPr/>
            <p:nvPr/>
          </p:nvGrpSpPr>
          <p:grpSpPr>
            <a:xfrm rot="10800000">
              <a:off x="3530798" y="2988473"/>
              <a:ext cx="2083595" cy="1164430"/>
              <a:chOff x="4708526" y="2836863"/>
              <a:chExt cx="2778124" cy="1552573"/>
            </a:xfrm>
          </p:grpSpPr>
          <p:sp>
            <p:nvSpPr>
              <p:cNvPr id="3827" name="Shape 3827"/>
              <p:cNvSpPr/>
              <p:nvPr/>
            </p:nvSpPr>
            <p:spPr>
              <a:xfrm>
                <a:off x="5216526" y="3340100"/>
                <a:ext cx="882649" cy="10493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lnTo>
                      <a:pt x="119568" y="78789"/>
                    </a:lnTo>
                    <a:lnTo>
                      <a:pt x="0" y="120000"/>
                    </a:lnTo>
                    <a:lnTo>
                      <a:pt x="0" y="41391"/>
                    </a:lnTo>
                    <a:lnTo>
                      <a:pt x="120000" y="0"/>
                    </a:lnTo>
                    <a:close/>
                  </a:path>
                </a:pathLst>
              </a:custGeom>
              <a:solidFill>
                <a:srgbClr val="ADE0AA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8" name="Shape 3828"/>
              <p:cNvSpPr/>
              <p:nvPr/>
            </p:nvSpPr>
            <p:spPr>
              <a:xfrm>
                <a:off x="4837112" y="3340100"/>
                <a:ext cx="379412" cy="10493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41290"/>
                    </a:move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39207" y="108817"/>
                      <a:pt x="0" y="93763"/>
                      <a:pt x="0" y="7870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53"/>
                      <a:pt x="40396" y="30107"/>
                      <a:pt x="120000" y="41290"/>
                    </a:cubicBezTo>
                  </a:path>
                </a:pathLst>
              </a:custGeom>
              <a:gradFill>
                <a:gsLst>
                  <a:gs pos="0">
                    <a:srgbClr val="46AF40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9" name="Shape 3829"/>
              <p:cNvSpPr/>
              <p:nvPr/>
            </p:nvSpPr>
            <p:spPr>
              <a:xfrm>
                <a:off x="4708526" y="2836863"/>
                <a:ext cx="2778124" cy="8651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9052" y="20869"/>
                    </a:moveTo>
                    <a:cubicBezTo>
                      <a:pt x="88335" y="6782"/>
                      <a:pt x="74208" y="0"/>
                      <a:pt x="60081" y="0"/>
                    </a:cubicBezTo>
                    <a:cubicBezTo>
                      <a:pt x="60081" y="0"/>
                      <a:pt x="60081" y="0"/>
                      <a:pt x="60081" y="0"/>
                    </a:cubicBezTo>
                    <a:cubicBezTo>
                      <a:pt x="60081" y="0"/>
                      <a:pt x="60081" y="0"/>
                      <a:pt x="60081" y="0"/>
                    </a:cubicBezTo>
                    <a:cubicBezTo>
                      <a:pt x="60081" y="0"/>
                      <a:pt x="60081" y="0"/>
                      <a:pt x="60081" y="0"/>
                    </a:cubicBezTo>
                    <a:cubicBezTo>
                      <a:pt x="60081" y="0"/>
                      <a:pt x="60081" y="0"/>
                      <a:pt x="60081" y="0"/>
                    </a:cubicBezTo>
                    <a:cubicBezTo>
                      <a:pt x="45791" y="0"/>
                      <a:pt x="31664" y="6782"/>
                      <a:pt x="20947" y="20869"/>
                    </a:cubicBezTo>
                    <a:cubicBezTo>
                      <a:pt x="0" y="48521"/>
                      <a:pt x="324" y="92869"/>
                      <a:pt x="21921" y="120000"/>
                    </a:cubicBezTo>
                    <a:cubicBezTo>
                      <a:pt x="60081" y="69913"/>
                      <a:pt x="60081" y="69913"/>
                      <a:pt x="60081" y="69913"/>
                    </a:cubicBezTo>
                    <a:cubicBezTo>
                      <a:pt x="60081" y="69913"/>
                      <a:pt x="60081" y="69913"/>
                      <a:pt x="60081" y="69913"/>
                    </a:cubicBezTo>
                    <a:cubicBezTo>
                      <a:pt x="60081" y="69913"/>
                      <a:pt x="60081" y="69913"/>
                      <a:pt x="60081" y="69913"/>
                    </a:cubicBezTo>
                    <a:cubicBezTo>
                      <a:pt x="60081" y="69913"/>
                      <a:pt x="60081" y="69913"/>
                      <a:pt x="60081" y="69913"/>
                    </a:cubicBezTo>
                    <a:cubicBezTo>
                      <a:pt x="60081" y="69913"/>
                      <a:pt x="60081" y="69913"/>
                      <a:pt x="60081" y="69913"/>
                    </a:cubicBezTo>
                    <a:cubicBezTo>
                      <a:pt x="98240" y="120000"/>
                      <a:pt x="98240" y="120000"/>
                      <a:pt x="98240" y="120000"/>
                    </a:cubicBezTo>
                    <a:cubicBezTo>
                      <a:pt x="119675" y="92869"/>
                      <a:pt x="120000" y="48521"/>
                      <a:pt x="99052" y="208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0" name="Shape 3830"/>
              <p:cNvSpPr/>
              <p:nvPr/>
            </p:nvSpPr>
            <p:spPr>
              <a:xfrm>
                <a:off x="6099176" y="3340100"/>
                <a:ext cx="884238" cy="10493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0" y="78789"/>
                    </a:lnTo>
                    <a:lnTo>
                      <a:pt x="120000" y="120000"/>
                    </a:lnTo>
                    <a:lnTo>
                      <a:pt x="120000" y="4139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46AF40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1" name="Shape 3831"/>
              <p:cNvSpPr/>
              <p:nvPr/>
            </p:nvSpPr>
            <p:spPr>
              <a:xfrm>
                <a:off x="6983413" y="3340100"/>
                <a:ext cx="379412" cy="10493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4129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79603" y="108817"/>
                      <a:pt x="120000" y="93763"/>
                      <a:pt x="120000" y="78709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20000" y="15053"/>
                      <a:pt x="79603" y="30107"/>
                      <a:pt x="0" y="41290"/>
                    </a:cubicBezTo>
                  </a:path>
                </a:pathLst>
              </a:custGeom>
              <a:solidFill>
                <a:srgbClr val="ADE0AA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32" name="Shape 3832"/>
            <p:cNvGrpSpPr/>
            <p:nvPr/>
          </p:nvGrpSpPr>
          <p:grpSpPr>
            <a:xfrm rot="10800000">
              <a:off x="3862985" y="3639744"/>
              <a:ext cx="1415654" cy="956072"/>
              <a:chOff x="5156201" y="2246313"/>
              <a:chExt cx="1887538" cy="1274761"/>
            </a:xfrm>
          </p:grpSpPr>
          <p:sp>
            <p:nvSpPr>
              <p:cNvPr id="3833" name="Shape 3833"/>
              <p:cNvSpPr/>
              <p:nvPr/>
            </p:nvSpPr>
            <p:spPr>
              <a:xfrm>
                <a:off x="5499101" y="2589213"/>
                <a:ext cx="600075" cy="93186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lnTo>
                      <a:pt x="119365" y="88517"/>
                    </a:lnTo>
                    <a:lnTo>
                      <a:pt x="0" y="120000"/>
                    </a:lnTo>
                    <a:lnTo>
                      <a:pt x="0" y="31482"/>
                    </a:lnTo>
                    <a:lnTo>
                      <a:pt x="120000" y="0"/>
                    </a:lnTo>
                    <a:close/>
                  </a:path>
                </a:pathLst>
              </a:custGeom>
              <a:solidFill>
                <a:srgbClr val="BAE79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4" name="Shape 3834"/>
              <p:cNvSpPr/>
              <p:nvPr/>
            </p:nvSpPr>
            <p:spPr>
              <a:xfrm>
                <a:off x="5243512" y="2589213"/>
                <a:ext cx="255588" cy="93186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31451"/>
                    </a:move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40588" y="111774"/>
                      <a:pt x="0" y="100161"/>
                      <a:pt x="0" y="885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612"/>
                      <a:pt x="40588" y="22741"/>
                      <a:pt x="120000" y="31451"/>
                    </a:cubicBezTo>
                  </a:path>
                </a:pathLst>
              </a:custGeom>
              <a:gradFill>
                <a:gsLst>
                  <a:gs pos="0">
                    <a:srgbClr val="65BA2C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5" name="Shape 3835"/>
              <p:cNvSpPr/>
              <p:nvPr/>
            </p:nvSpPr>
            <p:spPr>
              <a:xfrm>
                <a:off x="6099176" y="2589213"/>
                <a:ext cx="598488" cy="93186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0" y="88517"/>
                    </a:lnTo>
                    <a:lnTo>
                      <a:pt x="120000" y="120000"/>
                    </a:lnTo>
                    <a:lnTo>
                      <a:pt x="120000" y="3148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65BA2C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6" name="Shape 3836"/>
              <p:cNvSpPr/>
              <p:nvPr/>
            </p:nvSpPr>
            <p:spPr>
              <a:xfrm>
                <a:off x="6697663" y="2589213"/>
                <a:ext cx="258763" cy="93186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31451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80000" y="111774"/>
                      <a:pt x="120000" y="100161"/>
                      <a:pt x="120000" y="88548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20000" y="11612"/>
                      <a:pt x="80000" y="22741"/>
                      <a:pt x="0" y="31451"/>
                    </a:cubicBezTo>
                  </a:path>
                </a:pathLst>
              </a:custGeom>
              <a:solidFill>
                <a:srgbClr val="BAE79C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7" name="Shape 3837"/>
              <p:cNvSpPr/>
              <p:nvPr/>
            </p:nvSpPr>
            <p:spPr>
              <a:xfrm>
                <a:off x="5156201" y="2246313"/>
                <a:ext cx="1887538" cy="5873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8964" y="20769"/>
                    </a:moveTo>
                    <a:cubicBezTo>
                      <a:pt x="88207" y="6923"/>
                      <a:pt x="74103" y="0"/>
                      <a:pt x="60000" y="0"/>
                    </a:cubicBezTo>
                    <a:cubicBezTo>
                      <a:pt x="60000" y="0"/>
                      <a:pt x="60000" y="0"/>
                      <a:pt x="60000" y="0"/>
                    </a:cubicBezTo>
                    <a:cubicBezTo>
                      <a:pt x="60000" y="0"/>
                      <a:pt x="60000" y="0"/>
                      <a:pt x="60000" y="0"/>
                    </a:cubicBezTo>
                    <a:cubicBezTo>
                      <a:pt x="60000" y="0"/>
                      <a:pt x="60000" y="0"/>
                      <a:pt x="60000" y="0"/>
                    </a:cubicBezTo>
                    <a:cubicBezTo>
                      <a:pt x="60000" y="0"/>
                      <a:pt x="60000" y="0"/>
                      <a:pt x="60000" y="0"/>
                    </a:cubicBezTo>
                    <a:cubicBezTo>
                      <a:pt x="45657" y="0"/>
                      <a:pt x="31553" y="6923"/>
                      <a:pt x="21035" y="20769"/>
                    </a:cubicBezTo>
                    <a:cubicBezTo>
                      <a:pt x="0" y="48461"/>
                      <a:pt x="239" y="93076"/>
                      <a:pt x="21752" y="120000"/>
                    </a:cubicBezTo>
                    <a:cubicBezTo>
                      <a:pt x="60000" y="70000"/>
                      <a:pt x="60000" y="70000"/>
                      <a:pt x="60000" y="70000"/>
                    </a:cubicBezTo>
                    <a:cubicBezTo>
                      <a:pt x="60000" y="70000"/>
                      <a:pt x="60000" y="70000"/>
                      <a:pt x="60000" y="70000"/>
                    </a:cubicBezTo>
                    <a:cubicBezTo>
                      <a:pt x="60000" y="70000"/>
                      <a:pt x="60000" y="70000"/>
                      <a:pt x="60000" y="70000"/>
                    </a:cubicBezTo>
                    <a:cubicBezTo>
                      <a:pt x="60000" y="70000"/>
                      <a:pt x="60000" y="70000"/>
                      <a:pt x="60000" y="70000"/>
                    </a:cubicBezTo>
                    <a:cubicBezTo>
                      <a:pt x="60000" y="70000"/>
                      <a:pt x="60000" y="70000"/>
                      <a:pt x="60000" y="70000"/>
                    </a:cubicBezTo>
                    <a:cubicBezTo>
                      <a:pt x="98007" y="120000"/>
                      <a:pt x="98007" y="120000"/>
                      <a:pt x="98007" y="120000"/>
                    </a:cubicBezTo>
                    <a:cubicBezTo>
                      <a:pt x="119521" y="93076"/>
                      <a:pt x="120000" y="48461"/>
                      <a:pt x="98964" y="207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68575" tIns="34275" rIns="68575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38" name="Shape 3838"/>
            <p:cNvGrpSpPr/>
            <p:nvPr/>
          </p:nvGrpSpPr>
          <p:grpSpPr>
            <a:xfrm>
              <a:off x="4361971" y="1513840"/>
              <a:ext cx="416469" cy="3088888"/>
              <a:chOff x="4361971" y="1513840"/>
              <a:chExt cx="416469" cy="3088888"/>
            </a:xfrm>
          </p:grpSpPr>
          <p:sp>
            <p:nvSpPr>
              <p:cNvPr id="3839" name="Shape 3839"/>
              <p:cNvSpPr/>
              <p:nvPr/>
            </p:nvSpPr>
            <p:spPr>
              <a:xfrm>
                <a:off x="4560607" y="1513840"/>
                <a:ext cx="217832" cy="30888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0"/>
                    </a:lnTo>
                    <a:lnTo>
                      <a:pt x="5287" y="120000"/>
                    </a:lnTo>
                    <a:lnTo>
                      <a:pt x="0" y="1144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40" name="Shape 3840"/>
              <p:cNvSpPr/>
              <p:nvPr/>
            </p:nvSpPr>
            <p:spPr>
              <a:xfrm>
                <a:off x="4361971" y="1513840"/>
                <a:ext cx="198635" cy="294651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19999" y="0"/>
                    </a:lnTo>
                    <a:lnTo>
                      <a:pt x="119999" y="120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7E89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841" name="Shape 3841"/>
          <p:cNvSpPr txBox="1"/>
          <p:nvPr/>
        </p:nvSpPr>
        <p:spPr>
          <a:xfrm>
            <a:off x="6602764" y="2171893"/>
            <a:ext cx="4988806" cy="8679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8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3842" name="Shape 3842"/>
          <p:cNvSpPr/>
          <p:nvPr/>
        </p:nvSpPr>
        <p:spPr>
          <a:xfrm>
            <a:off x="6602767" y="3132001"/>
            <a:ext cx="4864539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offal, narwhal tilde etsy four loko selvage normcore messenger bag put a bird on it heirloom gastropub.</a:t>
            </a:r>
          </a:p>
        </p:txBody>
      </p:sp>
      <p:grpSp>
        <p:nvGrpSpPr>
          <p:cNvPr id="3843" name="Shape 3843"/>
          <p:cNvGrpSpPr/>
          <p:nvPr/>
        </p:nvGrpSpPr>
        <p:grpSpPr>
          <a:xfrm>
            <a:off x="6688999" y="4453466"/>
            <a:ext cx="276224" cy="276224"/>
            <a:chOff x="1460005" y="1642202"/>
            <a:chExt cx="479425" cy="479425"/>
          </a:xfrm>
        </p:grpSpPr>
        <p:sp>
          <p:nvSpPr>
            <p:cNvPr id="3844" name="Shape 3844"/>
            <p:cNvSpPr/>
            <p:nvPr/>
          </p:nvSpPr>
          <p:spPr>
            <a:xfrm>
              <a:off x="1460005" y="1642202"/>
              <a:ext cx="479425" cy="479425"/>
            </a:xfrm>
            <a:prstGeom prst="ellipse">
              <a:avLst/>
            </a:pr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5" name="Shape 3845"/>
            <p:cNvSpPr/>
            <p:nvPr/>
          </p:nvSpPr>
          <p:spPr>
            <a:xfrm>
              <a:off x="1575894" y="1799366"/>
              <a:ext cx="247649" cy="1651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51923"/>
                  </a:moveTo>
                  <a:lnTo>
                    <a:pt x="46153" y="120000"/>
                  </a:lnTo>
                  <a:lnTo>
                    <a:pt x="120000" y="0"/>
                  </a:lnTo>
                </a:path>
              </a:pathLst>
            </a:cu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46" name="Shape 3846"/>
          <p:cNvGrpSpPr/>
          <p:nvPr/>
        </p:nvGrpSpPr>
        <p:grpSpPr>
          <a:xfrm>
            <a:off x="6688999" y="4907000"/>
            <a:ext cx="276224" cy="276224"/>
            <a:chOff x="1460005" y="1642202"/>
            <a:chExt cx="479425" cy="479425"/>
          </a:xfrm>
        </p:grpSpPr>
        <p:sp>
          <p:nvSpPr>
            <p:cNvPr id="3847" name="Shape 3847"/>
            <p:cNvSpPr/>
            <p:nvPr/>
          </p:nvSpPr>
          <p:spPr>
            <a:xfrm>
              <a:off x="1460005" y="1642202"/>
              <a:ext cx="479425" cy="479425"/>
            </a:xfrm>
            <a:prstGeom prst="ellipse">
              <a:avLst/>
            </a:pr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8" name="Shape 3848"/>
            <p:cNvSpPr/>
            <p:nvPr/>
          </p:nvSpPr>
          <p:spPr>
            <a:xfrm>
              <a:off x="1575894" y="1799366"/>
              <a:ext cx="247649" cy="1651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51923"/>
                  </a:moveTo>
                  <a:lnTo>
                    <a:pt x="46153" y="120000"/>
                  </a:lnTo>
                  <a:lnTo>
                    <a:pt x="120000" y="0"/>
                  </a:lnTo>
                </a:path>
              </a:pathLst>
            </a:custGeom>
            <a:noFill/>
            <a:ln w="17450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49" name="Shape 3849"/>
          <p:cNvSpPr/>
          <p:nvPr/>
        </p:nvSpPr>
        <p:spPr>
          <a:xfrm>
            <a:off x="7031993" y="4425378"/>
            <a:ext cx="3244734" cy="3124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Synth chartreuse XOXO, tacos brooklyn VHS plaid.</a:t>
            </a:r>
          </a:p>
        </p:txBody>
      </p:sp>
      <p:sp>
        <p:nvSpPr>
          <p:cNvPr id="3850" name="Shape 3850"/>
          <p:cNvSpPr/>
          <p:nvPr/>
        </p:nvSpPr>
        <p:spPr>
          <a:xfrm>
            <a:off x="7031993" y="4878912"/>
            <a:ext cx="3244734" cy="3124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Synth chartreuse XOXO, tacos brooklyn VHS plaid.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8097" y="2153458"/>
            <a:ext cx="1178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Facebook</a:t>
            </a: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8805" y="2494340"/>
            <a:ext cx="1876104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Suitable for all category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is not simply random text.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8117" y="3119019"/>
            <a:ext cx="79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Skype</a:t>
            </a: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8825" y="3459901"/>
            <a:ext cx="1876104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Suitable for all category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is not simply random text.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8117" y="3995462"/>
            <a:ext cx="1120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Pinterest</a:t>
            </a: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58825" y="4336344"/>
            <a:ext cx="1876104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Suitable for all category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is not simply random text.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58117" y="4873991"/>
            <a:ext cx="1221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Instagram</a:t>
            </a: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58825" y="5214873"/>
            <a:ext cx="1876104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Suitable for all category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is not simply random text.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693413" y="2536630"/>
            <a:ext cx="497966" cy="31619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191379" y="2536630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001337" y="3502958"/>
            <a:ext cx="701946" cy="25649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03283" y="3502958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167827" y="4348252"/>
            <a:ext cx="497966" cy="31619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665793" y="4348252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 rot="5400000" flipH="1">
            <a:off x="2078171" y="3492100"/>
            <a:ext cx="2999590" cy="1721031"/>
          </a:xfrm>
          <a:custGeom>
            <a:avLst/>
            <a:gdLst>
              <a:gd name="T0" fmla="*/ 0 w 933"/>
              <a:gd name="T1" fmla="*/ 507 h 535"/>
              <a:gd name="T2" fmla="*/ 467 w 933"/>
              <a:gd name="T3" fmla="*/ 535 h 535"/>
              <a:gd name="T4" fmla="*/ 933 w 933"/>
              <a:gd name="T5" fmla="*/ 494 h 535"/>
              <a:gd name="T6" fmla="*/ 875 w 933"/>
              <a:gd name="T7" fmla="*/ 305 h 535"/>
              <a:gd name="T8" fmla="*/ 237 w 933"/>
              <a:gd name="T9" fmla="*/ 127 h 535"/>
              <a:gd name="T10" fmla="*/ 0 w 933"/>
              <a:gd name="T11" fmla="*/ 50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3" h="535">
                <a:moveTo>
                  <a:pt x="0" y="507"/>
                </a:moveTo>
                <a:cubicBezTo>
                  <a:pt x="467" y="535"/>
                  <a:pt x="467" y="535"/>
                  <a:pt x="467" y="535"/>
                </a:cubicBezTo>
                <a:cubicBezTo>
                  <a:pt x="933" y="494"/>
                  <a:pt x="933" y="494"/>
                  <a:pt x="933" y="494"/>
                </a:cubicBezTo>
                <a:cubicBezTo>
                  <a:pt x="928" y="430"/>
                  <a:pt x="909" y="365"/>
                  <a:pt x="875" y="305"/>
                </a:cubicBezTo>
                <a:cubicBezTo>
                  <a:pt x="748" y="80"/>
                  <a:pt x="462" y="0"/>
                  <a:pt x="237" y="127"/>
                </a:cubicBezTo>
                <a:cubicBezTo>
                  <a:pt x="94" y="208"/>
                  <a:pt x="9" y="353"/>
                  <a:pt x="0" y="5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 rot="5400000" flipH="1">
            <a:off x="2665874" y="2657373"/>
            <a:ext cx="1704744" cy="1691171"/>
          </a:xfrm>
          <a:custGeom>
            <a:avLst/>
            <a:gdLst>
              <a:gd name="T0" fmla="*/ 530 w 530"/>
              <a:gd name="T1" fmla="*/ 423 h 526"/>
              <a:gd name="T2" fmla="*/ 441 w 530"/>
              <a:gd name="T3" fmla="*/ 222 h 526"/>
              <a:gd name="T4" fmla="*/ 0 w 530"/>
              <a:gd name="T5" fmla="*/ 7 h 526"/>
              <a:gd name="T6" fmla="*/ 20 w 530"/>
              <a:gd name="T7" fmla="*/ 526 h 526"/>
              <a:gd name="T8" fmla="*/ 530 w 530"/>
              <a:gd name="T9" fmla="*/ 423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26">
                <a:moveTo>
                  <a:pt x="530" y="423"/>
                </a:moveTo>
                <a:cubicBezTo>
                  <a:pt x="516" y="353"/>
                  <a:pt x="486" y="284"/>
                  <a:pt x="441" y="222"/>
                </a:cubicBezTo>
                <a:cubicBezTo>
                  <a:pt x="336" y="75"/>
                  <a:pt x="168" y="0"/>
                  <a:pt x="0" y="7"/>
                </a:cubicBezTo>
                <a:cubicBezTo>
                  <a:pt x="20" y="526"/>
                  <a:pt x="20" y="526"/>
                  <a:pt x="20" y="526"/>
                </a:cubicBezTo>
                <a:lnTo>
                  <a:pt x="530" y="42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28600" dist="38100" dir="5400000" algn="t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 rot="5400000" flipH="1">
            <a:off x="1403603" y="1898653"/>
            <a:ext cx="1989773" cy="3013162"/>
          </a:xfrm>
          <a:custGeom>
            <a:avLst/>
            <a:gdLst>
              <a:gd name="T0" fmla="*/ 0 w 619"/>
              <a:gd name="T1" fmla="*/ 923 h 937"/>
              <a:gd name="T2" fmla="*/ 579 w 619"/>
              <a:gd name="T3" fmla="*/ 483 h 937"/>
              <a:gd name="T4" fmla="*/ 463 w 619"/>
              <a:gd name="T5" fmla="*/ 0 h 937"/>
              <a:gd name="T6" fmla="*/ 29 w 619"/>
              <a:gd name="T7" fmla="*/ 360 h 937"/>
              <a:gd name="T8" fmla="*/ 0 w 619"/>
              <a:gd name="T9" fmla="*/ 923 h 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9" h="937">
                <a:moveTo>
                  <a:pt x="0" y="923"/>
                </a:moveTo>
                <a:cubicBezTo>
                  <a:pt x="270" y="937"/>
                  <a:pt x="518" y="755"/>
                  <a:pt x="579" y="483"/>
                </a:cubicBezTo>
                <a:cubicBezTo>
                  <a:pt x="619" y="306"/>
                  <a:pt x="570" y="129"/>
                  <a:pt x="463" y="0"/>
                </a:cubicBezTo>
                <a:cubicBezTo>
                  <a:pt x="29" y="360"/>
                  <a:pt x="29" y="360"/>
                  <a:pt x="29" y="360"/>
                </a:cubicBezTo>
                <a:lnTo>
                  <a:pt x="0" y="92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228600" dist="38100" dir="2700000" algn="tl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 rot="5400000" flipH="1">
            <a:off x="650992" y="3027232"/>
            <a:ext cx="3288690" cy="3154320"/>
          </a:xfrm>
          <a:custGeom>
            <a:avLst/>
            <a:gdLst>
              <a:gd name="T0" fmla="*/ 1023 w 1023"/>
              <a:gd name="T1" fmla="*/ 803 h 981"/>
              <a:gd name="T2" fmla="*/ 641 w 1023"/>
              <a:gd name="T3" fmla="*/ 371 h 981"/>
              <a:gd name="T4" fmla="*/ 199 w 1023"/>
              <a:gd name="T5" fmla="*/ 0 h 981"/>
              <a:gd name="T6" fmla="*/ 86 w 1023"/>
              <a:gd name="T7" fmla="*/ 216 h 981"/>
              <a:gd name="T8" fmla="*/ 486 w 1023"/>
              <a:gd name="T9" fmla="*/ 927 h 981"/>
              <a:gd name="T10" fmla="*/ 1023 w 1023"/>
              <a:gd name="T11" fmla="*/ 803 h 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3" h="981">
                <a:moveTo>
                  <a:pt x="1023" y="803"/>
                </a:moveTo>
                <a:cubicBezTo>
                  <a:pt x="641" y="371"/>
                  <a:pt x="641" y="371"/>
                  <a:pt x="641" y="371"/>
                </a:cubicBezTo>
                <a:cubicBezTo>
                  <a:pt x="199" y="0"/>
                  <a:pt x="199" y="0"/>
                  <a:pt x="199" y="0"/>
                </a:cubicBezTo>
                <a:cubicBezTo>
                  <a:pt x="148" y="61"/>
                  <a:pt x="108" y="134"/>
                  <a:pt x="86" y="216"/>
                </a:cubicBezTo>
                <a:cubicBezTo>
                  <a:pt x="0" y="523"/>
                  <a:pt x="179" y="841"/>
                  <a:pt x="486" y="927"/>
                </a:cubicBezTo>
                <a:cubicBezTo>
                  <a:pt x="682" y="981"/>
                  <a:pt x="882" y="928"/>
                  <a:pt x="1023" y="8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algn="l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95121" y="4411732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r>
              <a:rPr kumimoji="0" lang="id-ID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21202" y="4503706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28445" y="3707270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11729" y="2979738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35%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6916684" y="2362560"/>
            <a:ext cx="0" cy="358969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293734" y="4247466"/>
            <a:ext cx="3884614" cy="1448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Suitable for all categories business and personal presentation</a:t>
            </a: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, 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Suitable for all categories business and personal presentation</a:t>
            </a: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,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eaque ipsa quae ab illo inventore veritatis et quasi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88957" y="2858300"/>
            <a:ext cx="2595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Social Media Analysis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80685" y="3343211"/>
            <a:ext cx="2497663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Of shopping carts are abandoned right before the transaction its completed. Suitable for all categories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88957" y="3291273"/>
            <a:ext cx="13917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  <a:r>
              <a:rPr kumimoji="0" lang="id-ID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</a:p>
        </p:txBody>
      </p:sp>
      <p:cxnSp>
        <p:nvCxnSpPr>
          <p:cNvPr id="31" name="Straight Connector 30"/>
          <p:cNvCxnSpPr>
            <a:stCxn id="21" idx="2"/>
          </p:cNvCxnSpPr>
          <p:nvPr/>
        </p:nvCxnSpPr>
        <p:spPr>
          <a:xfrm flipV="1">
            <a:off x="3872497" y="5246830"/>
            <a:ext cx="793296" cy="3621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665793" y="5246830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8382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925DFC-5EE7-480B-B6A2-7BDCD1F52719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6096000" y="2611243"/>
            <a:ext cx="0" cy="762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969419" y="2973193"/>
            <a:ext cx="625316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964381" y="2973193"/>
            <a:ext cx="0" cy="400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222581" y="2973193"/>
            <a:ext cx="0" cy="400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964381" y="4049518"/>
            <a:ext cx="0" cy="400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222581" y="4049518"/>
            <a:ext cx="0" cy="400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110288" y="4049518"/>
            <a:ext cx="0" cy="400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52779" y="4589786"/>
            <a:ext cx="1423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Creative Money?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8685" y="4482065"/>
            <a:ext cx="1423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Creative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</a:t>
            </a: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oney?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$$$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10978" y="4589785"/>
            <a:ext cx="1423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Creative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M</a:t>
            </a: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oney?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352794" y="3415266"/>
            <a:ext cx="1223174" cy="634252"/>
            <a:chOff x="2352794" y="2766173"/>
            <a:chExt cx="1223174" cy="634252"/>
          </a:xfrm>
        </p:grpSpPr>
        <p:grpSp>
          <p:nvGrpSpPr>
            <p:cNvPr id="15" name="Group 14"/>
            <p:cNvGrpSpPr/>
            <p:nvPr/>
          </p:nvGrpSpPr>
          <p:grpSpPr>
            <a:xfrm>
              <a:off x="2352794" y="2766173"/>
              <a:ext cx="1223174" cy="634252"/>
              <a:chOff x="5568818" y="4268069"/>
              <a:chExt cx="1054364" cy="1054364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4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549846" y="2889328"/>
              <a:ext cx="8290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1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257060" y="3415266"/>
            <a:ext cx="1687912" cy="634252"/>
            <a:chOff x="5257060" y="2766173"/>
            <a:chExt cx="1687912" cy="634252"/>
          </a:xfrm>
        </p:grpSpPr>
        <p:grpSp>
          <p:nvGrpSpPr>
            <p:cNvPr id="20" name="Group 19"/>
            <p:cNvGrpSpPr/>
            <p:nvPr/>
          </p:nvGrpSpPr>
          <p:grpSpPr>
            <a:xfrm>
              <a:off x="5257060" y="2766173"/>
              <a:ext cx="1687912" cy="634252"/>
              <a:chOff x="5568818" y="4268069"/>
              <a:chExt cx="1054364" cy="1054364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5681466" y="2889328"/>
              <a:ext cx="8290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2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10992" y="3415266"/>
            <a:ext cx="1223176" cy="634252"/>
            <a:chOff x="8610992" y="2766173"/>
            <a:chExt cx="1223176" cy="634252"/>
          </a:xfrm>
        </p:grpSpPr>
        <p:grpSp>
          <p:nvGrpSpPr>
            <p:cNvPr id="25" name="Group 24"/>
            <p:cNvGrpSpPr/>
            <p:nvPr/>
          </p:nvGrpSpPr>
          <p:grpSpPr>
            <a:xfrm>
              <a:off x="8610992" y="2766173"/>
              <a:ext cx="1223176" cy="634252"/>
              <a:chOff x="5568818" y="4268069"/>
              <a:chExt cx="1054366" cy="1054364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5568820" y="4268069"/>
                <a:ext cx="1054364" cy="1054364"/>
              </a:xfrm>
              <a:prstGeom prst="rect">
                <a:avLst/>
              </a:prstGeom>
              <a:solidFill>
                <a:schemeClr val="accent5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8808045" y="2889328"/>
              <a:ext cx="8290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3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9" name="Straight Connector 28"/>
          <p:cNvCxnSpPr/>
          <p:nvPr/>
        </p:nvCxnSpPr>
        <p:spPr>
          <a:xfrm>
            <a:off x="2964381" y="5005285"/>
            <a:ext cx="0" cy="1402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274844" y="5145502"/>
            <a:ext cx="137907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274844" y="5145502"/>
            <a:ext cx="0" cy="28514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651401" y="5145502"/>
            <a:ext cx="0" cy="28514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110288" y="5005285"/>
            <a:ext cx="0" cy="1402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420751" y="5145502"/>
            <a:ext cx="137907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420751" y="5145502"/>
            <a:ext cx="0" cy="28514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797308" y="5145502"/>
            <a:ext cx="0" cy="28514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9222581" y="5005285"/>
            <a:ext cx="0" cy="1402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533044" y="5145502"/>
            <a:ext cx="137907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533044" y="5145502"/>
            <a:ext cx="0" cy="28514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9909601" y="5145502"/>
            <a:ext cx="0" cy="28514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1663257" y="5463748"/>
            <a:ext cx="1223174" cy="634252"/>
            <a:chOff x="1663257" y="4814655"/>
            <a:chExt cx="1223174" cy="634252"/>
          </a:xfrm>
        </p:grpSpPr>
        <p:grpSp>
          <p:nvGrpSpPr>
            <p:cNvPr id="42" name="Group 41"/>
            <p:cNvGrpSpPr/>
            <p:nvPr/>
          </p:nvGrpSpPr>
          <p:grpSpPr>
            <a:xfrm>
              <a:off x="1663257" y="4814655"/>
              <a:ext cx="1223174" cy="634252"/>
              <a:chOff x="5568818" y="4268069"/>
              <a:chExt cx="1054364" cy="1054364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4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1780961" y="4936376"/>
              <a:ext cx="9877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1.1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039814" y="5463748"/>
            <a:ext cx="1223174" cy="634252"/>
            <a:chOff x="3039814" y="4814655"/>
            <a:chExt cx="1223174" cy="634252"/>
          </a:xfrm>
        </p:grpSpPr>
        <p:grpSp>
          <p:nvGrpSpPr>
            <p:cNvPr id="47" name="Group 46"/>
            <p:cNvGrpSpPr/>
            <p:nvPr/>
          </p:nvGrpSpPr>
          <p:grpSpPr>
            <a:xfrm>
              <a:off x="3039814" y="4814655"/>
              <a:ext cx="1223174" cy="634252"/>
              <a:chOff x="5568818" y="4268069"/>
              <a:chExt cx="1054364" cy="1054364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4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3146815" y="4936376"/>
              <a:ext cx="9877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1.2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16559" y="5463748"/>
            <a:ext cx="1223174" cy="634252"/>
            <a:chOff x="4816559" y="4814655"/>
            <a:chExt cx="1223174" cy="634252"/>
          </a:xfrm>
        </p:grpSpPr>
        <p:grpSp>
          <p:nvGrpSpPr>
            <p:cNvPr id="52" name="Group 51"/>
            <p:cNvGrpSpPr/>
            <p:nvPr/>
          </p:nvGrpSpPr>
          <p:grpSpPr>
            <a:xfrm>
              <a:off x="4816559" y="4814655"/>
              <a:ext cx="1223174" cy="634252"/>
              <a:chOff x="5568818" y="4268069"/>
              <a:chExt cx="1054364" cy="1054364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4929136" y="4936376"/>
              <a:ext cx="9877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2.1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193116" y="5463748"/>
            <a:ext cx="1223174" cy="634252"/>
            <a:chOff x="6193116" y="4814655"/>
            <a:chExt cx="1223174" cy="634252"/>
          </a:xfrm>
        </p:grpSpPr>
        <p:grpSp>
          <p:nvGrpSpPr>
            <p:cNvPr id="57" name="Group 56"/>
            <p:cNvGrpSpPr/>
            <p:nvPr/>
          </p:nvGrpSpPr>
          <p:grpSpPr>
            <a:xfrm>
              <a:off x="6193116" y="4814655"/>
              <a:ext cx="1223174" cy="634252"/>
              <a:chOff x="5568818" y="4268069"/>
              <a:chExt cx="1054364" cy="1054364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6294994" y="4936376"/>
              <a:ext cx="9877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2.2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922503" y="5463748"/>
            <a:ext cx="1223174" cy="634252"/>
            <a:chOff x="6193116" y="4814655"/>
            <a:chExt cx="1223174" cy="634252"/>
          </a:xfrm>
        </p:grpSpPr>
        <p:grpSp>
          <p:nvGrpSpPr>
            <p:cNvPr id="62" name="Group 61"/>
            <p:cNvGrpSpPr/>
            <p:nvPr/>
          </p:nvGrpSpPr>
          <p:grpSpPr>
            <a:xfrm>
              <a:off x="6193116" y="4814655"/>
              <a:ext cx="1223174" cy="634252"/>
              <a:chOff x="5568818" y="4268069"/>
              <a:chExt cx="1054364" cy="1054364"/>
            </a:xfrm>
          </p:grpSpPr>
          <p:sp>
            <p:nvSpPr>
              <p:cNvPr id="64" name="Rectangle 63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5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6294994" y="4936376"/>
              <a:ext cx="9877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3.1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299060" y="5463748"/>
            <a:ext cx="1223174" cy="634252"/>
            <a:chOff x="6193116" y="4814655"/>
            <a:chExt cx="1223174" cy="634252"/>
          </a:xfrm>
        </p:grpSpPr>
        <p:grpSp>
          <p:nvGrpSpPr>
            <p:cNvPr id="67" name="Group 66"/>
            <p:cNvGrpSpPr/>
            <p:nvPr/>
          </p:nvGrpSpPr>
          <p:grpSpPr>
            <a:xfrm>
              <a:off x="6193116" y="4814655"/>
              <a:ext cx="1223174" cy="634252"/>
              <a:chOff x="5568818" y="4268069"/>
              <a:chExt cx="1054364" cy="1054364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5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5568818" y="5235563"/>
                <a:ext cx="1054364" cy="8687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6294994" y="4936376"/>
              <a:ext cx="9877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LEVEL 3.2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252045" y="1836774"/>
            <a:ext cx="1687914" cy="634252"/>
            <a:chOff x="5257061" y="2766173"/>
            <a:chExt cx="1687914" cy="634252"/>
          </a:xfrm>
        </p:grpSpPr>
        <p:grpSp>
          <p:nvGrpSpPr>
            <p:cNvPr id="72" name="Group 71"/>
            <p:cNvGrpSpPr/>
            <p:nvPr/>
          </p:nvGrpSpPr>
          <p:grpSpPr>
            <a:xfrm>
              <a:off x="5257061" y="2766173"/>
              <a:ext cx="1687914" cy="634252"/>
              <a:chOff x="5568817" y="4268069"/>
              <a:chExt cx="1054365" cy="1054364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5568818" y="4268069"/>
                <a:ext cx="1054364" cy="1054364"/>
              </a:xfrm>
              <a:prstGeom prst="rect">
                <a:avLst/>
              </a:prstGeom>
              <a:solidFill>
                <a:schemeClr val="accent1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5568817" y="5235561"/>
                <a:ext cx="1054364" cy="8687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5524371" y="2889328"/>
              <a:ext cx="11432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MAX LEVEL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2305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68" name="Shape 3868"/>
          <p:cNvGrpSpPr/>
          <p:nvPr/>
        </p:nvGrpSpPr>
        <p:grpSpPr>
          <a:xfrm>
            <a:off x="3612477" y="1637622"/>
            <a:ext cx="4967045" cy="4662581"/>
            <a:chOff x="1777" y="515"/>
            <a:chExt cx="2544" cy="2388"/>
          </a:xfrm>
        </p:grpSpPr>
        <p:sp>
          <p:nvSpPr>
            <p:cNvPr id="3869" name="Shape 3869"/>
            <p:cNvSpPr/>
            <p:nvPr/>
          </p:nvSpPr>
          <p:spPr>
            <a:xfrm>
              <a:off x="2250" y="1309"/>
              <a:ext cx="1701" cy="10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8420" y="0"/>
                  </a:moveTo>
                  <a:cubicBezTo>
                    <a:pt x="98514" y="476"/>
                    <a:pt x="98608" y="953"/>
                    <a:pt x="98702" y="1589"/>
                  </a:cubicBezTo>
                  <a:cubicBezTo>
                    <a:pt x="102548" y="22251"/>
                    <a:pt x="83690" y="50701"/>
                    <a:pt x="56575" y="65006"/>
                  </a:cubicBezTo>
                  <a:cubicBezTo>
                    <a:pt x="38842" y="74384"/>
                    <a:pt x="21954" y="75337"/>
                    <a:pt x="11352" y="69139"/>
                  </a:cubicBezTo>
                  <a:cubicBezTo>
                    <a:pt x="21579" y="85192"/>
                    <a:pt x="37529" y="100450"/>
                    <a:pt x="56481" y="110463"/>
                  </a:cubicBezTo>
                  <a:cubicBezTo>
                    <a:pt x="65582" y="115231"/>
                    <a:pt x="74589" y="118410"/>
                    <a:pt x="82939" y="120000"/>
                  </a:cubicBezTo>
                  <a:cubicBezTo>
                    <a:pt x="103393" y="101721"/>
                    <a:pt x="117372" y="78675"/>
                    <a:pt x="120000" y="58013"/>
                  </a:cubicBezTo>
                  <a:cubicBezTo>
                    <a:pt x="98420" y="0"/>
                    <a:pt x="98420" y="0"/>
                    <a:pt x="98420" y="0"/>
                  </a:cubicBezTo>
                  <a:moveTo>
                    <a:pt x="375" y="43549"/>
                  </a:moveTo>
                  <a:cubicBezTo>
                    <a:pt x="562" y="41801"/>
                    <a:pt x="938" y="39894"/>
                    <a:pt x="1407" y="38145"/>
                  </a:cubicBezTo>
                  <a:cubicBezTo>
                    <a:pt x="0" y="41801"/>
                    <a:pt x="0" y="41801"/>
                    <a:pt x="0" y="41801"/>
                  </a:cubicBezTo>
                  <a:cubicBezTo>
                    <a:pt x="93" y="42437"/>
                    <a:pt x="187" y="43072"/>
                    <a:pt x="375" y="4354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0" name="Shape 3870"/>
            <p:cNvSpPr/>
            <p:nvPr/>
          </p:nvSpPr>
          <p:spPr>
            <a:xfrm>
              <a:off x="2250" y="1165"/>
              <a:ext cx="1255" cy="77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3220" y="65567"/>
                  </a:moveTo>
                  <a:cubicBezTo>
                    <a:pt x="44872" y="51340"/>
                    <a:pt x="25296" y="22886"/>
                    <a:pt x="29237" y="2061"/>
                  </a:cubicBezTo>
                  <a:cubicBezTo>
                    <a:pt x="29364" y="1443"/>
                    <a:pt x="29491" y="618"/>
                    <a:pt x="29745" y="0"/>
                  </a:cubicBezTo>
                  <a:cubicBezTo>
                    <a:pt x="0" y="76494"/>
                    <a:pt x="0" y="76494"/>
                    <a:pt x="0" y="76494"/>
                  </a:cubicBezTo>
                  <a:cubicBezTo>
                    <a:pt x="2288" y="88041"/>
                    <a:pt x="7627" y="100206"/>
                    <a:pt x="15381" y="111958"/>
                  </a:cubicBezTo>
                  <a:cubicBezTo>
                    <a:pt x="29745" y="120000"/>
                    <a:pt x="52627" y="118762"/>
                    <a:pt x="76652" y="106597"/>
                  </a:cubicBezTo>
                  <a:cubicBezTo>
                    <a:pt x="94449" y="97525"/>
                    <a:pt x="109703" y="84329"/>
                    <a:pt x="120000" y="69896"/>
                  </a:cubicBezTo>
                  <a:cubicBezTo>
                    <a:pt x="108940" y="75876"/>
                    <a:pt x="91525" y="74845"/>
                    <a:pt x="73220" y="6556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1" name="Shape 3871"/>
            <p:cNvSpPr/>
            <p:nvPr/>
          </p:nvSpPr>
          <p:spPr>
            <a:xfrm>
              <a:off x="1931" y="1639"/>
              <a:ext cx="2389" cy="12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062" y="51915"/>
                  </a:moveTo>
                  <a:cubicBezTo>
                    <a:pt x="118062" y="51915"/>
                    <a:pt x="118062" y="51915"/>
                    <a:pt x="118062" y="51915"/>
                  </a:cubicBezTo>
                  <a:cubicBezTo>
                    <a:pt x="117995" y="51915"/>
                    <a:pt x="117995" y="51915"/>
                    <a:pt x="117995" y="51915"/>
                  </a:cubicBezTo>
                  <a:cubicBezTo>
                    <a:pt x="117728" y="50905"/>
                    <a:pt x="117394" y="50021"/>
                    <a:pt x="117060" y="49010"/>
                  </a:cubicBezTo>
                  <a:cubicBezTo>
                    <a:pt x="100690" y="0"/>
                    <a:pt x="100690" y="0"/>
                    <a:pt x="100690" y="0"/>
                  </a:cubicBezTo>
                  <a:cubicBezTo>
                    <a:pt x="100890" y="757"/>
                    <a:pt x="101091" y="1642"/>
                    <a:pt x="101224" y="2526"/>
                  </a:cubicBezTo>
                  <a:cubicBezTo>
                    <a:pt x="104832" y="24505"/>
                    <a:pt x="89532" y="53684"/>
                    <a:pt x="65879" y="72126"/>
                  </a:cubicBezTo>
                  <a:cubicBezTo>
                    <a:pt x="65879" y="72126"/>
                    <a:pt x="65879" y="72126"/>
                    <a:pt x="65879" y="72126"/>
                  </a:cubicBezTo>
                  <a:cubicBezTo>
                    <a:pt x="45835" y="88294"/>
                    <a:pt x="19242" y="95747"/>
                    <a:pt x="0" y="91578"/>
                  </a:cubicBezTo>
                  <a:cubicBezTo>
                    <a:pt x="10890" y="108505"/>
                    <a:pt x="31937" y="120000"/>
                    <a:pt x="56124" y="120000"/>
                  </a:cubicBezTo>
                  <a:cubicBezTo>
                    <a:pt x="91403" y="120000"/>
                    <a:pt x="120000" y="95621"/>
                    <a:pt x="120000" y="65431"/>
                  </a:cubicBezTo>
                  <a:cubicBezTo>
                    <a:pt x="120000" y="60757"/>
                    <a:pt x="119331" y="56336"/>
                    <a:pt x="118062" y="519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2" name="Shape 3872"/>
            <p:cNvSpPr/>
            <p:nvPr/>
          </p:nvSpPr>
          <p:spPr>
            <a:xfrm>
              <a:off x="1777" y="1472"/>
              <a:ext cx="1648" cy="11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85927"/>
                  </a:moveTo>
                  <a:cubicBezTo>
                    <a:pt x="111380" y="84570"/>
                    <a:pt x="102082" y="81855"/>
                    <a:pt x="92687" y="77782"/>
                  </a:cubicBezTo>
                  <a:cubicBezTo>
                    <a:pt x="55012" y="61221"/>
                    <a:pt x="28765" y="28642"/>
                    <a:pt x="34092" y="4751"/>
                  </a:cubicBezTo>
                  <a:cubicBezTo>
                    <a:pt x="34479" y="3122"/>
                    <a:pt x="34963" y="1493"/>
                    <a:pt x="35641" y="0"/>
                  </a:cubicBezTo>
                  <a:cubicBezTo>
                    <a:pt x="5423" y="67330"/>
                    <a:pt x="5423" y="67330"/>
                    <a:pt x="5423" y="67330"/>
                  </a:cubicBezTo>
                  <a:cubicBezTo>
                    <a:pt x="5036" y="68552"/>
                    <a:pt x="5036" y="68552"/>
                    <a:pt x="5423" y="67330"/>
                  </a:cubicBezTo>
                  <a:cubicBezTo>
                    <a:pt x="4261" y="69773"/>
                    <a:pt x="4261" y="69773"/>
                    <a:pt x="4261" y="69773"/>
                  </a:cubicBezTo>
                  <a:cubicBezTo>
                    <a:pt x="3777" y="70859"/>
                    <a:pt x="3292" y="71809"/>
                    <a:pt x="2905" y="72895"/>
                  </a:cubicBezTo>
                  <a:cubicBezTo>
                    <a:pt x="2808" y="72895"/>
                    <a:pt x="2808" y="72895"/>
                    <a:pt x="2808" y="72895"/>
                  </a:cubicBezTo>
                  <a:cubicBezTo>
                    <a:pt x="2808" y="72895"/>
                    <a:pt x="2808" y="72895"/>
                    <a:pt x="2808" y="72895"/>
                  </a:cubicBezTo>
                  <a:cubicBezTo>
                    <a:pt x="968" y="77647"/>
                    <a:pt x="0" y="82398"/>
                    <a:pt x="0" y="87420"/>
                  </a:cubicBezTo>
                  <a:cubicBezTo>
                    <a:pt x="0" y="97601"/>
                    <a:pt x="4067" y="107104"/>
                    <a:pt x="11234" y="115520"/>
                  </a:cubicBezTo>
                  <a:cubicBezTo>
                    <a:pt x="39128" y="120000"/>
                    <a:pt x="77675" y="111990"/>
                    <a:pt x="106731" y="94615"/>
                  </a:cubicBezTo>
                  <a:cubicBezTo>
                    <a:pt x="111380" y="91900"/>
                    <a:pt x="115835" y="88914"/>
                    <a:pt x="120000" y="8592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3" name="Shape 3873"/>
            <p:cNvSpPr/>
            <p:nvPr/>
          </p:nvSpPr>
          <p:spPr>
            <a:xfrm>
              <a:off x="2564" y="515"/>
              <a:ext cx="1072" cy="11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575" y="92867"/>
                  </a:moveTo>
                  <a:cubicBezTo>
                    <a:pt x="117617" y="94545"/>
                    <a:pt x="117617" y="94545"/>
                    <a:pt x="116575" y="92727"/>
                  </a:cubicBezTo>
                  <a:cubicBezTo>
                    <a:pt x="54342" y="0"/>
                    <a:pt x="54342" y="0"/>
                    <a:pt x="54342" y="0"/>
                  </a:cubicBezTo>
                  <a:cubicBezTo>
                    <a:pt x="0" y="80979"/>
                    <a:pt x="0" y="80979"/>
                    <a:pt x="0" y="80979"/>
                  </a:cubicBezTo>
                  <a:cubicBezTo>
                    <a:pt x="5955" y="92867"/>
                    <a:pt x="25161" y="105734"/>
                    <a:pt x="50173" y="113006"/>
                  </a:cubicBezTo>
                  <a:cubicBezTo>
                    <a:pt x="71612" y="119300"/>
                    <a:pt x="92009" y="120000"/>
                    <a:pt x="104962" y="115944"/>
                  </a:cubicBezTo>
                  <a:cubicBezTo>
                    <a:pt x="111513" y="110629"/>
                    <a:pt x="116277" y="105314"/>
                    <a:pt x="119106" y="100000"/>
                  </a:cubicBezTo>
                  <a:cubicBezTo>
                    <a:pt x="119106" y="99580"/>
                    <a:pt x="119106" y="99580"/>
                    <a:pt x="119106" y="100000"/>
                  </a:cubicBezTo>
                  <a:cubicBezTo>
                    <a:pt x="119404" y="99300"/>
                    <a:pt x="119702" y="98601"/>
                    <a:pt x="120000" y="97902"/>
                  </a:cubicBezTo>
                  <a:cubicBezTo>
                    <a:pt x="116575" y="92867"/>
                    <a:pt x="116575" y="92867"/>
                    <a:pt x="116575" y="92867"/>
                  </a:cubicBezTo>
                </a:path>
              </a:pathLst>
            </a:custGeom>
            <a:solidFill>
              <a:srgbClr val="D5DBE5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874" name="Shape 387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422" y="2309"/>
              <a:ext cx="7" cy="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5" name="Shape 387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16" y="2309"/>
              <a:ext cx="11" cy="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76" name="Shape 3876"/>
            <p:cNvSpPr/>
            <p:nvPr/>
          </p:nvSpPr>
          <p:spPr>
            <a:xfrm>
              <a:off x="3475" y="1182"/>
              <a:ext cx="187" cy="2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1489" y="63959"/>
                  </a:moveTo>
                  <a:cubicBezTo>
                    <a:pt x="98723" y="33502"/>
                    <a:pt x="58723" y="12182"/>
                    <a:pt x="0" y="0"/>
                  </a:cubicBezTo>
                  <a:cubicBezTo>
                    <a:pt x="105531" y="120000"/>
                    <a:pt x="105531" y="120000"/>
                    <a:pt x="105531" y="120000"/>
                  </a:cubicBezTo>
                  <a:cubicBezTo>
                    <a:pt x="117446" y="100507"/>
                    <a:pt x="120000" y="81624"/>
                    <a:pt x="111489" y="63959"/>
                  </a:cubicBezTo>
                  <a:close/>
                </a:path>
              </a:pathLst>
            </a:custGeom>
            <a:solidFill>
              <a:srgbClr val="398779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7" name="Shape 3877"/>
            <p:cNvSpPr/>
            <p:nvPr/>
          </p:nvSpPr>
          <p:spPr>
            <a:xfrm>
              <a:off x="2545" y="1068"/>
              <a:ext cx="158" cy="2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067" y="61481"/>
                  </a:moveTo>
                  <a:cubicBezTo>
                    <a:pt x="0" y="80000"/>
                    <a:pt x="4033" y="100000"/>
                    <a:pt x="17142" y="120000"/>
                  </a:cubicBezTo>
                  <a:cubicBezTo>
                    <a:pt x="120000" y="0"/>
                    <a:pt x="120000" y="0"/>
                    <a:pt x="120000" y="0"/>
                  </a:cubicBezTo>
                  <a:cubicBezTo>
                    <a:pt x="61512" y="11111"/>
                    <a:pt x="20168" y="31851"/>
                    <a:pt x="8067" y="61481"/>
                  </a:cubicBezTo>
                  <a:close/>
                  <a:moveTo>
                    <a:pt x="17142" y="120000"/>
                  </a:moveTo>
                  <a:cubicBezTo>
                    <a:pt x="17142" y="120000"/>
                    <a:pt x="17142" y="120000"/>
                    <a:pt x="17142" y="120000"/>
                  </a:cubicBezTo>
                  <a:cubicBezTo>
                    <a:pt x="17142" y="120000"/>
                    <a:pt x="17142" y="120000"/>
                    <a:pt x="17142" y="120000"/>
                  </a:cubicBezTo>
                  <a:close/>
                </a:path>
              </a:pathLst>
            </a:custGeom>
            <a:solidFill>
              <a:srgbClr val="297E89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78" name="Shape 3878"/>
          <p:cNvGrpSpPr/>
          <p:nvPr/>
        </p:nvGrpSpPr>
        <p:grpSpPr>
          <a:xfrm>
            <a:off x="864438" y="1945629"/>
            <a:ext cx="2198178" cy="572464"/>
            <a:chOff x="2194601" y="2009322"/>
            <a:chExt cx="2198178" cy="572464"/>
          </a:xfrm>
        </p:grpSpPr>
        <p:sp>
          <p:nvSpPr>
            <p:cNvPr id="3879" name="Shape 3879"/>
            <p:cNvSpPr/>
            <p:nvPr/>
          </p:nvSpPr>
          <p:spPr>
            <a:xfrm>
              <a:off x="2540741" y="2009322"/>
              <a:ext cx="1852037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880" name="Shape 3880"/>
            <p:cNvSpPr/>
            <p:nvPr/>
          </p:nvSpPr>
          <p:spPr>
            <a:xfrm>
              <a:off x="2194601" y="2165159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116" y="71977"/>
                  </a:moveTo>
                  <a:cubicBezTo>
                    <a:pt x="94833" y="68100"/>
                    <a:pt x="92088" y="64072"/>
                    <a:pt x="88950" y="59972"/>
                  </a:cubicBezTo>
                  <a:cubicBezTo>
                    <a:pt x="92072" y="55905"/>
                    <a:pt x="94844" y="51883"/>
                    <a:pt x="97116" y="48022"/>
                  </a:cubicBezTo>
                  <a:cubicBezTo>
                    <a:pt x="107833" y="51005"/>
                    <a:pt x="114544" y="55266"/>
                    <a:pt x="114544" y="60000"/>
                  </a:cubicBezTo>
                  <a:cubicBezTo>
                    <a:pt x="114544" y="64733"/>
                    <a:pt x="107833" y="68994"/>
                    <a:pt x="97116" y="71977"/>
                  </a:cubicBezTo>
                  <a:moveTo>
                    <a:pt x="98566" y="98572"/>
                  </a:moveTo>
                  <a:cubicBezTo>
                    <a:pt x="95222" y="101916"/>
                    <a:pt x="87444" y="100155"/>
                    <a:pt x="77755" y="94694"/>
                  </a:cubicBezTo>
                  <a:cubicBezTo>
                    <a:pt x="78877" y="90338"/>
                    <a:pt x="79805" y="85588"/>
                    <a:pt x="80483" y="80488"/>
                  </a:cubicBezTo>
                  <a:cubicBezTo>
                    <a:pt x="85583" y="79811"/>
                    <a:pt x="90338" y="78877"/>
                    <a:pt x="94688" y="77755"/>
                  </a:cubicBezTo>
                  <a:cubicBezTo>
                    <a:pt x="100155" y="87444"/>
                    <a:pt x="101916" y="95222"/>
                    <a:pt x="98566" y="98572"/>
                  </a:cubicBezTo>
                  <a:moveTo>
                    <a:pt x="85577" y="64227"/>
                  </a:moveTo>
                  <a:cubicBezTo>
                    <a:pt x="87983" y="67327"/>
                    <a:pt x="90105" y="70344"/>
                    <a:pt x="91966" y="73250"/>
                  </a:cubicBezTo>
                  <a:cubicBezTo>
                    <a:pt x="88611" y="73983"/>
                    <a:pt x="84972" y="74605"/>
                    <a:pt x="81094" y="75094"/>
                  </a:cubicBezTo>
                  <a:cubicBezTo>
                    <a:pt x="81283" y="73083"/>
                    <a:pt x="81416" y="71022"/>
                    <a:pt x="81538" y="68938"/>
                  </a:cubicBezTo>
                  <a:cubicBezTo>
                    <a:pt x="82944" y="67372"/>
                    <a:pt x="84277" y="65800"/>
                    <a:pt x="85577" y="64227"/>
                  </a:cubicBezTo>
                  <a:moveTo>
                    <a:pt x="85566" y="55733"/>
                  </a:moveTo>
                  <a:cubicBezTo>
                    <a:pt x="84277" y="54177"/>
                    <a:pt x="82933" y="52616"/>
                    <a:pt x="81538" y="51061"/>
                  </a:cubicBezTo>
                  <a:cubicBezTo>
                    <a:pt x="81416" y="48983"/>
                    <a:pt x="81283" y="46916"/>
                    <a:pt x="81094" y="44911"/>
                  </a:cubicBezTo>
                  <a:cubicBezTo>
                    <a:pt x="84972" y="45394"/>
                    <a:pt x="88611" y="46016"/>
                    <a:pt x="91966" y="46750"/>
                  </a:cubicBezTo>
                  <a:cubicBezTo>
                    <a:pt x="90116" y="49638"/>
                    <a:pt x="87955" y="52655"/>
                    <a:pt x="85566" y="55733"/>
                  </a:cubicBezTo>
                  <a:moveTo>
                    <a:pt x="98566" y="21427"/>
                  </a:moveTo>
                  <a:cubicBezTo>
                    <a:pt x="101916" y="24777"/>
                    <a:pt x="100155" y="32555"/>
                    <a:pt x="94688" y="42244"/>
                  </a:cubicBezTo>
                  <a:cubicBezTo>
                    <a:pt x="90338" y="41122"/>
                    <a:pt x="85583" y="40188"/>
                    <a:pt x="80483" y="39511"/>
                  </a:cubicBezTo>
                  <a:cubicBezTo>
                    <a:pt x="79805" y="34411"/>
                    <a:pt x="78877" y="29661"/>
                    <a:pt x="77755" y="25305"/>
                  </a:cubicBezTo>
                  <a:cubicBezTo>
                    <a:pt x="87444" y="19844"/>
                    <a:pt x="95222" y="18083"/>
                    <a:pt x="98566" y="21427"/>
                  </a:cubicBezTo>
                  <a:moveTo>
                    <a:pt x="76211" y="66733"/>
                  </a:moveTo>
                  <a:cubicBezTo>
                    <a:pt x="74711" y="68350"/>
                    <a:pt x="73177" y="69961"/>
                    <a:pt x="71566" y="71572"/>
                  </a:cubicBezTo>
                  <a:cubicBezTo>
                    <a:pt x="69961" y="73177"/>
                    <a:pt x="68350" y="74716"/>
                    <a:pt x="66733" y="76216"/>
                  </a:cubicBezTo>
                  <a:cubicBezTo>
                    <a:pt x="64522" y="76294"/>
                    <a:pt x="62288" y="76361"/>
                    <a:pt x="60000" y="76361"/>
                  </a:cubicBezTo>
                  <a:cubicBezTo>
                    <a:pt x="57705" y="76361"/>
                    <a:pt x="55472" y="76294"/>
                    <a:pt x="53261" y="76216"/>
                  </a:cubicBezTo>
                  <a:cubicBezTo>
                    <a:pt x="51650" y="74716"/>
                    <a:pt x="50033" y="73177"/>
                    <a:pt x="48427" y="71572"/>
                  </a:cubicBezTo>
                  <a:cubicBezTo>
                    <a:pt x="46822" y="69961"/>
                    <a:pt x="45288" y="68350"/>
                    <a:pt x="43783" y="66733"/>
                  </a:cubicBezTo>
                  <a:cubicBezTo>
                    <a:pt x="43700" y="64522"/>
                    <a:pt x="43638" y="62288"/>
                    <a:pt x="43638" y="60000"/>
                  </a:cubicBezTo>
                  <a:cubicBezTo>
                    <a:pt x="43638" y="57711"/>
                    <a:pt x="43700" y="55477"/>
                    <a:pt x="43783" y="53261"/>
                  </a:cubicBezTo>
                  <a:cubicBezTo>
                    <a:pt x="45288" y="51650"/>
                    <a:pt x="46822" y="50038"/>
                    <a:pt x="48427" y="48427"/>
                  </a:cubicBezTo>
                  <a:cubicBezTo>
                    <a:pt x="50033" y="46822"/>
                    <a:pt x="51650" y="45283"/>
                    <a:pt x="53261" y="43783"/>
                  </a:cubicBezTo>
                  <a:cubicBezTo>
                    <a:pt x="55472" y="43705"/>
                    <a:pt x="57705" y="43638"/>
                    <a:pt x="60000" y="43638"/>
                  </a:cubicBezTo>
                  <a:cubicBezTo>
                    <a:pt x="62288" y="43638"/>
                    <a:pt x="64522" y="43705"/>
                    <a:pt x="66733" y="43783"/>
                  </a:cubicBezTo>
                  <a:cubicBezTo>
                    <a:pt x="68350" y="45283"/>
                    <a:pt x="69961" y="46822"/>
                    <a:pt x="71566" y="48427"/>
                  </a:cubicBezTo>
                  <a:cubicBezTo>
                    <a:pt x="73177" y="50038"/>
                    <a:pt x="74711" y="51650"/>
                    <a:pt x="76211" y="53261"/>
                  </a:cubicBezTo>
                  <a:cubicBezTo>
                    <a:pt x="76294" y="55477"/>
                    <a:pt x="76361" y="57711"/>
                    <a:pt x="76361" y="60000"/>
                  </a:cubicBezTo>
                  <a:cubicBezTo>
                    <a:pt x="76361" y="62288"/>
                    <a:pt x="76294" y="64522"/>
                    <a:pt x="76211" y="66733"/>
                  </a:cubicBezTo>
                  <a:moveTo>
                    <a:pt x="73250" y="91972"/>
                  </a:moveTo>
                  <a:cubicBezTo>
                    <a:pt x="70344" y="90105"/>
                    <a:pt x="67333" y="87983"/>
                    <a:pt x="64227" y="85577"/>
                  </a:cubicBezTo>
                  <a:cubicBezTo>
                    <a:pt x="65800" y="84277"/>
                    <a:pt x="67372" y="82950"/>
                    <a:pt x="68938" y="81538"/>
                  </a:cubicBezTo>
                  <a:cubicBezTo>
                    <a:pt x="71016" y="81416"/>
                    <a:pt x="73083" y="81283"/>
                    <a:pt x="75094" y="81094"/>
                  </a:cubicBezTo>
                  <a:cubicBezTo>
                    <a:pt x="74605" y="84972"/>
                    <a:pt x="73977" y="88611"/>
                    <a:pt x="73250" y="91972"/>
                  </a:cubicBezTo>
                  <a:moveTo>
                    <a:pt x="60000" y="114544"/>
                  </a:moveTo>
                  <a:cubicBezTo>
                    <a:pt x="55266" y="114544"/>
                    <a:pt x="51005" y="107833"/>
                    <a:pt x="48016" y="97116"/>
                  </a:cubicBezTo>
                  <a:cubicBezTo>
                    <a:pt x="51883" y="94844"/>
                    <a:pt x="55900" y="92072"/>
                    <a:pt x="59972" y="88950"/>
                  </a:cubicBezTo>
                  <a:cubicBezTo>
                    <a:pt x="64066" y="92088"/>
                    <a:pt x="68100" y="94833"/>
                    <a:pt x="71983" y="97116"/>
                  </a:cubicBezTo>
                  <a:cubicBezTo>
                    <a:pt x="68994" y="107833"/>
                    <a:pt x="64733" y="114544"/>
                    <a:pt x="60000" y="114544"/>
                  </a:cubicBezTo>
                  <a:moveTo>
                    <a:pt x="44905" y="81094"/>
                  </a:moveTo>
                  <a:cubicBezTo>
                    <a:pt x="46916" y="81283"/>
                    <a:pt x="48977" y="81416"/>
                    <a:pt x="51055" y="81538"/>
                  </a:cubicBezTo>
                  <a:cubicBezTo>
                    <a:pt x="52616" y="82938"/>
                    <a:pt x="54172" y="84277"/>
                    <a:pt x="55733" y="85572"/>
                  </a:cubicBezTo>
                  <a:cubicBezTo>
                    <a:pt x="52655" y="87955"/>
                    <a:pt x="49638" y="90116"/>
                    <a:pt x="46750" y="91972"/>
                  </a:cubicBezTo>
                  <a:cubicBezTo>
                    <a:pt x="46016" y="88611"/>
                    <a:pt x="45394" y="84972"/>
                    <a:pt x="44905" y="81094"/>
                  </a:cubicBezTo>
                  <a:moveTo>
                    <a:pt x="46750" y="28027"/>
                  </a:moveTo>
                  <a:cubicBezTo>
                    <a:pt x="49655" y="29894"/>
                    <a:pt x="52666" y="32011"/>
                    <a:pt x="55766" y="34422"/>
                  </a:cubicBezTo>
                  <a:cubicBezTo>
                    <a:pt x="54200" y="35722"/>
                    <a:pt x="52627" y="37055"/>
                    <a:pt x="51055" y="38466"/>
                  </a:cubicBezTo>
                  <a:cubicBezTo>
                    <a:pt x="48977" y="38583"/>
                    <a:pt x="46916" y="38716"/>
                    <a:pt x="44905" y="38905"/>
                  </a:cubicBezTo>
                  <a:cubicBezTo>
                    <a:pt x="45394" y="35027"/>
                    <a:pt x="46016" y="31388"/>
                    <a:pt x="46750" y="28027"/>
                  </a:cubicBezTo>
                  <a:moveTo>
                    <a:pt x="60000" y="5455"/>
                  </a:moveTo>
                  <a:cubicBezTo>
                    <a:pt x="64733" y="5455"/>
                    <a:pt x="68994" y="12172"/>
                    <a:pt x="71983" y="22883"/>
                  </a:cubicBezTo>
                  <a:cubicBezTo>
                    <a:pt x="68116" y="25155"/>
                    <a:pt x="64094" y="27927"/>
                    <a:pt x="60022" y="31050"/>
                  </a:cubicBezTo>
                  <a:cubicBezTo>
                    <a:pt x="55927" y="27911"/>
                    <a:pt x="51894" y="25166"/>
                    <a:pt x="48016" y="22883"/>
                  </a:cubicBezTo>
                  <a:cubicBezTo>
                    <a:pt x="51005" y="12172"/>
                    <a:pt x="55266" y="5455"/>
                    <a:pt x="60000" y="5455"/>
                  </a:cubicBezTo>
                  <a:moveTo>
                    <a:pt x="75094" y="38905"/>
                  </a:moveTo>
                  <a:cubicBezTo>
                    <a:pt x="73083" y="38716"/>
                    <a:pt x="71016" y="38583"/>
                    <a:pt x="68938" y="38466"/>
                  </a:cubicBezTo>
                  <a:cubicBezTo>
                    <a:pt x="67383" y="37061"/>
                    <a:pt x="65822" y="35722"/>
                    <a:pt x="64266" y="34433"/>
                  </a:cubicBezTo>
                  <a:cubicBezTo>
                    <a:pt x="67344" y="32044"/>
                    <a:pt x="70361" y="29883"/>
                    <a:pt x="73250" y="28027"/>
                  </a:cubicBezTo>
                  <a:cubicBezTo>
                    <a:pt x="73977" y="31388"/>
                    <a:pt x="74605" y="35027"/>
                    <a:pt x="75094" y="38905"/>
                  </a:cubicBezTo>
                  <a:moveTo>
                    <a:pt x="39511" y="39511"/>
                  </a:moveTo>
                  <a:cubicBezTo>
                    <a:pt x="34411" y="40188"/>
                    <a:pt x="29661" y="41122"/>
                    <a:pt x="25305" y="42244"/>
                  </a:cubicBezTo>
                  <a:cubicBezTo>
                    <a:pt x="19844" y="32555"/>
                    <a:pt x="18083" y="24777"/>
                    <a:pt x="21433" y="21427"/>
                  </a:cubicBezTo>
                  <a:cubicBezTo>
                    <a:pt x="24777" y="18083"/>
                    <a:pt x="32555" y="19844"/>
                    <a:pt x="42244" y="25305"/>
                  </a:cubicBezTo>
                  <a:cubicBezTo>
                    <a:pt x="41122" y="29661"/>
                    <a:pt x="40188" y="34411"/>
                    <a:pt x="39511" y="39511"/>
                  </a:cubicBezTo>
                  <a:moveTo>
                    <a:pt x="21433" y="98572"/>
                  </a:moveTo>
                  <a:cubicBezTo>
                    <a:pt x="18083" y="95222"/>
                    <a:pt x="19844" y="87444"/>
                    <a:pt x="25305" y="77755"/>
                  </a:cubicBezTo>
                  <a:cubicBezTo>
                    <a:pt x="29661" y="78877"/>
                    <a:pt x="34411" y="79811"/>
                    <a:pt x="39511" y="80488"/>
                  </a:cubicBezTo>
                  <a:cubicBezTo>
                    <a:pt x="40188" y="85588"/>
                    <a:pt x="41122" y="90338"/>
                    <a:pt x="42244" y="94694"/>
                  </a:cubicBezTo>
                  <a:cubicBezTo>
                    <a:pt x="32555" y="100155"/>
                    <a:pt x="24777" y="101916"/>
                    <a:pt x="21433" y="98572"/>
                  </a:cubicBezTo>
                  <a:moveTo>
                    <a:pt x="38905" y="75094"/>
                  </a:moveTo>
                  <a:cubicBezTo>
                    <a:pt x="35027" y="74605"/>
                    <a:pt x="31388" y="73983"/>
                    <a:pt x="28027" y="73250"/>
                  </a:cubicBezTo>
                  <a:cubicBezTo>
                    <a:pt x="29883" y="70361"/>
                    <a:pt x="32044" y="67344"/>
                    <a:pt x="34427" y="64266"/>
                  </a:cubicBezTo>
                  <a:cubicBezTo>
                    <a:pt x="35716" y="65822"/>
                    <a:pt x="37061" y="67383"/>
                    <a:pt x="38461" y="68938"/>
                  </a:cubicBezTo>
                  <a:cubicBezTo>
                    <a:pt x="38577" y="71022"/>
                    <a:pt x="38711" y="73083"/>
                    <a:pt x="38905" y="75094"/>
                  </a:cubicBezTo>
                  <a:moveTo>
                    <a:pt x="38461" y="51061"/>
                  </a:moveTo>
                  <a:cubicBezTo>
                    <a:pt x="37050" y="52627"/>
                    <a:pt x="35716" y="54200"/>
                    <a:pt x="34422" y="55772"/>
                  </a:cubicBezTo>
                  <a:cubicBezTo>
                    <a:pt x="32016" y="52672"/>
                    <a:pt x="29894" y="49655"/>
                    <a:pt x="28027" y="46750"/>
                  </a:cubicBezTo>
                  <a:cubicBezTo>
                    <a:pt x="31388" y="46016"/>
                    <a:pt x="35027" y="45394"/>
                    <a:pt x="38905" y="44911"/>
                  </a:cubicBezTo>
                  <a:cubicBezTo>
                    <a:pt x="38711" y="46916"/>
                    <a:pt x="38577" y="48977"/>
                    <a:pt x="38461" y="51061"/>
                  </a:cubicBezTo>
                  <a:moveTo>
                    <a:pt x="5455" y="60000"/>
                  </a:moveTo>
                  <a:cubicBezTo>
                    <a:pt x="5455" y="55266"/>
                    <a:pt x="12166" y="51005"/>
                    <a:pt x="22883" y="48022"/>
                  </a:cubicBezTo>
                  <a:cubicBezTo>
                    <a:pt x="25166" y="51900"/>
                    <a:pt x="27905" y="55927"/>
                    <a:pt x="31044" y="60027"/>
                  </a:cubicBezTo>
                  <a:cubicBezTo>
                    <a:pt x="27927" y="64094"/>
                    <a:pt x="25155" y="68122"/>
                    <a:pt x="22883" y="71977"/>
                  </a:cubicBezTo>
                  <a:cubicBezTo>
                    <a:pt x="12166" y="68994"/>
                    <a:pt x="5455" y="64733"/>
                    <a:pt x="5455" y="60000"/>
                  </a:cubicBezTo>
                  <a:moveTo>
                    <a:pt x="120000" y="60000"/>
                  </a:moveTo>
                  <a:cubicBezTo>
                    <a:pt x="120000" y="53466"/>
                    <a:pt x="112072" y="47616"/>
                    <a:pt x="99544" y="43627"/>
                  </a:cubicBezTo>
                  <a:cubicBezTo>
                    <a:pt x="105566" y="31944"/>
                    <a:pt x="107050" y="22194"/>
                    <a:pt x="102427" y="17572"/>
                  </a:cubicBezTo>
                  <a:cubicBezTo>
                    <a:pt x="97805" y="12955"/>
                    <a:pt x="88055" y="14433"/>
                    <a:pt x="76377" y="20455"/>
                  </a:cubicBezTo>
                  <a:cubicBezTo>
                    <a:pt x="72383" y="7927"/>
                    <a:pt x="66533" y="0"/>
                    <a:pt x="60000" y="0"/>
                  </a:cubicBezTo>
                  <a:cubicBezTo>
                    <a:pt x="53461" y="0"/>
                    <a:pt x="47616" y="7927"/>
                    <a:pt x="43622" y="20455"/>
                  </a:cubicBezTo>
                  <a:cubicBezTo>
                    <a:pt x="31944" y="14433"/>
                    <a:pt x="22194" y="12955"/>
                    <a:pt x="17572" y="17572"/>
                  </a:cubicBezTo>
                  <a:cubicBezTo>
                    <a:pt x="12950" y="22194"/>
                    <a:pt x="14433" y="31944"/>
                    <a:pt x="20455" y="43627"/>
                  </a:cubicBezTo>
                  <a:cubicBezTo>
                    <a:pt x="7922" y="47616"/>
                    <a:pt x="0" y="53466"/>
                    <a:pt x="0" y="60000"/>
                  </a:cubicBezTo>
                  <a:cubicBezTo>
                    <a:pt x="0" y="66533"/>
                    <a:pt x="7922" y="72383"/>
                    <a:pt x="20455" y="76377"/>
                  </a:cubicBezTo>
                  <a:cubicBezTo>
                    <a:pt x="14433" y="88061"/>
                    <a:pt x="12950" y="97805"/>
                    <a:pt x="17572" y="102427"/>
                  </a:cubicBezTo>
                  <a:cubicBezTo>
                    <a:pt x="22194" y="107044"/>
                    <a:pt x="31944" y="105566"/>
                    <a:pt x="43622" y="99544"/>
                  </a:cubicBezTo>
                  <a:cubicBezTo>
                    <a:pt x="47616" y="112072"/>
                    <a:pt x="53461" y="120000"/>
                    <a:pt x="60000" y="120000"/>
                  </a:cubicBezTo>
                  <a:cubicBezTo>
                    <a:pt x="66533" y="120000"/>
                    <a:pt x="72383" y="112072"/>
                    <a:pt x="76377" y="99544"/>
                  </a:cubicBezTo>
                  <a:cubicBezTo>
                    <a:pt x="88055" y="105566"/>
                    <a:pt x="97805" y="107044"/>
                    <a:pt x="102427" y="102427"/>
                  </a:cubicBezTo>
                  <a:cubicBezTo>
                    <a:pt x="107050" y="97805"/>
                    <a:pt x="105566" y="88061"/>
                    <a:pt x="99544" y="76377"/>
                  </a:cubicBezTo>
                  <a:cubicBezTo>
                    <a:pt x="112072" y="72383"/>
                    <a:pt x="120000" y="66533"/>
                    <a:pt x="120000" y="60000"/>
                  </a:cubicBezTo>
                  <a:moveTo>
                    <a:pt x="60000" y="54544"/>
                  </a:moveTo>
                  <a:cubicBezTo>
                    <a:pt x="56988" y="54544"/>
                    <a:pt x="54544" y="56988"/>
                    <a:pt x="54544" y="60000"/>
                  </a:cubicBezTo>
                  <a:cubicBezTo>
                    <a:pt x="54544" y="63011"/>
                    <a:pt x="56988" y="65455"/>
                    <a:pt x="60000" y="65455"/>
                  </a:cubicBezTo>
                  <a:cubicBezTo>
                    <a:pt x="63011" y="65455"/>
                    <a:pt x="65455" y="63011"/>
                    <a:pt x="65455" y="60000"/>
                  </a:cubicBezTo>
                  <a:cubicBezTo>
                    <a:pt x="65455" y="56988"/>
                    <a:pt x="63011" y="54544"/>
                    <a:pt x="60000" y="54544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3881" name="Shape 3881"/>
          <p:cNvGrpSpPr/>
          <p:nvPr/>
        </p:nvGrpSpPr>
        <p:grpSpPr>
          <a:xfrm>
            <a:off x="853421" y="3884624"/>
            <a:ext cx="2199302" cy="572464"/>
            <a:chOff x="4129723" y="2015876"/>
            <a:chExt cx="2199302" cy="572464"/>
          </a:xfrm>
        </p:grpSpPr>
        <p:sp>
          <p:nvSpPr>
            <p:cNvPr id="3882" name="Shape 3882"/>
            <p:cNvSpPr/>
            <p:nvPr/>
          </p:nvSpPr>
          <p:spPr>
            <a:xfrm>
              <a:off x="4477137" y="2015876"/>
              <a:ext cx="1851889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883" name="Shape 3883"/>
            <p:cNvSpPr/>
            <p:nvPr/>
          </p:nvSpPr>
          <p:spPr>
            <a:xfrm>
              <a:off x="4129723" y="2143124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7" y="5455"/>
                    <a:pt x="114544" y="29872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101555" y="103216"/>
                  </a:moveTo>
                  <a:cubicBezTo>
                    <a:pt x="112905" y="92300"/>
                    <a:pt x="120000" y="76994"/>
                    <a:pt x="120000" y="60000"/>
                  </a:cubicBezTo>
                  <a:cubicBezTo>
                    <a:pt x="120000" y="26861"/>
                    <a:pt x="93133" y="0"/>
                    <a:pt x="60000" y="0"/>
                  </a:cubicBezTo>
                  <a:cubicBezTo>
                    <a:pt x="26866" y="0"/>
                    <a:pt x="0" y="26861"/>
                    <a:pt x="0" y="60000"/>
                  </a:cubicBezTo>
                  <a:cubicBezTo>
                    <a:pt x="0" y="76994"/>
                    <a:pt x="7094" y="92300"/>
                    <a:pt x="18444" y="103216"/>
                  </a:cubicBezTo>
                  <a:lnTo>
                    <a:pt x="11705" y="115344"/>
                  </a:lnTo>
                  <a:cubicBezTo>
                    <a:pt x="11216" y="115838"/>
                    <a:pt x="10911" y="116522"/>
                    <a:pt x="10911" y="117272"/>
                  </a:cubicBezTo>
                  <a:cubicBezTo>
                    <a:pt x="10911" y="118777"/>
                    <a:pt x="12133" y="120000"/>
                    <a:pt x="13638" y="120000"/>
                  </a:cubicBezTo>
                  <a:cubicBezTo>
                    <a:pt x="14388" y="120000"/>
                    <a:pt x="15072" y="119694"/>
                    <a:pt x="15566" y="119200"/>
                  </a:cubicBezTo>
                  <a:cubicBezTo>
                    <a:pt x="15877" y="118888"/>
                    <a:pt x="16077" y="118483"/>
                    <a:pt x="16205" y="118044"/>
                  </a:cubicBezTo>
                  <a:lnTo>
                    <a:pt x="22466" y="106772"/>
                  </a:lnTo>
                  <a:cubicBezTo>
                    <a:pt x="32750" y="115033"/>
                    <a:pt x="45788" y="120000"/>
                    <a:pt x="60000" y="120000"/>
                  </a:cubicBezTo>
                  <a:cubicBezTo>
                    <a:pt x="74211" y="120000"/>
                    <a:pt x="87250" y="115033"/>
                    <a:pt x="97527" y="106772"/>
                  </a:cubicBezTo>
                  <a:lnTo>
                    <a:pt x="103794" y="118044"/>
                  </a:lnTo>
                  <a:cubicBezTo>
                    <a:pt x="104127" y="119166"/>
                    <a:pt x="105127" y="120000"/>
                    <a:pt x="106361" y="120000"/>
                  </a:cubicBezTo>
                  <a:cubicBezTo>
                    <a:pt x="107866" y="120000"/>
                    <a:pt x="109088" y="118777"/>
                    <a:pt x="109088" y="117272"/>
                  </a:cubicBezTo>
                  <a:cubicBezTo>
                    <a:pt x="109088" y="116522"/>
                    <a:pt x="108783" y="115838"/>
                    <a:pt x="108294" y="115344"/>
                  </a:cubicBezTo>
                  <a:cubicBezTo>
                    <a:pt x="108294" y="115344"/>
                    <a:pt x="101555" y="103216"/>
                    <a:pt x="101555" y="103216"/>
                  </a:cubicBezTo>
                  <a:close/>
                  <a:moveTo>
                    <a:pt x="60000" y="92727"/>
                  </a:moveTo>
                  <a:cubicBezTo>
                    <a:pt x="41927" y="92727"/>
                    <a:pt x="27272" y="78072"/>
                    <a:pt x="27272" y="60000"/>
                  </a:cubicBezTo>
                  <a:cubicBezTo>
                    <a:pt x="27272" y="41927"/>
                    <a:pt x="41927" y="27272"/>
                    <a:pt x="60000" y="27272"/>
                  </a:cubicBezTo>
                  <a:cubicBezTo>
                    <a:pt x="78072" y="27272"/>
                    <a:pt x="92727" y="41927"/>
                    <a:pt x="92727" y="60000"/>
                  </a:cubicBezTo>
                  <a:cubicBezTo>
                    <a:pt x="92727" y="78072"/>
                    <a:pt x="78072" y="92727"/>
                    <a:pt x="60000" y="92727"/>
                  </a:cubicBezTo>
                  <a:moveTo>
                    <a:pt x="60000" y="21816"/>
                  </a:moveTo>
                  <a:cubicBezTo>
                    <a:pt x="38911" y="21816"/>
                    <a:pt x="21816" y="38911"/>
                    <a:pt x="21816" y="60000"/>
                  </a:cubicBezTo>
                  <a:cubicBezTo>
                    <a:pt x="21816" y="81088"/>
                    <a:pt x="38911" y="98183"/>
                    <a:pt x="60000" y="98183"/>
                  </a:cubicBezTo>
                  <a:cubicBezTo>
                    <a:pt x="81088" y="98183"/>
                    <a:pt x="98183" y="81088"/>
                    <a:pt x="98183" y="60000"/>
                  </a:cubicBezTo>
                  <a:cubicBezTo>
                    <a:pt x="98183" y="38911"/>
                    <a:pt x="81088" y="21816"/>
                    <a:pt x="60000" y="21816"/>
                  </a:cubicBezTo>
                  <a:moveTo>
                    <a:pt x="60000" y="70911"/>
                  </a:move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moveTo>
                    <a:pt x="60000" y="43638"/>
                  </a:moveTo>
                  <a:cubicBezTo>
                    <a:pt x="50961" y="43638"/>
                    <a:pt x="43638" y="50961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8" y="76361"/>
                    <a:pt x="76361" y="69038"/>
                    <a:pt x="76361" y="60000"/>
                  </a:cubicBezTo>
                  <a:cubicBezTo>
                    <a:pt x="76361" y="50961"/>
                    <a:pt x="69038" y="43638"/>
                    <a:pt x="60000" y="43638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3884" name="Shape 3884"/>
          <p:cNvGrpSpPr/>
          <p:nvPr/>
        </p:nvGrpSpPr>
        <p:grpSpPr>
          <a:xfrm>
            <a:off x="864439" y="2916103"/>
            <a:ext cx="2126142" cy="572464"/>
            <a:chOff x="6064846" y="2015876"/>
            <a:chExt cx="2126142" cy="572464"/>
          </a:xfrm>
        </p:grpSpPr>
        <p:sp>
          <p:nvSpPr>
            <p:cNvPr id="3885" name="Shape 3885"/>
            <p:cNvSpPr/>
            <p:nvPr/>
          </p:nvSpPr>
          <p:spPr>
            <a:xfrm>
              <a:off x="6413532" y="2015876"/>
              <a:ext cx="1777456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886" name="Shape 3886"/>
            <p:cNvSpPr/>
            <p:nvPr/>
          </p:nvSpPr>
          <p:spPr>
            <a:xfrm>
              <a:off x="6064846" y="2162856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16361"/>
                  </a:moveTo>
                  <a:lnTo>
                    <a:pt x="5455" y="16361"/>
                  </a:lnTo>
                  <a:lnTo>
                    <a:pt x="5455" y="10911"/>
                  </a:lnTo>
                  <a:lnTo>
                    <a:pt x="114544" y="10911"/>
                  </a:lnTo>
                  <a:cubicBezTo>
                    <a:pt x="114544" y="10911"/>
                    <a:pt x="114544" y="16361"/>
                    <a:pt x="114544" y="16361"/>
                  </a:cubicBezTo>
                  <a:close/>
                  <a:moveTo>
                    <a:pt x="109088" y="87272"/>
                  </a:moveTo>
                  <a:lnTo>
                    <a:pt x="10911" y="87272"/>
                  </a:lnTo>
                  <a:lnTo>
                    <a:pt x="10911" y="21816"/>
                  </a:lnTo>
                  <a:lnTo>
                    <a:pt x="109088" y="21816"/>
                  </a:lnTo>
                  <a:cubicBezTo>
                    <a:pt x="109088" y="21816"/>
                    <a:pt x="109088" y="87272"/>
                    <a:pt x="109088" y="87272"/>
                  </a:cubicBezTo>
                  <a:close/>
                  <a:moveTo>
                    <a:pt x="114544" y="5455"/>
                  </a:moveTo>
                  <a:lnTo>
                    <a:pt x="65455" y="5455"/>
                  </a:lnTo>
                  <a:cubicBezTo>
                    <a:pt x="65455" y="2444"/>
                    <a:pt x="63011" y="0"/>
                    <a:pt x="60000" y="0"/>
                  </a:cubicBezTo>
                  <a:cubicBezTo>
                    <a:pt x="56983" y="0"/>
                    <a:pt x="54544" y="2444"/>
                    <a:pt x="54544" y="5455"/>
                  </a:cubicBezTo>
                  <a:lnTo>
                    <a:pt x="5455" y="5455"/>
                  </a:lnTo>
                  <a:cubicBezTo>
                    <a:pt x="2438" y="5455"/>
                    <a:pt x="0" y="7900"/>
                    <a:pt x="0" y="10911"/>
                  </a:cubicBezTo>
                  <a:lnTo>
                    <a:pt x="0" y="16361"/>
                  </a:lnTo>
                  <a:cubicBezTo>
                    <a:pt x="0" y="19377"/>
                    <a:pt x="2438" y="21816"/>
                    <a:pt x="5455" y="21816"/>
                  </a:cubicBezTo>
                  <a:lnTo>
                    <a:pt x="5455" y="87272"/>
                  </a:lnTo>
                  <a:cubicBezTo>
                    <a:pt x="5455" y="90288"/>
                    <a:pt x="7894" y="92727"/>
                    <a:pt x="10911" y="92727"/>
                  </a:cubicBezTo>
                  <a:lnTo>
                    <a:pt x="57272" y="92727"/>
                  </a:lnTo>
                  <a:lnTo>
                    <a:pt x="57272" y="99777"/>
                  </a:lnTo>
                  <a:lnTo>
                    <a:pt x="41705" y="115344"/>
                  </a:lnTo>
                  <a:cubicBezTo>
                    <a:pt x="41216" y="115838"/>
                    <a:pt x="40911" y="116522"/>
                    <a:pt x="40911" y="117272"/>
                  </a:cubicBezTo>
                  <a:cubicBezTo>
                    <a:pt x="40911" y="118777"/>
                    <a:pt x="42127" y="120000"/>
                    <a:pt x="43638" y="120000"/>
                  </a:cubicBezTo>
                  <a:cubicBezTo>
                    <a:pt x="44388" y="120000"/>
                    <a:pt x="45072" y="119694"/>
                    <a:pt x="45566" y="119200"/>
                  </a:cubicBezTo>
                  <a:lnTo>
                    <a:pt x="60000" y="104766"/>
                  </a:lnTo>
                  <a:lnTo>
                    <a:pt x="74433" y="119200"/>
                  </a:lnTo>
                  <a:cubicBezTo>
                    <a:pt x="74933" y="119694"/>
                    <a:pt x="75611" y="120000"/>
                    <a:pt x="76361" y="120000"/>
                  </a:cubicBezTo>
                  <a:cubicBezTo>
                    <a:pt x="77872" y="120000"/>
                    <a:pt x="79088" y="118777"/>
                    <a:pt x="79088" y="117272"/>
                  </a:cubicBezTo>
                  <a:cubicBezTo>
                    <a:pt x="79088" y="116522"/>
                    <a:pt x="78788" y="115838"/>
                    <a:pt x="78294" y="115344"/>
                  </a:cubicBezTo>
                  <a:lnTo>
                    <a:pt x="62727" y="99777"/>
                  </a:lnTo>
                  <a:lnTo>
                    <a:pt x="62727" y="92727"/>
                  </a:lnTo>
                  <a:lnTo>
                    <a:pt x="109088" y="92727"/>
                  </a:lnTo>
                  <a:cubicBezTo>
                    <a:pt x="112100" y="92727"/>
                    <a:pt x="114544" y="90288"/>
                    <a:pt x="114544" y="87272"/>
                  </a:cubicBezTo>
                  <a:lnTo>
                    <a:pt x="114544" y="21816"/>
                  </a:lnTo>
                  <a:cubicBezTo>
                    <a:pt x="117555" y="21816"/>
                    <a:pt x="120000" y="19377"/>
                    <a:pt x="120000" y="16361"/>
                  </a:cubicBezTo>
                  <a:lnTo>
                    <a:pt x="120000" y="10911"/>
                  </a:lnTo>
                  <a:cubicBezTo>
                    <a:pt x="120000" y="7900"/>
                    <a:pt x="117555" y="5455"/>
                    <a:pt x="114544" y="5455"/>
                  </a:cubicBezTo>
                  <a:moveTo>
                    <a:pt x="90000" y="32727"/>
                  </a:moveTo>
                  <a:cubicBezTo>
                    <a:pt x="91505" y="32727"/>
                    <a:pt x="92727" y="33950"/>
                    <a:pt x="92727" y="35455"/>
                  </a:cubicBezTo>
                  <a:cubicBezTo>
                    <a:pt x="92727" y="36961"/>
                    <a:pt x="91505" y="38183"/>
                    <a:pt x="90000" y="38183"/>
                  </a:cubicBezTo>
                  <a:cubicBezTo>
                    <a:pt x="88494" y="38183"/>
                    <a:pt x="87272" y="36961"/>
                    <a:pt x="87272" y="35455"/>
                  </a:cubicBezTo>
                  <a:cubicBezTo>
                    <a:pt x="87272" y="33950"/>
                    <a:pt x="88494" y="32727"/>
                    <a:pt x="90000" y="32727"/>
                  </a:cubicBezTo>
                  <a:moveTo>
                    <a:pt x="90000" y="43638"/>
                  </a:moveTo>
                  <a:cubicBezTo>
                    <a:pt x="94516" y="43638"/>
                    <a:pt x="98183" y="39977"/>
                    <a:pt x="98183" y="35455"/>
                  </a:cubicBezTo>
                  <a:cubicBezTo>
                    <a:pt x="98183" y="30938"/>
                    <a:pt x="94516" y="27272"/>
                    <a:pt x="90000" y="27272"/>
                  </a:cubicBezTo>
                  <a:cubicBezTo>
                    <a:pt x="85483" y="27272"/>
                    <a:pt x="81816" y="30938"/>
                    <a:pt x="81816" y="35455"/>
                  </a:cubicBezTo>
                  <a:cubicBezTo>
                    <a:pt x="81816" y="39977"/>
                    <a:pt x="85483" y="43638"/>
                    <a:pt x="90000" y="43638"/>
                  </a:cubicBezTo>
                  <a:moveTo>
                    <a:pt x="46788" y="45194"/>
                  </a:moveTo>
                  <a:lnTo>
                    <a:pt x="66255" y="64655"/>
                  </a:lnTo>
                  <a:cubicBezTo>
                    <a:pt x="66750" y="65150"/>
                    <a:pt x="67433" y="65455"/>
                    <a:pt x="68183" y="65455"/>
                  </a:cubicBezTo>
                  <a:cubicBezTo>
                    <a:pt x="68933" y="65455"/>
                    <a:pt x="69616" y="65150"/>
                    <a:pt x="70111" y="64655"/>
                  </a:cubicBezTo>
                  <a:lnTo>
                    <a:pt x="78794" y="55972"/>
                  </a:lnTo>
                  <a:lnTo>
                    <a:pt x="90000" y="70911"/>
                  </a:lnTo>
                  <a:lnTo>
                    <a:pt x="29644" y="70911"/>
                  </a:lnTo>
                  <a:cubicBezTo>
                    <a:pt x="29644" y="70911"/>
                    <a:pt x="46788" y="45194"/>
                    <a:pt x="46788" y="45194"/>
                  </a:cubicBezTo>
                  <a:close/>
                  <a:moveTo>
                    <a:pt x="24544" y="76361"/>
                  </a:moveTo>
                  <a:lnTo>
                    <a:pt x="95455" y="76361"/>
                  </a:lnTo>
                  <a:cubicBezTo>
                    <a:pt x="96961" y="76361"/>
                    <a:pt x="98183" y="75144"/>
                    <a:pt x="98183" y="73638"/>
                  </a:cubicBezTo>
                  <a:cubicBezTo>
                    <a:pt x="98183" y="73022"/>
                    <a:pt x="97944" y="72483"/>
                    <a:pt x="97600" y="72027"/>
                  </a:cubicBezTo>
                  <a:lnTo>
                    <a:pt x="97638" y="72000"/>
                  </a:lnTo>
                  <a:lnTo>
                    <a:pt x="81272" y="50183"/>
                  </a:lnTo>
                  <a:lnTo>
                    <a:pt x="81233" y="50211"/>
                  </a:lnTo>
                  <a:cubicBezTo>
                    <a:pt x="80738" y="49550"/>
                    <a:pt x="79983" y="49088"/>
                    <a:pt x="79088" y="49088"/>
                  </a:cubicBezTo>
                  <a:cubicBezTo>
                    <a:pt x="78338" y="49088"/>
                    <a:pt x="77655" y="49394"/>
                    <a:pt x="77161" y="49888"/>
                  </a:cubicBezTo>
                  <a:lnTo>
                    <a:pt x="68183" y="58872"/>
                  </a:lnTo>
                  <a:lnTo>
                    <a:pt x="48294" y="38983"/>
                  </a:lnTo>
                  <a:cubicBezTo>
                    <a:pt x="47800" y="38488"/>
                    <a:pt x="47116" y="38183"/>
                    <a:pt x="46361" y="38183"/>
                  </a:cubicBezTo>
                  <a:cubicBezTo>
                    <a:pt x="45416" y="38183"/>
                    <a:pt x="44627" y="38694"/>
                    <a:pt x="44138" y="39427"/>
                  </a:cubicBezTo>
                  <a:lnTo>
                    <a:pt x="44094" y="39394"/>
                  </a:lnTo>
                  <a:lnTo>
                    <a:pt x="22277" y="72122"/>
                  </a:lnTo>
                  <a:lnTo>
                    <a:pt x="22316" y="72155"/>
                  </a:lnTo>
                  <a:cubicBezTo>
                    <a:pt x="22027" y="72588"/>
                    <a:pt x="21816" y="73077"/>
                    <a:pt x="21816" y="73638"/>
                  </a:cubicBezTo>
                  <a:cubicBezTo>
                    <a:pt x="21816" y="75144"/>
                    <a:pt x="23038" y="76361"/>
                    <a:pt x="24544" y="76361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3887" name="Shape 3887"/>
          <p:cNvGrpSpPr/>
          <p:nvPr/>
        </p:nvGrpSpPr>
        <p:grpSpPr>
          <a:xfrm>
            <a:off x="864439" y="4792217"/>
            <a:ext cx="2199302" cy="572464"/>
            <a:chOff x="8002514" y="2015876"/>
            <a:chExt cx="2199302" cy="572464"/>
          </a:xfrm>
        </p:grpSpPr>
        <p:sp>
          <p:nvSpPr>
            <p:cNvPr id="3888" name="Shape 3888"/>
            <p:cNvSpPr/>
            <p:nvPr/>
          </p:nvSpPr>
          <p:spPr>
            <a:xfrm>
              <a:off x="8349927" y="2015876"/>
              <a:ext cx="1851889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889" name="Shape 3889"/>
            <p:cNvSpPr/>
            <p:nvPr/>
          </p:nvSpPr>
          <p:spPr>
            <a:xfrm>
              <a:off x="8002514" y="2168250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072" y="62383"/>
                  </a:moveTo>
                  <a:lnTo>
                    <a:pt x="113088" y="62411"/>
                  </a:lnTo>
                  <a:lnTo>
                    <a:pt x="61272" y="89683"/>
                  </a:lnTo>
                  <a:lnTo>
                    <a:pt x="61255" y="89655"/>
                  </a:lnTo>
                  <a:cubicBezTo>
                    <a:pt x="60872" y="89855"/>
                    <a:pt x="60461" y="90000"/>
                    <a:pt x="60000" y="90000"/>
                  </a:cubicBezTo>
                  <a:cubicBezTo>
                    <a:pt x="59538" y="90000"/>
                    <a:pt x="59127" y="89855"/>
                    <a:pt x="58744" y="89655"/>
                  </a:cubicBezTo>
                  <a:lnTo>
                    <a:pt x="58727" y="89683"/>
                  </a:lnTo>
                  <a:lnTo>
                    <a:pt x="6911" y="62411"/>
                  </a:lnTo>
                  <a:lnTo>
                    <a:pt x="6927" y="62383"/>
                  </a:lnTo>
                  <a:cubicBezTo>
                    <a:pt x="6061" y="61927"/>
                    <a:pt x="5455" y="61044"/>
                    <a:pt x="5455" y="60000"/>
                  </a:cubicBezTo>
                  <a:cubicBezTo>
                    <a:pt x="5455" y="58955"/>
                    <a:pt x="6061" y="58072"/>
                    <a:pt x="6927" y="57616"/>
                  </a:cubicBezTo>
                  <a:lnTo>
                    <a:pt x="6911" y="57588"/>
                  </a:lnTo>
                  <a:lnTo>
                    <a:pt x="19788" y="50811"/>
                  </a:lnTo>
                  <a:lnTo>
                    <a:pt x="56183" y="69966"/>
                  </a:lnTo>
                  <a:lnTo>
                    <a:pt x="56205" y="69933"/>
                  </a:lnTo>
                  <a:cubicBezTo>
                    <a:pt x="57344" y="70538"/>
                    <a:pt x="58622" y="70911"/>
                    <a:pt x="60000" y="70911"/>
                  </a:cubicBezTo>
                  <a:cubicBezTo>
                    <a:pt x="61377" y="70911"/>
                    <a:pt x="62655" y="70538"/>
                    <a:pt x="63794" y="69933"/>
                  </a:cubicBezTo>
                  <a:lnTo>
                    <a:pt x="63811" y="69966"/>
                  </a:lnTo>
                  <a:lnTo>
                    <a:pt x="100211" y="50811"/>
                  </a:lnTo>
                  <a:lnTo>
                    <a:pt x="113088" y="57588"/>
                  </a:lnTo>
                  <a:lnTo>
                    <a:pt x="113072" y="57616"/>
                  </a:lnTo>
                  <a:cubicBezTo>
                    <a:pt x="113938" y="58072"/>
                    <a:pt x="114544" y="58955"/>
                    <a:pt x="114544" y="60000"/>
                  </a:cubicBezTo>
                  <a:cubicBezTo>
                    <a:pt x="114544" y="61044"/>
                    <a:pt x="113938" y="61927"/>
                    <a:pt x="113072" y="62383"/>
                  </a:cubicBezTo>
                  <a:moveTo>
                    <a:pt x="113088" y="82133"/>
                  </a:moveTo>
                  <a:lnTo>
                    <a:pt x="113072" y="82166"/>
                  </a:lnTo>
                  <a:cubicBezTo>
                    <a:pt x="113938" y="82622"/>
                    <a:pt x="114544" y="83500"/>
                    <a:pt x="114544" y="84544"/>
                  </a:cubicBezTo>
                  <a:cubicBezTo>
                    <a:pt x="114544" y="85594"/>
                    <a:pt x="113938" y="86472"/>
                    <a:pt x="113072" y="86927"/>
                  </a:cubicBezTo>
                  <a:lnTo>
                    <a:pt x="113088" y="86961"/>
                  </a:lnTo>
                  <a:lnTo>
                    <a:pt x="61272" y="114233"/>
                  </a:lnTo>
                  <a:lnTo>
                    <a:pt x="61255" y="114200"/>
                  </a:lnTo>
                  <a:cubicBezTo>
                    <a:pt x="60872" y="114400"/>
                    <a:pt x="60461" y="114544"/>
                    <a:pt x="60000" y="114544"/>
                  </a:cubicBezTo>
                  <a:cubicBezTo>
                    <a:pt x="59538" y="114544"/>
                    <a:pt x="59127" y="114400"/>
                    <a:pt x="58744" y="114200"/>
                  </a:cubicBezTo>
                  <a:lnTo>
                    <a:pt x="58727" y="114233"/>
                  </a:lnTo>
                  <a:lnTo>
                    <a:pt x="6911" y="86961"/>
                  </a:lnTo>
                  <a:lnTo>
                    <a:pt x="6927" y="86927"/>
                  </a:lnTo>
                  <a:cubicBezTo>
                    <a:pt x="6061" y="86472"/>
                    <a:pt x="5455" y="85594"/>
                    <a:pt x="5455" y="84544"/>
                  </a:cubicBezTo>
                  <a:cubicBezTo>
                    <a:pt x="5455" y="83500"/>
                    <a:pt x="6061" y="82622"/>
                    <a:pt x="6927" y="82166"/>
                  </a:cubicBezTo>
                  <a:lnTo>
                    <a:pt x="6911" y="82133"/>
                  </a:lnTo>
                  <a:lnTo>
                    <a:pt x="19788" y="75355"/>
                  </a:lnTo>
                  <a:lnTo>
                    <a:pt x="56183" y="94511"/>
                  </a:lnTo>
                  <a:lnTo>
                    <a:pt x="56205" y="94477"/>
                  </a:lnTo>
                  <a:cubicBezTo>
                    <a:pt x="57344" y="95083"/>
                    <a:pt x="58622" y="95455"/>
                    <a:pt x="60000" y="95455"/>
                  </a:cubicBezTo>
                  <a:cubicBezTo>
                    <a:pt x="61377" y="95455"/>
                    <a:pt x="62655" y="95083"/>
                    <a:pt x="63794" y="94477"/>
                  </a:cubicBezTo>
                  <a:lnTo>
                    <a:pt x="63811" y="94511"/>
                  </a:lnTo>
                  <a:lnTo>
                    <a:pt x="100211" y="75355"/>
                  </a:lnTo>
                  <a:cubicBezTo>
                    <a:pt x="100211" y="75355"/>
                    <a:pt x="113088" y="82133"/>
                    <a:pt x="113088" y="82133"/>
                  </a:cubicBezTo>
                  <a:close/>
                  <a:moveTo>
                    <a:pt x="6911" y="37866"/>
                  </a:moveTo>
                  <a:lnTo>
                    <a:pt x="6927" y="37838"/>
                  </a:lnTo>
                  <a:cubicBezTo>
                    <a:pt x="6061" y="37377"/>
                    <a:pt x="5455" y="36500"/>
                    <a:pt x="5455" y="35455"/>
                  </a:cubicBezTo>
                  <a:cubicBezTo>
                    <a:pt x="5455" y="34411"/>
                    <a:pt x="6061" y="33527"/>
                    <a:pt x="6927" y="33072"/>
                  </a:cubicBezTo>
                  <a:lnTo>
                    <a:pt x="6911" y="33038"/>
                  </a:lnTo>
                  <a:lnTo>
                    <a:pt x="58727" y="5766"/>
                  </a:lnTo>
                  <a:lnTo>
                    <a:pt x="58744" y="5800"/>
                  </a:lnTo>
                  <a:cubicBezTo>
                    <a:pt x="59127" y="5600"/>
                    <a:pt x="59538" y="5455"/>
                    <a:pt x="60000" y="5455"/>
                  </a:cubicBezTo>
                  <a:cubicBezTo>
                    <a:pt x="60461" y="5455"/>
                    <a:pt x="60872" y="5600"/>
                    <a:pt x="61255" y="5800"/>
                  </a:cubicBezTo>
                  <a:lnTo>
                    <a:pt x="61272" y="5766"/>
                  </a:lnTo>
                  <a:lnTo>
                    <a:pt x="113088" y="33038"/>
                  </a:lnTo>
                  <a:lnTo>
                    <a:pt x="113072" y="33072"/>
                  </a:lnTo>
                  <a:cubicBezTo>
                    <a:pt x="113938" y="33527"/>
                    <a:pt x="114544" y="34411"/>
                    <a:pt x="114544" y="35455"/>
                  </a:cubicBezTo>
                  <a:cubicBezTo>
                    <a:pt x="114544" y="36500"/>
                    <a:pt x="113938" y="37377"/>
                    <a:pt x="113072" y="37838"/>
                  </a:cubicBezTo>
                  <a:lnTo>
                    <a:pt x="113088" y="37866"/>
                  </a:lnTo>
                  <a:lnTo>
                    <a:pt x="61272" y="65138"/>
                  </a:lnTo>
                  <a:lnTo>
                    <a:pt x="61255" y="65111"/>
                  </a:lnTo>
                  <a:cubicBezTo>
                    <a:pt x="60872" y="65311"/>
                    <a:pt x="60461" y="65455"/>
                    <a:pt x="60000" y="65455"/>
                  </a:cubicBezTo>
                  <a:cubicBezTo>
                    <a:pt x="59538" y="65455"/>
                    <a:pt x="59127" y="65311"/>
                    <a:pt x="58744" y="65111"/>
                  </a:cubicBezTo>
                  <a:lnTo>
                    <a:pt x="58727" y="65138"/>
                  </a:lnTo>
                  <a:cubicBezTo>
                    <a:pt x="58727" y="65138"/>
                    <a:pt x="6911" y="37866"/>
                    <a:pt x="6911" y="37866"/>
                  </a:cubicBezTo>
                  <a:close/>
                  <a:moveTo>
                    <a:pt x="120000" y="60000"/>
                  </a:moveTo>
                  <a:cubicBezTo>
                    <a:pt x="120000" y="56855"/>
                    <a:pt x="118211" y="54161"/>
                    <a:pt x="115611" y="52794"/>
                  </a:cubicBezTo>
                  <a:lnTo>
                    <a:pt x="115627" y="52761"/>
                  </a:lnTo>
                  <a:lnTo>
                    <a:pt x="106066" y="47727"/>
                  </a:lnTo>
                  <a:lnTo>
                    <a:pt x="115627" y="42694"/>
                  </a:lnTo>
                  <a:lnTo>
                    <a:pt x="115611" y="42661"/>
                  </a:lnTo>
                  <a:cubicBezTo>
                    <a:pt x="118211" y="41294"/>
                    <a:pt x="120000" y="38600"/>
                    <a:pt x="120000" y="35455"/>
                  </a:cubicBezTo>
                  <a:cubicBezTo>
                    <a:pt x="120000" y="32311"/>
                    <a:pt x="118211" y="29616"/>
                    <a:pt x="115611" y="28250"/>
                  </a:cubicBezTo>
                  <a:lnTo>
                    <a:pt x="115627" y="28216"/>
                  </a:lnTo>
                  <a:lnTo>
                    <a:pt x="63811" y="944"/>
                  </a:lnTo>
                  <a:lnTo>
                    <a:pt x="63794" y="972"/>
                  </a:lnTo>
                  <a:cubicBezTo>
                    <a:pt x="62655" y="372"/>
                    <a:pt x="61377" y="0"/>
                    <a:pt x="60000" y="0"/>
                  </a:cubicBezTo>
                  <a:cubicBezTo>
                    <a:pt x="58622" y="0"/>
                    <a:pt x="57344" y="372"/>
                    <a:pt x="56205" y="972"/>
                  </a:cubicBezTo>
                  <a:lnTo>
                    <a:pt x="56183" y="944"/>
                  </a:lnTo>
                  <a:lnTo>
                    <a:pt x="4366" y="28216"/>
                  </a:lnTo>
                  <a:lnTo>
                    <a:pt x="4388" y="28250"/>
                  </a:lnTo>
                  <a:cubicBezTo>
                    <a:pt x="1788" y="29616"/>
                    <a:pt x="0" y="32311"/>
                    <a:pt x="0" y="35455"/>
                  </a:cubicBezTo>
                  <a:cubicBezTo>
                    <a:pt x="0" y="38600"/>
                    <a:pt x="1788" y="41294"/>
                    <a:pt x="4388" y="42661"/>
                  </a:cubicBezTo>
                  <a:lnTo>
                    <a:pt x="4366" y="42694"/>
                  </a:lnTo>
                  <a:lnTo>
                    <a:pt x="13933" y="47727"/>
                  </a:lnTo>
                  <a:lnTo>
                    <a:pt x="4366" y="52761"/>
                  </a:lnTo>
                  <a:lnTo>
                    <a:pt x="4388" y="52794"/>
                  </a:lnTo>
                  <a:cubicBezTo>
                    <a:pt x="1788" y="54161"/>
                    <a:pt x="0" y="56855"/>
                    <a:pt x="0" y="60000"/>
                  </a:cubicBezTo>
                  <a:cubicBezTo>
                    <a:pt x="0" y="63144"/>
                    <a:pt x="1788" y="65838"/>
                    <a:pt x="4388" y="67205"/>
                  </a:cubicBezTo>
                  <a:lnTo>
                    <a:pt x="4366" y="67238"/>
                  </a:lnTo>
                  <a:lnTo>
                    <a:pt x="13933" y="72272"/>
                  </a:lnTo>
                  <a:lnTo>
                    <a:pt x="4366" y="77305"/>
                  </a:lnTo>
                  <a:lnTo>
                    <a:pt x="4388" y="77338"/>
                  </a:lnTo>
                  <a:cubicBezTo>
                    <a:pt x="1788" y="78705"/>
                    <a:pt x="0" y="81400"/>
                    <a:pt x="0" y="84544"/>
                  </a:cubicBezTo>
                  <a:cubicBezTo>
                    <a:pt x="0" y="87688"/>
                    <a:pt x="1788" y="90383"/>
                    <a:pt x="4388" y="91750"/>
                  </a:cubicBezTo>
                  <a:lnTo>
                    <a:pt x="4366" y="91783"/>
                  </a:lnTo>
                  <a:lnTo>
                    <a:pt x="56183" y="119055"/>
                  </a:lnTo>
                  <a:lnTo>
                    <a:pt x="56205" y="119027"/>
                  </a:lnTo>
                  <a:cubicBezTo>
                    <a:pt x="57344" y="119627"/>
                    <a:pt x="58622" y="120000"/>
                    <a:pt x="60000" y="120000"/>
                  </a:cubicBezTo>
                  <a:cubicBezTo>
                    <a:pt x="61377" y="120000"/>
                    <a:pt x="62655" y="119627"/>
                    <a:pt x="63794" y="119027"/>
                  </a:cubicBezTo>
                  <a:lnTo>
                    <a:pt x="63811" y="119055"/>
                  </a:lnTo>
                  <a:lnTo>
                    <a:pt x="115627" y="91783"/>
                  </a:lnTo>
                  <a:lnTo>
                    <a:pt x="115611" y="91750"/>
                  </a:lnTo>
                  <a:cubicBezTo>
                    <a:pt x="118211" y="90383"/>
                    <a:pt x="120000" y="87688"/>
                    <a:pt x="120000" y="84544"/>
                  </a:cubicBezTo>
                  <a:cubicBezTo>
                    <a:pt x="120000" y="81400"/>
                    <a:pt x="118211" y="78705"/>
                    <a:pt x="115611" y="77338"/>
                  </a:cubicBezTo>
                  <a:lnTo>
                    <a:pt x="115627" y="77305"/>
                  </a:lnTo>
                  <a:lnTo>
                    <a:pt x="106066" y="72272"/>
                  </a:lnTo>
                  <a:lnTo>
                    <a:pt x="115627" y="67238"/>
                  </a:lnTo>
                  <a:lnTo>
                    <a:pt x="115611" y="67205"/>
                  </a:lnTo>
                  <a:cubicBezTo>
                    <a:pt x="118211" y="65838"/>
                    <a:pt x="120000" y="63144"/>
                    <a:pt x="120000" y="60000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sp>
        <p:nvSpPr>
          <p:cNvPr id="3890" name="Shape 3890"/>
          <p:cNvSpPr/>
          <p:nvPr/>
        </p:nvSpPr>
        <p:spPr>
          <a:xfrm>
            <a:off x="8985964" y="3056358"/>
            <a:ext cx="2538901" cy="2308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offal, narwhal tilde etsy four loko selvage normcore messenger bag put a bird on it heirloom gastropub.</a:t>
            </a:r>
          </a:p>
        </p:txBody>
      </p:sp>
      <p:sp>
        <p:nvSpPr>
          <p:cNvPr id="3891" name="Shape 3891"/>
          <p:cNvSpPr txBox="1"/>
          <p:nvPr/>
        </p:nvSpPr>
        <p:spPr>
          <a:xfrm>
            <a:off x="9106747" y="2085799"/>
            <a:ext cx="2634557" cy="30619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6D78"/>
              </a:buClr>
              <a:buSzPct val="25000"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Steps Data Analysis</a:t>
            </a:r>
          </a:p>
        </p:txBody>
      </p:sp>
      <p:sp>
        <p:nvSpPr>
          <p:cNvPr id="3892" name="Shape 3892"/>
          <p:cNvSpPr txBox="1"/>
          <p:nvPr/>
        </p:nvSpPr>
        <p:spPr>
          <a:xfrm>
            <a:off x="9106747" y="2391993"/>
            <a:ext cx="2463353" cy="51094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ED85D"/>
              </a:buClr>
              <a:buSzPct val="25000"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8ED85D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Process Steps Information Analysis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0" name="Shape 3910"/>
          <p:cNvGrpSpPr/>
          <p:nvPr/>
        </p:nvGrpSpPr>
        <p:grpSpPr>
          <a:xfrm>
            <a:off x="930570" y="1603850"/>
            <a:ext cx="4582686" cy="3210350"/>
            <a:chOff x="616245" y="1603850"/>
            <a:chExt cx="4582686" cy="3210350"/>
          </a:xfrm>
        </p:grpSpPr>
        <p:sp>
          <p:nvSpPr>
            <p:cNvPr id="3911" name="Shape 3911"/>
            <p:cNvSpPr/>
            <p:nvPr/>
          </p:nvSpPr>
          <p:spPr>
            <a:xfrm>
              <a:off x="616245" y="1603850"/>
              <a:ext cx="2568798" cy="32103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1588"/>
                  </a:moveTo>
                  <a:lnTo>
                    <a:pt x="107257" y="0"/>
                  </a:lnTo>
                  <a:lnTo>
                    <a:pt x="120000" y="23176"/>
                  </a:lnTo>
                  <a:lnTo>
                    <a:pt x="26067" y="120000"/>
                  </a:lnTo>
                  <a:lnTo>
                    <a:pt x="0" y="1115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2" name="Shape 3912"/>
            <p:cNvSpPr/>
            <p:nvPr/>
          </p:nvSpPr>
          <p:spPr>
            <a:xfrm>
              <a:off x="2912265" y="1603850"/>
              <a:ext cx="2286667" cy="21732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4314" y="34236"/>
                  </a:moveTo>
                  <a:lnTo>
                    <a:pt x="0" y="0"/>
                  </a:lnTo>
                  <a:lnTo>
                    <a:pt x="120000" y="99666"/>
                  </a:lnTo>
                  <a:lnTo>
                    <a:pt x="118445" y="120000"/>
                  </a:lnTo>
                  <a:lnTo>
                    <a:pt x="14314" y="34236"/>
                  </a:lnTo>
                  <a:close/>
                </a:path>
              </a:pathLst>
            </a:custGeom>
            <a:solidFill>
              <a:srgbClr val="ECF9D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3" name="Shape 3913"/>
            <p:cNvSpPr/>
            <p:nvPr/>
          </p:nvSpPr>
          <p:spPr>
            <a:xfrm>
              <a:off x="1160245" y="2223889"/>
              <a:ext cx="3995041" cy="25903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60397" y="0"/>
                  </a:lnTo>
                  <a:lnTo>
                    <a:pt x="120000" y="71956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7FC41C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14" name="Shape 3914"/>
          <p:cNvGrpSpPr/>
          <p:nvPr/>
        </p:nvGrpSpPr>
        <p:grpSpPr>
          <a:xfrm>
            <a:off x="1956219" y="2703867"/>
            <a:ext cx="3505598" cy="2489594"/>
            <a:chOff x="1641894" y="2703867"/>
            <a:chExt cx="3505598" cy="2489594"/>
          </a:xfrm>
        </p:grpSpPr>
        <p:sp>
          <p:nvSpPr>
            <p:cNvPr id="3915" name="Shape 3915"/>
            <p:cNvSpPr/>
            <p:nvPr/>
          </p:nvSpPr>
          <p:spPr>
            <a:xfrm>
              <a:off x="1641894" y="2703867"/>
              <a:ext cx="1988947" cy="24895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0518"/>
                  </a:moveTo>
                  <a:lnTo>
                    <a:pt x="105799" y="0"/>
                  </a:lnTo>
                  <a:lnTo>
                    <a:pt x="120000" y="26017"/>
                  </a:lnTo>
                  <a:lnTo>
                    <a:pt x="30094" y="120000"/>
                  </a:lnTo>
                  <a:lnTo>
                    <a:pt x="0" y="1105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6" name="Shape 3916"/>
            <p:cNvSpPr/>
            <p:nvPr/>
          </p:nvSpPr>
          <p:spPr>
            <a:xfrm>
              <a:off x="3395473" y="2703867"/>
              <a:ext cx="1752020" cy="17216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6120" y="37623"/>
                  </a:lnTo>
                  <a:lnTo>
                    <a:pt x="118291" y="120000"/>
                  </a:lnTo>
                  <a:lnTo>
                    <a:pt x="120000" y="96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E0AA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7" name="Shape 3917"/>
            <p:cNvSpPr/>
            <p:nvPr/>
          </p:nvSpPr>
          <p:spPr>
            <a:xfrm>
              <a:off x="2140691" y="3229483"/>
              <a:ext cx="2981863" cy="19498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59968" y="0"/>
                  </a:lnTo>
                  <a:lnTo>
                    <a:pt x="120000" y="72736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46AF40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18" name="Shape 3918"/>
          <p:cNvGrpSpPr/>
          <p:nvPr/>
        </p:nvGrpSpPr>
        <p:grpSpPr>
          <a:xfrm>
            <a:off x="2919518" y="3744083"/>
            <a:ext cx="2493977" cy="1833361"/>
            <a:chOff x="2605193" y="3744083"/>
            <a:chExt cx="2493977" cy="1833361"/>
          </a:xfrm>
        </p:grpSpPr>
        <p:sp>
          <p:nvSpPr>
            <p:cNvPr id="3919" name="Shape 3919"/>
            <p:cNvSpPr/>
            <p:nvPr/>
          </p:nvSpPr>
          <p:spPr>
            <a:xfrm>
              <a:off x="2605193" y="3744083"/>
              <a:ext cx="1487035" cy="18333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7021"/>
                  </a:moveTo>
                  <a:lnTo>
                    <a:pt x="100628" y="0"/>
                  </a:lnTo>
                  <a:lnTo>
                    <a:pt x="120000" y="35845"/>
                  </a:lnTo>
                  <a:lnTo>
                    <a:pt x="40503" y="120000"/>
                  </a:lnTo>
                  <a:lnTo>
                    <a:pt x="0" y="10702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0" name="Shape 3920"/>
            <p:cNvSpPr/>
            <p:nvPr/>
          </p:nvSpPr>
          <p:spPr>
            <a:xfrm>
              <a:off x="3852182" y="3744083"/>
              <a:ext cx="1246989" cy="13266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23100" y="49537"/>
                  </a:lnTo>
                  <a:lnTo>
                    <a:pt x="117600" y="120000"/>
                  </a:lnTo>
                  <a:lnTo>
                    <a:pt x="120000" y="896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1C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1" name="Shape 3921"/>
            <p:cNvSpPr/>
            <p:nvPr/>
          </p:nvSpPr>
          <p:spPr>
            <a:xfrm>
              <a:off x="3107107" y="4277569"/>
              <a:ext cx="1967126" cy="12857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60095" y="0"/>
                  </a:lnTo>
                  <a:lnTo>
                    <a:pt x="120000" y="72705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39877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22" name="Shape 3922"/>
          <p:cNvGrpSpPr/>
          <p:nvPr/>
        </p:nvGrpSpPr>
        <p:grpSpPr>
          <a:xfrm>
            <a:off x="3893730" y="4795316"/>
            <a:ext cx="1473005" cy="1528063"/>
            <a:chOff x="3579405" y="4795316"/>
            <a:chExt cx="1473005" cy="1528063"/>
          </a:xfrm>
        </p:grpSpPr>
        <p:sp>
          <p:nvSpPr>
            <p:cNvPr id="3923" name="Shape 3923"/>
            <p:cNvSpPr/>
            <p:nvPr/>
          </p:nvSpPr>
          <p:spPr>
            <a:xfrm>
              <a:off x="3579405" y="4795316"/>
              <a:ext cx="1416892" cy="15280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3366" y="0"/>
                  </a:moveTo>
                  <a:lnTo>
                    <a:pt x="0" y="75756"/>
                  </a:lnTo>
                  <a:lnTo>
                    <a:pt x="120000" y="120000"/>
                  </a:lnTo>
                  <a:lnTo>
                    <a:pt x="63366" y="0"/>
                  </a:lnTo>
                  <a:close/>
                </a:path>
              </a:pathLst>
            </a:custGeom>
            <a:solidFill>
              <a:srgbClr val="297E8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4" name="Shape 3924"/>
            <p:cNvSpPr/>
            <p:nvPr/>
          </p:nvSpPr>
          <p:spPr>
            <a:xfrm>
              <a:off x="4313569" y="4795316"/>
              <a:ext cx="738840" cy="15280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08607" y="120000"/>
                  </a:lnTo>
                  <a:lnTo>
                    <a:pt x="120000" y="45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1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25" name="Shape 3925"/>
          <p:cNvGrpSpPr/>
          <p:nvPr/>
        </p:nvGrpSpPr>
        <p:grpSpPr>
          <a:xfrm>
            <a:off x="6486423" y="2184677"/>
            <a:ext cx="2198178" cy="572464"/>
            <a:chOff x="2194601" y="2009322"/>
            <a:chExt cx="2198178" cy="572464"/>
          </a:xfrm>
        </p:grpSpPr>
        <p:sp>
          <p:nvSpPr>
            <p:cNvPr id="3926" name="Shape 3926"/>
            <p:cNvSpPr/>
            <p:nvPr/>
          </p:nvSpPr>
          <p:spPr>
            <a:xfrm>
              <a:off x="2540741" y="2009322"/>
              <a:ext cx="1852037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927" name="Shape 3927"/>
            <p:cNvSpPr/>
            <p:nvPr/>
          </p:nvSpPr>
          <p:spPr>
            <a:xfrm>
              <a:off x="2194601" y="2165159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116" y="71977"/>
                  </a:moveTo>
                  <a:cubicBezTo>
                    <a:pt x="94833" y="68100"/>
                    <a:pt x="92088" y="64072"/>
                    <a:pt x="88950" y="59972"/>
                  </a:cubicBezTo>
                  <a:cubicBezTo>
                    <a:pt x="92072" y="55905"/>
                    <a:pt x="94844" y="51883"/>
                    <a:pt x="97116" y="48022"/>
                  </a:cubicBezTo>
                  <a:cubicBezTo>
                    <a:pt x="107833" y="51005"/>
                    <a:pt x="114544" y="55266"/>
                    <a:pt x="114544" y="60000"/>
                  </a:cubicBezTo>
                  <a:cubicBezTo>
                    <a:pt x="114544" y="64733"/>
                    <a:pt x="107833" y="68994"/>
                    <a:pt x="97116" y="71977"/>
                  </a:cubicBezTo>
                  <a:moveTo>
                    <a:pt x="98566" y="98572"/>
                  </a:moveTo>
                  <a:cubicBezTo>
                    <a:pt x="95222" y="101916"/>
                    <a:pt x="87444" y="100155"/>
                    <a:pt x="77755" y="94694"/>
                  </a:cubicBezTo>
                  <a:cubicBezTo>
                    <a:pt x="78877" y="90338"/>
                    <a:pt x="79805" y="85588"/>
                    <a:pt x="80483" y="80488"/>
                  </a:cubicBezTo>
                  <a:cubicBezTo>
                    <a:pt x="85583" y="79811"/>
                    <a:pt x="90338" y="78877"/>
                    <a:pt x="94688" y="77755"/>
                  </a:cubicBezTo>
                  <a:cubicBezTo>
                    <a:pt x="100155" y="87444"/>
                    <a:pt x="101916" y="95222"/>
                    <a:pt x="98566" y="98572"/>
                  </a:cubicBezTo>
                  <a:moveTo>
                    <a:pt x="85577" y="64227"/>
                  </a:moveTo>
                  <a:cubicBezTo>
                    <a:pt x="87983" y="67327"/>
                    <a:pt x="90105" y="70344"/>
                    <a:pt x="91966" y="73250"/>
                  </a:cubicBezTo>
                  <a:cubicBezTo>
                    <a:pt x="88611" y="73983"/>
                    <a:pt x="84972" y="74605"/>
                    <a:pt x="81094" y="75094"/>
                  </a:cubicBezTo>
                  <a:cubicBezTo>
                    <a:pt x="81283" y="73083"/>
                    <a:pt x="81416" y="71022"/>
                    <a:pt x="81538" y="68938"/>
                  </a:cubicBezTo>
                  <a:cubicBezTo>
                    <a:pt x="82944" y="67372"/>
                    <a:pt x="84277" y="65800"/>
                    <a:pt x="85577" y="64227"/>
                  </a:cubicBezTo>
                  <a:moveTo>
                    <a:pt x="85566" y="55733"/>
                  </a:moveTo>
                  <a:cubicBezTo>
                    <a:pt x="84277" y="54177"/>
                    <a:pt x="82933" y="52616"/>
                    <a:pt x="81538" y="51061"/>
                  </a:cubicBezTo>
                  <a:cubicBezTo>
                    <a:pt x="81416" y="48983"/>
                    <a:pt x="81283" y="46916"/>
                    <a:pt x="81094" y="44911"/>
                  </a:cubicBezTo>
                  <a:cubicBezTo>
                    <a:pt x="84972" y="45394"/>
                    <a:pt x="88611" y="46016"/>
                    <a:pt x="91966" y="46750"/>
                  </a:cubicBezTo>
                  <a:cubicBezTo>
                    <a:pt x="90116" y="49638"/>
                    <a:pt x="87955" y="52655"/>
                    <a:pt x="85566" y="55733"/>
                  </a:cubicBezTo>
                  <a:moveTo>
                    <a:pt x="98566" y="21427"/>
                  </a:moveTo>
                  <a:cubicBezTo>
                    <a:pt x="101916" y="24777"/>
                    <a:pt x="100155" y="32555"/>
                    <a:pt x="94688" y="42244"/>
                  </a:cubicBezTo>
                  <a:cubicBezTo>
                    <a:pt x="90338" y="41122"/>
                    <a:pt x="85583" y="40188"/>
                    <a:pt x="80483" y="39511"/>
                  </a:cubicBezTo>
                  <a:cubicBezTo>
                    <a:pt x="79805" y="34411"/>
                    <a:pt x="78877" y="29661"/>
                    <a:pt x="77755" y="25305"/>
                  </a:cubicBezTo>
                  <a:cubicBezTo>
                    <a:pt x="87444" y="19844"/>
                    <a:pt x="95222" y="18083"/>
                    <a:pt x="98566" y="21427"/>
                  </a:cubicBezTo>
                  <a:moveTo>
                    <a:pt x="76211" y="66733"/>
                  </a:moveTo>
                  <a:cubicBezTo>
                    <a:pt x="74711" y="68350"/>
                    <a:pt x="73177" y="69961"/>
                    <a:pt x="71566" y="71572"/>
                  </a:cubicBezTo>
                  <a:cubicBezTo>
                    <a:pt x="69961" y="73177"/>
                    <a:pt x="68350" y="74716"/>
                    <a:pt x="66733" y="76216"/>
                  </a:cubicBezTo>
                  <a:cubicBezTo>
                    <a:pt x="64522" y="76294"/>
                    <a:pt x="62288" y="76361"/>
                    <a:pt x="60000" y="76361"/>
                  </a:cubicBezTo>
                  <a:cubicBezTo>
                    <a:pt x="57705" y="76361"/>
                    <a:pt x="55472" y="76294"/>
                    <a:pt x="53261" y="76216"/>
                  </a:cubicBezTo>
                  <a:cubicBezTo>
                    <a:pt x="51650" y="74716"/>
                    <a:pt x="50033" y="73177"/>
                    <a:pt x="48427" y="71572"/>
                  </a:cubicBezTo>
                  <a:cubicBezTo>
                    <a:pt x="46822" y="69961"/>
                    <a:pt x="45288" y="68350"/>
                    <a:pt x="43783" y="66733"/>
                  </a:cubicBezTo>
                  <a:cubicBezTo>
                    <a:pt x="43700" y="64522"/>
                    <a:pt x="43638" y="62288"/>
                    <a:pt x="43638" y="60000"/>
                  </a:cubicBezTo>
                  <a:cubicBezTo>
                    <a:pt x="43638" y="57711"/>
                    <a:pt x="43700" y="55477"/>
                    <a:pt x="43783" y="53261"/>
                  </a:cubicBezTo>
                  <a:cubicBezTo>
                    <a:pt x="45288" y="51650"/>
                    <a:pt x="46822" y="50038"/>
                    <a:pt x="48427" y="48427"/>
                  </a:cubicBezTo>
                  <a:cubicBezTo>
                    <a:pt x="50033" y="46822"/>
                    <a:pt x="51650" y="45283"/>
                    <a:pt x="53261" y="43783"/>
                  </a:cubicBezTo>
                  <a:cubicBezTo>
                    <a:pt x="55472" y="43705"/>
                    <a:pt x="57705" y="43638"/>
                    <a:pt x="60000" y="43638"/>
                  </a:cubicBezTo>
                  <a:cubicBezTo>
                    <a:pt x="62288" y="43638"/>
                    <a:pt x="64522" y="43705"/>
                    <a:pt x="66733" y="43783"/>
                  </a:cubicBezTo>
                  <a:cubicBezTo>
                    <a:pt x="68350" y="45283"/>
                    <a:pt x="69961" y="46822"/>
                    <a:pt x="71566" y="48427"/>
                  </a:cubicBezTo>
                  <a:cubicBezTo>
                    <a:pt x="73177" y="50038"/>
                    <a:pt x="74711" y="51650"/>
                    <a:pt x="76211" y="53261"/>
                  </a:cubicBezTo>
                  <a:cubicBezTo>
                    <a:pt x="76294" y="55477"/>
                    <a:pt x="76361" y="57711"/>
                    <a:pt x="76361" y="60000"/>
                  </a:cubicBezTo>
                  <a:cubicBezTo>
                    <a:pt x="76361" y="62288"/>
                    <a:pt x="76294" y="64522"/>
                    <a:pt x="76211" y="66733"/>
                  </a:cubicBezTo>
                  <a:moveTo>
                    <a:pt x="73250" y="91972"/>
                  </a:moveTo>
                  <a:cubicBezTo>
                    <a:pt x="70344" y="90105"/>
                    <a:pt x="67333" y="87983"/>
                    <a:pt x="64227" y="85577"/>
                  </a:cubicBezTo>
                  <a:cubicBezTo>
                    <a:pt x="65800" y="84277"/>
                    <a:pt x="67372" y="82950"/>
                    <a:pt x="68938" y="81538"/>
                  </a:cubicBezTo>
                  <a:cubicBezTo>
                    <a:pt x="71016" y="81416"/>
                    <a:pt x="73083" y="81283"/>
                    <a:pt x="75094" y="81094"/>
                  </a:cubicBezTo>
                  <a:cubicBezTo>
                    <a:pt x="74605" y="84972"/>
                    <a:pt x="73977" y="88611"/>
                    <a:pt x="73250" y="91972"/>
                  </a:cubicBezTo>
                  <a:moveTo>
                    <a:pt x="60000" y="114544"/>
                  </a:moveTo>
                  <a:cubicBezTo>
                    <a:pt x="55266" y="114544"/>
                    <a:pt x="51005" y="107833"/>
                    <a:pt x="48016" y="97116"/>
                  </a:cubicBezTo>
                  <a:cubicBezTo>
                    <a:pt x="51883" y="94844"/>
                    <a:pt x="55900" y="92072"/>
                    <a:pt x="59972" y="88950"/>
                  </a:cubicBezTo>
                  <a:cubicBezTo>
                    <a:pt x="64066" y="92088"/>
                    <a:pt x="68100" y="94833"/>
                    <a:pt x="71983" y="97116"/>
                  </a:cubicBezTo>
                  <a:cubicBezTo>
                    <a:pt x="68994" y="107833"/>
                    <a:pt x="64733" y="114544"/>
                    <a:pt x="60000" y="114544"/>
                  </a:cubicBezTo>
                  <a:moveTo>
                    <a:pt x="44905" y="81094"/>
                  </a:moveTo>
                  <a:cubicBezTo>
                    <a:pt x="46916" y="81283"/>
                    <a:pt x="48977" y="81416"/>
                    <a:pt x="51055" y="81538"/>
                  </a:cubicBezTo>
                  <a:cubicBezTo>
                    <a:pt x="52616" y="82938"/>
                    <a:pt x="54172" y="84277"/>
                    <a:pt x="55733" y="85572"/>
                  </a:cubicBezTo>
                  <a:cubicBezTo>
                    <a:pt x="52655" y="87955"/>
                    <a:pt x="49638" y="90116"/>
                    <a:pt x="46750" y="91972"/>
                  </a:cubicBezTo>
                  <a:cubicBezTo>
                    <a:pt x="46016" y="88611"/>
                    <a:pt x="45394" y="84972"/>
                    <a:pt x="44905" y="81094"/>
                  </a:cubicBezTo>
                  <a:moveTo>
                    <a:pt x="46750" y="28027"/>
                  </a:moveTo>
                  <a:cubicBezTo>
                    <a:pt x="49655" y="29894"/>
                    <a:pt x="52666" y="32011"/>
                    <a:pt x="55766" y="34422"/>
                  </a:cubicBezTo>
                  <a:cubicBezTo>
                    <a:pt x="54200" y="35722"/>
                    <a:pt x="52627" y="37055"/>
                    <a:pt x="51055" y="38466"/>
                  </a:cubicBezTo>
                  <a:cubicBezTo>
                    <a:pt x="48977" y="38583"/>
                    <a:pt x="46916" y="38716"/>
                    <a:pt x="44905" y="38905"/>
                  </a:cubicBezTo>
                  <a:cubicBezTo>
                    <a:pt x="45394" y="35027"/>
                    <a:pt x="46016" y="31388"/>
                    <a:pt x="46750" y="28027"/>
                  </a:cubicBezTo>
                  <a:moveTo>
                    <a:pt x="60000" y="5455"/>
                  </a:moveTo>
                  <a:cubicBezTo>
                    <a:pt x="64733" y="5455"/>
                    <a:pt x="68994" y="12172"/>
                    <a:pt x="71983" y="22883"/>
                  </a:cubicBezTo>
                  <a:cubicBezTo>
                    <a:pt x="68116" y="25155"/>
                    <a:pt x="64094" y="27927"/>
                    <a:pt x="60022" y="31050"/>
                  </a:cubicBezTo>
                  <a:cubicBezTo>
                    <a:pt x="55927" y="27911"/>
                    <a:pt x="51894" y="25166"/>
                    <a:pt x="48016" y="22883"/>
                  </a:cubicBezTo>
                  <a:cubicBezTo>
                    <a:pt x="51005" y="12172"/>
                    <a:pt x="55266" y="5455"/>
                    <a:pt x="60000" y="5455"/>
                  </a:cubicBezTo>
                  <a:moveTo>
                    <a:pt x="75094" y="38905"/>
                  </a:moveTo>
                  <a:cubicBezTo>
                    <a:pt x="73083" y="38716"/>
                    <a:pt x="71016" y="38583"/>
                    <a:pt x="68938" y="38466"/>
                  </a:cubicBezTo>
                  <a:cubicBezTo>
                    <a:pt x="67383" y="37061"/>
                    <a:pt x="65822" y="35722"/>
                    <a:pt x="64266" y="34433"/>
                  </a:cubicBezTo>
                  <a:cubicBezTo>
                    <a:pt x="67344" y="32044"/>
                    <a:pt x="70361" y="29883"/>
                    <a:pt x="73250" y="28027"/>
                  </a:cubicBezTo>
                  <a:cubicBezTo>
                    <a:pt x="73977" y="31388"/>
                    <a:pt x="74605" y="35027"/>
                    <a:pt x="75094" y="38905"/>
                  </a:cubicBezTo>
                  <a:moveTo>
                    <a:pt x="39511" y="39511"/>
                  </a:moveTo>
                  <a:cubicBezTo>
                    <a:pt x="34411" y="40188"/>
                    <a:pt x="29661" y="41122"/>
                    <a:pt x="25305" y="42244"/>
                  </a:cubicBezTo>
                  <a:cubicBezTo>
                    <a:pt x="19844" y="32555"/>
                    <a:pt x="18083" y="24777"/>
                    <a:pt x="21433" y="21427"/>
                  </a:cubicBezTo>
                  <a:cubicBezTo>
                    <a:pt x="24777" y="18083"/>
                    <a:pt x="32555" y="19844"/>
                    <a:pt x="42244" y="25305"/>
                  </a:cubicBezTo>
                  <a:cubicBezTo>
                    <a:pt x="41122" y="29661"/>
                    <a:pt x="40188" y="34411"/>
                    <a:pt x="39511" y="39511"/>
                  </a:cubicBezTo>
                  <a:moveTo>
                    <a:pt x="21433" y="98572"/>
                  </a:moveTo>
                  <a:cubicBezTo>
                    <a:pt x="18083" y="95222"/>
                    <a:pt x="19844" y="87444"/>
                    <a:pt x="25305" y="77755"/>
                  </a:cubicBezTo>
                  <a:cubicBezTo>
                    <a:pt x="29661" y="78877"/>
                    <a:pt x="34411" y="79811"/>
                    <a:pt x="39511" y="80488"/>
                  </a:cubicBezTo>
                  <a:cubicBezTo>
                    <a:pt x="40188" y="85588"/>
                    <a:pt x="41122" y="90338"/>
                    <a:pt x="42244" y="94694"/>
                  </a:cubicBezTo>
                  <a:cubicBezTo>
                    <a:pt x="32555" y="100155"/>
                    <a:pt x="24777" y="101916"/>
                    <a:pt x="21433" y="98572"/>
                  </a:cubicBezTo>
                  <a:moveTo>
                    <a:pt x="38905" y="75094"/>
                  </a:moveTo>
                  <a:cubicBezTo>
                    <a:pt x="35027" y="74605"/>
                    <a:pt x="31388" y="73983"/>
                    <a:pt x="28027" y="73250"/>
                  </a:cubicBezTo>
                  <a:cubicBezTo>
                    <a:pt x="29883" y="70361"/>
                    <a:pt x="32044" y="67344"/>
                    <a:pt x="34427" y="64266"/>
                  </a:cubicBezTo>
                  <a:cubicBezTo>
                    <a:pt x="35716" y="65822"/>
                    <a:pt x="37061" y="67383"/>
                    <a:pt x="38461" y="68938"/>
                  </a:cubicBezTo>
                  <a:cubicBezTo>
                    <a:pt x="38577" y="71022"/>
                    <a:pt x="38711" y="73083"/>
                    <a:pt x="38905" y="75094"/>
                  </a:cubicBezTo>
                  <a:moveTo>
                    <a:pt x="38461" y="51061"/>
                  </a:moveTo>
                  <a:cubicBezTo>
                    <a:pt x="37050" y="52627"/>
                    <a:pt x="35716" y="54200"/>
                    <a:pt x="34422" y="55772"/>
                  </a:cubicBezTo>
                  <a:cubicBezTo>
                    <a:pt x="32016" y="52672"/>
                    <a:pt x="29894" y="49655"/>
                    <a:pt x="28027" y="46750"/>
                  </a:cubicBezTo>
                  <a:cubicBezTo>
                    <a:pt x="31388" y="46016"/>
                    <a:pt x="35027" y="45394"/>
                    <a:pt x="38905" y="44911"/>
                  </a:cubicBezTo>
                  <a:cubicBezTo>
                    <a:pt x="38711" y="46916"/>
                    <a:pt x="38577" y="48977"/>
                    <a:pt x="38461" y="51061"/>
                  </a:cubicBezTo>
                  <a:moveTo>
                    <a:pt x="5455" y="60000"/>
                  </a:moveTo>
                  <a:cubicBezTo>
                    <a:pt x="5455" y="55266"/>
                    <a:pt x="12166" y="51005"/>
                    <a:pt x="22883" y="48022"/>
                  </a:cubicBezTo>
                  <a:cubicBezTo>
                    <a:pt x="25166" y="51900"/>
                    <a:pt x="27905" y="55927"/>
                    <a:pt x="31044" y="60027"/>
                  </a:cubicBezTo>
                  <a:cubicBezTo>
                    <a:pt x="27927" y="64094"/>
                    <a:pt x="25155" y="68122"/>
                    <a:pt x="22883" y="71977"/>
                  </a:cubicBezTo>
                  <a:cubicBezTo>
                    <a:pt x="12166" y="68994"/>
                    <a:pt x="5455" y="64733"/>
                    <a:pt x="5455" y="60000"/>
                  </a:cubicBezTo>
                  <a:moveTo>
                    <a:pt x="120000" y="60000"/>
                  </a:moveTo>
                  <a:cubicBezTo>
                    <a:pt x="120000" y="53466"/>
                    <a:pt x="112072" y="47616"/>
                    <a:pt x="99544" y="43627"/>
                  </a:cubicBezTo>
                  <a:cubicBezTo>
                    <a:pt x="105566" y="31944"/>
                    <a:pt x="107050" y="22194"/>
                    <a:pt x="102427" y="17572"/>
                  </a:cubicBezTo>
                  <a:cubicBezTo>
                    <a:pt x="97805" y="12955"/>
                    <a:pt x="88055" y="14433"/>
                    <a:pt x="76377" y="20455"/>
                  </a:cubicBezTo>
                  <a:cubicBezTo>
                    <a:pt x="72383" y="7927"/>
                    <a:pt x="66533" y="0"/>
                    <a:pt x="60000" y="0"/>
                  </a:cubicBezTo>
                  <a:cubicBezTo>
                    <a:pt x="53461" y="0"/>
                    <a:pt x="47616" y="7927"/>
                    <a:pt x="43622" y="20455"/>
                  </a:cubicBezTo>
                  <a:cubicBezTo>
                    <a:pt x="31944" y="14433"/>
                    <a:pt x="22194" y="12955"/>
                    <a:pt x="17572" y="17572"/>
                  </a:cubicBezTo>
                  <a:cubicBezTo>
                    <a:pt x="12950" y="22194"/>
                    <a:pt x="14433" y="31944"/>
                    <a:pt x="20455" y="43627"/>
                  </a:cubicBezTo>
                  <a:cubicBezTo>
                    <a:pt x="7922" y="47616"/>
                    <a:pt x="0" y="53466"/>
                    <a:pt x="0" y="60000"/>
                  </a:cubicBezTo>
                  <a:cubicBezTo>
                    <a:pt x="0" y="66533"/>
                    <a:pt x="7922" y="72383"/>
                    <a:pt x="20455" y="76377"/>
                  </a:cubicBezTo>
                  <a:cubicBezTo>
                    <a:pt x="14433" y="88061"/>
                    <a:pt x="12950" y="97805"/>
                    <a:pt x="17572" y="102427"/>
                  </a:cubicBezTo>
                  <a:cubicBezTo>
                    <a:pt x="22194" y="107044"/>
                    <a:pt x="31944" y="105566"/>
                    <a:pt x="43622" y="99544"/>
                  </a:cubicBezTo>
                  <a:cubicBezTo>
                    <a:pt x="47616" y="112072"/>
                    <a:pt x="53461" y="120000"/>
                    <a:pt x="60000" y="120000"/>
                  </a:cubicBezTo>
                  <a:cubicBezTo>
                    <a:pt x="66533" y="120000"/>
                    <a:pt x="72383" y="112072"/>
                    <a:pt x="76377" y="99544"/>
                  </a:cubicBezTo>
                  <a:cubicBezTo>
                    <a:pt x="88055" y="105566"/>
                    <a:pt x="97805" y="107044"/>
                    <a:pt x="102427" y="102427"/>
                  </a:cubicBezTo>
                  <a:cubicBezTo>
                    <a:pt x="107050" y="97805"/>
                    <a:pt x="105566" y="88061"/>
                    <a:pt x="99544" y="76377"/>
                  </a:cubicBezTo>
                  <a:cubicBezTo>
                    <a:pt x="112072" y="72383"/>
                    <a:pt x="120000" y="66533"/>
                    <a:pt x="120000" y="60000"/>
                  </a:cubicBezTo>
                  <a:moveTo>
                    <a:pt x="60000" y="54544"/>
                  </a:moveTo>
                  <a:cubicBezTo>
                    <a:pt x="56988" y="54544"/>
                    <a:pt x="54544" y="56988"/>
                    <a:pt x="54544" y="60000"/>
                  </a:cubicBezTo>
                  <a:cubicBezTo>
                    <a:pt x="54544" y="63011"/>
                    <a:pt x="56988" y="65455"/>
                    <a:pt x="60000" y="65455"/>
                  </a:cubicBezTo>
                  <a:cubicBezTo>
                    <a:pt x="63011" y="65455"/>
                    <a:pt x="65455" y="63011"/>
                    <a:pt x="65455" y="60000"/>
                  </a:cubicBezTo>
                  <a:cubicBezTo>
                    <a:pt x="65455" y="56988"/>
                    <a:pt x="63011" y="54544"/>
                    <a:pt x="60000" y="54544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3928" name="Shape 3928"/>
          <p:cNvGrpSpPr/>
          <p:nvPr/>
        </p:nvGrpSpPr>
        <p:grpSpPr>
          <a:xfrm>
            <a:off x="9043860" y="2204114"/>
            <a:ext cx="2199302" cy="572464"/>
            <a:chOff x="4129723" y="2015876"/>
            <a:chExt cx="2199302" cy="572464"/>
          </a:xfrm>
        </p:grpSpPr>
        <p:sp>
          <p:nvSpPr>
            <p:cNvPr id="3929" name="Shape 3929"/>
            <p:cNvSpPr/>
            <p:nvPr/>
          </p:nvSpPr>
          <p:spPr>
            <a:xfrm>
              <a:off x="4477137" y="2015876"/>
              <a:ext cx="1851889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930" name="Shape 3930"/>
            <p:cNvSpPr/>
            <p:nvPr/>
          </p:nvSpPr>
          <p:spPr>
            <a:xfrm>
              <a:off x="4129723" y="2143124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7" y="5455"/>
                    <a:pt x="114544" y="29872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101555" y="103216"/>
                  </a:moveTo>
                  <a:cubicBezTo>
                    <a:pt x="112905" y="92300"/>
                    <a:pt x="120000" y="76994"/>
                    <a:pt x="120000" y="60000"/>
                  </a:cubicBezTo>
                  <a:cubicBezTo>
                    <a:pt x="120000" y="26861"/>
                    <a:pt x="93133" y="0"/>
                    <a:pt x="60000" y="0"/>
                  </a:cubicBezTo>
                  <a:cubicBezTo>
                    <a:pt x="26866" y="0"/>
                    <a:pt x="0" y="26861"/>
                    <a:pt x="0" y="60000"/>
                  </a:cubicBezTo>
                  <a:cubicBezTo>
                    <a:pt x="0" y="76994"/>
                    <a:pt x="7094" y="92300"/>
                    <a:pt x="18444" y="103216"/>
                  </a:cubicBezTo>
                  <a:lnTo>
                    <a:pt x="11705" y="115344"/>
                  </a:lnTo>
                  <a:cubicBezTo>
                    <a:pt x="11216" y="115838"/>
                    <a:pt x="10911" y="116522"/>
                    <a:pt x="10911" y="117272"/>
                  </a:cubicBezTo>
                  <a:cubicBezTo>
                    <a:pt x="10911" y="118777"/>
                    <a:pt x="12133" y="120000"/>
                    <a:pt x="13638" y="120000"/>
                  </a:cubicBezTo>
                  <a:cubicBezTo>
                    <a:pt x="14388" y="120000"/>
                    <a:pt x="15072" y="119694"/>
                    <a:pt x="15566" y="119200"/>
                  </a:cubicBezTo>
                  <a:cubicBezTo>
                    <a:pt x="15877" y="118888"/>
                    <a:pt x="16077" y="118483"/>
                    <a:pt x="16205" y="118044"/>
                  </a:cubicBezTo>
                  <a:lnTo>
                    <a:pt x="22466" y="106772"/>
                  </a:lnTo>
                  <a:cubicBezTo>
                    <a:pt x="32750" y="115033"/>
                    <a:pt x="45788" y="120000"/>
                    <a:pt x="60000" y="120000"/>
                  </a:cubicBezTo>
                  <a:cubicBezTo>
                    <a:pt x="74211" y="120000"/>
                    <a:pt x="87250" y="115033"/>
                    <a:pt x="97527" y="106772"/>
                  </a:cubicBezTo>
                  <a:lnTo>
                    <a:pt x="103794" y="118044"/>
                  </a:lnTo>
                  <a:cubicBezTo>
                    <a:pt x="104127" y="119166"/>
                    <a:pt x="105127" y="120000"/>
                    <a:pt x="106361" y="120000"/>
                  </a:cubicBezTo>
                  <a:cubicBezTo>
                    <a:pt x="107866" y="120000"/>
                    <a:pt x="109088" y="118777"/>
                    <a:pt x="109088" y="117272"/>
                  </a:cubicBezTo>
                  <a:cubicBezTo>
                    <a:pt x="109088" y="116522"/>
                    <a:pt x="108783" y="115838"/>
                    <a:pt x="108294" y="115344"/>
                  </a:cubicBezTo>
                  <a:cubicBezTo>
                    <a:pt x="108294" y="115344"/>
                    <a:pt x="101555" y="103216"/>
                    <a:pt x="101555" y="103216"/>
                  </a:cubicBezTo>
                  <a:close/>
                  <a:moveTo>
                    <a:pt x="60000" y="92727"/>
                  </a:moveTo>
                  <a:cubicBezTo>
                    <a:pt x="41927" y="92727"/>
                    <a:pt x="27272" y="78072"/>
                    <a:pt x="27272" y="60000"/>
                  </a:cubicBezTo>
                  <a:cubicBezTo>
                    <a:pt x="27272" y="41927"/>
                    <a:pt x="41927" y="27272"/>
                    <a:pt x="60000" y="27272"/>
                  </a:cubicBezTo>
                  <a:cubicBezTo>
                    <a:pt x="78072" y="27272"/>
                    <a:pt x="92727" y="41927"/>
                    <a:pt x="92727" y="60000"/>
                  </a:cubicBezTo>
                  <a:cubicBezTo>
                    <a:pt x="92727" y="78072"/>
                    <a:pt x="78072" y="92727"/>
                    <a:pt x="60000" y="92727"/>
                  </a:cubicBezTo>
                  <a:moveTo>
                    <a:pt x="60000" y="21816"/>
                  </a:moveTo>
                  <a:cubicBezTo>
                    <a:pt x="38911" y="21816"/>
                    <a:pt x="21816" y="38911"/>
                    <a:pt x="21816" y="60000"/>
                  </a:cubicBezTo>
                  <a:cubicBezTo>
                    <a:pt x="21816" y="81088"/>
                    <a:pt x="38911" y="98183"/>
                    <a:pt x="60000" y="98183"/>
                  </a:cubicBezTo>
                  <a:cubicBezTo>
                    <a:pt x="81088" y="98183"/>
                    <a:pt x="98183" y="81088"/>
                    <a:pt x="98183" y="60000"/>
                  </a:cubicBezTo>
                  <a:cubicBezTo>
                    <a:pt x="98183" y="38911"/>
                    <a:pt x="81088" y="21816"/>
                    <a:pt x="60000" y="21816"/>
                  </a:cubicBezTo>
                  <a:moveTo>
                    <a:pt x="60000" y="70911"/>
                  </a:move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moveTo>
                    <a:pt x="60000" y="43638"/>
                  </a:moveTo>
                  <a:cubicBezTo>
                    <a:pt x="50961" y="43638"/>
                    <a:pt x="43638" y="50961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8" y="76361"/>
                    <a:pt x="76361" y="69038"/>
                    <a:pt x="76361" y="60000"/>
                  </a:cubicBezTo>
                  <a:cubicBezTo>
                    <a:pt x="76361" y="50961"/>
                    <a:pt x="69038" y="43638"/>
                    <a:pt x="60000" y="43638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3931" name="Shape 3931"/>
          <p:cNvGrpSpPr/>
          <p:nvPr/>
        </p:nvGrpSpPr>
        <p:grpSpPr>
          <a:xfrm>
            <a:off x="6486424" y="3326328"/>
            <a:ext cx="2126142" cy="572464"/>
            <a:chOff x="6064846" y="2015876"/>
            <a:chExt cx="2126142" cy="572464"/>
          </a:xfrm>
        </p:grpSpPr>
        <p:sp>
          <p:nvSpPr>
            <p:cNvPr id="3932" name="Shape 3932"/>
            <p:cNvSpPr/>
            <p:nvPr/>
          </p:nvSpPr>
          <p:spPr>
            <a:xfrm>
              <a:off x="6413532" y="2015876"/>
              <a:ext cx="1777456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933" name="Shape 3933"/>
            <p:cNvSpPr/>
            <p:nvPr/>
          </p:nvSpPr>
          <p:spPr>
            <a:xfrm>
              <a:off x="6064846" y="2162856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16361"/>
                  </a:moveTo>
                  <a:lnTo>
                    <a:pt x="5455" y="16361"/>
                  </a:lnTo>
                  <a:lnTo>
                    <a:pt x="5455" y="10911"/>
                  </a:lnTo>
                  <a:lnTo>
                    <a:pt x="114544" y="10911"/>
                  </a:lnTo>
                  <a:cubicBezTo>
                    <a:pt x="114544" y="10911"/>
                    <a:pt x="114544" y="16361"/>
                    <a:pt x="114544" y="16361"/>
                  </a:cubicBezTo>
                  <a:close/>
                  <a:moveTo>
                    <a:pt x="109088" y="87272"/>
                  </a:moveTo>
                  <a:lnTo>
                    <a:pt x="10911" y="87272"/>
                  </a:lnTo>
                  <a:lnTo>
                    <a:pt x="10911" y="21816"/>
                  </a:lnTo>
                  <a:lnTo>
                    <a:pt x="109088" y="21816"/>
                  </a:lnTo>
                  <a:cubicBezTo>
                    <a:pt x="109088" y="21816"/>
                    <a:pt x="109088" y="87272"/>
                    <a:pt x="109088" y="87272"/>
                  </a:cubicBezTo>
                  <a:close/>
                  <a:moveTo>
                    <a:pt x="114544" y="5455"/>
                  </a:moveTo>
                  <a:lnTo>
                    <a:pt x="65455" y="5455"/>
                  </a:lnTo>
                  <a:cubicBezTo>
                    <a:pt x="65455" y="2444"/>
                    <a:pt x="63011" y="0"/>
                    <a:pt x="60000" y="0"/>
                  </a:cubicBezTo>
                  <a:cubicBezTo>
                    <a:pt x="56983" y="0"/>
                    <a:pt x="54544" y="2444"/>
                    <a:pt x="54544" y="5455"/>
                  </a:cubicBezTo>
                  <a:lnTo>
                    <a:pt x="5455" y="5455"/>
                  </a:lnTo>
                  <a:cubicBezTo>
                    <a:pt x="2438" y="5455"/>
                    <a:pt x="0" y="7900"/>
                    <a:pt x="0" y="10911"/>
                  </a:cubicBezTo>
                  <a:lnTo>
                    <a:pt x="0" y="16361"/>
                  </a:lnTo>
                  <a:cubicBezTo>
                    <a:pt x="0" y="19377"/>
                    <a:pt x="2438" y="21816"/>
                    <a:pt x="5455" y="21816"/>
                  </a:cubicBezTo>
                  <a:lnTo>
                    <a:pt x="5455" y="87272"/>
                  </a:lnTo>
                  <a:cubicBezTo>
                    <a:pt x="5455" y="90288"/>
                    <a:pt x="7894" y="92727"/>
                    <a:pt x="10911" y="92727"/>
                  </a:cubicBezTo>
                  <a:lnTo>
                    <a:pt x="57272" y="92727"/>
                  </a:lnTo>
                  <a:lnTo>
                    <a:pt x="57272" y="99777"/>
                  </a:lnTo>
                  <a:lnTo>
                    <a:pt x="41705" y="115344"/>
                  </a:lnTo>
                  <a:cubicBezTo>
                    <a:pt x="41216" y="115838"/>
                    <a:pt x="40911" y="116522"/>
                    <a:pt x="40911" y="117272"/>
                  </a:cubicBezTo>
                  <a:cubicBezTo>
                    <a:pt x="40911" y="118777"/>
                    <a:pt x="42127" y="120000"/>
                    <a:pt x="43638" y="120000"/>
                  </a:cubicBezTo>
                  <a:cubicBezTo>
                    <a:pt x="44388" y="120000"/>
                    <a:pt x="45072" y="119694"/>
                    <a:pt x="45566" y="119200"/>
                  </a:cubicBezTo>
                  <a:lnTo>
                    <a:pt x="60000" y="104766"/>
                  </a:lnTo>
                  <a:lnTo>
                    <a:pt x="74433" y="119200"/>
                  </a:lnTo>
                  <a:cubicBezTo>
                    <a:pt x="74933" y="119694"/>
                    <a:pt x="75611" y="120000"/>
                    <a:pt x="76361" y="120000"/>
                  </a:cubicBezTo>
                  <a:cubicBezTo>
                    <a:pt x="77872" y="120000"/>
                    <a:pt x="79088" y="118777"/>
                    <a:pt x="79088" y="117272"/>
                  </a:cubicBezTo>
                  <a:cubicBezTo>
                    <a:pt x="79088" y="116522"/>
                    <a:pt x="78788" y="115838"/>
                    <a:pt x="78294" y="115344"/>
                  </a:cubicBezTo>
                  <a:lnTo>
                    <a:pt x="62727" y="99777"/>
                  </a:lnTo>
                  <a:lnTo>
                    <a:pt x="62727" y="92727"/>
                  </a:lnTo>
                  <a:lnTo>
                    <a:pt x="109088" y="92727"/>
                  </a:lnTo>
                  <a:cubicBezTo>
                    <a:pt x="112100" y="92727"/>
                    <a:pt x="114544" y="90288"/>
                    <a:pt x="114544" y="87272"/>
                  </a:cubicBezTo>
                  <a:lnTo>
                    <a:pt x="114544" y="21816"/>
                  </a:lnTo>
                  <a:cubicBezTo>
                    <a:pt x="117555" y="21816"/>
                    <a:pt x="120000" y="19377"/>
                    <a:pt x="120000" y="16361"/>
                  </a:cubicBezTo>
                  <a:lnTo>
                    <a:pt x="120000" y="10911"/>
                  </a:lnTo>
                  <a:cubicBezTo>
                    <a:pt x="120000" y="7900"/>
                    <a:pt x="117555" y="5455"/>
                    <a:pt x="114544" y="5455"/>
                  </a:cubicBezTo>
                  <a:moveTo>
                    <a:pt x="90000" y="32727"/>
                  </a:moveTo>
                  <a:cubicBezTo>
                    <a:pt x="91505" y="32727"/>
                    <a:pt x="92727" y="33950"/>
                    <a:pt x="92727" y="35455"/>
                  </a:cubicBezTo>
                  <a:cubicBezTo>
                    <a:pt x="92727" y="36961"/>
                    <a:pt x="91505" y="38183"/>
                    <a:pt x="90000" y="38183"/>
                  </a:cubicBezTo>
                  <a:cubicBezTo>
                    <a:pt x="88494" y="38183"/>
                    <a:pt x="87272" y="36961"/>
                    <a:pt x="87272" y="35455"/>
                  </a:cubicBezTo>
                  <a:cubicBezTo>
                    <a:pt x="87272" y="33950"/>
                    <a:pt x="88494" y="32727"/>
                    <a:pt x="90000" y="32727"/>
                  </a:cubicBezTo>
                  <a:moveTo>
                    <a:pt x="90000" y="43638"/>
                  </a:moveTo>
                  <a:cubicBezTo>
                    <a:pt x="94516" y="43638"/>
                    <a:pt x="98183" y="39977"/>
                    <a:pt x="98183" y="35455"/>
                  </a:cubicBezTo>
                  <a:cubicBezTo>
                    <a:pt x="98183" y="30938"/>
                    <a:pt x="94516" y="27272"/>
                    <a:pt x="90000" y="27272"/>
                  </a:cubicBezTo>
                  <a:cubicBezTo>
                    <a:pt x="85483" y="27272"/>
                    <a:pt x="81816" y="30938"/>
                    <a:pt x="81816" y="35455"/>
                  </a:cubicBezTo>
                  <a:cubicBezTo>
                    <a:pt x="81816" y="39977"/>
                    <a:pt x="85483" y="43638"/>
                    <a:pt x="90000" y="43638"/>
                  </a:cubicBezTo>
                  <a:moveTo>
                    <a:pt x="46788" y="45194"/>
                  </a:moveTo>
                  <a:lnTo>
                    <a:pt x="66255" y="64655"/>
                  </a:lnTo>
                  <a:cubicBezTo>
                    <a:pt x="66750" y="65150"/>
                    <a:pt x="67433" y="65455"/>
                    <a:pt x="68183" y="65455"/>
                  </a:cubicBezTo>
                  <a:cubicBezTo>
                    <a:pt x="68933" y="65455"/>
                    <a:pt x="69616" y="65150"/>
                    <a:pt x="70111" y="64655"/>
                  </a:cubicBezTo>
                  <a:lnTo>
                    <a:pt x="78794" y="55972"/>
                  </a:lnTo>
                  <a:lnTo>
                    <a:pt x="90000" y="70911"/>
                  </a:lnTo>
                  <a:lnTo>
                    <a:pt x="29644" y="70911"/>
                  </a:lnTo>
                  <a:cubicBezTo>
                    <a:pt x="29644" y="70911"/>
                    <a:pt x="46788" y="45194"/>
                    <a:pt x="46788" y="45194"/>
                  </a:cubicBezTo>
                  <a:close/>
                  <a:moveTo>
                    <a:pt x="24544" y="76361"/>
                  </a:moveTo>
                  <a:lnTo>
                    <a:pt x="95455" y="76361"/>
                  </a:lnTo>
                  <a:cubicBezTo>
                    <a:pt x="96961" y="76361"/>
                    <a:pt x="98183" y="75144"/>
                    <a:pt x="98183" y="73638"/>
                  </a:cubicBezTo>
                  <a:cubicBezTo>
                    <a:pt x="98183" y="73022"/>
                    <a:pt x="97944" y="72483"/>
                    <a:pt x="97600" y="72027"/>
                  </a:cubicBezTo>
                  <a:lnTo>
                    <a:pt x="97638" y="72000"/>
                  </a:lnTo>
                  <a:lnTo>
                    <a:pt x="81272" y="50183"/>
                  </a:lnTo>
                  <a:lnTo>
                    <a:pt x="81233" y="50211"/>
                  </a:lnTo>
                  <a:cubicBezTo>
                    <a:pt x="80738" y="49550"/>
                    <a:pt x="79983" y="49088"/>
                    <a:pt x="79088" y="49088"/>
                  </a:cubicBezTo>
                  <a:cubicBezTo>
                    <a:pt x="78338" y="49088"/>
                    <a:pt x="77655" y="49394"/>
                    <a:pt x="77161" y="49888"/>
                  </a:cubicBezTo>
                  <a:lnTo>
                    <a:pt x="68183" y="58872"/>
                  </a:lnTo>
                  <a:lnTo>
                    <a:pt x="48294" y="38983"/>
                  </a:lnTo>
                  <a:cubicBezTo>
                    <a:pt x="47800" y="38488"/>
                    <a:pt x="47116" y="38183"/>
                    <a:pt x="46361" y="38183"/>
                  </a:cubicBezTo>
                  <a:cubicBezTo>
                    <a:pt x="45416" y="38183"/>
                    <a:pt x="44627" y="38694"/>
                    <a:pt x="44138" y="39427"/>
                  </a:cubicBezTo>
                  <a:lnTo>
                    <a:pt x="44094" y="39394"/>
                  </a:lnTo>
                  <a:lnTo>
                    <a:pt x="22277" y="72122"/>
                  </a:lnTo>
                  <a:lnTo>
                    <a:pt x="22316" y="72155"/>
                  </a:lnTo>
                  <a:cubicBezTo>
                    <a:pt x="22027" y="72588"/>
                    <a:pt x="21816" y="73077"/>
                    <a:pt x="21816" y="73638"/>
                  </a:cubicBezTo>
                  <a:cubicBezTo>
                    <a:pt x="21816" y="75144"/>
                    <a:pt x="23038" y="76361"/>
                    <a:pt x="24544" y="76361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3934" name="Shape 3934"/>
          <p:cNvGrpSpPr/>
          <p:nvPr/>
        </p:nvGrpSpPr>
        <p:grpSpPr>
          <a:xfrm>
            <a:off x="9043861" y="3296730"/>
            <a:ext cx="2199302" cy="572464"/>
            <a:chOff x="8002514" y="2015876"/>
            <a:chExt cx="2199302" cy="572464"/>
          </a:xfrm>
        </p:grpSpPr>
        <p:sp>
          <p:nvSpPr>
            <p:cNvPr id="3935" name="Shape 3935"/>
            <p:cNvSpPr/>
            <p:nvPr/>
          </p:nvSpPr>
          <p:spPr>
            <a:xfrm>
              <a:off x="8349927" y="2015876"/>
              <a:ext cx="1851889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3936" name="Shape 3936"/>
            <p:cNvSpPr/>
            <p:nvPr/>
          </p:nvSpPr>
          <p:spPr>
            <a:xfrm>
              <a:off x="8002514" y="2168250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072" y="62383"/>
                  </a:moveTo>
                  <a:lnTo>
                    <a:pt x="113088" y="62411"/>
                  </a:lnTo>
                  <a:lnTo>
                    <a:pt x="61272" y="89683"/>
                  </a:lnTo>
                  <a:lnTo>
                    <a:pt x="61255" y="89655"/>
                  </a:lnTo>
                  <a:cubicBezTo>
                    <a:pt x="60872" y="89855"/>
                    <a:pt x="60461" y="90000"/>
                    <a:pt x="60000" y="90000"/>
                  </a:cubicBezTo>
                  <a:cubicBezTo>
                    <a:pt x="59538" y="90000"/>
                    <a:pt x="59127" y="89855"/>
                    <a:pt x="58744" y="89655"/>
                  </a:cubicBezTo>
                  <a:lnTo>
                    <a:pt x="58727" y="89683"/>
                  </a:lnTo>
                  <a:lnTo>
                    <a:pt x="6911" y="62411"/>
                  </a:lnTo>
                  <a:lnTo>
                    <a:pt x="6927" y="62383"/>
                  </a:lnTo>
                  <a:cubicBezTo>
                    <a:pt x="6061" y="61927"/>
                    <a:pt x="5455" y="61044"/>
                    <a:pt x="5455" y="60000"/>
                  </a:cubicBezTo>
                  <a:cubicBezTo>
                    <a:pt x="5455" y="58955"/>
                    <a:pt x="6061" y="58072"/>
                    <a:pt x="6927" y="57616"/>
                  </a:cubicBezTo>
                  <a:lnTo>
                    <a:pt x="6911" y="57588"/>
                  </a:lnTo>
                  <a:lnTo>
                    <a:pt x="19788" y="50811"/>
                  </a:lnTo>
                  <a:lnTo>
                    <a:pt x="56183" y="69966"/>
                  </a:lnTo>
                  <a:lnTo>
                    <a:pt x="56205" y="69933"/>
                  </a:lnTo>
                  <a:cubicBezTo>
                    <a:pt x="57344" y="70538"/>
                    <a:pt x="58622" y="70911"/>
                    <a:pt x="60000" y="70911"/>
                  </a:cubicBezTo>
                  <a:cubicBezTo>
                    <a:pt x="61377" y="70911"/>
                    <a:pt x="62655" y="70538"/>
                    <a:pt x="63794" y="69933"/>
                  </a:cubicBezTo>
                  <a:lnTo>
                    <a:pt x="63811" y="69966"/>
                  </a:lnTo>
                  <a:lnTo>
                    <a:pt x="100211" y="50811"/>
                  </a:lnTo>
                  <a:lnTo>
                    <a:pt x="113088" y="57588"/>
                  </a:lnTo>
                  <a:lnTo>
                    <a:pt x="113072" y="57616"/>
                  </a:lnTo>
                  <a:cubicBezTo>
                    <a:pt x="113938" y="58072"/>
                    <a:pt x="114544" y="58955"/>
                    <a:pt x="114544" y="60000"/>
                  </a:cubicBezTo>
                  <a:cubicBezTo>
                    <a:pt x="114544" y="61044"/>
                    <a:pt x="113938" y="61927"/>
                    <a:pt x="113072" y="62383"/>
                  </a:cubicBezTo>
                  <a:moveTo>
                    <a:pt x="113088" y="82133"/>
                  </a:moveTo>
                  <a:lnTo>
                    <a:pt x="113072" y="82166"/>
                  </a:lnTo>
                  <a:cubicBezTo>
                    <a:pt x="113938" y="82622"/>
                    <a:pt x="114544" y="83500"/>
                    <a:pt x="114544" y="84544"/>
                  </a:cubicBezTo>
                  <a:cubicBezTo>
                    <a:pt x="114544" y="85594"/>
                    <a:pt x="113938" y="86472"/>
                    <a:pt x="113072" y="86927"/>
                  </a:cubicBezTo>
                  <a:lnTo>
                    <a:pt x="113088" y="86961"/>
                  </a:lnTo>
                  <a:lnTo>
                    <a:pt x="61272" y="114233"/>
                  </a:lnTo>
                  <a:lnTo>
                    <a:pt x="61255" y="114200"/>
                  </a:lnTo>
                  <a:cubicBezTo>
                    <a:pt x="60872" y="114400"/>
                    <a:pt x="60461" y="114544"/>
                    <a:pt x="60000" y="114544"/>
                  </a:cubicBezTo>
                  <a:cubicBezTo>
                    <a:pt x="59538" y="114544"/>
                    <a:pt x="59127" y="114400"/>
                    <a:pt x="58744" y="114200"/>
                  </a:cubicBezTo>
                  <a:lnTo>
                    <a:pt x="58727" y="114233"/>
                  </a:lnTo>
                  <a:lnTo>
                    <a:pt x="6911" y="86961"/>
                  </a:lnTo>
                  <a:lnTo>
                    <a:pt x="6927" y="86927"/>
                  </a:lnTo>
                  <a:cubicBezTo>
                    <a:pt x="6061" y="86472"/>
                    <a:pt x="5455" y="85594"/>
                    <a:pt x="5455" y="84544"/>
                  </a:cubicBezTo>
                  <a:cubicBezTo>
                    <a:pt x="5455" y="83500"/>
                    <a:pt x="6061" y="82622"/>
                    <a:pt x="6927" y="82166"/>
                  </a:cubicBezTo>
                  <a:lnTo>
                    <a:pt x="6911" y="82133"/>
                  </a:lnTo>
                  <a:lnTo>
                    <a:pt x="19788" y="75355"/>
                  </a:lnTo>
                  <a:lnTo>
                    <a:pt x="56183" y="94511"/>
                  </a:lnTo>
                  <a:lnTo>
                    <a:pt x="56205" y="94477"/>
                  </a:lnTo>
                  <a:cubicBezTo>
                    <a:pt x="57344" y="95083"/>
                    <a:pt x="58622" y="95455"/>
                    <a:pt x="60000" y="95455"/>
                  </a:cubicBezTo>
                  <a:cubicBezTo>
                    <a:pt x="61377" y="95455"/>
                    <a:pt x="62655" y="95083"/>
                    <a:pt x="63794" y="94477"/>
                  </a:cubicBezTo>
                  <a:lnTo>
                    <a:pt x="63811" y="94511"/>
                  </a:lnTo>
                  <a:lnTo>
                    <a:pt x="100211" y="75355"/>
                  </a:lnTo>
                  <a:cubicBezTo>
                    <a:pt x="100211" y="75355"/>
                    <a:pt x="113088" y="82133"/>
                    <a:pt x="113088" y="82133"/>
                  </a:cubicBezTo>
                  <a:close/>
                  <a:moveTo>
                    <a:pt x="6911" y="37866"/>
                  </a:moveTo>
                  <a:lnTo>
                    <a:pt x="6927" y="37838"/>
                  </a:lnTo>
                  <a:cubicBezTo>
                    <a:pt x="6061" y="37377"/>
                    <a:pt x="5455" y="36500"/>
                    <a:pt x="5455" y="35455"/>
                  </a:cubicBezTo>
                  <a:cubicBezTo>
                    <a:pt x="5455" y="34411"/>
                    <a:pt x="6061" y="33527"/>
                    <a:pt x="6927" y="33072"/>
                  </a:cubicBezTo>
                  <a:lnTo>
                    <a:pt x="6911" y="33038"/>
                  </a:lnTo>
                  <a:lnTo>
                    <a:pt x="58727" y="5766"/>
                  </a:lnTo>
                  <a:lnTo>
                    <a:pt x="58744" y="5800"/>
                  </a:lnTo>
                  <a:cubicBezTo>
                    <a:pt x="59127" y="5600"/>
                    <a:pt x="59538" y="5455"/>
                    <a:pt x="60000" y="5455"/>
                  </a:cubicBezTo>
                  <a:cubicBezTo>
                    <a:pt x="60461" y="5455"/>
                    <a:pt x="60872" y="5600"/>
                    <a:pt x="61255" y="5800"/>
                  </a:cubicBezTo>
                  <a:lnTo>
                    <a:pt x="61272" y="5766"/>
                  </a:lnTo>
                  <a:lnTo>
                    <a:pt x="113088" y="33038"/>
                  </a:lnTo>
                  <a:lnTo>
                    <a:pt x="113072" y="33072"/>
                  </a:lnTo>
                  <a:cubicBezTo>
                    <a:pt x="113938" y="33527"/>
                    <a:pt x="114544" y="34411"/>
                    <a:pt x="114544" y="35455"/>
                  </a:cubicBezTo>
                  <a:cubicBezTo>
                    <a:pt x="114544" y="36500"/>
                    <a:pt x="113938" y="37377"/>
                    <a:pt x="113072" y="37838"/>
                  </a:cubicBezTo>
                  <a:lnTo>
                    <a:pt x="113088" y="37866"/>
                  </a:lnTo>
                  <a:lnTo>
                    <a:pt x="61272" y="65138"/>
                  </a:lnTo>
                  <a:lnTo>
                    <a:pt x="61255" y="65111"/>
                  </a:lnTo>
                  <a:cubicBezTo>
                    <a:pt x="60872" y="65311"/>
                    <a:pt x="60461" y="65455"/>
                    <a:pt x="60000" y="65455"/>
                  </a:cubicBezTo>
                  <a:cubicBezTo>
                    <a:pt x="59538" y="65455"/>
                    <a:pt x="59127" y="65311"/>
                    <a:pt x="58744" y="65111"/>
                  </a:cubicBezTo>
                  <a:lnTo>
                    <a:pt x="58727" y="65138"/>
                  </a:lnTo>
                  <a:cubicBezTo>
                    <a:pt x="58727" y="65138"/>
                    <a:pt x="6911" y="37866"/>
                    <a:pt x="6911" y="37866"/>
                  </a:cubicBezTo>
                  <a:close/>
                  <a:moveTo>
                    <a:pt x="120000" y="60000"/>
                  </a:moveTo>
                  <a:cubicBezTo>
                    <a:pt x="120000" y="56855"/>
                    <a:pt x="118211" y="54161"/>
                    <a:pt x="115611" y="52794"/>
                  </a:cubicBezTo>
                  <a:lnTo>
                    <a:pt x="115627" y="52761"/>
                  </a:lnTo>
                  <a:lnTo>
                    <a:pt x="106066" y="47727"/>
                  </a:lnTo>
                  <a:lnTo>
                    <a:pt x="115627" y="42694"/>
                  </a:lnTo>
                  <a:lnTo>
                    <a:pt x="115611" y="42661"/>
                  </a:lnTo>
                  <a:cubicBezTo>
                    <a:pt x="118211" y="41294"/>
                    <a:pt x="120000" y="38600"/>
                    <a:pt x="120000" y="35455"/>
                  </a:cubicBezTo>
                  <a:cubicBezTo>
                    <a:pt x="120000" y="32311"/>
                    <a:pt x="118211" y="29616"/>
                    <a:pt x="115611" y="28250"/>
                  </a:cubicBezTo>
                  <a:lnTo>
                    <a:pt x="115627" y="28216"/>
                  </a:lnTo>
                  <a:lnTo>
                    <a:pt x="63811" y="944"/>
                  </a:lnTo>
                  <a:lnTo>
                    <a:pt x="63794" y="972"/>
                  </a:lnTo>
                  <a:cubicBezTo>
                    <a:pt x="62655" y="372"/>
                    <a:pt x="61377" y="0"/>
                    <a:pt x="60000" y="0"/>
                  </a:cubicBezTo>
                  <a:cubicBezTo>
                    <a:pt x="58622" y="0"/>
                    <a:pt x="57344" y="372"/>
                    <a:pt x="56205" y="972"/>
                  </a:cubicBezTo>
                  <a:lnTo>
                    <a:pt x="56183" y="944"/>
                  </a:lnTo>
                  <a:lnTo>
                    <a:pt x="4366" y="28216"/>
                  </a:lnTo>
                  <a:lnTo>
                    <a:pt x="4388" y="28250"/>
                  </a:lnTo>
                  <a:cubicBezTo>
                    <a:pt x="1788" y="29616"/>
                    <a:pt x="0" y="32311"/>
                    <a:pt x="0" y="35455"/>
                  </a:cubicBezTo>
                  <a:cubicBezTo>
                    <a:pt x="0" y="38600"/>
                    <a:pt x="1788" y="41294"/>
                    <a:pt x="4388" y="42661"/>
                  </a:cubicBezTo>
                  <a:lnTo>
                    <a:pt x="4366" y="42694"/>
                  </a:lnTo>
                  <a:lnTo>
                    <a:pt x="13933" y="47727"/>
                  </a:lnTo>
                  <a:lnTo>
                    <a:pt x="4366" y="52761"/>
                  </a:lnTo>
                  <a:lnTo>
                    <a:pt x="4388" y="52794"/>
                  </a:lnTo>
                  <a:cubicBezTo>
                    <a:pt x="1788" y="54161"/>
                    <a:pt x="0" y="56855"/>
                    <a:pt x="0" y="60000"/>
                  </a:cubicBezTo>
                  <a:cubicBezTo>
                    <a:pt x="0" y="63144"/>
                    <a:pt x="1788" y="65838"/>
                    <a:pt x="4388" y="67205"/>
                  </a:cubicBezTo>
                  <a:lnTo>
                    <a:pt x="4366" y="67238"/>
                  </a:lnTo>
                  <a:lnTo>
                    <a:pt x="13933" y="72272"/>
                  </a:lnTo>
                  <a:lnTo>
                    <a:pt x="4366" y="77305"/>
                  </a:lnTo>
                  <a:lnTo>
                    <a:pt x="4388" y="77338"/>
                  </a:lnTo>
                  <a:cubicBezTo>
                    <a:pt x="1788" y="78705"/>
                    <a:pt x="0" y="81400"/>
                    <a:pt x="0" y="84544"/>
                  </a:cubicBezTo>
                  <a:cubicBezTo>
                    <a:pt x="0" y="87688"/>
                    <a:pt x="1788" y="90383"/>
                    <a:pt x="4388" y="91750"/>
                  </a:cubicBezTo>
                  <a:lnTo>
                    <a:pt x="4366" y="91783"/>
                  </a:lnTo>
                  <a:lnTo>
                    <a:pt x="56183" y="119055"/>
                  </a:lnTo>
                  <a:lnTo>
                    <a:pt x="56205" y="119027"/>
                  </a:lnTo>
                  <a:cubicBezTo>
                    <a:pt x="57344" y="119627"/>
                    <a:pt x="58622" y="120000"/>
                    <a:pt x="60000" y="120000"/>
                  </a:cubicBezTo>
                  <a:cubicBezTo>
                    <a:pt x="61377" y="120000"/>
                    <a:pt x="62655" y="119627"/>
                    <a:pt x="63794" y="119027"/>
                  </a:cubicBezTo>
                  <a:lnTo>
                    <a:pt x="63811" y="119055"/>
                  </a:lnTo>
                  <a:lnTo>
                    <a:pt x="115627" y="91783"/>
                  </a:lnTo>
                  <a:lnTo>
                    <a:pt x="115611" y="91750"/>
                  </a:lnTo>
                  <a:cubicBezTo>
                    <a:pt x="118211" y="90383"/>
                    <a:pt x="120000" y="87688"/>
                    <a:pt x="120000" y="84544"/>
                  </a:cubicBezTo>
                  <a:cubicBezTo>
                    <a:pt x="120000" y="81400"/>
                    <a:pt x="118211" y="78705"/>
                    <a:pt x="115611" y="77338"/>
                  </a:cubicBezTo>
                  <a:lnTo>
                    <a:pt x="115627" y="77305"/>
                  </a:lnTo>
                  <a:lnTo>
                    <a:pt x="106066" y="72272"/>
                  </a:lnTo>
                  <a:lnTo>
                    <a:pt x="115627" y="67238"/>
                  </a:lnTo>
                  <a:lnTo>
                    <a:pt x="115611" y="67205"/>
                  </a:lnTo>
                  <a:cubicBezTo>
                    <a:pt x="118211" y="65838"/>
                    <a:pt x="120000" y="63144"/>
                    <a:pt x="120000" y="60000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sp>
        <p:nvSpPr>
          <p:cNvPr id="3937" name="Shape 3937"/>
          <p:cNvSpPr txBox="1"/>
          <p:nvPr/>
        </p:nvSpPr>
        <p:spPr>
          <a:xfrm>
            <a:off x="6486425" y="4454664"/>
            <a:ext cx="2634557" cy="30619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6D78"/>
              </a:buClr>
              <a:buSzPct val="25000"/>
              <a:buFont typeface="Arial"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Steps Data Analysis</a:t>
            </a:r>
          </a:p>
        </p:txBody>
      </p:sp>
      <p:sp>
        <p:nvSpPr>
          <p:cNvPr id="3938" name="Shape 3938"/>
          <p:cNvSpPr txBox="1"/>
          <p:nvPr/>
        </p:nvSpPr>
        <p:spPr>
          <a:xfrm>
            <a:off x="6486425" y="4760858"/>
            <a:ext cx="1604828" cy="98314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ED85D"/>
              </a:buClr>
              <a:buSzPct val="25000"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8ED85D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Process Steps Information Analysis</a:t>
            </a:r>
          </a:p>
        </p:txBody>
      </p:sp>
      <p:sp>
        <p:nvSpPr>
          <p:cNvPr id="3939" name="Shape 3939"/>
          <p:cNvSpPr/>
          <p:nvPr/>
        </p:nvSpPr>
        <p:spPr>
          <a:xfrm>
            <a:off x="8177196" y="4374473"/>
            <a:ext cx="3065965" cy="8540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7" name="Shape 3957"/>
          <p:cNvGrpSpPr/>
          <p:nvPr/>
        </p:nvGrpSpPr>
        <p:grpSpPr>
          <a:xfrm>
            <a:off x="6286499" y="591182"/>
            <a:ext cx="5057775" cy="5981284"/>
            <a:chOff x="4221355" y="1626129"/>
            <a:chExt cx="3815479" cy="4512155"/>
          </a:xfrm>
        </p:grpSpPr>
        <p:sp>
          <p:nvSpPr>
            <p:cNvPr id="3958" name="Shape 3958"/>
            <p:cNvSpPr/>
            <p:nvPr/>
          </p:nvSpPr>
          <p:spPr>
            <a:xfrm>
              <a:off x="6605324" y="2793383"/>
              <a:ext cx="1431511" cy="3744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79960" y="109132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65BA2C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9" name="Shape 3959"/>
            <p:cNvSpPr/>
            <p:nvPr/>
          </p:nvSpPr>
          <p:spPr>
            <a:xfrm>
              <a:off x="7559192" y="3133950"/>
              <a:ext cx="477640" cy="11319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3595"/>
                  </a:lnTo>
                  <a:lnTo>
                    <a:pt x="0" y="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0" name="Shape 3960"/>
            <p:cNvSpPr/>
            <p:nvPr/>
          </p:nvSpPr>
          <p:spPr>
            <a:xfrm>
              <a:off x="6605324" y="2793383"/>
              <a:ext cx="953869" cy="1472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20000" y="27754"/>
                  </a:lnTo>
                  <a:lnTo>
                    <a:pt x="0" y="0"/>
                  </a:lnTo>
                  <a:lnTo>
                    <a:pt x="0" y="9213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8296B0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1" name="Shape 3961"/>
            <p:cNvSpPr/>
            <p:nvPr/>
          </p:nvSpPr>
          <p:spPr>
            <a:xfrm>
              <a:off x="4221355" y="2793383"/>
              <a:ext cx="1430097" cy="3744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0"/>
                  </a:lnTo>
                  <a:lnTo>
                    <a:pt x="39960" y="109132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323F4F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2" name="Shape 3962"/>
            <p:cNvSpPr/>
            <p:nvPr/>
          </p:nvSpPr>
          <p:spPr>
            <a:xfrm>
              <a:off x="4221355" y="3133950"/>
              <a:ext cx="476228" cy="11319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3595"/>
                  </a:lnTo>
                  <a:lnTo>
                    <a:pt x="12000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3" name="Shape 3963"/>
            <p:cNvSpPr/>
            <p:nvPr/>
          </p:nvSpPr>
          <p:spPr>
            <a:xfrm>
              <a:off x="4697585" y="2793383"/>
              <a:ext cx="953869" cy="1472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27754"/>
                  </a:lnTo>
                  <a:lnTo>
                    <a:pt x="120000" y="0"/>
                  </a:lnTo>
                  <a:lnTo>
                    <a:pt x="120000" y="9213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8296B0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4" name="Shape 3964"/>
            <p:cNvSpPr/>
            <p:nvPr/>
          </p:nvSpPr>
          <p:spPr>
            <a:xfrm>
              <a:off x="5175226" y="4626226"/>
              <a:ext cx="1907739" cy="6867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lnTo>
                    <a:pt x="0" y="59753"/>
                  </a:lnTo>
                  <a:lnTo>
                    <a:pt x="60000" y="0"/>
                  </a:lnTo>
                  <a:lnTo>
                    <a:pt x="120000" y="59753"/>
                  </a:lnTo>
                  <a:lnTo>
                    <a:pt x="60000" y="120000"/>
                  </a:lnTo>
                  <a:close/>
                </a:path>
              </a:pathLst>
            </a:custGeom>
            <a:solidFill>
              <a:srgbClr val="8296B0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5" name="Shape 3965"/>
            <p:cNvSpPr/>
            <p:nvPr/>
          </p:nvSpPr>
          <p:spPr>
            <a:xfrm>
              <a:off x="6129094" y="4968205"/>
              <a:ext cx="953869" cy="11700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35362"/>
                  </a:lnTo>
                  <a:lnTo>
                    <a:pt x="120000" y="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297E89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6" name="Shape 3966"/>
            <p:cNvSpPr/>
            <p:nvPr/>
          </p:nvSpPr>
          <p:spPr>
            <a:xfrm>
              <a:off x="5175226" y="4968205"/>
              <a:ext cx="953869" cy="11700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20000" y="35362"/>
                  </a:lnTo>
                  <a:lnTo>
                    <a:pt x="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7" name="Shape 3967"/>
            <p:cNvSpPr/>
            <p:nvPr/>
          </p:nvSpPr>
          <p:spPr>
            <a:xfrm>
              <a:off x="6129094" y="3307767"/>
              <a:ext cx="953869" cy="1472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7869"/>
                  </a:moveTo>
                  <a:lnTo>
                    <a:pt x="0" y="120000"/>
                  </a:lnTo>
                  <a:lnTo>
                    <a:pt x="120000" y="92245"/>
                  </a:lnTo>
                  <a:lnTo>
                    <a:pt x="120000" y="0"/>
                  </a:lnTo>
                  <a:lnTo>
                    <a:pt x="0" y="27869"/>
                  </a:lnTo>
                  <a:close/>
                </a:path>
              </a:pathLst>
            </a:custGeom>
            <a:solidFill>
              <a:srgbClr val="D5DBE5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8" name="Shape 3968"/>
            <p:cNvSpPr/>
            <p:nvPr/>
          </p:nvSpPr>
          <p:spPr>
            <a:xfrm>
              <a:off x="5175226" y="2967200"/>
              <a:ext cx="1907739" cy="68254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0"/>
                  </a:moveTo>
                  <a:lnTo>
                    <a:pt x="0" y="59875"/>
                  </a:lnTo>
                  <a:lnTo>
                    <a:pt x="60000" y="120000"/>
                  </a:lnTo>
                  <a:lnTo>
                    <a:pt x="120000" y="59875"/>
                  </a:lnTo>
                  <a:lnTo>
                    <a:pt x="60000" y="0"/>
                  </a:lnTo>
                  <a:close/>
                </a:path>
              </a:pathLst>
            </a:custGeom>
            <a:solidFill>
              <a:srgbClr val="ACB8CA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9" name="Shape 3969"/>
            <p:cNvSpPr/>
            <p:nvPr/>
          </p:nvSpPr>
          <p:spPr>
            <a:xfrm>
              <a:off x="5175226" y="3307767"/>
              <a:ext cx="953869" cy="1472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92245"/>
                  </a:lnTo>
                  <a:lnTo>
                    <a:pt x="120000" y="120000"/>
                  </a:lnTo>
                  <a:lnTo>
                    <a:pt x="120000" y="27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B8CA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0" name="Shape 3970"/>
            <p:cNvSpPr/>
            <p:nvPr/>
          </p:nvSpPr>
          <p:spPr>
            <a:xfrm>
              <a:off x="6129094" y="1626129"/>
              <a:ext cx="953869" cy="15148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20000"/>
                  </a:lnTo>
                  <a:lnTo>
                    <a:pt x="120000" y="92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C41C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1" name="Shape 3971"/>
            <p:cNvSpPr/>
            <p:nvPr/>
          </p:nvSpPr>
          <p:spPr>
            <a:xfrm>
              <a:off x="5175226" y="1626129"/>
              <a:ext cx="953869" cy="15148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92686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2" name="Shape 3972"/>
            <p:cNvSpPr/>
            <p:nvPr/>
          </p:nvSpPr>
          <p:spPr>
            <a:xfrm>
              <a:off x="4256389" y="3827464"/>
              <a:ext cx="1432924" cy="11305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80250"/>
                  </a:moveTo>
                  <a:lnTo>
                    <a:pt x="120000" y="120000"/>
                  </a:lnTo>
                  <a:lnTo>
                    <a:pt x="120000" y="0"/>
                  </a:lnTo>
                  <a:lnTo>
                    <a:pt x="0" y="802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3" name="Shape 3973"/>
            <p:cNvSpPr/>
            <p:nvPr/>
          </p:nvSpPr>
          <p:spPr>
            <a:xfrm>
              <a:off x="4245380" y="3495714"/>
              <a:ext cx="1432924" cy="109800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0118" y="0"/>
                  </a:moveTo>
                  <a:lnTo>
                    <a:pt x="0" y="119999"/>
                  </a:lnTo>
                  <a:lnTo>
                    <a:pt x="120000" y="37374"/>
                  </a:lnTo>
                  <a:lnTo>
                    <a:pt x="40118" y="0"/>
                  </a:lnTo>
                  <a:close/>
                </a:path>
              </a:pathLst>
            </a:custGeom>
            <a:solidFill>
              <a:srgbClr val="46AF40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4" name="Shape 3974"/>
            <p:cNvSpPr/>
            <p:nvPr/>
          </p:nvSpPr>
          <p:spPr>
            <a:xfrm>
              <a:off x="6605324" y="3830628"/>
              <a:ext cx="1431511" cy="11305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80250"/>
                  </a:moveTo>
                  <a:lnTo>
                    <a:pt x="0" y="120000"/>
                  </a:lnTo>
                  <a:lnTo>
                    <a:pt x="0" y="0"/>
                  </a:lnTo>
                  <a:lnTo>
                    <a:pt x="120000" y="802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5" name="Shape 3975"/>
            <p:cNvSpPr/>
            <p:nvPr/>
          </p:nvSpPr>
          <p:spPr>
            <a:xfrm>
              <a:off x="6605324" y="3488648"/>
              <a:ext cx="1431511" cy="109800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960" y="0"/>
                  </a:moveTo>
                  <a:lnTo>
                    <a:pt x="120000" y="119999"/>
                  </a:lnTo>
                  <a:lnTo>
                    <a:pt x="0" y="37374"/>
                  </a:lnTo>
                  <a:lnTo>
                    <a:pt x="79960" y="0"/>
                  </a:lnTo>
                  <a:close/>
                </a:path>
              </a:pathLst>
            </a:custGeom>
            <a:solidFill>
              <a:srgbClr val="398779"/>
            </a:solidFill>
            <a:ln>
              <a:noFill/>
            </a:ln>
          </p:spPr>
          <p:txBody>
            <a:bodyPr lIns="121900" tIns="60950" rIns="121900" bIns="609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76" name="Shape 3976"/>
          <p:cNvSpPr txBox="1"/>
          <p:nvPr/>
        </p:nvSpPr>
        <p:spPr>
          <a:xfrm>
            <a:off x="870215" y="2445826"/>
            <a:ext cx="4118516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0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3977" name="Shape 3977"/>
          <p:cNvSpPr/>
          <p:nvPr/>
        </p:nvSpPr>
        <p:spPr>
          <a:xfrm>
            <a:off x="870215" y="3207339"/>
            <a:ext cx="4189458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offal.</a:t>
            </a:r>
          </a:p>
        </p:txBody>
      </p:sp>
      <p:grpSp>
        <p:nvGrpSpPr>
          <p:cNvPr id="3978" name="Shape 3978"/>
          <p:cNvGrpSpPr/>
          <p:nvPr/>
        </p:nvGrpSpPr>
        <p:grpSpPr>
          <a:xfrm>
            <a:off x="974192" y="4232151"/>
            <a:ext cx="1683448" cy="574054"/>
            <a:chOff x="651339" y="5088735"/>
            <a:chExt cx="1683448" cy="574054"/>
          </a:xfrm>
        </p:grpSpPr>
        <p:sp>
          <p:nvSpPr>
            <p:cNvPr id="3979" name="Shape 3979"/>
            <p:cNvSpPr/>
            <p:nvPr/>
          </p:nvSpPr>
          <p:spPr>
            <a:xfrm>
              <a:off x="651339" y="5114150"/>
              <a:ext cx="548639" cy="548639"/>
            </a:xfrm>
            <a:prstGeom prst="ellipse">
              <a:avLst/>
            </a:prstGeom>
            <a:gradFill>
              <a:gsLst>
                <a:gs pos="0">
                  <a:srgbClr val="ADE862"/>
                </a:gs>
                <a:gs pos="50000">
                  <a:srgbClr val="A5EB3F"/>
                </a:gs>
                <a:gs pos="100000">
                  <a:srgbClr val="92D82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3980" name="Shape 3980"/>
            <p:cNvSpPr txBox="1"/>
            <p:nvPr/>
          </p:nvSpPr>
          <p:spPr>
            <a:xfrm>
              <a:off x="1324575" y="5088735"/>
              <a:ext cx="1010212" cy="40010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2.888 K</a:t>
              </a:r>
            </a:p>
          </p:txBody>
        </p:sp>
        <p:sp>
          <p:nvSpPr>
            <p:cNvPr id="3981" name="Shape 3981"/>
            <p:cNvSpPr/>
            <p:nvPr/>
          </p:nvSpPr>
          <p:spPr>
            <a:xfrm>
              <a:off x="1426249" y="5470889"/>
              <a:ext cx="527388" cy="15388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Male User</a:t>
              </a:r>
            </a:p>
          </p:txBody>
        </p:sp>
        <p:sp>
          <p:nvSpPr>
            <p:cNvPr id="3982" name="Shape 3982"/>
            <p:cNvSpPr/>
            <p:nvPr/>
          </p:nvSpPr>
          <p:spPr>
            <a:xfrm>
              <a:off x="782227" y="5264941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9766" y="97250"/>
                  </a:moveTo>
                  <a:cubicBezTo>
                    <a:pt x="96511" y="94133"/>
                    <a:pt x="90233" y="88583"/>
                    <a:pt x="83983" y="85627"/>
                  </a:cubicBezTo>
                  <a:cubicBezTo>
                    <a:pt x="78827" y="83194"/>
                    <a:pt x="75872" y="80727"/>
                    <a:pt x="74950" y="78094"/>
                  </a:cubicBezTo>
                  <a:cubicBezTo>
                    <a:pt x="74316" y="76266"/>
                    <a:pt x="74600" y="74172"/>
                    <a:pt x="75827" y="71688"/>
                  </a:cubicBezTo>
                  <a:cubicBezTo>
                    <a:pt x="76750" y="69816"/>
                    <a:pt x="77622" y="68255"/>
                    <a:pt x="78427" y="66822"/>
                  </a:cubicBezTo>
                  <a:cubicBezTo>
                    <a:pt x="81833" y="60744"/>
                    <a:pt x="84461" y="56361"/>
                    <a:pt x="84461" y="40822"/>
                  </a:cubicBezTo>
                  <a:cubicBezTo>
                    <a:pt x="84461" y="17566"/>
                    <a:pt x="71038" y="16394"/>
                    <a:pt x="68383" y="16394"/>
                  </a:cubicBezTo>
                  <a:cubicBezTo>
                    <a:pt x="66205" y="16394"/>
                    <a:pt x="64844" y="16872"/>
                    <a:pt x="63527" y="17338"/>
                  </a:cubicBezTo>
                  <a:cubicBezTo>
                    <a:pt x="62083" y="17850"/>
                    <a:pt x="60594" y="18383"/>
                    <a:pt x="57200" y="18438"/>
                  </a:cubicBezTo>
                  <a:cubicBezTo>
                    <a:pt x="51055" y="18538"/>
                    <a:pt x="38183" y="18750"/>
                    <a:pt x="38183" y="40144"/>
                  </a:cubicBezTo>
                  <a:cubicBezTo>
                    <a:pt x="38183" y="55105"/>
                    <a:pt x="42077" y="61977"/>
                    <a:pt x="45138" y="67500"/>
                  </a:cubicBezTo>
                  <a:cubicBezTo>
                    <a:pt x="45922" y="68911"/>
                    <a:pt x="46661" y="70250"/>
                    <a:pt x="47250" y="71583"/>
                  </a:cubicBezTo>
                  <a:cubicBezTo>
                    <a:pt x="49850" y="77494"/>
                    <a:pt x="47950" y="81627"/>
                    <a:pt x="41255" y="84577"/>
                  </a:cubicBezTo>
                  <a:cubicBezTo>
                    <a:pt x="32805" y="88316"/>
                    <a:pt x="28822" y="90261"/>
                    <a:pt x="20516" y="97566"/>
                  </a:cubicBezTo>
                  <a:cubicBezTo>
                    <a:pt x="11205" y="87777"/>
                    <a:pt x="5455" y="74572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7" y="5455"/>
                    <a:pt x="114544" y="29872"/>
                    <a:pt x="114544" y="60000"/>
                  </a:cubicBezTo>
                  <a:cubicBezTo>
                    <a:pt x="114544" y="74416"/>
                    <a:pt x="108905" y="87494"/>
                    <a:pt x="99766" y="97250"/>
                  </a:cubicBezTo>
                  <a:moveTo>
                    <a:pt x="60000" y="114544"/>
                  </a:moveTo>
                  <a:cubicBezTo>
                    <a:pt x="46422" y="114544"/>
                    <a:pt x="34027" y="109555"/>
                    <a:pt x="24483" y="101344"/>
                  </a:cubicBezTo>
                  <a:cubicBezTo>
                    <a:pt x="31833" y="94911"/>
                    <a:pt x="35344" y="93150"/>
                    <a:pt x="43461" y="89566"/>
                  </a:cubicBezTo>
                  <a:cubicBezTo>
                    <a:pt x="52861" y="85416"/>
                    <a:pt x="56061" y="78061"/>
                    <a:pt x="52238" y="69383"/>
                  </a:cubicBezTo>
                  <a:cubicBezTo>
                    <a:pt x="51550" y="67822"/>
                    <a:pt x="50755" y="66383"/>
                    <a:pt x="49911" y="64855"/>
                  </a:cubicBezTo>
                  <a:cubicBezTo>
                    <a:pt x="47005" y="59622"/>
                    <a:pt x="43638" y="53694"/>
                    <a:pt x="43638" y="40144"/>
                  </a:cubicBezTo>
                  <a:cubicBezTo>
                    <a:pt x="43638" y="24116"/>
                    <a:pt x="51244" y="23988"/>
                    <a:pt x="57288" y="23888"/>
                  </a:cubicBezTo>
                  <a:cubicBezTo>
                    <a:pt x="61577" y="23816"/>
                    <a:pt x="63672" y="23077"/>
                    <a:pt x="65350" y="22483"/>
                  </a:cubicBezTo>
                  <a:cubicBezTo>
                    <a:pt x="66466" y="22083"/>
                    <a:pt x="67144" y="21850"/>
                    <a:pt x="68383" y="21850"/>
                  </a:cubicBezTo>
                  <a:cubicBezTo>
                    <a:pt x="73433" y="21850"/>
                    <a:pt x="79005" y="26833"/>
                    <a:pt x="79005" y="40822"/>
                  </a:cubicBezTo>
                  <a:cubicBezTo>
                    <a:pt x="79005" y="54933"/>
                    <a:pt x="76888" y="58405"/>
                    <a:pt x="73672" y="64155"/>
                  </a:cubicBezTo>
                  <a:cubicBezTo>
                    <a:pt x="72822" y="65666"/>
                    <a:pt x="71905" y="67305"/>
                    <a:pt x="70933" y="69277"/>
                  </a:cubicBezTo>
                  <a:cubicBezTo>
                    <a:pt x="69055" y="73083"/>
                    <a:pt x="68677" y="76655"/>
                    <a:pt x="69805" y="79888"/>
                  </a:cubicBezTo>
                  <a:cubicBezTo>
                    <a:pt x="71250" y="84033"/>
                    <a:pt x="75011" y="87427"/>
                    <a:pt x="81644" y="90566"/>
                  </a:cubicBezTo>
                  <a:cubicBezTo>
                    <a:pt x="87083" y="93133"/>
                    <a:pt x="92777" y="98150"/>
                    <a:pt x="95838" y="101050"/>
                  </a:cubicBezTo>
                  <a:cubicBezTo>
                    <a:pt x="86250" y="109427"/>
                    <a:pt x="73733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3"/>
                    <a:pt x="26861" y="120000"/>
                    <a:pt x="60000" y="120000"/>
                  </a:cubicBezTo>
                  <a:cubicBezTo>
                    <a:pt x="93138" y="120000"/>
                    <a:pt x="120000" y="93133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3983" name="Shape 3983"/>
          <p:cNvGrpSpPr/>
          <p:nvPr/>
        </p:nvGrpSpPr>
        <p:grpSpPr>
          <a:xfrm>
            <a:off x="2920511" y="4254926"/>
            <a:ext cx="1683448" cy="574055"/>
            <a:chOff x="2597658" y="5111510"/>
            <a:chExt cx="1683448" cy="574055"/>
          </a:xfrm>
        </p:grpSpPr>
        <p:sp>
          <p:nvSpPr>
            <p:cNvPr id="3984" name="Shape 3984"/>
            <p:cNvSpPr/>
            <p:nvPr/>
          </p:nvSpPr>
          <p:spPr>
            <a:xfrm>
              <a:off x="2597658" y="5136926"/>
              <a:ext cx="548639" cy="548639"/>
            </a:xfrm>
            <a:prstGeom prst="ellipse">
              <a:avLst/>
            </a:prstGeom>
            <a:gradFill>
              <a:gsLst>
                <a:gs pos="0">
                  <a:srgbClr val="9ADC72"/>
                </a:gs>
                <a:gs pos="50000">
                  <a:srgbClr val="8CDE56"/>
                </a:gs>
                <a:gs pos="100000">
                  <a:srgbClr val="7ACA44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3985" name="Shape 3985"/>
            <p:cNvSpPr txBox="1"/>
            <p:nvPr/>
          </p:nvSpPr>
          <p:spPr>
            <a:xfrm>
              <a:off x="3270893" y="5111510"/>
              <a:ext cx="1010212" cy="40010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1.074 K</a:t>
              </a:r>
            </a:p>
          </p:txBody>
        </p:sp>
        <p:sp>
          <p:nvSpPr>
            <p:cNvPr id="3986" name="Shape 3986"/>
            <p:cNvSpPr/>
            <p:nvPr/>
          </p:nvSpPr>
          <p:spPr>
            <a:xfrm>
              <a:off x="3372567" y="5483044"/>
              <a:ext cx="668452" cy="15388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Female User</a:t>
              </a:r>
            </a:p>
          </p:txBody>
        </p:sp>
        <p:sp>
          <p:nvSpPr>
            <p:cNvPr id="3987" name="Shape 3987"/>
            <p:cNvSpPr/>
            <p:nvPr/>
          </p:nvSpPr>
          <p:spPr>
            <a:xfrm>
              <a:off x="2732314" y="5267146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738" y="99322"/>
                  </a:moveTo>
                  <a:cubicBezTo>
                    <a:pt x="91744" y="91922"/>
                    <a:pt x="84316" y="87844"/>
                    <a:pt x="78244" y="85127"/>
                  </a:cubicBezTo>
                  <a:cubicBezTo>
                    <a:pt x="76900" y="84522"/>
                    <a:pt x="76038" y="83883"/>
                    <a:pt x="75544" y="83277"/>
                  </a:cubicBezTo>
                  <a:cubicBezTo>
                    <a:pt x="84655" y="83105"/>
                    <a:pt x="91783" y="79094"/>
                    <a:pt x="92116" y="78905"/>
                  </a:cubicBezTo>
                  <a:cubicBezTo>
                    <a:pt x="93061" y="78366"/>
                    <a:pt x="93588" y="77322"/>
                    <a:pt x="93477" y="76244"/>
                  </a:cubicBezTo>
                  <a:cubicBezTo>
                    <a:pt x="93372" y="75255"/>
                    <a:pt x="92738" y="74411"/>
                    <a:pt x="91833" y="74027"/>
                  </a:cubicBezTo>
                  <a:cubicBezTo>
                    <a:pt x="91450" y="73750"/>
                    <a:pt x="87016" y="70161"/>
                    <a:pt x="87016" y="50283"/>
                  </a:cubicBezTo>
                  <a:cubicBezTo>
                    <a:pt x="87016" y="27777"/>
                    <a:pt x="78416" y="16361"/>
                    <a:pt x="61450" y="16361"/>
                  </a:cubicBezTo>
                  <a:cubicBezTo>
                    <a:pt x="47116" y="16361"/>
                    <a:pt x="32472" y="20233"/>
                    <a:pt x="32472" y="48922"/>
                  </a:cubicBezTo>
                  <a:cubicBezTo>
                    <a:pt x="32472" y="69750"/>
                    <a:pt x="28994" y="73766"/>
                    <a:pt x="28455" y="74261"/>
                  </a:cubicBezTo>
                  <a:cubicBezTo>
                    <a:pt x="27538" y="74533"/>
                    <a:pt x="26811" y="75283"/>
                    <a:pt x="26577" y="76238"/>
                  </a:cubicBezTo>
                  <a:cubicBezTo>
                    <a:pt x="26300" y="77416"/>
                    <a:pt x="26822" y="78627"/>
                    <a:pt x="27861" y="79233"/>
                  </a:cubicBezTo>
                  <a:cubicBezTo>
                    <a:pt x="35533" y="83688"/>
                    <a:pt x="41566" y="84088"/>
                    <a:pt x="44805" y="83838"/>
                  </a:cubicBezTo>
                  <a:cubicBezTo>
                    <a:pt x="44411" y="84172"/>
                    <a:pt x="43611" y="84672"/>
                    <a:pt x="42022" y="85194"/>
                  </a:cubicBezTo>
                  <a:cubicBezTo>
                    <a:pt x="34505" y="87644"/>
                    <a:pt x="26477" y="93372"/>
                    <a:pt x="21988" y="99077"/>
                  </a:cubicBezTo>
                  <a:cubicBezTo>
                    <a:pt x="11805" y="89166"/>
                    <a:pt x="5455" y="75333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2" y="5455"/>
                    <a:pt x="114544" y="29872"/>
                    <a:pt x="114544" y="60000"/>
                  </a:cubicBezTo>
                  <a:cubicBezTo>
                    <a:pt x="114544" y="75466"/>
                    <a:pt x="108077" y="89400"/>
                    <a:pt x="97738" y="99322"/>
                  </a:cubicBezTo>
                  <a:moveTo>
                    <a:pt x="60000" y="114544"/>
                  </a:moveTo>
                  <a:cubicBezTo>
                    <a:pt x="47161" y="114544"/>
                    <a:pt x="35388" y="110083"/>
                    <a:pt x="26072" y="102666"/>
                  </a:cubicBezTo>
                  <a:cubicBezTo>
                    <a:pt x="29777" y="97800"/>
                    <a:pt x="37183" y="92511"/>
                    <a:pt x="43716" y="90377"/>
                  </a:cubicBezTo>
                  <a:cubicBezTo>
                    <a:pt x="47655" y="89094"/>
                    <a:pt x="49933" y="87155"/>
                    <a:pt x="50483" y="84622"/>
                  </a:cubicBezTo>
                  <a:cubicBezTo>
                    <a:pt x="51188" y="81422"/>
                    <a:pt x="48750" y="79055"/>
                    <a:pt x="48472" y="78794"/>
                  </a:cubicBezTo>
                  <a:cubicBezTo>
                    <a:pt x="47761" y="78138"/>
                    <a:pt x="46733" y="77916"/>
                    <a:pt x="45811" y="78194"/>
                  </a:cubicBezTo>
                  <a:cubicBezTo>
                    <a:pt x="45600" y="78255"/>
                    <a:pt x="41144" y="79494"/>
                    <a:pt x="33827" y="76188"/>
                  </a:cubicBezTo>
                  <a:cubicBezTo>
                    <a:pt x="36033" y="72366"/>
                    <a:pt x="37922" y="64544"/>
                    <a:pt x="37922" y="48922"/>
                  </a:cubicBezTo>
                  <a:cubicBezTo>
                    <a:pt x="37922" y="23894"/>
                    <a:pt x="49050" y="21822"/>
                    <a:pt x="61450" y="21822"/>
                  </a:cubicBezTo>
                  <a:cubicBezTo>
                    <a:pt x="70083" y="21822"/>
                    <a:pt x="81561" y="24766"/>
                    <a:pt x="81561" y="50283"/>
                  </a:cubicBezTo>
                  <a:cubicBezTo>
                    <a:pt x="81561" y="64788"/>
                    <a:pt x="83844" y="72033"/>
                    <a:pt x="86105" y="75650"/>
                  </a:cubicBezTo>
                  <a:cubicBezTo>
                    <a:pt x="83016" y="76827"/>
                    <a:pt x="78100" y="78200"/>
                    <a:pt x="72761" y="77738"/>
                  </a:cubicBezTo>
                  <a:cubicBezTo>
                    <a:pt x="71572" y="77616"/>
                    <a:pt x="70500" y="78288"/>
                    <a:pt x="70027" y="79361"/>
                  </a:cubicBezTo>
                  <a:cubicBezTo>
                    <a:pt x="69000" y="81688"/>
                    <a:pt x="68933" y="86938"/>
                    <a:pt x="76016" y="90105"/>
                  </a:cubicBezTo>
                  <a:cubicBezTo>
                    <a:pt x="81538" y="92577"/>
                    <a:pt x="88294" y="96283"/>
                    <a:pt x="93611" y="102900"/>
                  </a:cubicBezTo>
                  <a:cubicBezTo>
                    <a:pt x="84344" y="110172"/>
                    <a:pt x="72694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6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3" y="120000"/>
                    <a:pt x="120000" y="93138"/>
                    <a:pt x="120000" y="60000"/>
                  </a:cubicBezTo>
                  <a:cubicBezTo>
                    <a:pt x="120000" y="26866"/>
                    <a:pt x="93133" y="0"/>
                    <a:pt x="60000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05" name="Shape 4005"/>
          <p:cNvGrpSpPr/>
          <p:nvPr/>
        </p:nvGrpSpPr>
        <p:grpSpPr>
          <a:xfrm>
            <a:off x="1123314" y="3404501"/>
            <a:ext cx="3463821" cy="3078571"/>
            <a:chOff x="536481" y="3521575"/>
            <a:chExt cx="3463821" cy="3078571"/>
          </a:xfrm>
        </p:grpSpPr>
        <p:sp>
          <p:nvSpPr>
            <p:cNvPr id="4006" name="Shape 4006"/>
            <p:cNvSpPr/>
            <p:nvPr/>
          </p:nvSpPr>
          <p:spPr>
            <a:xfrm>
              <a:off x="536481" y="4042862"/>
              <a:ext cx="3463821" cy="25572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692" y="49756"/>
                  </a:moveTo>
                  <a:cubicBezTo>
                    <a:pt x="95819" y="344"/>
                    <a:pt x="95819" y="344"/>
                    <a:pt x="95819" y="344"/>
                  </a:cubicBezTo>
                  <a:cubicBezTo>
                    <a:pt x="100025" y="12051"/>
                    <a:pt x="96871" y="25308"/>
                    <a:pt x="86207" y="34433"/>
                  </a:cubicBezTo>
                  <a:cubicBezTo>
                    <a:pt x="71339" y="47345"/>
                    <a:pt x="47459" y="47001"/>
                    <a:pt x="33041" y="33744"/>
                  </a:cubicBezTo>
                  <a:cubicBezTo>
                    <a:pt x="22978" y="24447"/>
                    <a:pt x="20125" y="11362"/>
                    <a:pt x="24180" y="0"/>
                  </a:cubicBezTo>
                  <a:cubicBezTo>
                    <a:pt x="6307" y="49239"/>
                    <a:pt x="6307" y="49239"/>
                    <a:pt x="6307" y="49239"/>
                  </a:cubicBezTo>
                  <a:cubicBezTo>
                    <a:pt x="0" y="66284"/>
                    <a:pt x="4355" y="85738"/>
                    <a:pt x="19374" y="99684"/>
                  </a:cubicBezTo>
                  <a:cubicBezTo>
                    <a:pt x="41151" y="119483"/>
                    <a:pt x="76896" y="120000"/>
                    <a:pt x="99274" y="100889"/>
                  </a:cubicBezTo>
                  <a:cubicBezTo>
                    <a:pt x="115043" y="87288"/>
                    <a:pt x="120000" y="67317"/>
                    <a:pt x="113692" y="497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7" name="Shape 4007"/>
            <p:cNvSpPr/>
            <p:nvPr/>
          </p:nvSpPr>
          <p:spPr>
            <a:xfrm>
              <a:off x="1061198" y="3521575"/>
              <a:ext cx="2389235" cy="15707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8003" y="98971"/>
                  </a:moveTo>
                  <a:cubicBezTo>
                    <a:pt x="76442" y="120000"/>
                    <a:pt x="41814" y="119439"/>
                    <a:pt x="20907" y="97850"/>
                  </a:cubicBezTo>
                  <a:cubicBezTo>
                    <a:pt x="0" y="76261"/>
                    <a:pt x="435" y="41775"/>
                    <a:pt x="21996" y="21028"/>
                  </a:cubicBezTo>
                  <a:cubicBezTo>
                    <a:pt x="43557" y="0"/>
                    <a:pt x="78185" y="560"/>
                    <a:pt x="99092" y="22149"/>
                  </a:cubicBezTo>
                  <a:cubicBezTo>
                    <a:pt x="120000" y="43738"/>
                    <a:pt x="119564" y="78224"/>
                    <a:pt x="98003" y="98971"/>
                  </a:cubicBezTo>
                  <a:close/>
                </a:path>
              </a:pathLst>
            </a:custGeom>
            <a:solidFill>
              <a:srgbClr val="297E8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08" name="Shape 4008"/>
          <p:cNvGrpSpPr/>
          <p:nvPr/>
        </p:nvGrpSpPr>
        <p:grpSpPr>
          <a:xfrm>
            <a:off x="2003559" y="2483101"/>
            <a:ext cx="2306927" cy="2334365"/>
            <a:chOff x="1416725" y="2600175"/>
            <a:chExt cx="2306927" cy="2334365"/>
          </a:xfrm>
        </p:grpSpPr>
        <p:sp>
          <p:nvSpPr>
            <p:cNvPr id="4009" name="Shape 4009"/>
            <p:cNvSpPr/>
            <p:nvPr/>
          </p:nvSpPr>
          <p:spPr>
            <a:xfrm>
              <a:off x="1971166" y="2600175"/>
              <a:ext cx="1196904" cy="7853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826" y="98691"/>
                  </a:moveTo>
                  <a:cubicBezTo>
                    <a:pt x="76521" y="120000"/>
                    <a:pt x="42173" y="118878"/>
                    <a:pt x="20869" y="97570"/>
                  </a:cubicBezTo>
                  <a:cubicBezTo>
                    <a:pt x="0" y="75700"/>
                    <a:pt x="434" y="41495"/>
                    <a:pt x="22173" y="20747"/>
                  </a:cubicBezTo>
                  <a:cubicBezTo>
                    <a:pt x="43478" y="0"/>
                    <a:pt x="78260" y="560"/>
                    <a:pt x="99130" y="21869"/>
                  </a:cubicBezTo>
                  <a:cubicBezTo>
                    <a:pt x="120000" y="43738"/>
                    <a:pt x="119565" y="77943"/>
                    <a:pt x="97826" y="98691"/>
                  </a:cubicBezTo>
                  <a:close/>
                </a:path>
              </a:pathLst>
            </a:custGeom>
            <a:solidFill>
              <a:srgbClr val="39877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0" name="Shape 4010"/>
            <p:cNvSpPr/>
            <p:nvPr/>
          </p:nvSpPr>
          <p:spPr>
            <a:xfrm>
              <a:off x="1416725" y="2879110"/>
              <a:ext cx="2306927" cy="20554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684" y="61714"/>
                  </a:moveTo>
                  <a:cubicBezTo>
                    <a:pt x="104661" y="41142"/>
                    <a:pt x="95864" y="20785"/>
                    <a:pt x="86842" y="214"/>
                  </a:cubicBezTo>
                  <a:cubicBezTo>
                    <a:pt x="90000" y="7500"/>
                    <a:pt x="87744" y="15857"/>
                    <a:pt x="79624" y="21428"/>
                  </a:cubicBezTo>
                  <a:cubicBezTo>
                    <a:pt x="68571" y="29571"/>
                    <a:pt x="50751" y="29142"/>
                    <a:pt x="39699" y="21000"/>
                  </a:cubicBezTo>
                  <a:cubicBezTo>
                    <a:pt x="32255" y="15214"/>
                    <a:pt x="30000" y="7071"/>
                    <a:pt x="33157" y="0"/>
                  </a:cubicBezTo>
                  <a:cubicBezTo>
                    <a:pt x="24135" y="20571"/>
                    <a:pt x="15112" y="40928"/>
                    <a:pt x="6090" y="61285"/>
                  </a:cubicBezTo>
                  <a:cubicBezTo>
                    <a:pt x="0" y="75428"/>
                    <a:pt x="4285" y="91714"/>
                    <a:pt x="19398" y="103071"/>
                  </a:cubicBezTo>
                  <a:cubicBezTo>
                    <a:pt x="41052" y="119571"/>
                    <a:pt x="76917" y="120000"/>
                    <a:pt x="99248" y="104142"/>
                  </a:cubicBezTo>
                  <a:cubicBezTo>
                    <a:pt x="115263" y="92785"/>
                    <a:pt x="120000" y="76285"/>
                    <a:pt x="113684" y="617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11" name="Shape 4011"/>
          <p:cNvSpPr/>
          <p:nvPr/>
        </p:nvSpPr>
        <p:spPr>
          <a:xfrm>
            <a:off x="2999266" y="1520548"/>
            <a:ext cx="1153463" cy="15490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84" y="81327"/>
                </a:moveTo>
                <a:cubicBezTo>
                  <a:pt x="95639" y="54028"/>
                  <a:pt x="78045" y="27014"/>
                  <a:pt x="60000" y="0"/>
                </a:cubicBezTo>
                <a:cubicBezTo>
                  <a:pt x="41954" y="27014"/>
                  <a:pt x="23909" y="54028"/>
                  <a:pt x="6315" y="81042"/>
                </a:cubicBezTo>
                <a:cubicBezTo>
                  <a:pt x="0" y="90426"/>
                  <a:pt x="4060" y="101232"/>
                  <a:pt x="19398" y="108909"/>
                </a:cubicBezTo>
                <a:cubicBezTo>
                  <a:pt x="41052" y="119715"/>
                  <a:pt x="76691" y="120000"/>
                  <a:pt x="99248" y="109478"/>
                </a:cubicBezTo>
                <a:cubicBezTo>
                  <a:pt x="115037" y="102085"/>
                  <a:pt x="120000" y="90995"/>
                  <a:pt x="113684" y="81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2" name="Shape 4012"/>
          <p:cNvSpPr txBox="1"/>
          <p:nvPr/>
        </p:nvSpPr>
        <p:spPr>
          <a:xfrm>
            <a:off x="6607424" y="2326725"/>
            <a:ext cx="4988806" cy="7571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4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4013" name="Shape 4013"/>
          <p:cNvSpPr/>
          <p:nvPr/>
        </p:nvSpPr>
        <p:spPr>
          <a:xfrm>
            <a:off x="6607424" y="3209194"/>
            <a:ext cx="4864539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offal.</a:t>
            </a:r>
          </a:p>
        </p:txBody>
      </p:sp>
      <p:sp>
        <p:nvSpPr>
          <p:cNvPr id="4014" name="Shape 4014"/>
          <p:cNvSpPr/>
          <p:nvPr/>
        </p:nvSpPr>
        <p:spPr>
          <a:xfrm>
            <a:off x="6623485" y="4226480"/>
            <a:ext cx="3892233" cy="717929"/>
          </a:xfrm>
          <a:prstGeom prst="roundRect">
            <a:avLst>
              <a:gd name="adj" fmla="val 50000"/>
            </a:avLst>
          </a:prstGeom>
          <a:solidFill>
            <a:srgbClr val="D8DADD">
              <a:alpha val="24705"/>
            </a:srgbClr>
          </a:solidFill>
          <a:ln>
            <a:noFill/>
          </a:ln>
        </p:spPr>
        <p:txBody>
          <a:bodyPr lIns="180000" tIns="45700" rIns="180000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YOLO.</a:t>
            </a:r>
          </a:p>
        </p:txBody>
      </p:sp>
      <p:grpSp>
        <p:nvGrpSpPr>
          <p:cNvPr id="4015" name="Shape 4015"/>
          <p:cNvGrpSpPr/>
          <p:nvPr/>
        </p:nvGrpSpPr>
        <p:grpSpPr>
          <a:xfrm>
            <a:off x="6656211" y="5079946"/>
            <a:ext cx="1683448" cy="574054"/>
            <a:chOff x="651339" y="5088735"/>
            <a:chExt cx="1683448" cy="574054"/>
          </a:xfrm>
        </p:grpSpPr>
        <p:sp>
          <p:nvSpPr>
            <p:cNvPr id="4016" name="Shape 4016"/>
            <p:cNvSpPr/>
            <p:nvPr/>
          </p:nvSpPr>
          <p:spPr>
            <a:xfrm>
              <a:off x="651339" y="5114150"/>
              <a:ext cx="548639" cy="548639"/>
            </a:xfrm>
            <a:prstGeom prst="ellipse">
              <a:avLst/>
            </a:prstGeom>
            <a:gradFill>
              <a:gsLst>
                <a:gs pos="0">
                  <a:srgbClr val="ADE862"/>
                </a:gs>
                <a:gs pos="50000">
                  <a:srgbClr val="A5EB3F"/>
                </a:gs>
                <a:gs pos="100000">
                  <a:srgbClr val="92D82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4017" name="Shape 4017"/>
            <p:cNvSpPr txBox="1"/>
            <p:nvPr/>
          </p:nvSpPr>
          <p:spPr>
            <a:xfrm>
              <a:off x="1324575" y="5088735"/>
              <a:ext cx="1010212" cy="40010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2.888 K</a:t>
              </a:r>
            </a:p>
          </p:txBody>
        </p:sp>
        <p:sp>
          <p:nvSpPr>
            <p:cNvPr id="4018" name="Shape 4018"/>
            <p:cNvSpPr/>
            <p:nvPr/>
          </p:nvSpPr>
          <p:spPr>
            <a:xfrm>
              <a:off x="1426249" y="5470889"/>
              <a:ext cx="527388" cy="15388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Male User</a:t>
              </a:r>
            </a:p>
          </p:txBody>
        </p:sp>
        <p:sp>
          <p:nvSpPr>
            <p:cNvPr id="4019" name="Shape 4019"/>
            <p:cNvSpPr/>
            <p:nvPr/>
          </p:nvSpPr>
          <p:spPr>
            <a:xfrm>
              <a:off x="782227" y="5264941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9766" y="97250"/>
                  </a:moveTo>
                  <a:cubicBezTo>
                    <a:pt x="96511" y="94133"/>
                    <a:pt x="90233" y="88583"/>
                    <a:pt x="83983" y="85627"/>
                  </a:cubicBezTo>
                  <a:cubicBezTo>
                    <a:pt x="78827" y="83194"/>
                    <a:pt x="75872" y="80727"/>
                    <a:pt x="74950" y="78094"/>
                  </a:cubicBezTo>
                  <a:cubicBezTo>
                    <a:pt x="74316" y="76266"/>
                    <a:pt x="74600" y="74172"/>
                    <a:pt x="75827" y="71688"/>
                  </a:cubicBezTo>
                  <a:cubicBezTo>
                    <a:pt x="76750" y="69816"/>
                    <a:pt x="77622" y="68255"/>
                    <a:pt x="78427" y="66822"/>
                  </a:cubicBezTo>
                  <a:cubicBezTo>
                    <a:pt x="81833" y="60744"/>
                    <a:pt x="84461" y="56361"/>
                    <a:pt x="84461" y="40822"/>
                  </a:cubicBezTo>
                  <a:cubicBezTo>
                    <a:pt x="84461" y="17566"/>
                    <a:pt x="71038" y="16394"/>
                    <a:pt x="68383" y="16394"/>
                  </a:cubicBezTo>
                  <a:cubicBezTo>
                    <a:pt x="66205" y="16394"/>
                    <a:pt x="64844" y="16872"/>
                    <a:pt x="63527" y="17338"/>
                  </a:cubicBezTo>
                  <a:cubicBezTo>
                    <a:pt x="62083" y="17850"/>
                    <a:pt x="60594" y="18383"/>
                    <a:pt x="57200" y="18438"/>
                  </a:cubicBezTo>
                  <a:cubicBezTo>
                    <a:pt x="51055" y="18538"/>
                    <a:pt x="38183" y="18750"/>
                    <a:pt x="38183" y="40144"/>
                  </a:cubicBezTo>
                  <a:cubicBezTo>
                    <a:pt x="38183" y="55105"/>
                    <a:pt x="42077" y="61977"/>
                    <a:pt x="45138" y="67500"/>
                  </a:cubicBezTo>
                  <a:cubicBezTo>
                    <a:pt x="45922" y="68911"/>
                    <a:pt x="46661" y="70250"/>
                    <a:pt x="47250" y="71583"/>
                  </a:cubicBezTo>
                  <a:cubicBezTo>
                    <a:pt x="49850" y="77494"/>
                    <a:pt x="47950" y="81627"/>
                    <a:pt x="41255" y="84577"/>
                  </a:cubicBezTo>
                  <a:cubicBezTo>
                    <a:pt x="32805" y="88316"/>
                    <a:pt x="28822" y="90261"/>
                    <a:pt x="20516" y="97566"/>
                  </a:cubicBezTo>
                  <a:cubicBezTo>
                    <a:pt x="11205" y="87777"/>
                    <a:pt x="5455" y="74572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7" y="5455"/>
                    <a:pt x="114544" y="29872"/>
                    <a:pt x="114544" y="60000"/>
                  </a:cubicBezTo>
                  <a:cubicBezTo>
                    <a:pt x="114544" y="74416"/>
                    <a:pt x="108905" y="87494"/>
                    <a:pt x="99766" y="97250"/>
                  </a:cubicBezTo>
                  <a:moveTo>
                    <a:pt x="60000" y="114544"/>
                  </a:moveTo>
                  <a:cubicBezTo>
                    <a:pt x="46422" y="114544"/>
                    <a:pt x="34027" y="109555"/>
                    <a:pt x="24483" y="101344"/>
                  </a:cubicBezTo>
                  <a:cubicBezTo>
                    <a:pt x="31833" y="94911"/>
                    <a:pt x="35344" y="93150"/>
                    <a:pt x="43461" y="89566"/>
                  </a:cubicBezTo>
                  <a:cubicBezTo>
                    <a:pt x="52861" y="85416"/>
                    <a:pt x="56061" y="78061"/>
                    <a:pt x="52238" y="69383"/>
                  </a:cubicBezTo>
                  <a:cubicBezTo>
                    <a:pt x="51550" y="67822"/>
                    <a:pt x="50755" y="66383"/>
                    <a:pt x="49911" y="64855"/>
                  </a:cubicBezTo>
                  <a:cubicBezTo>
                    <a:pt x="47005" y="59622"/>
                    <a:pt x="43638" y="53694"/>
                    <a:pt x="43638" y="40144"/>
                  </a:cubicBezTo>
                  <a:cubicBezTo>
                    <a:pt x="43638" y="24116"/>
                    <a:pt x="51244" y="23988"/>
                    <a:pt x="57288" y="23888"/>
                  </a:cubicBezTo>
                  <a:cubicBezTo>
                    <a:pt x="61577" y="23816"/>
                    <a:pt x="63672" y="23077"/>
                    <a:pt x="65350" y="22483"/>
                  </a:cubicBezTo>
                  <a:cubicBezTo>
                    <a:pt x="66466" y="22083"/>
                    <a:pt x="67144" y="21850"/>
                    <a:pt x="68383" y="21850"/>
                  </a:cubicBezTo>
                  <a:cubicBezTo>
                    <a:pt x="73433" y="21850"/>
                    <a:pt x="79005" y="26833"/>
                    <a:pt x="79005" y="40822"/>
                  </a:cubicBezTo>
                  <a:cubicBezTo>
                    <a:pt x="79005" y="54933"/>
                    <a:pt x="76888" y="58405"/>
                    <a:pt x="73672" y="64155"/>
                  </a:cubicBezTo>
                  <a:cubicBezTo>
                    <a:pt x="72822" y="65666"/>
                    <a:pt x="71905" y="67305"/>
                    <a:pt x="70933" y="69277"/>
                  </a:cubicBezTo>
                  <a:cubicBezTo>
                    <a:pt x="69055" y="73083"/>
                    <a:pt x="68677" y="76655"/>
                    <a:pt x="69805" y="79888"/>
                  </a:cubicBezTo>
                  <a:cubicBezTo>
                    <a:pt x="71250" y="84033"/>
                    <a:pt x="75011" y="87427"/>
                    <a:pt x="81644" y="90566"/>
                  </a:cubicBezTo>
                  <a:cubicBezTo>
                    <a:pt x="87083" y="93133"/>
                    <a:pt x="92777" y="98150"/>
                    <a:pt x="95838" y="101050"/>
                  </a:cubicBezTo>
                  <a:cubicBezTo>
                    <a:pt x="86250" y="109427"/>
                    <a:pt x="73733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3"/>
                    <a:pt x="26861" y="120000"/>
                    <a:pt x="60000" y="120000"/>
                  </a:cubicBezTo>
                  <a:cubicBezTo>
                    <a:pt x="93138" y="120000"/>
                    <a:pt x="120000" y="93133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4020" name="Shape 4020"/>
          <p:cNvGrpSpPr/>
          <p:nvPr/>
        </p:nvGrpSpPr>
        <p:grpSpPr>
          <a:xfrm>
            <a:off x="8602529" y="5102721"/>
            <a:ext cx="1683448" cy="574055"/>
            <a:chOff x="2597658" y="5111510"/>
            <a:chExt cx="1683448" cy="574055"/>
          </a:xfrm>
        </p:grpSpPr>
        <p:sp>
          <p:nvSpPr>
            <p:cNvPr id="4021" name="Shape 4021"/>
            <p:cNvSpPr/>
            <p:nvPr/>
          </p:nvSpPr>
          <p:spPr>
            <a:xfrm>
              <a:off x="2597658" y="5136926"/>
              <a:ext cx="548639" cy="548639"/>
            </a:xfrm>
            <a:prstGeom prst="ellipse">
              <a:avLst/>
            </a:prstGeom>
            <a:gradFill>
              <a:gsLst>
                <a:gs pos="0">
                  <a:srgbClr val="9ADC72"/>
                </a:gs>
                <a:gs pos="50000">
                  <a:srgbClr val="8CDE56"/>
                </a:gs>
                <a:gs pos="100000">
                  <a:srgbClr val="7ACA44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4022" name="Shape 4022"/>
            <p:cNvSpPr txBox="1"/>
            <p:nvPr/>
          </p:nvSpPr>
          <p:spPr>
            <a:xfrm>
              <a:off x="3270893" y="5111510"/>
              <a:ext cx="1010212" cy="40010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1.074 K</a:t>
              </a:r>
            </a:p>
          </p:txBody>
        </p:sp>
        <p:sp>
          <p:nvSpPr>
            <p:cNvPr id="4023" name="Shape 4023"/>
            <p:cNvSpPr/>
            <p:nvPr/>
          </p:nvSpPr>
          <p:spPr>
            <a:xfrm>
              <a:off x="3372567" y="5483044"/>
              <a:ext cx="668452" cy="15388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Female User</a:t>
              </a:r>
            </a:p>
          </p:txBody>
        </p:sp>
        <p:sp>
          <p:nvSpPr>
            <p:cNvPr id="4024" name="Shape 4024"/>
            <p:cNvSpPr/>
            <p:nvPr/>
          </p:nvSpPr>
          <p:spPr>
            <a:xfrm>
              <a:off x="2732314" y="5267146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738" y="99322"/>
                  </a:moveTo>
                  <a:cubicBezTo>
                    <a:pt x="91744" y="91922"/>
                    <a:pt x="84316" y="87844"/>
                    <a:pt x="78244" y="85127"/>
                  </a:cubicBezTo>
                  <a:cubicBezTo>
                    <a:pt x="76900" y="84522"/>
                    <a:pt x="76038" y="83883"/>
                    <a:pt x="75544" y="83277"/>
                  </a:cubicBezTo>
                  <a:cubicBezTo>
                    <a:pt x="84655" y="83105"/>
                    <a:pt x="91783" y="79094"/>
                    <a:pt x="92116" y="78905"/>
                  </a:cubicBezTo>
                  <a:cubicBezTo>
                    <a:pt x="93061" y="78366"/>
                    <a:pt x="93588" y="77322"/>
                    <a:pt x="93477" y="76244"/>
                  </a:cubicBezTo>
                  <a:cubicBezTo>
                    <a:pt x="93372" y="75255"/>
                    <a:pt x="92738" y="74411"/>
                    <a:pt x="91833" y="74027"/>
                  </a:cubicBezTo>
                  <a:cubicBezTo>
                    <a:pt x="91450" y="73750"/>
                    <a:pt x="87016" y="70161"/>
                    <a:pt x="87016" y="50283"/>
                  </a:cubicBezTo>
                  <a:cubicBezTo>
                    <a:pt x="87016" y="27777"/>
                    <a:pt x="78416" y="16361"/>
                    <a:pt x="61450" y="16361"/>
                  </a:cubicBezTo>
                  <a:cubicBezTo>
                    <a:pt x="47116" y="16361"/>
                    <a:pt x="32472" y="20233"/>
                    <a:pt x="32472" y="48922"/>
                  </a:cubicBezTo>
                  <a:cubicBezTo>
                    <a:pt x="32472" y="69750"/>
                    <a:pt x="28994" y="73766"/>
                    <a:pt x="28455" y="74261"/>
                  </a:cubicBezTo>
                  <a:cubicBezTo>
                    <a:pt x="27538" y="74533"/>
                    <a:pt x="26811" y="75283"/>
                    <a:pt x="26577" y="76238"/>
                  </a:cubicBezTo>
                  <a:cubicBezTo>
                    <a:pt x="26300" y="77416"/>
                    <a:pt x="26822" y="78627"/>
                    <a:pt x="27861" y="79233"/>
                  </a:cubicBezTo>
                  <a:cubicBezTo>
                    <a:pt x="35533" y="83688"/>
                    <a:pt x="41566" y="84088"/>
                    <a:pt x="44805" y="83838"/>
                  </a:cubicBezTo>
                  <a:cubicBezTo>
                    <a:pt x="44411" y="84172"/>
                    <a:pt x="43611" y="84672"/>
                    <a:pt x="42022" y="85194"/>
                  </a:cubicBezTo>
                  <a:cubicBezTo>
                    <a:pt x="34505" y="87644"/>
                    <a:pt x="26477" y="93372"/>
                    <a:pt x="21988" y="99077"/>
                  </a:cubicBezTo>
                  <a:cubicBezTo>
                    <a:pt x="11805" y="89166"/>
                    <a:pt x="5455" y="75333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2" y="5455"/>
                    <a:pt x="114544" y="29872"/>
                    <a:pt x="114544" y="60000"/>
                  </a:cubicBezTo>
                  <a:cubicBezTo>
                    <a:pt x="114544" y="75466"/>
                    <a:pt x="108077" y="89400"/>
                    <a:pt x="97738" y="99322"/>
                  </a:cubicBezTo>
                  <a:moveTo>
                    <a:pt x="60000" y="114544"/>
                  </a:moveTo>
                  <a:cubicBezTo>
                    <a:pt x="47161" y="114544"/>
                    <a:pt x="35388" y="110083"/>
                    <a:pt x="26072" y="102666"/>
                  </a:cubicBezTo>
                  <a:cubicBezTo>
                    <a:pt x="29777" y="97800"/>
                    <a:pt x="37183" y="92511"/>
                    <a:pt x="43716" y="90377"/>
                  </a:cubicBezTo>
                  <a:cubicBezTo>
                    <a:pt x="47655" y="89094"/>
                    <a:pt x="49933" y="87155"/>
                    <a:pt x="50483" y="84622"/>
                  </a:cubicBezTo>
                  <a:cubicBezTo>
                    <a:pt x="51188" y="81422"/>
                    <a:pt x="48750" y="79055"/>
                    <a:pt x="48472" y="78794"/>
                  </a:cubicBezTo>
                  <a:cubicBezTo>
                    <a:pt x="47761" y="78138"/>
                    <a:pt x="46733" y="77916"/>
                    <a:pt x="45811" y="78194"/>
                  </a:cubicBezTo>
                  <a:cubicBezTo>
                    <a:pt x="45600" y="78255"/>
                    <a:pt x="41144" y="79494"/>
                    <a:pt x="33827" y="76188"/>
                  </a:cubicBezTo>
                  <a:cubicBezTo>
                    <a:pt x="36033" y="72366"/>
                    <a:pt x="37922" y="64544"/>
                    <a:pt x="37922" y="48922"/>
                  </a:cubicBezTo>
                  <a:cubicBezTo>
                    <a:pt x="37922" y="23894"/>
                    <a:pt x="49050" y="21822"/>
                    <a:pt x="61450" y="21822"/>
                  </a:cubicBezTo>
                  <a:cubicBezTo>
                    <a:pt x="70083" y="21822"/>
                    <a:pt x="81561" y="24766"/>
                    <a:pt x="81561" y="50283"/>
                  </a:cubicBezTo>
                  <a:cubicBezTo>
                    <a:pt x="81561" y="64788"/>
                    <a:pt x="83844" y="72033"/>
                    <a:pt x="86105" y="75650"/>
                  </a:cubicBezTo>
                  <a:cubicBezTo>
                    <a:pt x="83016" y="76827"/>
                    <a:pt x="78100" y="78200"/>
                    <a:pt x="72761" y="77738"/>
                  </a:cubicBezTo>
                  <a:cubicBezTo>
                    <a:pt x="71572" y="77616"/>
                    <a:pt x="70500" y="78288"/>
                    <a:pt x="70027" y="79361"/>
                  </a:cubicBezTo>
                  <a:cubicBezTo>
                    <a:pt x="69000" y="81688"/>
                    <a:pt x="68933" y="86938"/>
                    <a:pt x="76016" y="90105"/>
                  </a:cubicBezTo>
                  <a:cubicBezTo>
                    <a:pt x="81538" y="92577"/>
                    <a:pt x="88294" y="96283"/>
                    <a:pt x="93611" y="102900"/>
                  </a:cubicBezTo>
                  <a:cubicBezTo>
                    <a:pt x="84344" y="110172"/>
                    <a:pt x="72694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6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3" y="120000"/>
                    <a:pt x="120000" y="93138"/>
                    <a:pt x="120000" y="60000"/>
                  </a:cubicBezTo>
                  <a:cubicBezTo>
                    <a:pt x="120000" y="26866"/>
                    <a:pt x="93133" y="0"/>
                    <a:pt x="60000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42" name="Shape 4042"/>
          <p:cNvGrpSpPr/>
          <p:nvPr/>
        </p:nvGrpSpPr>
        <p:grpSpPr>
          <a:xfrm>
            <a:off x="9778889" y="2202040"/>
            <a:ext cx="1712551" cy="2446055"/>
            <a:chOff x="9778889" y="2202040"/>
            <a:chExt cx="1712551" cy="2446055"/>
          </a:xfrm>
        </p:grpSpPr>
        <p:sp>
          <p:nvSpPr>
            <p:cNvPr id="4043" name="Shape 4043"/>
            <p:cNvSpPr/>
            <p:nvPr/>
          </p:nvSpPr>
          <p:spPr>
            <a:xfrm>
              <a:off x="10101068" y="2203603"/>
              <a:ext cx="1390373" cy="2444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259" y="0"/>
                  </a:moveTo>
                  <a:lnTo>
                    <a:pt x="0" y="58733"/>
                  </a:lnTo>
                  <a:lnTo>
                    <a:pt x="81259" y="120000"/>
                  </a:lnTo>
                  <a:lnTo>
                    <a:pt x="120000" y="115854"/>
                  </a:lnTo>
                  <a:lnTo>
                    <a:pt x="48593" y="58733"/>
                  </a:lnTo>
                  <a:lnTo>
                    <a:pt x="116895" y="4990"/>
                  </a:lnTo>
                  <a:lnTo>
                    <a:pt x="812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4" name="Shape 4044"/>
            <p:cNvSpPr/>
            <p:nvPr/>
          </p:nvSpPr>
          <p:spPr>
            <a:xfrm>
              <a:off x="9778889" y="2202040"/>
              <a:ext cx="1265255" cy="120895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76390" y="20646"/>
                  </a:lnTo>
                  <a:lnTo>
                    <a:pt x="0" y="120000"/>
                  </a:lnTo>
                  <a:lnTo>
                    <a:pt x="30556" y="119534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5" name="Shape 4045"/>
            <p:cNvSpPr/>
            <p:nvPr/>
          </p:nvSpPr>
          <p:spPr>
            <a:xfrm>
              <a:off x="9780453" y="3400044"/>
              <a:ext cx="1262127" cy="12480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52"/>
                  </a:moveTo>
                  <a:lnTo>
                    <a:pt x="84014" y="107368"/>
                  </a:lnTo>
                  <a:lnTo>
                    <a:pt x="119999" y="119999"/>
                  </a:lnTo>
                  <a:lnTo>
                    <a:pt x="30483" y="0"/>
                  </a:lnTo>
                  <a:lnTo>
                    <a:pt x="0" y="1052"/>
                  </a:lnTo>
                  <a:close/>
                </a:path>
              </a:pathLst>
            </a:custGeom>
            <a:solidFill>
              <a:srgbClr val="39877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46" name="Shape 4046"/>
          <p:cNvGrpSpPr/>
          <p:nvPr/>
        </p:nvGrpSpPr>
        <p:grpSpPr>
          <a:xfrm>
            <a:off x="8907756" y="2053461"/>
            <a:ext cx="1920560" cy="2743211"/>
            <a:chOff x="8907756" y="2053461"/>
            <a:chExt cx="1920560" cy="2743211"/>
          </a:xfrm>
        </p:grpSpPr>
        <p:sp>
          <p:nvSpPr>
            <p:cNvPr id="4047" name="Shape 4047"/>
            <p:cNvSpPr/>
            <p:nvPr/>
          </p:nvSpPr>
          <p:spPr>
            <a:xfrm>
              <a:off x="9269034" y="2055025"/>
              <a:ext cx="1559282" cy="274164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243" y="0"/>
                  </a:moveTo>
                  <a:lnTo>
                    <a:pt x="0" y="58802"/>
                  </a:lnTo>
                  <a:lnTo>
                    <a:pt x="81243" y="120000"/>
                  </a:lnTo>
                  <a:lnTo>
                    <a:pt x="120000" y="115824"/>
                  </a:lnTo>
                  <a:lnTo>
                    <a:pt x="48746" y="58802"/>
                  </a:lnTo>
                  <a:lnTo>
                    <a:pt x="116870" y="5065"/>
                  </a:lnTo>
                  <a:lnTo>
                    <a:pt x="812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8" name="Shape 4048"/>
            <p:cNvSpPr/>
            <p:nvPr/>
          </p:nvSpPr>
          <p:spPr>
            <a:xfrm>
              <a:off x="8907756" y="2053461"/>
              <a:ext cx="1421653" cy="1357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76303" y="20460"/>
                  </a:lnTo>
                  <a:lnTo>
                    <a:pt x="0" y="120000"/>
                  </a:lnTo>
                  <a:lnTo>
                    <a:pt x="30759" y="119308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9" name="Shape 4049"/>
            <p:cNvSpPr/>
            <p:nvPr/>
          </p:nvSpPr>
          <p:spPr>
            <a:xfrm>
              <a:off x="8910884" y="3398480"/>
              <a:ext cx="1413832" cy="13981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73"/>
                  </a:moveTo>
                  <a:lnTo>
                    <a:pt x="84026" y="107248"/>
                  </a:lnTo>
                  <a:lnTo>
                    <a:pt x="120000" y="120000"/>
                  </a:lnTo>
                  <a:lnTo>
                    <a:pt x="30398" y="0"/>
                  </a:lnTo>
                  <a:lnTo>
                    <a:pt x="0" y="1073"/>
                  </a:lnTo>
                  <a:close/>
                </a:path>
              </a:pathLst>
            </a:custGeom>
            <a:solidFill>
              <a:srgbClr val="46AF40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0" name="Shape 4050"/>
          <p:cNvGrpSpPr/>
          <p:nvPr/>
        </p:nvGrpSpPr>
        <p:grpSpPr>
          <a:xfrm>
            <a:off x="7870840" y="1873605"/>
            <a:ext cx="2172361" cy="3102925"/>
            <a:chOff x="7870840" y="1873605"/>
            <a:chExt cx="2172361" cy="3102925"/>
          </a:xfrm>
        </p:grpSpPr>
        <p:sp>
          <p:nvSpPr>
            <p:cNvPr id="4051" name="Shape 4051"/>
            <p:cNvSpPr/>
            <p:nvPr/>
          </p:nvSpPr>
          <p:spPr>
            <a:xfrm>
              <a:off x="8279039" y="1876733"/>
              <a:ext cx="1764163" cy="309979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276" y="0"/>
                  </a:moveTo>
                  <a:lnTo>
                    <a:pt x="0" y="58668"/>
                  </a:lnTo>
                  <a:lnTo>
                    <a:pt x="81170" y="120000"/>
                  </a:lnTo>
                  <a:lnTo>
                    <a:pt x="120000" y="115761"/>
                  </a:lnTo>
                  <a:lnTo>
                    <a:pt x="48723" y="58668"/>
                  </a:lnTo>
                  <a:lnTo>
                    <a:pt x="116808" y="5025"/>
                  </a:lnTo>
                  <a:lnTo>
                    <a:pt x="812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2" name="Shape 4052"/>
            <p:cNvSpPr/>
            <p:nvPr/>
          </p:nvSpPr>
          <p:spPr>
            <a:xfrm>
              <a:off x="7870840" y="1873605"/>
              <a:ext cx="1606202" cy="1534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76533" y="20550"/>
                  </a:lnTo>
                  <a:lnTo>
                    <a:pt x="0" y="120000"/>
                  </a:lnTo>
                  <a:lnTo>
                    <a:pt x="30613" y="119388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3" name="Shape 4053"/>
            <p:cNvSpPr/>
            <p:nvPr/>
          </p:nvSpPr>
          <p:spPr>
            <a:xfrm>
              <a:off x="7872404" y="3392223"/>
              <a:ext cx="1599946" cy="15843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84"/>
                  </a:moveTo>
                  <a:lnTo>
                    <a:pt x="84105" y="107443"/>
                  </a:lnTo>
                  <a:lnTo>
                    <a:pt x="120000" y="120000"/>
                  </a:lnTo>
                  <a:lnTo>
                    <a:pt x="30498" y="0"/>
                  </a:lnTo>
                  <a:lnTo>
                    <a:pt x="0" y="1184"/>
                  </a:lnTo>
                  <a:close/>
                </a:path>
              </a:pathLst>
            </a:custGeom>
            <a:solidFill>
              <a:srgbClr val="65BA2C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4" name="Shape 4054"/>
          <p:cNvGrpSpPr/>
          <p:nvPr/>
        </p:nvGrpSpPr>
        <p:grpSpPr>
          <a:xfrm>
            <a:off x="6309994" y="1654649"/>
            <a:ext cx="2924631" cy="3561169"/>
            <a:chOff x="6309994" y="1654649"/>
            <a:chExt cx="2924631" cy="3561169"/>
          </a:xfrm>
        </p:grpSpPr>
        <p:sp>
          <p:nvSpPr>
            <p:cNvPr id="4055" name="Shape 4055"/>
            <p:cNvSpPr/>
            <p:nvPr/>
          </p:nvSpPr>
          <p:spPr>
            <a:xfrm>
              <a:off x="7209279" y="1657776"/>
              <a:ext cx="2025346" cy="35580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173" y="0"/>
                  </a:moveTo>
                  <a:lnTo>
                    <a:pt x="0" y="58760"/>
                  </a:lnTo>
                  <a:lnTo>
                    <a:pt x="81173" y="120000"/>
                  </a:lnTo>
                  <a:lnTo>
                    <a:pt x="120000" y="115885"/>
                  </a:lnTo>
                  <a:lnTo>
                    <a:pt x="48833" y="58760"/>
                  </a:lnTo>
                  <a:lnTo>
                    <a:pt x="116942" y="5063"/>
                  </a:lnTo>
                  <a:lnTo>
                    <a:pt x="81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6" name="Shape 4056"/>
            <p:cNvSpPr/>
            <p:nvPr/>
          </p:nvSpPr>
          <p:spPr>
            <a:xfrm>
              <a:off x="6309994" y="1654649"/>
              <a:ext cx="2275583" cy="17610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67711" y="31225"/>
                  </a:lnTo>
                  <a:lnTo>
                    <a:pt x="0" y="120000"/>
                  </a:lnTo>
                  <a:lnTo>
                    <a:pt x="47587" y="119467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7" name="Shape 4057"/>
            <p:cNvSpPr/>
            <p:nvPr/>
          </p:nvSpPr>
          <p:spPr>
            <a:xfrm>
              <a:off x="6313123" y="3400044"/>
              <a:ext cx="2266198" cy="181577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33"/>
                  </a:moveTo>
                  <a:lnTo>
                    <a:pt x="68157" y="96950"/>
                  </a:lnTo>
                  <a:lnTo>
                    <a:pt x="120000" y="120000"/>
                  </a:lnTo>
                  <a:lnTo>
                    <a:pt x="47453" y="0"/>
                  </a:lnTo>
                  <a:lnTo>
                    <a:pt x="0" y="1033"/>
                  </a:lnTo>
                  <a:close/>
                </a:path>
              </a:pathLst>
            </a:custGeom>
            <a:solidFill>
              <a:srgbClr val="7FC41C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58" name="Shape 4058"/>
          <p:cNvSpPr txBox="1"/>
          <p:nvPr/>
        </p:nvSpPr>
        <p:spPr>
          <a:xfrm>
            <a:off x="916878" y="2326725"/>
            <a:ext cx="4988806" cy="7571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I’m a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big fan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of doing what you are </a:t>
            </a:r>
            <a:r>
              <a:rPr kumimoji="0" lang="en-US" sz="24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really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bad at. A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lot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4059" name="Shape 4059"/>
          <p:cNvSpPr/>
          <p:nvPr/>
        </p:nvSpPr>
        <p:spPr>
          <a:xfrm>
            <a:off x="916878" y="3209194"/>
            <a:ext cx="4864539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offal.</a:t>
            </a:r>
          </a:p>
        </p:txBody>
      </p:sp>
      <p:grpSp>
        <p:nvGrpSpPr>
          <p:cNvPr id="4060" name="Shape 4060"/>
          <p:cNvGrpSpPr/>
          <p:nvPr/>
        </p:nvGrpSpPr>
        <p:grpSpPr>
          <a:xfrm>
            <a:off x="922623" y="4318816"/>
            <a:ext cx="5485810" cy="769649"/>
            <a:chOff x="6101350" y="4500001"/>
            <a:chExt cx="5485810" cy="769649"/>
          </a:xfrm>
        </p:grpSpPr>
        <p:sp>
          <p:nvSpPr>
            <p:cNvPr id="4061" name="Shape 4061"/>
            <p:cNvSpPr/>
            <p:nvPr/>
          </p:nvSpPr>
          <p:spPr>
            <a:xfrm>
              <a:off x="10317803" y="4500001"/>
              <a:ext cx="708703" cy="731272"/>
            </a:xfrm>
            <a:prstGeom prst="donut">
              <a:avLst>
                <a:gd name="adj" fmla="val 25000"/>
              </a:avLst>
            </a:prstGeom>
            <a:solidFill>
              <a:srgbClr val="D8DADD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4062" name="Shape 4062"/>
            <p:cNvSpPr/>
            <p:nvPr/>
          </p:nvSpPr>
          <p:spPr>
            <a:xfrm>
              <a:off x="10317803" y="4508846"/>
              <a:ext cx="708703" cy="731272"/>
            </a:xfrm>
            <a:prstGeom prst="blockArc">
              <a:avLst>
                <a:gd name="adj1" fmla="val 15313566"/>
                <a:gd name="adj2" fmla="val 9303865"/>
                <a:gd name="adj3" fmla="val 25694"/>
              </a:avLst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4063" name="Shape 4063"/>
            <p:cNvSpPr txBox="1"/>
            <p:nvPr/>
          </p:nvSpPr>
          <p:spPr>
            <a:xfrm flipH="1">
              <a:off x="11136837" y="4654842"/>
              <a:ext cx="450323" cy="26200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C08B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63C08B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60%</a:t>
              </a:r>
            </a:p>
          </p:txBody>
        </p:sp>
        <p:sp>
          <p:nvSpPr>
            <p:cNvPr id="4064" name="Shape 4064"/>
            <p:cNvSpPr txBox="1"/>
            <p:nvPr/>
          </p:nvSpPr>
          <p:spPr>
            <a:xfrm flipH="1">
              <a:off x="11136837" y="4928505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D</a:t>
              </a:r>
            </a:p>
          </p:txBody>
        </p:sp>
        <p:grpSp>
          <p:nvGrpSpPr>
            <p:cNvPr id="4065" name="Shape 4065"/>
            <p:cNvGrpSpPr/>
            <p:nvPr/>
          </p:nvGrpSpPr>
          <p:grpSpPr>
            <a:xfrm>
              <a:off x="6101350" y="4535203"/>
              <a:ext cx="708704" cy="731856"/>
              <a:chOff x="6815964" y="4544567"/>
              <a:chExt cx="802117" cy="779299"/>
            </a:xfrm>
          </p:grpSpPr>
          <p:sp>
            <p:nvSpPr>
              <p:cNvPr id="4066" name="Shape 4066"/>
              <p:cNvSpPr/>
              <p:nvPr/>
            </p:nvSpPr>
            <p:spPr>
              <a:xfrm>
                <a:off x="6815964" y="4545189"/>
                <a:ext cx="802117" cy="778677"/>
              </a:xfrm>
              <a:prstGeom prst="donut">
                <a:avLst>
                  <a:gd name="adj" fmla="val 25000"/>
                </a:avLst>
              </a:prstGeom>
              <a:solidFill>
                <a:srgbClr val="D8DADD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endParaRPr>
              </a:p>
            </p:txBody>
          </p:sp>
          <p:sp>
            <p:nvSpPr>
              <p:cNvPr id="4067" name="Shape 4067"/>
              <p:cNvSpPr/>
              <p:nvPr/>
            </p:nvSpPr>
            <p:spPr>
              <a:xfrm>
                <a:off x="6815964" y="4544567"/>
                <a:ext cx="802117" cy="778677"/>
              </a:xfrm>
              <a:prstGeom prst="blockArc">
                <a:avLst>
                  <a:gd name="adj1" fmla="val 16263629"/>
                  <a:gd name="adj2" fmla="val 4832971"/>
                  <a:gd name="adj3" fmla="val 2422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endParaRPr>
              </a:p>
            </p:txBody>
          </p:sp>
        </p:grpSp>
        <p:sp>
          <p:nvSpPr>
            <p:cNvPr id="4068" name="Shape 4068"/>
            <p:cNvSpPr txBox="1"/>
            <p:nvPr/>
          </p:nvSpPr>
          <p:spPr>
            <a:xfrm flipH="1">
              <a:off x="6888805" y="4674585"/>
              <a:ext cx="450323" cy="26200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4E44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A4E44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20%</a:t>
              </a:r>
            </a:p>
          </p:txBody>
        </p:sp>
        <p:sp>
          <p:nvSpPr>
            <p:cNvPr id="4069" name="Shape 4069"/>
            <p:cNvSpPr txBox="1"/>
            <p:nvPr/>
          </p:nvSpPr>
          <p:spPr>
            <a:xfrm flipH="1">
              <a:off x="6888805" y="4948248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A</a:t>
              </a:r>
            </a:p>
          </p:txBody>
        </p:sp>
        <p:grpSp>
          <p:nvGrpSpPr>
            <p:cNvPr id="4070" name="Shape 4070"/>
            <p:cNvGrpSpPr/>
            <p:nvPr/>
          </p:nvGrpSpPr>
          <p:grpSpPr>
            <a:xfrm>
              <a:off x="7451303" y="4537743"/>
              <a:ext cx="708704" cy="731856"/>
              <a:chOff x="6815964" y="4544567"/>
              <a:chExt cx="802117" cy="779299"/>
            </a:xfrm>
          </p:grpSpPr>
          <p:sp>
            <p:nvSpPr>
              <p:cNvPr id="4071" name="Shape 4071"/>
              <p:cNvSpPr/>
              <p:nvPr/>
            </p:nvSpPr>
            <p:spPr>
              <a:xfrm>
                <a:off x="6815964" y="4545189"/>
                <a:ext cx="802117" cy="778677"/>
              </a:xfrm>
              <a:prstGeom prst="donut">
                <a:avLst>
                  <a:gd name="adj" fmla="val 25000"/>
                </a:avLst>
              </a:prstGeom>
              <a:solidFill>
                <a:srgbClr val="D8DADD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endParaRPr>
              </a:p>
            </p:txBody>
          </p:sp>
          <p:sp>
            <p:nvSpPr>
              <p:cNvPr id="4072" name="Shape 4072"/>
              <p:cNvSpPr/>
              <p:nvPr/>
            </p:nvSpPr>
            <p:spPr>
              <a:xfrm>
                <a:off x="6815964" y="4544567"/>
                <a:ext cx="802117" cy="778677"/>
              </a:xfrm>
              <a:prstGeom prst="blockArc">
                <a:avLst>
                  <a:gd name="adj1" fmla="val 16263629"/>
                  <a:gd name="adj2" fmla="val 5366597"/>
                  <a:gd name="adj3" fmla="val 2393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endParaRPr>
              </a:p>
            </p:txBody>
          </p:sp>
        </p:grpSp>
        <p:sp>
          <p:nvSpPr>
            <p:cNvPr id="4073" name="Shape 4073"/>
            <p:cNvSpPr txBox="1"/>
            <p:nvPr/>
          </p:nvSpPr>
          <p:spPr>
            <a:xfrm flipH="1">
              <a:off x="8253795" y="4677710"/>
              <a:ext cx="450323" cy="26200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ED85D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8ED85D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50%</a:t>
              </a:r>
            </a:p>
          </p:txBody>
        </p:sp>
        <p:sp>
          <p:nvSpPr>
            <p:cNvPr id="4074" name="Shape 4074"/>
            <p:cNvSpPr txBox="1"/>
            <p:nvPr/>
          </p:nvSpPr>
          <p:spPr>
            <a:xfrm flipH="1">
              <a:off x="8253797" y="4951373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B</a:t>
              </a:r>
            </a:p>
          </p:txBody>
        </p:sp>
        <p:sp>
          <p:nvSpPr>
            <p:cNvPr id="4075" name="Shape 4075"/>
            <p:cNvSpPr/>
            <p:nvPr/>
          </p:nvSpPr>
          <p:spPr>
            <a:xfrm>
              <a:off x="8928167" y="4538326"/>
              <a:ext cx="708703" cy="731272"/>
            </a:xfrm>
            <a:prstGeom prst="donut">
              <a:avLst>
                <a:gd name="adj" fmla="val 25000"/>
              </a:avLst>
            </a:prstGeom>
            <a:solidFill>
              <a:srgbClr val="D8DADD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4076" name="Shape 4076"/>
            <p:cNvSpPr/>
            <p:nvPr/>
          </p:nvSpPr>
          <p:spPr>
            <a:xfrm>
              <a:off x="8928167" y="4538378"/>
              <a:ext cx="708703" cy="731272"/>
            </a:xfrm>
            <a:prstGeom prst="blockArc">
              <a:avLst>
                <a:gd name="adj1" fmla="val 15313566"/>
                <a:gd name="adj2" fmla="val 11272707"/>
                <a:gd name="adj3" fmla="val 24966"/>
              </a:avLst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4077" name="Shape 4077"/>
            <p:cNvSpPr txBox="1"/>
            <p:nvPr/>
          </p:nvSpPr>
          <p:spPr>
            <a:xfrm flipH="1">
              <a:off x="9715623" y="4677126"/>
              <a:ext cx="450323" cy="26200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9CC74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79CC74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80%</a:t>
              </a:r>
            </a:p>
          </p:txBody>
        </p:sp>
        <p:sp>
          <p:nvSpPr>
            <p:cNvPr id="4078" name="Shape 4078"/>
            <p:cNvSpPr txBox="1"/>
            <p:nvPr/>
          </p:nvSpPr>
          <p:spPr>
            <a:xfrm flipH="1">
              <a:off x="9715623" y="4950789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C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" name="Shape 4096"/>
          <p:cNvGrpSpPr/>
          <p:nvPr/>
        </p:nvGrpSpPr>
        <p:grpSpPr>
          <a:xfrm>
            <a:off x="958071" y="2050872"/>
            <a:ext cx="4394672" cy="3636645"/>
            <a:chOff x="5092178" y="1788796"/>
            <a:chExt cx="3393453" cy="2808124"/>
          </a:xfrm>
        </p:grpSpPr>
        <p:grpSp>
          <p:nvGrpSpPr>
            <p:cNvPr id="4097" name="Shape 4097"/>
            <p:cNvGrpSpPr/>
            <p:nvPr/>
          </p:nvGrpSpPr>
          <p:grpSpPr>
            <a:xfrm>
              <a:off x="5092178" y="2545335"/>
              <a:ext cx="3393453" cy="2051584"/>
              <a:chOff x="5092178" y="2545335"/>
              <a:chExt cx="3393453" cy="2051584"/>
            </a:xfrm>
          </p:grpSpPr>
          <p:sp>
            <p:nvSpPr>
              <p:cNvPr id="4098" name="Shape 4098"/>
              <p:cNvSpPr/>
              <p:nvPr/>
            </p:nvSpPr>
            <p:spPr>
              <a:xfrm>
                <a:off x="5092178" y="2545335"/>
                <a:ext cx="3393453" cy="161697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25" y="0"/>
                    </a:moveTo>
                    <a:lnTo>
                      <a:pt x="120000" y="59945"/>
                    </a:lnTo>
                    <a:lnTo>
                      <a:pt x="60025" y="120000"/>
                    </a:lnTo>
                    <a:lnTo>
                      <a:pt x="0" y="59945"/>
                    </a:lnTo>
                    <a:lnTo>
                      <a:pt x="60025" y="0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9" name="Shape 4099"/>
              <p:cNvSpPr/>
              <p:nvPr/>
            </p:nvSpPr>
            <p:spPr>
              <a:xfrm>
                <a:off x="6789635" y="3353092"/>
                <a:ext cx="1695994" cy="124382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120000" y="41929"/>
                    </a:lnTo>
                    <a:lnTo>
                      <a:pt x="120000" y="0"/>
                    </a:lnTo>
                    <a:lnTo>
                      <a:pt x="0" y="78211"/>
                    </a:lnTo>
                    <a:lnTo>
                      <a:pt x="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0" name="Shape 4100"/>
              <p:cNvSpPr/>
              <p:nvPr/>
            </p:nvSpPr>
            <p:spPr>
              <a:xfrm>
                <a:off x="5092178" y="3353092"/>
                <a:ext cx="1697459" cy="124382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0" y="41929"/>
                    </a:lnTo>
                    <a:lnTo>
                      <a:pt x="0" y="0"/>
                    </a:lnTo>
                    <a:lnTo>
                      <a:pt x="120000" y="78211"/>
                    </a:ln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7FC41C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01" name="Shape 4101"/>
            <p:cNvGrpSpPr/>
            <p:nvPr/>
          </p:nvGrpSpPr>
          <p:grpSpPr>
            <a:xfrm>
              <a:off x="5418498" y="2312666"/>
              <a:ext cx="2742274" cy="1738432"/>
              <a:chOff x="5418498" y="2312666"/>
              <a:chExt cx="2742274" cy="1738432"/>
            </a:xfrm>
          </p:grpSpPr>
          <p:sp>
            <p:nvSpPr>
              <p:cNvPr id="4102" name="Shape 4102"/>
              <p:cNvSpPr/>
              <p:nvPr/>
            </p:nvSpPr>
            <p:spPr>
              <a:xfrm>
                <a:off x="5418498" y="2312666"/>
                <a:ext cx="2742274" cy="130821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lnTo>
                      <a:pt x="120000" y="59865"/>
                    </a:lnTo>
                    <a:lnTo>
                      <a:pt x="60000" y="120000"/>
                    </a:lnTo>
                    <a:lnTo>
                      <a:pt x="0" y="59865"/>
                    </a:lnTo>
                    <a:lnTo>
                      <a:pt x="60000" y="0"/>
                    </a:lnTo>
                    <a:close/>
                  </a:path>
                </a:pathLst>
              </a:custGeom>
              <a:solidFill>
                <a:srgbClr val="BAE79C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3" name="Shape 4103"/>
              <p:cNvSpPr/>
              <p:nvPr/>
            </p:nvSpPr>
            <p:spPr>
              <a:xfrm>
                <a:off x="6789635" y="2965310"/>
                <a:ext cx="1371137" cy="10857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19999"/>
                    </a:moveTo>
                    <a:lnTo>
                      <a:pt x="120000" y="47547"/>
                    </a:lnTo>
                    <a:lnTo>
                      <a:pt x="120000" y="0"/>
                    </a:lnTo>
                    <a:lnTo>
                      <a:pt x="0" y="72452"/>
                    </a:lnTo>
                    <a:lnTo>
                      <a:pt x="0" y="11999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4" name="Shape 4104"/>
              <p:cNvSpPr/>
              <p:nvPr/>
            </p:nvSpPr>
            <p:spPr>
              <a:xfrm>
                <a:off x="5418498" y="2965310"/>
                <a:ext cx="1371137" cy="10857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19999"/>
                    </a:moveTo>
                    <a:lnTo>
                      <a:pt x="0" y="47547"/>
                    </a:lnTo>
                    <a:lnTo>
                      <a:pt x="0" y="0"/>
                    </a:lnTo>
                    <a:lnTo>
                      <a:pt x="120000" y="72452"/>
                    </a:lnTo>
                    <a:lnTo>
                      <a:pt x="120000" y="119999"/>
                    </a:lnTo>
                    <a:close/>
                  </a:path>
                </a:pathLst>
              </a:custGeom>
              <a:solidFill>
                <a:srgbClr val="65BA2C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05" name="Shape 4105"/>
            <p:cNvGrpSpPr/>
            <p:nvPr/>
          </p:nvGrpSpPr>
          <p:grpSpPr>
            <a:xfrm>
              <a:off x="5819451" y="2207308"/>
              <a:ext cx="1940370" cy="1299433"/>
              <a:chOff x="5819451" y="2207308"/>
              <a:chExt cx="1940370" cy="1299433"/>
            </a:xfrm>
          </p:grpSpPr>
          <p:sp>
            <p:nvSpPr>
              <p:cNvPr id="4106" name="Shape 4106"/>
              <p:cNvSpPr/>
              <p:nvPr/>
            </p:nvSpPr>
            <p:spPr>
              <a:xfrm>
                <a:off x="5819451" y="2207308"/>
                <a:ext cx="1940370" cy="9248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lnTo>
                      <a:pt x="120000" y="60000"/>
                    </a:lnTo>
                    <a:lnTo>
                      <a:pt x="60000" y="120000"/>
                    </a:lnTo>
                    <a:lnTo>
                      <a:pt x="0" y="60000"/>
                    </a:lnTo>
                    <a:lnTo>
                      <a:pt x="60000" y="0"/>
                    </a:lnTo>
                    <a:close/>
                  </a:path>
                </a:pathLst>
              </a:custGeom>
              <a:solidFill>
                <a:srgbClr val="ADE0AA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7" name="Shape 4107"/>
              <p:cNvSpPr/>
              <p:nvPr/>
            </p:nvSpPr>
            <p:spPr>
              <a:xfrm>
                <a:off x="6789635" y="2669718"/>
                <a:ext cx="970185" cy="8370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120000" y="53706"/>
                    </a:lnTo>
                    <a:lnTo>
                      <a:pt x="120000" y="0"/>
                    </a:lnTo>
                    <a:lnTo>
                      <a:pt x="0" y="66503"/>
                    </a:lnTo>
                    <a:lnTo>
                      <a:pt x="0" y="1200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8" name="Shape 4108"/>
              <p:cNvSpPr/>
              <p:nvPr/>
            </p:nvSpPr>
            <p:spPr>
              <a:xfrm>
                <a:off x="5819451" y="2669718"/>
                <a:ext cx="970185" cy="8370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0" y="53706"/>
                    </a:lnTo>
                    <a:lnTo>
                      <a:pt x="0" y="0"/>
                    </a:lnTo>
                    <a:lnTo>
                      <a:pt x="120000" y="66503"/>
                    </a:ln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46AF40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09" name="Shape 4109"/>
            <p:cNvGrpSpPr/>
            <p:nvPr/>
          </p:nvGrpSpPr>
          <p:grpSpPr>
            <a:xfrm>
              <a:off x="6104798" y="1996588"/>
              <a:ext cx="1368210" cy="1009695"/>
              <a:chOff x="6104798" y="1996588"/>
              <a:chExt cx="1368210" cy="1009695"/>
            </a:xfrm>
          </p:grpSpPr>
          <p:sp>
            <p:nvSpPr>
              <p:cNvPr id="4110" name="Shape 4110"/>
              <p:cNvSpPr/>
              <p:nvPr/>
            </p:nvSpPr>
            <p:spPr>
              <a:xfrm>
                <a:off x="6104798" y="1996588"/>
                <a:ext cx="1368210" cy="6511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64" y="0"/>
                    </a:moveTo>
                    <a:lnTo>
                      <a:pt x="120000" y="60134"/>
                    </a:lnTo>
                    <a:lnTo>
                      <a:pt x="60064" y="120000"/>
                    </a:lnTo>
                    <a:lnTo>
                      <a:pt x="0" y="60134"/>
                    </a:lnTo>
                    <a:lnTo>
                      <a:pt x="60064" y="0"/>
                    </a:lnTo>
                    <a:close/>
                  </a:path>
                </a:pathLst>
              </a:custGeom>
              <a:solidFill>
                <a:srgbClr val="A0D9B9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11" name="Shape 4111"/>
              <p:cNvSpPr/>
              <p:nvPr/>
            </p:nvSpPr>
            <p:spPr>
              <a:xfrm>
                <a:off x="6789635" y="2322909"/>
                <a:ext cx="683372" cy="6833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19999"/>
                    </a:moveTo>
                    <a:lnTo>
                      <a:pt x="119999" y="62698"/>
                    </a:lnTo>
                    <a:lnTo>
                      <a:pt x="119999" y="0"/>
                    </a:lnTo>
                    <a:lnTo>
                      <a:pt x="0" y="57301"/>
                    </a:lnTo>
                    <a:lnTo>
                      <a:pt x="0" y="11999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12" name="Shape 4112"/>
              <p:cNvSpPr/>
              <p:nvPr/>
            </p:nvSpPr>
            <p:spPr>
              <a:xfrm>
                <a:off x="6104798" y="2322909"/>
                <a:ext cx="684836" cy="6833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19999"/>
                    </a:moveTo>
                    <a:lnTo>
                      <a:pt x="0" y="62698"/>
                    </a:lnTo>
                    <a:lnTo>
                      <a:pt x="0" y="0"/>
                    </a:lnTo>
                    <a:lnTo>
                      <a:pt x="120000" y="57301"/>
                    </a:lnTo>
                    <a:lnTo>
                      <a:pt x="120000" y="119999"/>
                    </a:lnTo>
                    <a:close/>
                  </a:path>
                </a:pathLst>
              </a:custGeom>
              <a:solidFill>
                <a:srgbClr val="3E9B66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13" name="Shape 4113"/>
            <p:cNvGrpSpPr/>
            <p:nvPr/>
          </p:nvGrpSpPr>
          <p:grpSpPr>
            <a:xfrm>
              <a:off x="6239425" y="1788796"/>
              <a:ext cx="1100422" cy="762394"/>
              <a:chOff x="6239425" y="1788796"/>
              <a:chExt cx="1100422" cy="762394"/>
            </a:xfrm>
          </p:grpSpPr>
          <p:sp>
            <p:nvSpPr>
              <p:cNvPr id="4114" name="Shape 4114"/>
              <p:cNvSpPr/>
              <p:nvPr/>
            </p:nvSpPr>
            <p:spPr>
              <a:xfrm>
                <a:off x="6239425" y="1788796"/>
                <a:ext cx="1100422" cy="76239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lnTo>
                      <a:pt x="120000" y="78771"/>
                    </a:lnTo>
                    <a:lnTo>
                      <a:pt x="60000" y="120000"/>
                    </a:lnTo>
                    <a:lnTo>
                      <a:pt x="0" y="78771"/>
                    </a:lnTo>
                    <a:lnTo>
                      <a:pt x="6000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15" name="Shape 4115"/>
              <p:cNvSpPr/>
              <p:nvPr/>
            </p:nvSpPr>
            <p:spPr>
              <a:xfrm>
                <a:off x="6239425" y="1788796"/>
                <a:ext cx="550211" cy="76239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lnTo>
                      <a:pt x="120000" y="120000"/>
                    </a:lnTo>
                    <a:lnTo>
                      <a:pt x="0" y="78771"/>
                    </a:lnTo>
                    <a:lnTo>
                      <a:pt x="120000" y="0"/>
                    </a:lnTo>
                    <a:close/>
                  </a:path>
                </a:pathLst>
              </a:custGeom>
              <a:solidFill>
                <a:srgbClr val="398779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116" name="Shape 4116"/>
          <p:cNvGrpSpPr/>
          <p:nvPr/>
        </p:nvGrpSpPr>
        <p:grpSpPr>
          <a:xfrm>
            <a:off x="6172098" y="2184677"/>
            <a:ext cx="2198178" cy="572464"/>
            <a:chOff x="2194601" y="2009322"/>
            <a:chExt cx="2198178" cy="572464"/>
          </a:xfrm>
        </p:grpSpPr>
        <p:sp>
          <p:nvSpPr>
            <p:cNvPr id="4117" name="Shape 4117"/>
            <p:cNvSpPr/>
            <p:nvPr/>
          </p:nvSpPr>
          <p:spPr>
            <a:xfrm>
              <a:off x="2540741" y="2009322"/>
              <a:ext cx="1852037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4118" name="Shape 4118"/>
            <p:cNvSpPr/>
            <p:nvPr/>
          </p:nvSpPr>
          <p:spPr>
            <a:xfrm>
              <a:off x="2194601" y="2165159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7116" y="71977"/>
                  </a:moveTo>
                  <a:cubicBezTo>
                    <a:pt x="94833" y="68100"/>
                    <a:pt x="92088" y="64072"/>
                    <a:pt x="88950" y="59972"/>
                  </a:cubicBezTo>
                  <a:cubicBezTo>
                    <a:pt x="92072" y="55905"/>
                    <a:pt x="94844" y="51883"/>
                    <a:pt x="97116" y="48022"/>
                  </a:cubicBezTo>
                  <a:cubicBezTo>
                    <a:pt x="107833" y="51005"/>
                    <a:pt x="114544" y="55266"/>
                    <a:pt x="114544" y="60000"/>
                  </a:cubicBezTo>
                  <a:cubicBezTo>
                    <a:pt x="114544" y="64733"/>
                    <a:pt x="107833" y="68994"/>
                    <a:pt x="97116" y="71977"/>
                  </a:cubicBezTo>
                  <a:moveTo>
                    <a:pt x="98566" y="98572"/>
                  </a:moveTo>
                  <a:cubicBezTo>
                    <a:pt x="95222" y="101916"/>
                    <a:pt x="87444" y="100155"/>
                    <a:pt x="77755" y="94694"/>
                  </a:cubicBezTo>
                  <a:cubicBezTo>
                    <a:pt x="78877" y="90338"/>
                    <a:pt x="79805" y="85588"/>
                    <a:pt x="80483" y="80488"/>
                  </a:cubicBezTo>
                  <a:cubicBezTo>
                    <a:pt x="85583" y="79811"/>
                    <a:pt x="90338" y="78877"/>
                    <a:pt x="94688" y="77755"/>
                  </a:cubicBezTo>
                  <a:cubicBezTo>
                    <a:pt x="100155" y="87444"/>
                    <a:pt x="101916" y="95222"/>
                    <a:pt x="98566" y="98572"/>
                  </a:cubicBezTo>
                  <a:moveTo>
                    <a:pt x="85577" y="64227"/>
                  </a:moveTo>
                  <a:cubicBezTo>
                    <a:pt x="87983" y="67327"/>
                    <a:pt x="90105" y="70344"/>
                    <a:pt x="91966" y="73250"/>
                  </a:cubicBezTo>
                  <a:cubicBezTo>
                    <a:pt x="88611" y="73983"/>
                    <a:pt x="84972" y="74605"/>
                    <a:pt x="81094" y="75094"/>
                  </a:cubicBezTo>
                  <a:cubicBezTo>
                    <a:pt x="81283" y="73083"/>
                    <a:pt x="81416" y="71022"/>
                    <a:pt x="81538" y="68938"/>
                  </a:cubicBezTo>
                  <a:cubicBezTo>
                    <a:pt x="82944" y="67372"/>
                    <a:pt x="84277" y="65800"/>
                    <a:pt x="85577" y="64227"/>
                  </a:cubicBezTo>
                  <a:moveTo>
                    <a:pt x="85566" y="55733"/>
                  </a:moveTo>
                  <a:cubicBezTo>
                    <a:pt x="84277" y="54177"/>
                    <a:pt x="82933" y="52616"/>
                    <a:pt x="81538" y="51061"/>
                  </a:cubicBezTo>
                  <a:cubicBezTo>
                    <a:pt x="81416" y="48983"/>
                    <a:pt x="81283" y="46916"/>
                    <a:pt x="81094" y="44911"/>
                  </a:cubicBezTo>
                  <a:cubicBezTo>
                    <a:pt x="84972" y="45394"/>
                    <a:pt x="88611" y="46016"/>
                    <a:pt x="91966" y="46750"/>
                  </a:cubicBezTo>
                  <a:cubicBezTo>
                    <a:pt x="90116" y="49638"/>
                    <a:pt x="87955" y="52655"/>
                    <a:pt x="85566" y="55733"/>
                  </a:cubicBezTo>
                  <a:moveTo>
                    <a:pt x="98566" y="21427"/>
                  </a:moveTo>
                  <a:cubicBezTo>
                    <a:pt x="101916" y="24777"/>
                    <a:pt x="100155" y="32555"/>
                    <a:pt x="94688" y="42244"/>
                  </a:cubicBezTo>
                  <a:cubicBezTo>
                    <a:pt x="90338" y="41122"/>
                    <a:pt x="85583" y="40188"/>
                    <a:pt x="80483" y="39511"/>
                  </a:cubicBezTo>
                  <a:cubicBezTo>
                    <a:pt x="79805" y="34411"/>
                    <a:pt x="78877" y="29661"/>
                    <a:pt x="77755" y="25305"/>
                  </a:cubicBezTo>
                  <a:cubicBezTo>
                    <a:pt x="87444" y="19844"/>
                    <a:pt x="95222" y="18083"/>
                    <a:pt x="98566" y="21427"/>
                  </a:cubicBezTo>
                  <a:moveTo>
                    <a:pt x="76211" y="66733"/>
                  </a:moveTo>
                  <a:cubicBezTo>
                    <a:pt x="74711" y="68350"/>
                    <a:pt x="73177" y="69961"/>
                    <a:pt x="71566" y="71572"/>
                  </a:cubicBezTo>
                  <a:cubicBezTo>
                    <a:pt x="69961" y="73177"/>
                    <a:pt x="68350" y="74716"/>
                    <a:pt x="66733" y="76216"/>
                  </a:cubicBezTo>
                  <a:cubicBezTo>
                    <a:pt x="64522" y="76294"/>
                    <a:pt x="62288" y="76361"/>
                    <a:pt x="60000" y="76361"/>
                  </a:cubicBezTo>
                  <a:cubicBezTo>
                    <a:pt x="57705" y="76361"/>
                    <a:pt x="55472" y="76294"/>
                    <a:pt x="53261" y="76216"/>
                  </a:cubicBezTo>
                  <a:cubicBezTo>
                    <a:pt x="51650" y="74716"/>
                    <a:pt x="50033" y="73177"/>
                    <a:pt x="48427" y="71572"/>
                  </a:cubicBezTo>
                  <a:cubicBezTo>
                    <a:pt x="46822" y="69961"/>
                    <a:pt x="45288" y="68350"/>
                    <a:pt x="43783" y="66733"/>
                  </a:cubicBezTo>
                  <a:cubicBezTo>
                    <a:pt x="43700" y="64522"/>
                    <a:pt x="43638" y="62288"/>
                    <a:pt x="43638" y="60000"/>
                  </a:cubicBezTo>
                  <a:cubicBezTo>
                    <a:pt x="43638" y="57711"/>
                    <a:pt x="43700" y="55477"/>
                    <a:pt x="43783" y="53261"/>
                  </a:cubicBezTo>
                  <a:cubicBezTo>
                    <a:pt x="45288" y="51650"/>
                    <a:pt x="46822" y="50038"/>
                    <a:pt x="48427" y="48427"/>
                  </a:cubicBezTo>
                  <a:cubicBezTo>
                    <a:pt x="50033" y="46822"/>
                    <a:pt x="51650" y="45283"/>
                    <a:pt x="53261" y="43783"/>
                  </a:cubicBezTo>
                  <a:cubicBezTo>
                    <a:pt x="55472" y="43705"/>
                    <a:pt x="57705" y="43638"/>
                    <a:pt x="60000" y="43638"/>
                  </a:cubicBezTo>
                  <a:cubicBezTo>
                    <a:pt x="62288" y="43638"/>
                    <a:pt x="64522" y="43705"/>
                    <a:pt x="66733" y="43783"/>
                  </a:cubicBezTo>
                  <a:cubicBezTo>
                    <a:pt x="68350" y="45283"/>
                    <a:pt x="69961" y="46822"/>
                    <a:pt x="71566" y="48427"/>
                  </a:cubicBezTo>
                  <a:cubicBezTo>
                    <a:pt x="73177" y="50038"/>
                    <a:pt x="74711" y="51650"/>
                    <a:pt x="76211" y="53261"/>
                  </a:cubicBezTo>
                  <a:cubicBezTo>
                    <a:pt x="76294" y="55477"/>
                    <a:pt x="76361" y="57711"/>
                    <a:pt x="76361" y="60000"/>
                  </a:cubicBezTo>
                  <a:cubicBezTo>
                    <a:pt x="76361" y="62288"/>
                    <a:pt x="76294" y="64522"/>
                    <a:pt x="76211" y="66733"/>
                  </a:cubicBezTo>
                  <a:moveTo>
                    <a:pt x="73250" y="91972"/>
                  </a:moveTo>
                  <a:cubicBezTo>
                    <a:pt x="70344" y="90105"/>
                    <a:pt x="67333" y="87983"/>
                    <a:pt x="64227" y="85577"/>
                  </a:cubicBezTo>
                  <a:cubicBezTo>
                    <a:pt x="65800" y="84277"/>
                    <a:pt x="67372" y="82950"/>
                    <a:pt x="68938" y="81538"/>
                  </a:cubicBezTo>
                  <a:cubicBezTo>
                    <a:pt x="71016" y="81416"/>
                    <a:pt x="73083" y="81283"/>
                    <a:pt x="75094" y="81094"/>
                  </a:cubicBezTo>
                  <a:cubicBezTo>
                    <a:pt x="74605" y="84972"/>
                    <a:pt x="73977" y="88611"/>
                    <a:pt x="73250" y="91972"/>
                  </a:cubicBezTo>
                  <a:moveTo>
                    <a:pt x="60000" y="114544"/>
                  </a:moveTo>
                  <a:cubicBezTo>
                    <a:pt x="55266" y="114544"/>
                    <a:pt x="51005" y="107833"/>
                    <a:pt x="48016" y="97116"/>
                  </a:cubicBezTo>
                  <a:cubicBezTo>
                    <a:pt x="51883" y="94844"/>
                    <a:pt x="55900" y="92072"/>
                    <a:pt x="59972" y="88950"/>
                  </a:cubicBezTo>
                  <a:cubicBezTo>
                    <a:pt x="64066" y="92088"/>
                    <a:pt x="68100" y="94833"/>
                    <a:pt x="71983" y="97116"/>
                  </a:cubicBezTo>
                  <a:cubicBezTo>
                    <a:pt x="68994" y="107833"/>
                    <a:pt x="64733" y="114544"/>
                    <a:pt x="60000" y="114544"/>
                  </a:cubicBezTo>
                  <a:moveTo>
                    <a:pt x="44905" y="81094"/>
                  </a:moveTo>
                  <a:cubicBezTo>
                    <a:pt x="46916" y="81283"/>
                    <a:pt x="48977" y="81416"/>
                    <a:pt x="51055" y="81538"/>
                  </a:cubicBezTo>
                  <a:cubicBezTo>
                    <a:pt x="52616" y="82938"/>
                    <a:pt x="54172" y="84277"/>
                    <a:pt x="55733" y="85572"/>
                  </a:cubicBezTo>
                  <a:cubicBezTo>
                    <a:pt x="52655" y="87955"/>
                    <a:pt x="49638" y="90116"/>
                    <a:pt x="46750" y="91972"/>
                  </a:cubicBezTo>
                  <a:cubicBezTo>
                    <a:pt x="46016" y="88611"/>
                    <a:pt x="45394" y="84972"/>
                    <a:pt x="44905" y="81094"/>
                  </a:cubicBezTo>
                  <a:moveTo>
                    <a:pt x="46750" y="28027"/>
                  </a:moveTo>
                  <a:cubicBezTo>
                    <a:pt x="49655" y="29894"/>
                    <a:pt x="52666" y="32011"/>
                    <a:pt x="55766" y="34422"/>
                  </a:cubicBezTo>
                  <a:cubicBezTo>
                    <a:pt x="54200" y="35722"/>
                    <a:pt x="52627" y="37055"/>
                    <a:pt x="51055" y="38466"/>
                  </a:cubicBezTo>
                  <a:cubicBezTo>
                    <a:pt x="48977" y="38583"/>
                    <a:pt x="46916" y="38716"/>
                    <a:pt x="44905" y="38905"/>
                  </a:cubicBezTo>
                  <a:cubicBezTo>
                    <a:pt x="45394" y="35027"/>
                    <a:pt x="46016" y="31388"/>
                    <a:pt x="46750" y="28027"/>
                  </a:cubicBezTo>
                  <a:moveTo>
                    <a:pt x="60000" y="5455"/>
                  </a:moveTo>
                  <a:cubicBezTo>
                    <a:pt x="64733" y="5455"/>
                    <a:pt x="68994" y="12172"/>
                    <a:pt x="71983" y="22883"/>
                  </a:cubicBezTo>
                  <a:cubicBezTo>
                    <a:pt x="68116" y="25155"/>
                    <a:pt x="64094" y="27927"/>
                    <a:pt x="60022" y="31050"/>
                  </a:cubicBezTo>
                  <a:cubicBezTo>
                    <a:pt x="55927" y="27911"/>
                    <a:pt x="51894" y="25166"/>
                    <a:pt x="48016" y="22883"/>
                  </a:cubicBezTo>
                  <a:cubicBezTo>
                    <a:pt x="51005" y="12172"/>
                    <a:pt x="55266" y="5455"/>
                    <a:pt x="60000" y="5455"/>
                  </a:cubicBezTo>
                  <a:moveTo>
                    <a:pt x="75094" y="38905"/>
                  </a:moveTo>
                  <a:cubicBezTo>
                    <a:pt x="73083" y="38716"/>
                    <a:pt x="71016" y="38583"/>
                    <a:pt x="68938" y="38466"/>
                  </a:cubicBezTo>
                  <a:cubicBezTo>
                    <a:pt x="67383" y="37061"/>
                    <a:pt x="65822" y="35722"/>
                    <a:pt x="64266" y="34433"/>
                  </a:cubicBezTo>
                  <a:cubicBezTo>
                    <a:pt x="67344" y="32044"/>
                    <a:pt x="70361" y="29883"/>
                    <a:pt x="73250" y="28027"/>
                  </a:cubicBezTo>
                  <a:cubicBezTo>
                    <a:pt x="73977" y="31388"/>
                    <a:pt x="74605" y="35027"/>
                    <a:pt x="75094" y="38905"/>
                  </a:cubicBezTo>
                  <a:moveTo>
                    <a:pt x="39511" y="39511"/>
                  </a:moveTo>
                  <a:cubicBezTo>
                    <a:pt x="34411" y="40188"/>
                    <a:pt x="29661" y="41122"/>
                    <a:pt x="25305" y="42244"/>
                  </a:cubicBezTo>
                  <a:cubicBezTo>
                    <a:pt x="19844" y="32555"/>
                    <a:pt x="18083" y="24777"/>
                    <a:pt x="21433" y="21427"/>
                  </a:cubicBezTo>
                  <a:cubicBezTo>
                    <a:pt x="24777" y="18083"/>
                    <a:pt x="32555" y="19844"/>
                    <a:pt x="42244" y="25305"/>
                  </a:cubicBezTo>
                  <a:cubicBezTo>
                    <a:pt x="41122" y="29661"/>
                    <a:pt x="40188" y="34411"/>
                    <a:pt x="39511" y="39511"/>
                  </a:cubicBezTo>
                  <a:moveTo>
                    <a:pt x="21433" y="98572"/>
                  </a:moveTo>
                  <a:cubicBezTo>
                    <a:pt x="18083" y="95222"/>
                    <a:pt x="19844" y="87444"/>
                    <a:pt x="25305" y="77755"/>
                  </a:cubicBezTo>
                  <a:cubicBezTo>
                    <a:pt x="29661" y="78877"/>
                    <a:pt x="34411" y="79811"/>
                    <a:pt x="39511" y="80488"/>
                  </a:cubicBezTo>
                  <a:cubicBezTo>
                    <a:pt x="40188" y="85588"/>
                    <a:pt x="41122" y="90338"/>
                    <a:pt x="42244" y="94694"/>
                  </a:cubicBezTo>
                  <a:cubicBezTo>
                    <a:pt x="32555" y="100155"/>
                    <a:pt x="24777" y="101916"/>
                    <a:pt x="21433" y="98572"/>
                  </a:cubicBezTo>
                  <a:moveTo>
                    <a:pt x="38905" y="75094"/>
                  </a:moveTo>
                  <a:cubicBezTo>
                    <a:pt x="35027" y="74605"/>
                    <a:pt x="31388" y="73983"/>
                    <a:pt x="28027" y="73250"/>
                  </a:cubicBezTo>
                  <a:cubicBezTo>
                    <a:pt x="29883" y="70361"/>
                    <a:pt x="32044" y="67344"/>
                    <a:pt x="34427" y="64266"/>
                  </a:cubicBezTo>
                  <a:cubicBezTo>
                    <a:pt x="35716" y="65822"/>
                    <a:pt x="37061" y="67383"/>
                    <a:pt x="38461" y="68938"/>
                  </a:cubicBezTo>
                  <a:cubicBezTo>
                    <a:pt x="38577" y="71022"/>
                    <a:pt x="38711" y="73083"/>
                    <a:pt x="38905" y="75094"/>
                  </a:cubicBezTo>
                  <a:moveTo>
                    <a:pt x="38461" y="51061"/>
                  </a:moveTo>
                  <a:cubicBezTo>
                    <a:pt x="37050" y="52627"/>
                    <a:pt x="35716" y="54200"/>
                    <a:pt x="34422" y="55772"/>
                  </a:cubicBezTo>
                  <a:cubicBezTo>
                    <a:pt x="32016" y="52672"/>
                    <a:pt x="29894" y="49655"/>
                    <a:pt x="28027" y="46750"/>
                  </a:cubicBezTo>
                  <a:cubicBezTo>
                    <a:pt x="31388" y="46016"/>
                    <a:pt x="35027" y="45394"/>
                    <a:pt x="38905" y="44911"/>
                  </a:cubicBezTo>
                  <a:cubicBezTo>
                    <a:pt x="38711" y="46916"/>
                    <a:pt x="38577" y="48977"/>
                    <a:pt x="38461" y="51061"/>
                  </a:cubicBezTo>
                  <a:moveTo>
                    <a:pt x="5455" y="60000"/>
                  </a:moveTo>
                  <a:cubicBezTo>
                    <a:pt x="5455" y="55266"/>
                    <a:pt x="12166" y="51005"/>
                    <a:pt x="22883" y="48022"/>
                  </a:cubicBezTo>
                  <a:cubicBezTo>
                    <a:pt x="25166" y="51900"/>
                    <a:pt x="27905" y="55927"/>
                    <a:pt x="31044" y="60027"/>
                  </a:cubicBezTo>
                  <a:cubicBezTo>
                    <a:pt x="27927" y="64094"/>
                    <a:pt x="25155" y="68122"/>
                    <a:pt x="22883" y="71977"/>
                  </a:cubicBezTo>
                  <a:cubicBezTo>
                    <a:pt x="12166" y="68994"/>
                    <a:pt x="5455" y="64733"/>
                    <a:pt x="5455" y="60000"/>
                  </a:cubicBezTo>
                  <a:moveTo>
                    <a:pt x="120000" y="60000"/>
                  </a:moveTo>
                  <a:cubicBezTo>
                    <a:pt x="120000" y="53466"/>
                    <a:pt x="112072" y="47616"/>
                    <a:pt x="99544" y="43627"/>
                  </a:cubicBezTo>
                  <a:cubicBezTo>
                    <a:pt x="105566" y="31944"/>
                    <a:pt x="107050" y="22194"/>
                    <a:pt x="102427" y="17572"/>
                  </a:cubicBezTo>
                  <a:cubicBezTo>
                    <a:pt x="97805" y="12955"/>
                    <a:pt x="88055" y="14433"/>
                    <a:pt x="76377" y="20455"/>
                  </a:cubicBezTo>
                  <a:cubicBezTo>
                    <a:pt x="72383" y="7927"/>
                    <a:pt x="66533" y="0"/>
                    <a:pt x="60000" y="0"/>
                  </a:cubicBezTo>
                  <a:cubicBezTo>
                    <a:pt x="53461" y="0"/>
                    <a:pt x="47616" y="7927"/>
                    <a:pt x="43622" y="20455"/>
                  </a:cubicBezTo>
                  <a:cubicBezTo>
                    <a:pt x="31944" y="14433"/>
                    <a:pt x="22194" y="12955"/>
                    <a:pt x="17572" y="17572"/>
                  </a:cubicBezTo>
                  <a:cubicBezTo>
                    <a:pt x="12950" y="22194"/>
                    <a:pt x="14433" y="31944"/>
                    <a:pt x="20455" y="43627"/>
                  </a:cubicBezTo>
                  <a:cubicBezTo>
                    <a:pt x="7922" y="47616"/>
                    <a:pt x="0" y="53466"/>
                    <a:pt x="0" y="60000"/>
                  </a:cubicBezTo>
                  <a:cubicBezTo>
                    <a:pt x="0" y="66533"/>
                    <a:pt x="7922" y="72383"/>
                    <a:pt x="20455" y="76377"/>
                  </a:cubicBezTo>
                  <a:cubicBezTo>
                    <a:pt x="14433" y="88061"/>
                    <a:pt x="12950" y="97805"/>
                    <a:pt x="17572" y="102427"/>
                  </a:cubicBezTo>
                  <a:cubicBezTo>
                    <a:pt x="22194" y="107044"/>
                    <a:pt x="31944" y="105566"/>
                    <a:pt x="43622" y="99544"/>
                  </a:cubicBezTo>
                  <a:cubicBezTo>
                    <a:pt x="47616" y="112072"/>
                    <a:pt x="53461" y="120000"/>
                    <a:pt x="60000" y="120000"/>
                  </a:cubicBezTo>
                  <a:cubicBezTo>
                    <a:pt x="66533" y="120000"/>
                    <a:pt x="72383" y="112072"/>
                    <a:pt x="76377" y="99544"/>
                  </a:cubicBezTo>
                  <a:cubicBezTo>
                    <a:pt x="88055" y="105566"/>
                    <a:pt x="97805" y="107044"/>
                    <a:pt x="102427" y="102427"/>
                  </a:cubicBezTo>
                  <a:cubicBezTo>
                    <a:pt x="107050" y="97805"/>
                    <a:pt x="105566" y="88061"/>
                    <a:pt x="99544" y="76377"/>
                  </a:cubicBezTo>
                  <a:cubicBezTo>
                    <a:pt x="112072" y="72383"/>
                    <a:pt x="120000" y="66533"/>
                    <a:pt x="120000" y="60000"/>
                  </a:cubicBezTo>
                  <a:moveTo>
                    <a:pt x="60000" y="54544"/>
                  </a:moveTo>
                  <a:cubicBezTo>
                    <a:pt x="56988" y="54544"/>
                    <a:pt x="54544" y="56988"/>
                    <a:pt x="54544" y="60000"/>
                  </a:cubicBezTo>
                  <a:cubicBezTo>
                    <a:pt x="54544" y="63011"/>
                    <a:pt x="56988" y="65455"/>
                    <a:pt x="60000" y="65455"/>
                  </a:cubicBezTo>
                  <a:cubicBezTo>
                    <a:pt x="63011" y="65455"/>
                    <a:pt x="65455" y="63011"/>
                    <a:pt x="65455" y="60000"/>
                  </a:cubicBezTo>
                  <a:cubicBezTo>
                    <a:pt x="65455" y="56988"/>
                    <a:pt x="63011" y="54544"/>
                    <a:pt x="60000" y="54544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4119" name="Shape 4119"/>
          <p:cNvGrpSpPr/>
          <p:nvPr/>
        </p:nvGrpSpPr>
        <p:grpSpPr>
          <a:xfrm>
            <a:off x="8729535" y="2204114"/>
            <a:ext cx="2199302" cy="572464"/>
            <a:chOff x="4129723" y="2015876"/>
            <a:chExt cx="2199302" cy="572464"/>
          </a:xfrm>
        </p:grpSpPr>
        <p:sp>
          <p:nvSpPr>
            <p:cNvPr id="4120" name="Shape 4120"/>
            <p:cNvSpPr/>
            <p:nvPr/>
          </p:nvSpPr>
          <p:spPr>
            <a:xfrm>
              <a:off x="4477137" y="2015876"/>
              <a:ext cx="1851889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4121" name="Shape 4121"/>
            <p:cNvSpPr/>
            <p:nvPr/>
          </p:nvSpPr>
          <p:spPr>
            <a:xfrm>
              <a:off x="4129723" y="2143124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7" y="5455"/>
                    <a:pt x="114544" y="29872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101555" y="103216"/>
                  </a:moveTo>
                  <a:cubicBezTo>
                    <a:pt x="112905" y="92300"/>
                    <a:pt x="120000" y="76994"/>
                    <a:pt x="120000" y="60000"/>
                  </a:cubicBezTo>
                  <a:cubicBezTo>
                    <a:pt x="120000" y="26861"/>
                    <a:pt x="93133" y="0"/>
                    <a:pt x="60000" y="0"/>
                  </a:cubicBezTo>
                  <a:cubicBezTo>
                    <a:pt x="26866" y="0"/>
                    <a:pt x="0" y="26861"/>
                    <a:pt x="0" y="60000"/>
                  </a:cubicBezTo>
                  <a:cubicBezTo>
                    <a:pt x="0" y="76994"/>
                    <a:pt x="7094" y="92300"/>
                    <a:pt x="18444" y="103216"/>
                  </a:cubicBezTo>
                  <a:lnTo>
                    <a:pt x="11705" y="115344"/>
                  </a:lnTo>
                  <a:cubicBezTo>
                    <a:pt x="11216" y="115838"/>
                    <a:pt x="10911" y="116522"/>
                    <a:pt x="10911" y="117272"/>
                  </a:cubicBezTo>
                  <a:cubicBezTo>
                    <a:pt x="10911" y="118777"/>
                    <a:pt x="12133" y="120000"/>
                    <a:pt x="13638" y="120000"/>
                  </a:cubicBezTo>
                  <a:cubicBezTo>
                    <a:pt x="14388" y="120000"/>
                    <a:pt x="15072" y="119694"/>
                    <a:pt x="15566" y="119200"/>
                  </a:cubicBezTo>
                  <a:cubicBezTo>
                    <a:pt x="15877" y="118888"/>
                    <a:pt x="16077" y="118483"/>
                    <a:pt x="16205" y="118044"/>
                  </a:cubicBezTo>
                  <a:lnTo>
                    <a:pt x="22466" y="106772"/>
                  </a:lnTo>
                  <a:cubicBezTo>
                    <a:pt x="32750" y="115033"/>
                    <a:pt x="45788" y="120000"/>
                    <a:pt x="60000" y="120000"/>
                  </a:cubicBezTo>
                  <a:cubicBezTo>
                    <a:pt x="74211" y="120000"/>
                    <a:pt x="87250" y="115033"/>
                    <a:pt x="97527" y="106772"/>
                  </a:cubicBezTo>
                  <a:lnTo>
                    <a:pt x="103794" y="118044"/>
                  </a:lnTo>
                  <a:cubicBezTo>
                    <a:pt x="104127" y="119166"/>
                    <a:pt x="105127" y="120000"/>
                    <a:pt x="106361" y="120000"/>
                  </a:cubicBezTo>
                  <a:cubicBezTo>
                    <a:pt x="107866" y="120000"/>
                    <a:pt x="109088" y="118777"/>
                    <a:pt x="109088" y="117272"/>
                  </a:cubicBezTo>
                  <a:cubicBezTo>
                    <a:pt x="109088" y="116522"/>
                    <a:pt x="108783" y="115838"/>
                    <a:pt x="108294" y="115344"/>
                  </a:cubicBezTo>
                  <a:cubicBezTo>
                    <a:pt x="108294" y="115344"/>
                    <a:pt x="101555" y="103216"/>
                    <a:pt x="101555" y="103216"/>
                  </a:cubicBezTo>
                  <a:close/>
                  <a:moveTo>
                    <a:pt x="60000" y="92727"/>
                  </a:moveTo>
                  <a:cubicBezTo>
                    <a:pt x="41927" y="92727"/>
                    <a:pt x="27272" y="78072"/>
                    <a:pt x="27272" y="60000"/>
                  </a:cubicBezTo>
                  <a:cubicBezTo>
                    <a:pt x="27272" y="41927"/>
                    <a:pt x="41927" y="27272"/>
                    <a:pt x="60000" y="27272"/>
                  </a:cubicBezTo>
                  <a:cubicBezTo>
                    <a:pt x="78072" y="27272"/>
                    <a:pt x="92727" y="41927"/>
                    <a:pt x="92727" y="60000"/>
                  </a:cubicBezTo>
                  <a:cubicBezTo>
                    <a:pt x="92727" y="78072"/>
                    <a:pt x="78072" y="92727"/>
                    <a:pt x="60000" y="92727"/>
                  </a:cubicBezTo>
                  <a:moveTo>
                    <a:pt x="60000" y="21816"/>
                  </a:moveTo>
                  <a:cubicBezTo>
                    <a:pt x="38911" y="21816"/>
                    <a:pt x="21816" y="38911"/>
                    <a:pt x="21816" y="60000"/>
                  </a:cubicBezTo>
                  <a:cubicBezTo>
                    <a:pt x="21816" y="81088"/>
                    <a:pt x="38911" y="98183"/>
                    <a:pt x="60000" y="98183"/>
                  </a:cubicBezTo>
                  <a:cubicBezTo>
                    <a:pt x="81088" y="98183"/>
                    <a:pt x="98183" y="81088"/>
                    <a:pt x="98183" y="60000"/>
                  </a:cubicBezTo>
                  <a:cubicBezTo>
                    <a:pt x="98183" y="38911"/>
                    <a:pt x="81088" y="21816"/>
                    <a:pt x="60000" y="21816"/>
                  </a:cubicBezTo>
                  <a:moveTo>
                    <a:pt x="60000" y="70911"/>
                  </a:move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moveTo>
                    <a:pt x="60000" y="43638"/>
                  </a:moveTo>
                  <a:cubicBezTo>
                    <a:pt x="50961" y="43638"/>
                    <a:pt x="43638" y="50961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8" y="76361"/>
                    <a:pt x="76361" y="69038"/>
                    <a:pt x="76361" y="60000"/>
                  </a:cubicBezTo>
                  <a:cubicBezTo>
                    <a:pt x="76361" y="50961"/>
                    <a:pt x="69038" y="43638"/>
                    <a:pt x="60000" y="43638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4122" name="Shape 4122"/>
          <p:cNvGrpSpPr/>
          <p:nvPr/>
        </p:nvGrpSpPr>
        <p:grpSpPr>
          <a:xfrm>
            <a:off x="6172099" y="3326328"/>
            <a:ext cx="2126142" cy="572464"/>
            <a:chOff x="6064846" y="2015876"/>
            <a:chExt cx="2126142" cy="572464"/>
          </a:xfrm>
        </p:grpSpPr>
        <p:sp>
          <p:nvSpPr>
            <p:cNvPr id="4123" name="Shape 4123"/>
            <p:cNvSpPr/>
            <p:nvPr/>
          </p:nvSpPr>
          <p:spPr>
            <a:xfrm>
              <a:off x="6413532" y="2015876"/>
              <a:ext cx="1777456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4124" name="Shape 4124"/>
            <p:cNvSpPr/>
            <p:nvPr/>
          </p:nvSpPr>
          <p:spPr>
            <a:xfrm>
              <a:off x="6064846" y="2162856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16361"/>
                  </a:moveTo>
                  <a:lnTo>
                    <a:pt x="5455" y="16361"/>
                  </a:lnTo>
                  <a:lnTo>
                    <a:pt x="5455" y="10911"/>
                  </a:lnTo>
                  <a:lnTo>
                    <a:pt x="114544" y="10911"/>
                  </a:lnTo>
                  <a:cubicBezTo>
                    <a:pt x="114544" y="10911"/>
                    <a:pt x="114544" y="16361"/>
                    <a:pt x="114544" y="16361"/>
                  </a:cubicBezTo>
                  <a:close/>
                  <a:moveTo>
                    <a:pt x="109088" y="87272"/>
                  </a:moveTo>
                  <a:lnTo>
                    <a:pt x="10911" y="87272"/>
                  </a:lnTo>
                  <a:lnTo>
                    <a:pt x="10911" y="21816"/>
                  </a:lnTo>
                  <a:lnTo>
                    <a:pt x="109088" y="21816"/>
                  </a:lnTo>
                  <a:cubicBezTo>
                    <a:pt x="109088" y="21816"/>
                    <a:pt x="109088" y="87272"/>
                    <a:pt x="109088" y="87272"/>
                  </a:cubicBezTo>
                  <a:close/>
                  <a:moveTo>
                    <a:pt x="114544" y="5455"/>
                  </a:moveTo>
                  <a:lnTo>
                    <a:pt x="65455" y="5455"/>
                  </a:lnTo>
                  <a:cubicBezTo>
                    <a:pt x="65455" y="2444"/>
                    <a:pt x="63011" y="0"/>
                    <a:pt x="60000" y="0"/>
                  </a:cubicBezTo>
                  <a:cubicBezTo>
                    <a:pt x="56983" y="0"/>
                    <a:pt x="54544" y="2444"/>
                    <a:pt x="54544" y="5455"/>
                  </a:cubicBezTo>
                  <a:lnTo>
                    <a:pt x="5455" y="5455"/>
                  </a:lnTo>
                  <a:cubicBezTo>
                    <a:pt x="2438" y="5455"/>
                    <a:pt x="0" y="7900"/>
                    <a:pt x="0" y="10911"/>
                  </a:cubicBezTo>
                  <a:lnTo>
                    <a:pt x="0" y="16361"/>
                  </a:lnTo>
                  <a:cubicBezTo>
                    <a:pt x="0" y="19377"/>
                    <a:pt x="2438" y="21816"/>
                    <a:pt x="5455" y="21816"/>
                  </a:cubicBezTo>
                  <a:lnTo>
                    <a:pt x="5455" y="87272"/>
                  </a:lnTo>
                  <a:cubicBezTo>
                    <a:pt x="5455" y="90288"/>
                    <a:pt x="7894" y="92727"/>
                    <a:pt x="10911" y="92727"/>
                  </a:cubicBezTo>
                  <a:lnTo>
                    <a:pt x="57272" y="92727"/>
                  </a:lnTo>
                  <a:lnTo>
                    <a:pt x="57272" y="99777"/>
                  </a:lnTo>
                  <a:lnTo>
                    <a:pt x="41705" y="115344"/>
                  </a:lnTo>
                  <a:cubicBezTo>
                    <a:pt x="41216" y="115838"/>
                    <a:pt x="40911" y="116522"/>
                    <a:pt x="40911" y="117272"/>
                  </a:cubicBezTo>
                  <a:cubicBezTo>
                    <a:pt x="40911" y="118777"/>
                    <a:pt x="42127" y="120000"/>
                    <a:pt x="43638" y="120000"/>
                  </a:cubicBezTo>
                  <a:cubicBezTo>
                    <a:pt x="44388" y="120000"/>
                    <a:pt x="45072" y="119694"/>
                    <a:pt x="45566" y="119200"/>
                  </a:cubicBezTo>
                  <a:lnTo>
                    <a:pt x="60000" y="104766"/>
                  </a:lnTo>
                  <a:lnTo>
                    <a:pt x="74433" y="119200"/>
                  </a:lnTo>
                  <a:cubicBezTo>
                    <a:pt x="74933" y="119694"/>
                    <a:pt x="75611" y="120000"/>
                    <a:pt x="76361" y="120000"/>
                  </a:cubicBezTo>
                  <a:cubicBezTo>
                    <a:pt x="77872" y="120000"/>
                    <a:pt x="79088" y="118777"/>
                    <a:pt x="79088" y="117272"/>
                  </a:cubicBezTo>
                  <a:cubicBezTo>
                    <a:pt x="79088" y="116522"/>
                    <a:pt x="78788" y="115838"/>
                    <a:pt x="78294" y="115344"/>
                  </a:cubicBezTo>
                  <a:lnTo>
                    <a:pt x="62727" y="99777"/>
                  </a:lnTo>
                  <a:lnTo>
                    <a:pt x="62727" y="92727"/>
                  </a:lnTo>
                  <a:lnTo>
                    <a:pt x="109088" y="92727"/>
                  </a:lnTo>
                  <a:cubicBezTo>
                    <a:pt x="112100" y="92727"/>
                    <a:pt x="114544" y="90288"/>
                    <a:pt x="114544" y="87272"/>
                  </a:cubicBezTo>
                  <a:lnTo>
                    <a:pt x="114544" y="21816"/>
                  </a:lnTo>
                  <a:cubicBezTo>
                    <a:pt x="117555" y="21816"/>
                    <a:pt x="120000" y="19377"/>
                    <a:pt x="120000" y="16361"/>
                  </a:cubicBezTo>
                  <a:lnTo>
                    <a:pt x="120000" y="10911"/>
                  </a:lnTo>
                  <a:cubicBezTo>
                    <a:pt x="120000" y="7900"/>
                    <a:pt x="117555" y="5455"/>
                    <a:pt x="114544" y="5455"/>
                  </a:cubicBezTo>
                  <a:moveTo>
                    <a:pt x="90000" y="32727"/>
                  </a:moveTo>
                  <a:cubicBezTo>
                    <a:pt x="91505" y="32727"/>
                    <a:pt x="92727" y="33950"/>
                    <a:pt x="92727" y="35455"/>
                  </a:cubicBezTo>
                  <a:cubicBezTo>
                    <a:pt x="92727" y="36961"/>
                    <a:pt x="91505" y="38183"/>
                    <a:pt x="90000" y="38183"/>
                  </a:cubicBezTo>
                  <a:cubicBezTo>
                    <a:pt x="88494" y="38183"/>
                    <a:pt x="87272" y="36961"/>
                    <a:pt x="87272" y="35455"/>
                  </a:cubicBezTo>
                  <a:cubicBezTo>
                    <a:pt x="87272" y="33950"/>
                    <a:pt x="88494" y="32727"/>
                    <a:pt x="90000" y="32727"/>
                  </a:cubicBezTo>
                  <a:moveTo>
                    <a:pt x="90000" y="43638"/>
                  </a:moveTo>
                  <a:cubicBezTo>
                    <a:pt x="94516" y="43638"/>
                    <a:pt x="98183" y="39977"/>
                    <a:pt x="98183" y="35455"/>
                  </a:cubicBezTo>
                  <a:cubicBezTo>
                    <a:pt x="98183" y="30938"/>
                    <a:pt x="94516" y="27272"/>
                    <a:pt x="90000" y="27272"/>
                  </a:cubicBezTo>
                  <a:cubicBezTo>
                    <a:pt x="85483" y="27272"/>
                    <a:pt x="81816" y="30938"/>
                    <a:pt x="81816" y="35455"/>
                  </a:cubicBezTo>
                  <a:cubicBezTo>
                    <a:pt x="81816" y="39977"/>
                    <a:pt x="85483" y="43638"/>
                    <a:pt x="90000" y="43638"/>
                  </a:cubicBezTo>
                  <a:moveTo>
                    <a:pt x="46788" y="45194"/>
                  </a:moveTo>
                  <a:lnTo>
                    <a:pt x="66255" y="64655"/>
                  </a:lnTo>
                  <a:cubicBezTo>
                    <a:pt x="66750" y="65150"/>
                    <a:pt x="67433" y="65455"/>
                    <a:pt x="68183" y="65455"/>
                  </a:cubicBezTo>
                  <a:cubicBezTo>
                    <a:pt x="68933" y="65455"/>
                    <a:pt x="69616" y="65150"/>
                    <a:pt x="70111" y="64655"/>
                  </a:cubicBezTo>
                  <a:lnTo>
                    <a:pt x="78794" y="55972"/>
                  </a:lnTo>
                  <a:lnTo>
                    <a:pt x="90000" y="70911"/>
                  </a:lnTo>
                  <a:lnTo>
                    <a:pt x="29644" y="70911"/>
                  </a:lnTo>
                  <a:cubicBezTo>
                    <a:pt x="29644" y="70911"/>
                    <a:pt x="46788" y="45194"/>
                    <a:pt x="46788" y="45194"/>
                  </a:cubicBezTo>
                  <a:close/>
                  <a:moveTo>
                    <a:pt x="24544" y="76361"/>
                  </a:moveTo>
                  <a:lnTo>
                    <a:pt x="95455" y="76361"/>
                  </a:lnTo>
                  <a:cubicBezTo>
                    <a:pt x="96961" y="76361"/>
                    <a:pt x="98183" y="75144"/>
                    <a:pt x="98183" y="73638"/>
                  </a:cubicBezTo>
                  <a:cubicBezTo>
                    <a:pt x="98183" y="73022"/>
                    <a:pt x="97944" y="72483"/>
                    <a:pt x="97600" y="72027"/>
                  </a:cubicBezTo>
                  <a:lnTo>
                    <a:pt x="97638" y="72000"/>
                  </a:lnTo>
                  <a:lnTo>
                    <a:pt x="81272" y="50183"/>
                  </a:lnTo>
                  <a:lnTo>
                    <a:pt x="81233" y="50211"/>
                  </a:lnTo>
                  <a:cubicBezTo>
                    <a:pt x="80738" y="49550"/>
                    <a:pt x="79983" y="49088"/>
                    <a:pt x="79088" y="49088"/>
                  </a:cubicBezTo>
                  <a:cubicBezTo>
                    <a:pt x="78338" y="49088"/>
                    <a:pt x="77655" y="49394"/>
                    <a:pt x="77161" y="49888"/>
                  </a:cubicBezTo>
                  <a:lnTo>
                    <a:pt x="68183" y="58872"/>
                  </a:lnTo>
                  <a:lnTo>
                    <a:pt x="48294" y="38983"/>
                  </a:lnTo>
                  <a:cubicBezTo>
                    <a:pt x="47800" y="38488"/>
                    <a:pt x="47116" y="38183"/>
                    <a:pt x="46361" y="38183"/>
                  </a:cubicBezTo>
                  <a:cubicBezTo>
                    <a:pt x="45416" y="38183"/>
                    <a:pt x="44627" y="38694"/>
                    <a:pt x="44138" y="39427"/>
                  </a:cubicBezTo>
                  <a:lnTo>
                    <a:pt x="44094" y="39394"/>
                  </a:lnTo>
                  <a:lnTo>
                    <a:pt x="22277" y="72122"/>
                  </a:lnTo>
                  <a:lnTo>
                    <a:pt x="22316" y="72155"/>
                  </a:lnTo>
                  <a:cubicBezTo>
                    <a:pt x="22027" y="72588"/>
                    <a:pt x="21816" y="73077"/>
                    <a:pt x="21816" y="73638"/>
                  </a:cubicBezTo>
                  <a:cubicBezTo>
                    <a:pt x="21816" y="75144"/>
                    <a:pt x="23038" y="76361"/>
                    <a:pt x="24544" y="76361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grpSp>
        <p:nvGrpSpPr>
          <p:cNvPr id="4125" name="Shape 4125"/>
          <p:cNvGrpSpPr/>
          <p:nvPr/>
        </p:nvGrpSpPr>
        <p:grpSpPr>
          <a:xfrm>
            <a:off x="8729536" y="3296730"/>
            <a:ext cx="2199302" cy="572464"/>
            <a:chOff x="8002514" y="2015876"/>
            <a:chExt cx="2199302" cy="572464"/>
          </a:xfrm>
        </p:grpSpPr>
        <p:sp>
          <p:nvSpPr>
            <p:cNvPr id="4126" name="Shape 4126"/>
            <p:cNvSpPr/>
            <p:nvPr/>
          </p:nvSpPr>
          <p:spPr>
            <a:xfrm>
              <a:off x="8349927" y="2015876"/>
              <a:ext cx="1851889" cy="57246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 Light"/>
                  <a:ea typeface="Source Sans Pro Light"/>
                  <a:cs typeface="Source Sans Pro Light"/>
                  <a:sym typeface="Source Sans Pro Light"/>
                </a:rPr>
                <a:t>Synth chartreuse XOXO, tacos brooklyn VHS plaid.</a:t>
              </a:r>
            </a:p>
          </p:txBody>
        </p:sp>
        <p:sp>
          <p:nvSpPr>
            <p:cNvPr id="4127" name="Shape 4127"/>
            <p:cNvSpPr/>
            <p:nvPr/>
          </p:nvSpPr>
          <p:spPr>
            <a:xfrm>
              <a:off x="8002514" y="2168250"/>
              <a:ext cx="279327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072" y="62383"/>
                  </a:moveTo>
                  <a:lnTo>
                    <a:pt x="113088" y="62411"/>
                  </a:lnTo>
                  <a:lnTo>
                    <a:pt x="61272" y="89683"/>
                  </a:lnTo>
                  <a:lnTo>
                    <a:pt x="61255" y="89655"/>
                  </a:lnTo>
                  <a:cubicBezTo>
                    <a:pt x="60872" y="89855"/>
                    <a:pt x="60461" y="90000"/>
                    <a:pt x="60000" y="90000"/>
                  </a:cubicBezTo>
                  <a:cubicBezTo>
                    <a:pt x="59538" y="90000"/>
                    <a:pt x="59127" y="89855"/>
                    <a:pt x="58744" y="89655"/>
                  </a:cubicBezTo>
                  <a:lnTo>
                    <a:pt x="58727" y="89683"/>
                  </a:lnTo>
                  <a:lnTo>
                    <a:pt x="6911" y="62411"/>
                  </a:lnTo>
                  <a:lnTo>
                    <a:pt x="6927" y="62383"/>
                  </a:lnTo>
                  <a:cubicBezTo>
                    <a:pt x="6061" y="61927"/>
                    <a:pt x="5455" y="61044"/>
                    <a:pt x="5455" y="60000"/>
                  </a:cubicBezTo>
                  <a:cubicBezTo>
                    <a:pt x="5455" y="58955"/>
                    <a:pt x="6061" y="58072"/>
                    <a:pt x="6927" y="57616"/>
                  </a:cubicBezTo>
                  <a:lnTo>
                    <a:pt x="6911" y="57588"/>
                  </a:lnTo>
                  <a:lnTo>
                    <a:pt x="19788" y="50811"/>
                  </a:lnTo>
                  <a:lnTo>
                    <a:pt x="56183" y="69966"/>
                  </a:lnTo>
                  <a:lnTo>
                    <a:pt x="56205" y="69933"/>
                  </a:lnTo>
                  <a:cubicBezTo>
                    <a:pt x="57344" y="70538"/>
                    <a:pt x="58622" y="70911"/>
                    <a:pt x="60000" y="70911"/>
                  </a:cubicBezTo>
                  <a:cubicBezTo>
                    <a:pt x="61377" y="70911"/>
                    <a:pt x="62655" y="70538"/>
                    <a:pt x="63794" y="69933"/>
                  </a:cubicBezTo>
                  <a:lnTo>
                    <a:pt x="63811" y="69966"/>
                  </a:lnTo>
                  <a:lnTo>
                    <a:pt x="100211" y="50811"/>
                  </a:lnTo>
                  <a:lnTo>
                    <a:pt x="113088" y="57588"/>
                  </a:lnTo>
                  <a:lnTo>
                    <a:pt x="113072" y="57616"/>
                  </a:lnTo>
                  <a:cubicBezTo>
                    <a:pt x="113938" y="58072"/>
                    <a:pt x="114544" y="58955"/>
                    <a:pt x="114544" y="60000"/>
                  </a:cubicBezTo>
                  <a:cubicBezTo>
                    <a:pt x="114544" y="61044"/>
                    <a:pt x="113938" y="61927"/>
                    <a:pt x="113072" y="62383"/>
                  </a:cubicBezTo>
                  <a:moveTo>
                    <a:pt x="113088" y="82133"/>
                  </a:moveTo>
                  <a:lnTo>
                    <a:pt x="113072" y="82166"/>
                  </a:lnTo>
                  <a:cubicBezTo>
                    <a:pt x="113938" y="82622"/>
                    <a:pt x="114544" y="83500"/>
                    <a:pt x="114544" y="84544"/>
                  </a:cubicBezTo>
                  <a:cubicBezTo>
                    <a:pt x="114544" y="85594"/>
                    <a:pt x="113938" y="86472"/>
                    <a:pt x="113072" y="86927"/>
                  </a:cubicBezTo>
                  <a:lnTo>
                    <a:pt x="113088" y="86961"/>
                  </a:lnTo>
                  <a:lnTo>
                    <a:pt x="61272" y="114233"/>
                  </a:lnTo>
                  <a:lnTo>
                    <a:pt x="61255" y="114200"/>
                  </a:lnTo>
                  <a:cubicBezTo>
                    <a:pt x="60872" y="114400"/>
                    <a:pt x="60461" y="114544"/>
                    <a:pt x="60000" y="114544"/>
                  </a:cubicBezTo>
                  <a:cubicBezTo>
                    <a:pt x="59538" y="114544"/>
                    <a:pt x="59127" y="114400"/>
                    <a:pt x="58744" y="114200"/>
                  </a:cubicBezTo>
                  <a:lnTo>
                    <a:pt x="58727" y="114233"/>
                  </a:lnTo>
                  <a:lnTo>
                    <a:pt x="6911" y="86961"/>
                  </a:lnTo>
                  <a:lnTo>
                    <a:pt x="6927" y="86927"/>
                  </a:lnTo>
                  <a:cubicBezTo>
                    <a:pt x="6061" y="86472"/>
                    <a:pt x="5455" y="85594"/>
                    <a:pt x="5455" y="84544"/>
                  </a:cubicBezTo>
                  <a:cubicBezTo>
                    <a:pt x="5455" y="83500"/>
                    <a:pt x="6061" y="82622"/>
                    <a:pt x="6927" y="82166"/>
                  </a:cubicBezTo>
                  <a:lnTo>
                    <a:pt x="6911" y="82133"/>
                  </a:lnTo>
                  <a:lnTo>
                    <a:pt x="19788" y="75355"/>
                  </a:lnTo>
                  <a:lnTo>
                    <a:pt x="56183" y="94511"/>
                  </a:lnTo>
                  <a:lnTo>
                    <a:pt x="56205" y="94477"/>
                  </a:lnTo>
                  <a:cubicBezTo>
                    <a:pt x="57344" y="95083"/>
                    <a:pt x="58622" y="95455"/>
                    <a:pt x="60000" y="95455"/>
                  </a:cubicBezTo>
                  <a:cubicBezTo>
                    <a:pt x="61377" y="95455"/>
                    <a:pt x="62655" y="95083"/>
                    <a:pt x="63794" y="94477"/>
                  </a:cubicBezTo>
                  <a:lnTo>
                    <a:pt x="63811" y="94511"/>
                  </a:lnTo>
                  <a:lnTo>
                    <a:pt x="100211" y="75355"/>
                  </a:lnTo>
                  <a:cubicBezTo>
                    <a:pt x="100211" y="75355"/>
                    <a:pt x="113088" y="82133"/>
                    <a:pt x="113088" y="82133"/>
                  </a:cubicBezTo>
                  <a:close/>
                  <a:moveTo>
                    <a:pt x="6911" y="37866"/>
                  </a:moveTo>
                  <a:lnTo>
                    <a:pt x="6927" y="37838"/>
                  </a:lnTo>
                  <a:cubicBezTo>
                    <a:pt x="6061" y="37377"/>
                    <a:pt x="5455" y="36500"/>
                    <a:pt x="5455" y="35455"/>
                  </a:cubicBezTo>
                  <a:cubicBezTo>
                    <a:pt x="5455" y="34411"/>
                    <a:pt x="6061" y="33527"/>
                    <a:pt x="6927" y="33072"/>
                  </a:cubicBezTo>
                  <a:lnTo>
                    <a:pt x="6911" y="33038"/>
                  </a:lnTo>
                  <a:lnTo>
                    <a:pt x="58727" y="5766"/>
                  </a:lnTo>
                  <a:lnTo>
                    <a:pt x="58744" y="5800"/>
                  </a:lnTo>
                  <a:cubicBezTo>
                    <a:pt x="59127" y="5600"/>
                    <a:pt x="59538" y="5455"/>
                    <a:pt x="60000" y="5455"/>
                  </a:cubicBezTo>
                  <a:cubicBezTo>
                    <a:pt x="60461" y="5455"/>
                    <a:pt x="60872" y="5600"/>
                    <a:pt x="61255" y="5800"/>
                  </a:cubicBezTo>
                  <a:lnTo>
                    <a:pt x="61272" y="5766"/>
                  </a:lnTo>
                  <a:lnTo>
                    <a:pt x="113088" y="33038"/>
                  </a:lnTo>
                  <a:lnTo>
                    <a:pt x="113072" y="33072"/>
                  </a:lnTo>
                  <a:cubicBezTo>
                    <a:pt x="113938" y="33527"/>
                    <a:pt x="114544" y="34411"/>
                    <a:pt x="114544" y="35455"/>
                  </a:cubicBezTo>
                  <a:cubicBezTo>
                    <a:pt x="114544" y="36500"/>
                    <a:pt x="113938" y="37377"/>
                    <a:pt x="113072" y="37838"/>
                  </a:cubicBezTo>
                  <a:lnTo>
                    <a:pt x="113088" y="37866"/>
                  </a:lnTo>
                  <a:lnTo>
                    <a:pt x="61272" y="65138"/>
                  </a:lnTo>
                  <a:lnTo>
                    <a:pt x="61255" y="65111"/>
                  </a:lnTo>
                  <a:cubicBezTo>
                    <a:pt x="60872" y="65311"/>
                    <a:pt x="60461" y="65455"/>
                    <a:pt x="60000" y="65455"/>
                  </a:cubicBezTo>
                  <a:cubicBezTo>
                    <a:pt x="59538" y="65455"/>
                    <a:pt x="59127" y="65311"/>
                    <a:pt x="58744" y="65111"/>
                  </a:cubicBezTo>
                  <a:lnTo>
                    <a:pt x="58727" y="65138"/>
                  </a:lnTo>
                  <a:cubicBezTo>
                    <a:pt x="58727" y="65138"/>
                    <a:pt x="6911" y="37866"/>
                    <a:pt x="6911" y="37866"/>
                  </a:cubicBezTo>
                  <a:close/>
                  <a:moveTo>
                    <a:pt x="120000" y="60000"/>
                  </a:moveTo>
                  <a:cubicBezTo>
                    <a:pt x="120000" y="56855"/>
                    <a:pt x="118211" y="54161"/>
                    <a:pt x="115611" y="52794"/>
                  </a:cubicBezTo>
                  <a:lnTo>
                    <a:pt x="115627" y="52761"/>
                  </a:lnTo>
                  <a:lnTo>
                    <a:pt x="106066" y="47727"/>
                  </a:lnTo>
                  <a:lnTo>
                    <a:pt x="115627" y="42694"/>
                  </a:lnTo>
                  <a:lnTo>
                    <a:pt x="115611" y="42661"/>
                  </a:lnTo>
                  <a:cubicBezTo>
                    <a:pt x="118211" y="41294"/>
                    <a:pt x="120000" y="38600"/>
                    <a:pt x="120000" y="35455"/>
                  </a:cubicBezTo>
                  <a:cubicBezTo>
                    <a:pt x="120000" y="32311"/>
                    <a:pt x="118211" y="29616"/>
                    <a:pt x="115611" y="28250"/>
                  </a:cubicBezTo>
                  <a:lnTo>
                    <a:pt x="115627" y="28216"/>
                  </a:lnTo>
                  <a:lnTo>
                    <a:pt x="63811" y="944"/>
                  </a:lnTo>
                  <a:lnTo>
                    <a:pt x="63794" y="972"/>
                  </a:lnTo>
                  <a:cubicBezTo>
                    <a:pt x="62655" y="372"/>
                    <a:pt x="61377" y="0"/>
                    <a:pt x="60000" y="0"/>
                  </a:cubicBezTo>
                  <a:cubicBezTo>
                    <a:pt x="58622" y="0"/>
                    <a:pt x="57344" y="372"/>
                    <a:pt x="56205" y="972"/>
                  </a:cubicBezTo>
                  <a:lnTo>
                    <a:pt x="56183" y="944"/>
                  </a:lnTo>
                  <a:lnTo>
                    <a:pt x="4366" y="28216"/>
                  </a:lnTo>
                  <a:lnTo>
                    <a:pt x="4388" y="28250"/>
                  </a:lnTo>
                  <a:cubicBezTo>
                    <a:pt x="1788" y="29616"/>
                    <a:pt x="0" y="32311"/>
                    <a:pt x="0" y="35455"/>
                  </a:cubicBezTo>
                  <a:cubicBezTo>
                    <a:pt x="0" y="38600"/>
                    <a:pt x="1788" y="41294"/>
                    <a:pt x="4388" y="42661"/>
                  </a:cubicBezTo>
                  <a:lnTo>
                    <a:pt x="4366" y="42694"/>
                  </a:lnTo>
                  <a:lnTo>
                    <a:pt x="13933" y="47727"/>
                  </a:lnTo>
                  <a:lnTo>
                    <a:pt x="4366" y="52761"/>
                  </a:lnTo>
                  <a:lnTo>
                    <a:pt x="4388" y="52794"/>
                  </a:lnTo>
                  <a:cubicBezTo>
                    <a:pt x="1788" y="54161"/>
                    <a:pt x="0" y="56855"/>
                    <a:pt x="0" y="60000"/>
                  </a:cubicBezTo>
                  <a:cubicBezTo>
                    <a:pt x="0" y="63144"/>
                    <a:pt x="1788" y="65838"/>
                    <a:pt x="4388" y="67205"/>
                  </a:cubicBezTo>
                  <a:lnTo>
                    <a:pt x="4366" y="67238"/>
                  </a:lnTo>
                  <a:lnTo>
                    <a:pt x="13933" y="72272"/>
                  </a:lnTo>
                  <a:lnTo>
                    <a:pt x="4366" y="77305"/>
                  </a:lnTo>
                  <a:lnTo>
                    <a:pt x="4388" y="77338"/>
                  </a:lnTo>
                  <a:cubicBezTo>
                    <a:pt x="1788" y="78705"/>
                    <a:pt x="0" y="81400"/>
                    <a:pt x="0" y="84544"/>
                  </a:cubicBezTo>
                  <a:cubicBezTo>
                    <a:pt x="0" y="87688"/>
                    <a:pt x="1788" y="90383"/>
                    <a:pt x="4388" y="91750"/>
                  </a:cubicBezTo>
                  <a:lnTo>
                    <a:pt x="4366" y="91783"/>
                  </a:lnTo>
                  <a:lnTo>
                    <a:pt x="56183" y="119055"/>
                  </a:lnTo>
                  <a:lnTo>
                    <a:pt x="56205" y="119027"/>
                  </a:lnTo>
                  <a:cubicBezTo>
                    <a:pt x="57344" y="119627"/>
                    <a:pt x="58622" y="120000"/>
                    <a:pt x="60000" y="120000"/>
                  </a:cubicBezTo>
                  <a:cubicBezTo>
                    <a:pt x="61377" y="120000"/>
                    <a:pt x="62655" y="119627"/>
                    <a:pt x="63794" y="119027"/>
                  </a:cubicBezTo>
                  <a:lnTo>
                    <a:pt x="63811" y="119055"/>
                  </a:lnTo>
                  <a:lnTo>
                    <a:pt x="115627" y="91783"/>
                  </a:lnTo>
                  <a:lnTo>
                    <a:pt x="115611" y="91750"/>
                  </a:lnTo>
                  <a:cubicBezTo>
                    <a:pt x="118211" y="90383"/>
                    <a:pt x="120000" y="87688"/>
                    <a:pt x="120000" y="84544"/>
                  </a:cubicBezTo>
                  <a:cubicBezTo>
                    <a:pt x="120000" y="81400"/>
                    <a:pt x="118211" y="78705"/>
                    <a:pt x="115611" y="77338"/>
                  </a:cubicBezTo>
                  <a:lnTo>
                    <a:pt x="115627" y="77305"/>
                  </a:lnTo>
                  <a:lnTo>
                    <a:pt x="106066" y="72272"/>
                  </a:lnTo>
                  <a:lnTo>
                    <a:pt x="115627" y="67238"/>
                  </a:lnTo>
                  <a:lnTo>
                    <a:pt x="115611" y="67205"/>
                  </a:lnTo>
                  <a:cubicBezTo>
                    <a:pt x="118211" y="65838"/>
                    <a:pt x="120000" y="63144"/>
                    <a:pt x="120000" y="60000"/>
                  </a:cubicBezTo>
                </a:path>
              </a:pathLst>
            </a:custGeom>
            <a:gradFill>
              <a:gsLst>
                <a:gs pos="0">
                  <a:srgbClr val="33796C"/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19025" tIns="19025" rIns="19025" bIns="190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endParaRPr>
            </a:p>
          </p:txBody>
        </p:sp>
      </p:grpSp>
      <p:sp>
        <p:nvSpPr>
          <p:cNvPr id="4128" name="Shape 4128"/>
          <p:cNvSpPr txBox="1"/>
          <p:nvPr/>
        </p:nvSpPr>
        <p:spPr>
          <a:xfrm>
            <a:off x="6172100" y="4454664"/>
            <a:ext cx="2634557" cy="30619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6D78"/>
              </a:buClr>
              <a:buSzPct val="25000"/>
              <a:buFont typeface="Arial"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Steps Data Analysis</a:t>
            </a:r>
          </a:p>
        </p:txBody>
      </p:sp>
      <p:sp>
        <p:nvSpPr>
          <p:cNvPr id="4129" name="Shape 4129"/>
          <p:cNvSpPr txBox="1"/>
          <p:nvPr/>
        </p:nvSpPr>
        <p:spPr>
          <a:xfrm>
            <a:off x="6172100" y="4760858"/>
            <a:ext cx="1604828" cy="98314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ED85D"/>
              </a:buClr>
              <a:buSzPct val="25000"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8ED85D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Process Steps Information Analysis</a:t>
            </a:r>
          </a:p>
        </p:txBody>
      </p:sp>
      <p:sp>
        <p:nvSpPr>
          <p:cNvPr id="4130" name="Shape 4130"/>
          <p:cNvSpPr/>
          <p:nvPr/>
        </p:nvSpPr>
        <p:spPr>
          <a:xfrm>
            <a:off x="7862871" y="4374473"/>
            <a:ext cx="3065965" cy="8540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8" name="Shape 4148"/>
          <p:cNvGrpSpPr/>
          <p:nvPr/>
        </p:nvGrpSpPr>
        <p:grpSpPr>
          <a:xfrm>
            <a:off x="6443926" y="1970513"/>
            <a:ext cx="1432867" cy="2356853"/>
            <a:chOff x="2416175" y="3386978"/>
            <a:chExt cx="852488" cy="1516061"/>
          </a:xfrm>
        </p:grpSpPr>
        <p:sp>
          <p:nvSpPr>
            <p:cNvPr id="4149" name="Shape 4149"/>
            <p:cNvSpPr/>
            <p:nvPr/>
          </p:nvSpPr>
          <p:spPr>
            <a:xfrm>
              <a:off x="2716213" y="3386978"/>
              <a:ext cx="125412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0"/>
                  </a:lnTo>
                  <a:lnTo>
                    <a:pt x="120000" y="100476"/>
                  </a:lnTo>
                  <a:lnTo>
                    <a:pt x="74430" y="79523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0" name="Shape 4150"/>
            <p:cNvSpPr/>
            <p:nvPr/>
          </p:nvSpPr>
          <p:spPr>
            <a:xfrm>
              <a:off x="2416175" y="3652089"/>
              <a:ext cx="425449" cy="1250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700"/>
                  </a:moveTo>
                  <a:lnTo>
                    <a:pt x="120000" y="120000"/>
                  </a:lnTo>
                  <a:lnTo>
                    <a:pt x="0" y="104314"/>
                  </a:lnTo>
                  <a:lnTo>
                    <a:pt x="84626" y="12944"/>
                  </a:lnTo>
                  <a:lnTo>
                    <a:pt x="106567" y="0"/>
                  </a:lnTo>
                  <a:lnTo>
                    <a:pt x="120000" y="6700"/>
                  </a:lnTo>
                  <a:close/>
                </a:path>
              </a:pathLst>
            </a:custGeom>
            <a:solidFill>
              <a:srgbClr val="7FC41C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1" name="Shape 4151"/>
            <p:cNvSpPr/>
            <p:nvPr/>
          </p:nvSpPr>
          <p:spPr>
            <a:xfrm>
              <a:off x="2841625" y="3386978"/>
              <a:ext cx="127000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0476"/>
                  </a:moveTo>
                  <a:lnTo>
                    <a:pt x="0" y="0"/>
                  </a:lnTo>
                  <a:lnTo>
                    <a:pt x="120000" y="120000"/>
                  </a:lnTo>
                  <a:lnTo>
                    <a:pt x="49500" y="74761"/>
                  </a:lnTo>
                  <a:lnTo>
                    <a:pt x="43500" y="100476"/>
                  </a:lnTo>
                  <a:lnTo>
                    <a:pt x="22500" y="83333"/>
                  </a:lnTo>
                  <a:lnTo>
                    <a:pt x="0" y="100476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2" name="Shape 4152"/>
            <p:cNvSpPr/>
            <p:nvPr/>
          </p:nvSpPr>
          <p:spPr>
            <a:xfrm>
              <a:off x="2841626" y="3636214"/>
              <a:ext cx="427037" cy="1266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9999"/>
                  </a:moveTo>
                  <a:lnTo>
                    <a:pt x="0" y="8120"/>
                  </a:lnTo>
                  <a:lnTo>
                    <a:pt x="6691" y="2706"/>
                  </a:lnTo>
                  <a:lnTo>
                    <a:pt x="12936" y="8120"/>
                  </a:lnTo>
                  <a:lnTo>
                    <a:pt x="14721" y="0"/>
                  </a:lnTo>
                  <a:lnTo>
                    <a:pt x="35687" y="14285"/>
                  </a:lnTo>
                  <a:lnTo>
                    <a:pt x="120000" y="104511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3" name="Shape 4153"/>
            <p:cNvSpPr/>
            <p:nvPr/>
          </p:nvSpPr>
          <p:spPr>
            <a:xfrm>
              <a:off x="2841625" y="4347414"/>
              <a:ext cx="274637" cy="5397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265" y="0"/>
                  </a:moveTo>
                  <a:lnTo>
                    <a:pt x="0" y="93529"/>
                  </a:lnTo>
                  <a:lnTo>
                    <a:pt x="0" y="116823"/>
                  </a:lnTo>
                  <a:lnTo>
                    <a:pt x="17341" y="120000"/>
                  </a:lnTo>
                  <a:lnTo>
                    <a:pt x="120000" y="99882"/>
                  </a:lnTo>
                  <a:lnTo>
                    <a:pt x="85317" y="43411"/>
                  </a:lnTo>
                  <a:lnTo>
                    <a:pt x="84624" y="43411"/>
                  </a:lnTo>
                  <a:lnTo>
                    <a:pt x="58265" y="0"/>
                  </a:lnTo>
                  <a:close/>
                </a:path>
              </a:pathLst>
            </a:custGeom>
            <a:solidFill>
              <a:srgbClr val="55821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54" name="Shape 4154"/>
          <p:cNvGrpSpPr/>
          <p:nvPr/>
        </p:nvGrpSpPr>
        <p:grpSpPr>
          <a:xfrm>
            <a:off x="7402039" y="1577675"/>
            <a:ext cx="1735019" cy="3152215"/>
            <a:chOff x="2416175" y="3386978"/>
            <a:chExt cx="852487" cy="1516061"/>
          </a:xfrm>
        </p:grpSpPr>
        <p:sp>
          <p:nvSpPr>
            <p:cNvPr id="4155" name="Shape 4155"/>
            <p:cNvSpPr/>
            <p:nvPr/>
          </p:nvSpPr>
          <p:spPr>
            <a:xfrm>
              <a:off x="2716213" y="3386978"/>
              <a:ext cx="125412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0"/>
                  </a:lnTo>
                  <a:lnTo>
                    <a:pt x="120000" y="100476"/>
                  </a:lnTo>
                  <a:lnTo>
                    <a:pt x="74430" y="79523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6" name="Shape 4156"/>
            <p:cNvSpPr/>
            <p:nvPr/>
          </p:nvSpPr>
          <p:spPr>
            <a:xfrm>
              <a:off x="2416175" y="3652089"/>
              <a:ext cx="425449" cy="1250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700"/>
                  </a:moveTo>
                  <a:lnTo>
                    <a:pt x="120000" y="120000"/>
                  </a:lnTo>
                  <a:lnTo>
                    <a:pt x="0" y="104314"/>
                  </a:lnTo>
                  <a:lnTo>
                    <a:pt x="84626" y="12944"/>
                  </a:lnTo>
                  <a:lnTo>
                    <a:pt x="106567" y="0"/>
                  </a:lnTo>
                  <a:lnTo>
                    <a:pt x="120000" y="6700"/>
                  </a:lnTo>
                  <a:close/>
                </a:path>
              </a:pathLst>
            </a:custGeom>
            <a:solidFill>
              <a:srgbClr val="65BA2C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7" name="Shape 4157"/>
            <p:cNvSpPr/>
            <p:nvPr/>
          </p:nvSpPr>
          <p:spPr>
            <a:xfrm>
              <a:off x="2841625" y="3386978"/>
              <a:ext cx="127000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0476"/>
                  </a:moveTo>
                  <a:lnTo>
                    <a:pt x="0" y="0"/>
                  </a:lnTo>
                  <a:lnTo>
                    <a:pt x="120000" y="120000"/>
                  </a:lnTo>
                  <a:lnTo>
                    <a:pt x="49500" y="74761"/>
                  </a:lnTo>
                  <a:lnTo>
                    <a:pt x="43500" y="100476"/>
                  </a:lnTo>
                  <a:lnTo>
                    <a:pt x="22500" y="83333"/>
                  </a:lnTo>
                  <a:lnTo>
                    <a:pt x="0" y="100476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8" name="Shape 4158"/>
            <p:cNvSpPr/>
            <p:nvPr/>
          </p:nvSpPr>
          <p:spPr>
            <a:xfrm>
              <a:off x="2841625" y="3636214"/>
              <a:ext cx="427037" cy="1266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9999"/>
                  </a:moveTo>
                  <a:lnTo>
                    <a:pt x="0" y="8120"/>
                  </a:lnTo>
                  <a:lnTo>
                    <a:pt x="6691" y="2706"/>
                  </a:lnTo>
                  <a:lnTo>
                    <a:pt x="12936" y="8120"/>
                  </a:lnTo>
                  <a:lnTo>
                    <a:pt x="14721" y="0"/>
                  </a:lnTo>
                  <a:lnTo>
                    <a:pt x="35687" y="14285"/>
                  </a:lnTo>
                  <a:lnTo>
                    <a:pt x="120000" y="104511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9" name="Shape 4159"/>
            <p:cNvSpPr/>
            <p:nvPr/>
          </p:nvSpPr>
          <p:spPr>
            <a:xfrm>
              <a:off x="2841625" y="4347414"/>
              <a:ext cx="274637" cy="5397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265" y="0"/>
                  </a:moveTo>
                  <a:lnTo>
                    <a:pt x="0" y="93529"/>
                  </a:lnTo>
                  <a:lnTo>
                    <a:pt x="0" y="116823"/>
                  </a:lnTo>
                  <a:lnTo>
                    <a:pt x="17341" y="120000"/>
                  </a:lnTo>
                  <a:lnTo>
                    <a:pt x="120000" y="99882"/>
                  </a:lnTo>
                  <a:lnTo>
                    <a:pt x="85317" y="43411"/>
                  </a:lnTo>
                  <a:lnTo>
                    <a:pt x="84624" y="43411"/>
                  </a:lnTo>
                  <a:lnTo>
                    <a:pt x="58265" y="0"/>
                  </a:lnTo>
                  <a:close/>
                </a:path>
              </a:pathLst>
            </a:custGeom>
            <a:solidFill>
              <a:srgbClr val="437C1D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60" name="Shape 4160"/>
          <p:cNvGrpSpPr/>
          <p:nvPr/>
        </p:nvGrpSpPr>
        <p:grpSpPr>
          <a:xfrm>
            <a:off x="8545929" y="3221798"/>
            <a:ext cx="1501060" cy="1827913"/>
            <a:chOff x="2416175" y="3386978"/>
            <a:chExt cx="852487" cy="1516061"/>
          </a:xfrm>
        </p:grpSpPr>
        <p:sp>
          <p:nvSpPr>
            <p:cNvPr id="4161" name="Shape 4161"/>
            <p:cNvSpPr/>
            <p:nvPr/>
          </p:nvSpPr>
          <p:spPr>
            <a:xfrm>
              <a:off x="2716213" y="3386978"/>
              <a:ext cx="125412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0"/>
                  </a:lnTo>
                  <a:lnTo>
                    <a:pt x="120000" y="100476"/>
                  </a:lnTo>
                  <a:lnTo>
                    <a:pt x="74430" y="79523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2" name="Shape 4162"/>
            <p:cNvSpPr/>
            <p:nvPr/>
          </p:nvSpPr>
          <p:spPr>
            <a:xfrm>
              <a:off x="2416175" y="3652089"/>
              <a:ext cx="425449" cy="1250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700"/>
                  </a:moveTo>
                  <a:lnTo>
                    <a:pt x="120000" y="120000"/>
                  </a:lnTo>
                  <a:lnTo>
                    <a:pt x="0" y="104314"/>
                  </a:lnTo>
                  <a:lnTo>
                    <a:pt x="84626" y="12944"/>
                  </a:lnTo>
                  <a:lnTo>
                    <a:pt x="106567" y="0"/>
                  </a:lnTo>
                  <a:lnTo>
                    <a:pt x="120000" y="6700"/>
                  </a:lnTo>
                  <a:close/>
                </a:path>
              </a:pathLst>
            </a:custGeom>
            <a:solidFill>
              <a:srgbClr val="46AF40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3" name="Shape 4163"/>
            <p:cNvSpPr/>
            <p:nvPr/>
          </p:nvSpPr>
          <p:spPr>
            <a:xfrm>
              <a:off x="2841625" y="3386978"/>
              <a:ext cx="127000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0476"/>
                  </a:moveTo>
                  <a:lnTo>
                    <a:pt x="0" y="0"/>
                  </a:lnTo>
                  <a:lnTo>
                    <a:pt x="120000" y="120000"/>
                  </a:lnTo>
                  <a:lnTo>
                    <a:pt x="49500" y="74761"/>
                  </a:lnTo>
                  <a:lnTo>
                    <a:pt x="43500" y="100476"/>
                  </a:lnTo>
                  <a:lnTo>
                    <a:pt x="22500" y="83333"/>
                  </a:lnTo>
                  <a:lnTo>
                    <a:pt x="0" y="100476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4" name="Shape 4164"/>
            <p:cNvSpPr/>
            <p:nvPr/>
          </p:nvSpPr>
          <p:spPr>
            <a:xfrm>
              <a:off x="2841625" y="3636214"/>
              <a:ext cx="427037" cy="1266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9999"/>
                  </a:moveTo>
                  <a:lnTo>
                    <a:pt x="0" y="8120"/>
                  </a:lnTo>
                  <a:lnTo>
                    <a:pt x="6691" y="2706"/>
                  </a:lnTo>
                  <a:lnTo>
                    <a:pt x="12936" y="8120"/>
                  </a:lnTo>
                  <a:lnTo>
                    <a:pt x="14721" y="0"/>
                  </a:lnTo>
                  <a:lnTo>
                    <a:pt x="35687" y="14285"/>
                  </a:lnTo>
                  <a:lnTo>
                    <a:pt x="120000" y="104511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5" name="Shape 4165"/>
            <p:cNvSpPr/>
            <p:nvPr/>
          </p:nvSpPr>
          <p:spPr>
            <a:xfrm>
              <a:off x="2841625" y="4347414"/>
              <a:ext cx="274637" cy="5397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265" y="0"/>
                  </a:moveTo>
                  <a:lnTo>
                    <a:pt x="0" y="93529"/>
                  </a:lnTo>
                  <a:lnTo>
                    <a:pt x="0" y="116823"/>
                  </a:lnTo>
                  <a:lnTo>
                    <a:pt x="17341" y="120000"/>
                  </a:lnTo>
                  <a:lnTo>
                    <a:pt x="120000" y="99882"/>
                  </a:lnTo>
                  <a:lnTo>
                    <a:pt x="85317" y="43411"/>
                  </a:lnTo>
                  <a:lnTo>
                    <a:pt x="84624" y="43411"/>
                  </a:lnTo>
                  <a:lnTo>
                    <a:pt x="58265" y="0"/>
                  </a:lnTo>
                  <a:close/>
                </a:path>
              </a:pathLst>
            </a:custGeom>
            <a:solidFill>
              <a:srgbClr val="2F752A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66" name="Shape 4166"/>
          <p:cNvGrpSpPr/>
          <p:nvPr/>
        </p:nvGrpSpPr>
        <p:grpSpPr>
          <a:xfrm>
            <a:off x="9546741" y="2851098"/>
            <a:ext cx="2029954" cy="2569314"/>
            <a:chOff x="2416175" y="3386978"/>
            <a:chExt cx="852487" cy="1516061"/>
          </a:xfrm>
        </p:grpSpPr>
        <p:sp>
          <p:nvSpPr>
            <p:cNvPr id="4167" name="Shape 4167"/>
            <p:cNvSpPr/>
            <p:nvPr/>
          </p:nvSpPr>
          <p:spPr>
            <a:xfrm>
              <a:off x="2716213" y="3386978"/>
              <a:ext cx="125412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20000" y="0"/>
                  </a:lnTo>
                  <a:lnTo>
                    <a:pt x="120000" y="100476"/>
                  </a:lnTo>
                  <a:lnTo>
                    <a:pt x="74430" y="79523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98AFC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8" name="Shape 4168"/>
            <p:cNvSpPr/>
            <p:nvPr/>
          </p:nvSpPr>
          <p:spPr>
            <a:xfrm>
              <a:off x="2416175" y="3652089"/>
              <a:ext cx="425449" cy="1250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700"/>
                  </a:moveTo>
                  <a:lnTo>
                    <a:pt x="120000" y="120000"/>
                  </a:lnTo>
                  <a:lnTo>
                    <a:pt x="0" y="104314"/>
                  </a:lnTo>
                  <a:lnTo>
                    <a:pt x="84626" y="12944"/>
                  </a:lnTo>
                  <a:lnTo>
                    <a:pt x="106567" y="0"/>
                  </a:lnTo>
                  <a:lnTo>
                    <a:pt x="120000" y="6700"/>
                  </a:lnTo>
                  <a:close/>
                </a:path>
              </a:pathLst>
            </a:custGeom>
            <a:solidFill>
              <a:srgbClr val="3E9B66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9" name="Shape 4169"/>
            <p:cNvSpPr/>
            <p:nvPr/>
          </p:nvSpPr>
          <p:spPr>
            <a:xfrm>
              <a:off x="2841625" y="3386978"/>
              <a:ext cx="127000" cy="400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0476"/>
                  </a:moveTo>
                  <a:lnTo>
                    <a:pt x="0" y="0"/>
                  </a:lnTo>
                  <a:lnTo>
                    <a:pt x="120000" y="120000"/>
                  </a:lnTo>
                  <a:lnTo>
                    <a:pt x="49500" y="74761"/>
                  </a:lnTo>
                  <a:lnTo>
                    <a:pt x="43500" y="100476"/>
                  </a:lnTo>
                  <a:lnTo>
                    <a:pt x="22500" y="83333"/>
                  </a:lnTo>
                  <a:lnTo>
                    <a:pt x="0" y="100476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0" name="Shape 4170"/>
            <p:cNvSpPr/>
            <p:nvPr/>
          </p:nvSpPr>
          <p:spPr>
            <a:xfrm>
              <a:off x="2841625" y="3636214"/>
              <a:ext cx="427037" cy="1266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9999"/>
                  </a:moveTo>
                  <a:lnTo>
                    <a:pt x="0" y="8120"/>
                  </a:lnTo>
                  <a:lnTo>
                    <a:pt x="6691" y="2706"/>
                  </a:lnTo>
                  <a:lnTo>
                    <a:pt x="12936" y="8120"/>
                  </a:lnTo>
                  <a:lnTo>
                    <a:pt x="14721" y="0"/>
                  </a:lnTo>
                  <a:lnTo>
                    <a:pt x="35687" y="14285"/>
                  </a:lnTo>
                  <a:lnTo>
                    <a:pt x="120000" y="104511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1" name="Shape 4171"/>
            <p:cNvSpPr/>
            <p:nvPr/>
          </p:nvSpPr>
          <p:spPr>
            <a:xfrm>
              <a:off x="2841625" y="4347414"/>
              <a:ext cx="274637" cy="5397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265" y="0"/>
                  </a:moveTo>
                  <a:lnTo>
                    <a:pt x="0" y="93529"/>
                  </a:lnTo>
                  <a:lnTo>
                    <a:pt x="0" y="116823"/>
                  </a:lnTo>
                  <a:lnTo>
                    <a:pt x="17341" y="120000"/>
                  </a:lnTo>
                  <a:lnTo>
                    <a:pt x="120000" y="99882"/>
                  </a:lnTo>
                  <a:lnTo>
                    <a:pt x="85317" y="43411"/>
                  </a:lnTo>
                  <a:lnTo>
                    <a:pt x="84624" y="43411"/>
                  </a:lnTo>
                  <a:lnTo>
                    <a:pt x="58265" y="0"/>
                  </a:lnTo>
                  <a:close/>
                </a:path>
              </a:pathLst>
            </a:custGeom>
            <a:solidFill>
              <a:srgbClr val="296744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72" name="Shape 4172"/>
          <p:cNvSpPr txBox="1"/>
          <p:nvPr/>
        </p:nvSpPr>
        <p:spPr>
          <a:xfrm>
            <a:off x="862941" y="2171893"/>
            <a:ext cx="4988806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Great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design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is </a:t>
            </a:r>
            <a:r>
              <a:rPr kumimoji="0" lang="en-US" sz="2800" b="0" i="1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eliminating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 all unnecessary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details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</a:p>
        </p:txBody>
      </p:sp>
      <p:sp>
        <p:nvSpPr>
          <p:cNvPr id="4173" name="Shape 4173"/>
          <p:cNvSpPr/>
          <p:nvPr/>
        </p:nvSpPr>
        <p:spPr>
          <a:xfrm>
            <a:off x="862944" y="3132001"/>
            <a:ext cx="4864539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56D78"/>
                </a:solidFill>
                <a:effectLst/>
                <a:uLnTx/>
                <a:uFillTx/>
                <a:latin typeface="Source Sans Pro Light"/>
                <a:ea typeface="Source Sans Pro Light"/>
                <a:cs typeface="Source Sans Pro Light"/>
                <a:sym typeface="Source Sans Pro Light"/>
              </a:rPr>
              <a:t>Hashtag fashion axe fingerstache, everyday carry shoreditch pinterest umami authentic brooklyn YOLO heirloom keytar waistcoat kickstarter. Kitsch authentic offal, narwhal tilde etsy four loko selvage normcore messenger bag put a bird on it heirloom gastropub.</a:t>
            </a:r>
          </a:p>
        </p:txBody>
      </p:sp>
      <p:sp>
        <p:nvSpPr>
          <p:cNvPr id="4174" name="Shape 4174"/>
          <p:cNvSpPr/>
          <p:nvPr/>
        </p:nvSpPr>
        <p:spPr>
          <a:xfrm>
            <a:off x="950236" y="4524237"/>
            <a:ext cx="914400" cy="914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59723"/>
                </a:moveTo>
                <a:cubicBezTo>
                  <a:pt x="0" y="43133"/>
                  <a:pt x="6635" y="28202"/>
                  <a:pt x="17695" y="17142"/>
                </a:cubicBezTo>
                <a:cubicBezTo>
                  <a:pt x="28202" y="6635"/>
                  <a:pt x="43133" y="0"/>
                  <a:pt x="59723" y="0"/>
                </a:cubicBezTo>
                <a:cubicBezTo>
                  <a:pt x="76313" y="0"/>
                  <a:pt x="91244" y="6635"/>
                  <a:pt x="102304" y="17142"/>
                </a:cubicBezTo>
                <a:cubicBezTo>
                  <a:pt x="113364" y="28202"/>
                  <a:pt x="120000" y="43133"/>
                  <a:pt x="120000" y="59723"/>
                </a:cubicBezTo>
                <a:cubicBezTo>
                  <a:pt x="120000" y="76313"/>
                  <a:pt x="113364" y="91244"/>
                  <a:pt x="102304" y="102304"/>
                </a:cubicBezTo>
                <a:cubicBezTo>
                  <a:pt x="91244" y="112811"/>
                  <a:pt x="76313" y="120000"/>
                  <a:pt x="59723" y="120000"/>
                </a:cubicBezTo>
                <a:cubicBezTo>
                  <a:pt x="43133" y="120000"/>
                  <a:pt x="28202" y="112811"/>
                  <a:pt x="17695" y="102304"/>
                </a:cubicBezTo>
                <a:cubicBezTo>
                  <a:pt x="6635" y="91244"/>
                  <a:pt x="0" y="76313"/>
                  <a:pt x="0" y="59723"/>
                </a:cubicBezTo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5" name="Shape 4175"/>
          <p:cNvSpPr/>
          <p:nvPr/>
        </p:nvSpPr>
        <p:spPr>
          <a:xfrm>
            <a:off x="1025084" y="4600126"/>
            <a:ext cx="759712" cy="7576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60000"/>
                </a:moveTo>
                <a:cubicBezTo>
                  <a:pt x="120000" y="76666"/>
                  <a:pt x="113333" y="91333"/>
                  <a:pt x="102666" y="102666"/>
                </a:cubicBezTo>
                <a:cubicBezTo>
                  <a:pt x="92000" y="113333"/>
                  <a:pt x="76666" y="120000"/>
                  <a:pt x="60000" y="120000"/>
                </a:cubicBezTo>
                <a:cubicBezTo>
                  <a:pt x="43333" y="120000"/>
                  <a:pt x="28666" y="113333"/>
                  <a:pt x="18000" y="102666"/>
                </a:cubicBezTo>
                <a:cubicBezTo>
                  <a:pt x="6666" y="91333"/>
                  <a:pt x="0" y="76666"/>
                  <a:pt x="0" y="60000"/>
                </a:cubicBezTo>
                <a:cubicBezTo>
                  <a:pt x="0" y="43333"/>
                  <a:pt x="6666" y="28666"/>
                  <a:pt x="18000" y="17333"/>
                </a:cubicBezTo>
                <a:cubicBezTo>
                  <a:pt x="28666" y="6666"/>
                  <a:pt x="43333" y="0"/>
                  <a:pt x="60000" y="0"/>
                </a:cubicBezTo>
                <a:cubicBezTo>
                  <a:pt x="76666" y="0"/>
                  <a:pt x="92000" y="6666"/>
                  <a:pt x="102666" y="17333"/>
                </a:cubicBezTo>
                <a:cubicBezTo>
                  <a:pt x="113333" y="28666"/>
                  <a:pt x="120000" y="43333"/>
                  <a:pt x="120000" y="60000"/>
                </a:cubicBezTo>
                <a:close/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6" name="Shape 4176"/>
          <p:cNvSpPr/>
          <p:nvPr/>
        </p:nvSpPr>
        <p:spPr>
          <a:xfrm>
            <a:off x="1106170" y="4680992"/>
            <a:ext cx="602530" cy="6008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59580"/>
                </a:moveTo>
                <a:cubicBezTo>
                  <a:pt x="120000" y="76363"/>
                  <a:pt x="113286" y="91468"/>
                  <a:pt x="102377" y="102377"/>
                </a:cubicBezTo>
                <a:cubicBezTo>
                  <a:pt x="91468" y="113286"/>
                  <a:pt x="76363" y="120000"/>
                  <a:pt x="59580" y="120000"/>
                </a:cubicBezTo>
                <a:cubicBezTo>
                  <a:pt x="43636" y="120000"/>
                  <a:pt x="28531" y="113286"/>
                  <a:pt x="17622" y="102377"/>
                </a:cubicBezTo>
                <a:cubicBezTo>
                  <a:pt x="6713" y="91468"/>
                  <a:pt x="0" y="76363"/>
                  <a:pt x="0" y="59580"/>
                </a:cubicBezTo>
                <a:cubicBezTo>
                  <a:pt x="0" y="42797"/>
                  <a:pt x="6713" y="27692"/>
                  <a:pt x="17622" y="17622"/>
                </a:cubicBezTo>
                <a:cubicBezTo>
                  <a:pt x="28531" y="6713"/>
                  <a:pt x="43636" y="0"/>
                  <a:pt x="59580" y="0"/>
                </a:cubicBezTo>
                <a:cubicBezTo>
                  <a:pt x="76363" y="0"/>
                  <a:pt x="91468" y="6713"/>
                  <a:pt x="102377" y="17622"/>
                </a:cubicBezTo>
                <a:cubicBezTo>
                  <a:pt x="113286" y="27692"/>
                  <a:pt x="120000" y="42797"/>
                  <a:pt x="120000" y="59580"/>
                </a:cubicBezTo>
                <a:close/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7" name="Shape 4177"/>
          <p:cNvSpPr/>
          <p:nvPr/>
        </p:nvSpPr>
        <p:spPr>
          <a:xfrm>
            <a:off x="1084962" y="4524237"/>
            <a:ext cx="779673" cy="914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297" y="0"/>
                </a:moveTo>
                <a:cubicBezTo>
                  <a:pt x="59027" y="0"/>
                  <a:pt x="68756" y="1658"/>
                  <a:pt x="77189" y="4423"/>
                </a:cubicBezTo>
                <a:cubicBezTo>
                  <a:pt x="85621" y="7741"/>
                  <a:pt x="92756" y="12165"/>
                  <a:pt x="99243" y="17142"/>
                </a:cubicBezTo>
                <a:cubicBezTo>
                  <a:pt x="105729" y="22672"/>
                  <a:pt x="110918" y="29308"/>
                  <a:pt x="114162" y="36497"/>
                </a:cubicBezTo>
                <a:cubicBezTo>
                  <a:pt x="118054" y="43686"/>
                  <a:pt x="120000" y="51428"/>
                  <a:pt x="120000" y="59723"/>
                </a:cubicBezTo>
                <a:cubicBezTo>
                  <a:pt x="120000" y="68018"/>
                  <a:pt x="118054" y="75760"/>
                  <a:pt x="114162" y="82949"/>
                </a:cubicBezTo>
                <a:cubicBezTo>
                  <a:pt x="110918" y="90138"/>
                  <a:pt x="105729" y="96774"/>
                  <a:pt x="99243" y="102304"/>
                </a:cubicBezTo>
                <a:cubicBezTo>
                  <a:pt x="92756" y="107834"/>
                  <a:pt x="85621" y="112258"/>
                  <a:pt x="77189" y="115023"/>
                </a:cubicBezTo>
                <a:cubicBezTo>
                  <a:pt x="68756" y="118341"/>
                  <a:pt x="59027" y="120000"/>
                  <a:pt x="49297" y="120000"/>
                </a:cubicBezTo>
                <a:cubicBezTo>
                  <a:pt x="39567" y="120000"/>
                  <a:pt x="30486" y="118341"/>
                  <a:pt x="22054" y="115023"/>
                </a:cubicBezTo>
                <a:cubicBezTo>
                  <a:pt x="13621" y="112258"/>
                  <a:pt x="5837" y="107834"/>
                  <a:pt x="0" y="102304"/>
                </a:cubicBezTo>
              </a:path>
            </a:pathLst>
          </a:custGeom>
          <a:noFill/>
          <a:ln w="53975" cap="rnd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8" name="Shape 4178"/>
          <p:cNvSpPr/>
          <p:nvPr/>
        </p:nvSpPr>
        <p:spPr>
          <a:xfrm>
            <a:off x="1025084" y="4709605"/>
            <a:ext cx="759712" cy="6481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66" y="0"/>
                </a:moveTo>
                <a:cubicBezTo>
                  <a:pt x="113333" y="13246"/>
                  <a:pt x="120000" y="30389"/>
                  <a:pt x="120000" y="49870"/>
                </a:cubicBezTo>
                <a:cubicBezTo>
                  <a:pt x="120000" y="69350"/>
                  <a:pt x="113333" y="86493"/>
                  <a:pt x="102666" y="99740"/>
                </a:cubicBezTo>
                <a:cubicBezTo>
                  <a:pt x="92000" y="112207"/>
                  <a:pt x="76666" y="120000"/>
                  <a:pt x="60000" y="120000"/>
                </a:cubicBezTo>
                <a:cubicBezTo>
                  <a:pt x="43333" y="120000"/>
                  <a:pt x="28666" y="112207"/>
                  <a:pt x="18000" y="99740"/>
                </a:cubicBezTo>
                <a:cubicBezTo>
                  <a:pt x="6666" y="86493"/>
                  <a:pt x="0" y="69350"/>
                  <a:pt x="0" y="49870"/>
                </a:cubicBezTo>
              </a:path>
            </a:pathLst>
          </a:custGeom>
          <a:noFill/>
          <a:ln w="53975" cap="rnd" cmpd="sng">
            <a:solidFill>
              <a:srgbClr val="3E9B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9" name="Shape 4179"/>
          <p:cNvSpPr/>
          <p:nvPr/>
        </p:nvSpPr>
        <p:spPr>
          <a:xfrm>
            <a:off x="1194741" y="4680992"/>
            <a:ext cx="513960" cy="6008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180" y="0"/>
                </a:moveTo>
                <a:cubicBezTo>
                  <a:pt x="68852" y="0"/>
                  <a:pt x="86557" y="6713"/>
                  <a:pt x="99344" y="17622"/>
                </a:cubicBezTo>
                <a:cubicBezTo>
                  <a:pt x="112131" y="27692"/>
                  <a:pt x="120000" y="42797"/>
                  <a:pt x="120000" y="59580"/>
                </a:cubicBezTo>
                <a:cubicBezTo>
                  <a:pt x="120000" y="76363"/>
                  <a:pt x="112131" y="91468"/>
                  <a:pt x="99344" y="102377"/>
                </a:cubicBezTo>
                <a:cubicBezTo>
                  <a:pt x="86557" y="113286"/>
                  <a:pt x="68852" y="120000"/>
                  <a:pt x="49180" y="120000"/>
                </a:cubicBezTo>
                <a:cubicBezTo>
                  <a:pt x="30491" y="120000"/>
                  <a:pt x="12786" y="113286"/>
                  <a:pt x="0" y="102377"/>
                </a:cubicBezTo>
              </a:path>
            </a:pathLst>
          </a:custGeom>
          <a:noFill/>
          <a:ln w="53975" cap="rnd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80" name="Shape 4180"/>
          <p:cNvGrpSpPr/>
          <p:nvPr/>
        </p:nvGrpSpPr>
        <p:grpSpPr>
          <a:xfrm>
            <a:off x="2026341" y="4821806"/>
            <a:ext cx="450323" cy="480219"/>
            <a:chOff x="9080365" y="4226007"/>
            <a:chExt cx="450323" cy="480219"/>
          </a:xfrm>
        </p:grpSpPr>
        <p:sp>
          <p:nvSpPr>
            <p:cNvPr id="4181" name="Shape 4181"/>
            <p:cNvSpPr txBox="1"/>
            <p:nvPr/>
          </p:nvSpPr>
          <p:spPr>
            <a:xfrm flipH="1">
              <a:off x="9080365" y="4226007"/>
              <a:ext cx="450323" cy="26200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B4A1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4DB4A1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54%</a:t>
              </a:r>
            </a:p>
          </p:txBody>
        </p:sp>
        <p:sp>
          <p:nvSpPr>
            <p:cNvPr id="4182" name="Shape 4182"/>
            <p:cNvSpPr txBox="1"/>
            <p:nvPr/>
          </p:nvSpPr>
          <p:spPr>
            <a:xfrm flipH="1">
              <a:off x="9080365" y="4499671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A</a:t>
              </a:r>
            </a:p>
          </p:txBody>
        </p:sp>
      </p:grpSp>
      <p:sp>
        <p:nvSpPr>
          <p:cNvPr id="4183" name="Shape 4183"/>
          <p:cNvSpPr/>
          <p:nvPr/>
        </p:nvSpPr>
        <p:spPr>
          <a:xfrm>
            <a:off x="4853110" y="4493173"/>
            <a:ext cx="914400" cy="914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621" y="65945"/>
                </a:moveTo>
                <a:cubicBezTo>
                  <a:pt x="0" y="49729"/>
                  <a:pt x="5405" y="34594"/>
                  <a:pt x="15135" y="22702"/>
                </a:cubicBezTo>
                <a:cubicBezTo>
                  <a:pt x="24324" y="11351"/>
                  <a:pt x="38378" y="3243"/>
                  <a:pt x="54594" y="1621"/>
                </a:cubicBezTo>
                <a:cubicBezTo>
                  <a:pt x="70810" y="0"/>
                  <a:pt x="85945" y="5405"/>
                  <a:pt x="97297" y="15135"/>
                </a:cubicBezTo>
                <a:cubicBezTo>
                  <a:pt x="109189" y="24324"/>
                  <a:pt x="116756" y="38378"/>
                  <a:pt x="118378" y="54594"/>
                </a:cubicBezTo>
                <a:cubicBezTo>
                  <a:pt x="120000" y="70810"/>
                  <a:pt x="115135" y="85945"/>
                  <a:pt x="105405" y="97297"/>
                </a:cubicBezTo>
                <a:cubicBezTo>
                  <a:pt x="95675" y="109189"/>
                  <a:pt x="82162" y="116756"/>
                  <a:pt x="65945" y="118378"/>
                </a:cubicBezTo>
                <a:cubicBezTo>
                  <a:pt x="49729" y="120000"/>
                  <a:pt x="34594" y="115135"/>
                  <a:pt x="22702" y="105405"/>
                </a:cubicBezTo>
                <a:cubicBezTo>
                  <a:pt x="11351" y="95675"/>
                  <a:pt x="3243" y="81621"/>
                  <a:pt x="1621" y="65945"/>
                </a:cubicBezTo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4" name="Shape 4184"/>
          <p:cNvSpPr/>
          <p:nvPr/>
        </p:nvSpPr>
        <p:spPr>
          <a:xfrm>
            <a:off x="4932253" y="4571098"/>
            <a:ext cx="757331" cy="7585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869" y="118695"/>
                </a:moveTo>
                <a:cubicBezTo>
                  <a:pt x="49565" y="120000"/>
                  <a:pt x="34565" y="114782"/>
                  <a:pt x="22826" y="105652"/>
                </a:cubicBezTo>
                <a:cubicBezTo>
                  <a:pt x="11086" y="95869"/>
                  <a:pt x="3260" y="82173"/>
                  <a:pt x="1956" y="65869"/>
                </a:cubicBezTo>
                <a:cubicBezTo>
                  <a:pt x="0" y="49565"/>
                  <a:pt x="5217" y="34565"/>
                  <a:pt x="15000" y="22826"/>
                </a:cubicBezTo>
                <a:cubicBezTo>
                  <a:pt x="24782" y="11086"/>
                  <a:pt x="38478" y="3260"/>
                  <a:pt x="54782" y="1956"/>
                </a:cubicBezTo>
                <a:cubicBezTo>
                  <a:pt x="70434" y="0"/>
                  <a:pt x="86086" y="5217"/>
                  <a:pt x="97826" y="15000"/>
                </a:cubicBezTo>
                <a:cubicBezTo>
                  <a:pt x="108913" y="24782"/>
                  <a:pt x="117391" y="38478"/>
                  <a:pt x="118695" y="54782"/>
                </a:cubicBezTo>
                <a:cubicBezTo>
                  <a:pt x="120000" y="70434"/>
                  <a:pt x="114782" y="86086"/>
                  <a:pt x="105652" y="97826"/>
                </a:cubicBezTo>
                <a:cubicBezTo>
                  <a:pt x="95869" y="108913"/>
                  <a:pt x="82173" y="116739"/>
                  <a:pt x="65869" y="118695"/>
                </a:cubicBezTo>
                <a:close/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5" name="Shape 4185"/>
          <p:cNvSpPr/>
          <p:nvPr/>
        </p:nvSpPr>
        <p:spPr>
          <a:xfrm>
            <a:off x="5010178" y="4650241"/>
            <a:ext cx="601483" cy="6014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753" y="118356"/>
                </a:moveTo>
                <a:cubicBezTo>
                  <a:pt x="50136" y="119999"/>
                  <a:pt x="34520" y="115068"/>
                  <a:pt x="23013" y="105205"/>
                </a:cubicBezTo>
                <a:cubicBezTo>
                  <a:pt x="11506" y="96164"/>
                  <a:pt x="3287" y="82191"/>
                  <a:pt x="1643" y="65753"/>
                </a:cubicBezTo>
                <a:cubicBezTo>
                  <a:pt x="0" y="49315"/>
                  <a:pt x="5753" y="34520"/>
                  <a:pt x="14794" y="23013"/>
                </a:cubicBezTo>
                <a:cubicBezTo>
                  <a:pt x="24657" y="11506"/>
                  <a:pt x="38630" y="3287"/>
                  <a:pt x="54246" y="1643"/>
                </a:cubicBezTo>
                <a:cubicBezTo>
                  <a:pt x="70684" y="0"/>
                  <a:pt x="86301" y="4931"/>
                  <a:pt x="97808" y="14794"/>
                </a:cubicBezTo>
                <a:cubicBezTo>
                  <a:pt x="109315" y="24657"/>
                  <a:pt x="117534" y="38630"/>
                  <a:pt x="118356" y="54246"/>
                </a:cubicBezTo>
                <a:cubicBezTo>
                  <a:pt x="119999" y="70684"/>
                  <a:pt x="115068" y="86301"/>
                  <a:pt x="105205" y="97808"/>
                </a:cubicBezTo>
                <a:cubicBezTo>
                  <a:pt x="96164" y="109315"/>
                  <a:pt x="82191" y="117534"/>
                  <a:pt x="65753" y="118356"/>
                </a:cubicBezTo>
                <a:close/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6" name="Shape 4186"/>
          <p:cNvSpPr/>
          <p:nvPr/>
        </p:nvSpPr>
        <p:spPr>
          <a:xfrm>
            <a:off x="4885985" y="4666069"/>
            <a:ext cx="82794" cy="1521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24000" y="74594"/>
                  <a:pt x="66000" y="35675"/>
                  <a:pt x="120000" y="0"/>
                </a:cubicBezTo>
              </a:path>
            </a:pathLst>
          </a:custGeom>
          <a:noFill/>
          <a:ln w="53975" cap="rnd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7" name="Shape 4187"/>
          <p:cNvSpPr/>
          <p:nvPr/>
        </p:nvSpPr>
        <p:spPr>
          <a:xfrm>
            <a:off x="4866503" y="4909583"/>
            <a:ext cx="897354" cy="4943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899" y="0"/>
                </a:moveTo>
                <a:cubicBezTo>
                  <a:pt x="120000" y="15000"/>
                  <a:pt x="118899" y="29000"/>
                  <a:pt x="116697" y="43000"/>
                </a:cubicBezTo>
                <a:cubicBezTo>
                  <a:pt x="114495" y="56000"/>
                  <a:pt x="110642" y="69000"/>
                  <a:pt x="105688" y="79000"/>
                </a:cubicBezTo>
                <a:cubicBezTo>
                  <a:pt x="100733" y="90000"/>
                  <a:pt x="94678" y="99000"/>
                  <a:pt x="88073" y="106000"/>
                </a:cubicBezTo>
                <a:cubicBezTo>
                  <a:pt x="81467" y="112000"/>
                  <a:pt x="73761" y="117000"/>
                  <a:pt x="65504" y="118000"/>
                </a:cubicBezTo>
                <a:cubicBezTo>
                  <a:pt x="57247" y="120000"/>
                  <a:pt x="48990" y="118000"/>
                  <a:pt x="41834" y="114000"/>
                </a:cubicBezTo>
                <a:cubicBezTo>
                  <a:pt x="34128" y="110000"/>
                  <a:pt x="27522" y="103000"/>
                  <a:pt x="21467" y="94000"/>
                </a:cubicBezTo>
                <a:cubicBezTo>
                  <a:pt x="15963" y="85000"/>
                  <a:pt x="11009" y="74000"/>
                  <a:pt x="7155" y="62000"/>
                </a:cubicBezTo>
                <a:cubicBezTo>
                  <a:pt x="3302" y="49000"/>
                  <a:pt x="1100" y="36000"/>
                  <a:pt x="0" y="21000"/>
                </a:cubicBezTo>
              </a:path>
            </a:pathLst>
          </a:custGeom>
          <a:noFill/>
          <a:ln w="53975" cap="rnd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8" name="Shape 4188"/>
          <p:cNvSpPr/>
          <p:nvPr/>
        </p:nvSpPr>
        <p:spPr>
          <a:xfrm>
            <a:off x="4932253" y="4584492"/>
            <a:ext cx="667231" cy="7451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7458"/>
                </a:moveTo>
                <a:cubicBezTo>
                  <a:pt x="108888" y="108729"/>
                  <a:pt x="93333" y="116685"/>
                  <a:pt x="74814" y="118674"/>
                </a:cubicBezTo>
                <a:cubicBezTo>
                  <a:pt x="56296" y="120000"/>
                  <a:pt x="39259" y="114696"/>
                  <a:pt x="25925" y="105414"/>
                </a:cubicBezTo>
                <a:cubicBezTo>
                  <a:pt x="12592" y="95469"/>
                  <a:pt x="3703" y="81546"/>
                  <a:pt x="2222" y="64972"/>
                </a:cubicBezTo>
                <a:cubicBezTo>
                  <a:pt x="0" y="48397"/>
                  <a:pt x="5925" y="33149"/>
                  <a:pt x="17037" y="21215"/>
                </a:cubicBezTo>
                <a:cubicBezTo>
                  <a:pt x="28148" y="9281"/>
                  <a:pt x="43703" y="1325"/>
                  <a:pt x="62222" y="0"/>
                </a:cubicBezTo>
              </a:path>
            </a:pathLst>
          </a:custGeom>
          <a:noFill/>
          <a:ln w="53975" cap="rnd" cmpd="sng">
            <a:solidFill>
              <a:srgbClr val="39877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9" name="Shape 4189"/>
          <p:cNvSpPr/>
          <p:nvPr/>
        </p:nvSpPr>
        <p:spPr>
          <a:xfrm>
            <a:off x="5010178" y="4764692"/>
            <a:ext cx="601483" cy="48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356" y="38644"/>
                </a:moveTo>
                <a:cubicBezTo>
                  <a:pt x="119999" y="58983"/>
                  <a:pt x="115068" y="78305"/>
                  <a:pt x="105205" y="92542"/>
                </a:cubicBezTo>
                <a:cubicBezTo>
                  <a:pt x="96164" y="106779"/>
                  <a:pt x="82191" y="116949"/>
                  <a:pt x="65753" y="117966"/>
                </a:cubicBezTo>
                <a:cubicBezTo>
                  <a:pt x="50136" y="120000"/>
                  <a:pt x="34520" y="113898"/>
                  <a:pt x="23013" y="101694"/>
                </a:cubicBezTo>
                <a:cubicBezTo>
                  <a:pt x="11506" y="90508"/>
                  <a:pt x="3287" y="73220"/>
                  <a:pt x="1643" y="52881"/>
                </a:cubicBezTo>
                <a:cubicBezTo>
                  <a:pt x="0" y="32542"/>
                  <a:pt x="5753" y="14237"/>
                  <a:pt x="14794" y="0"/>
                </a:cubicBezTo>
              </a:path>
            </a:pathLst>
          </a:custGeom>
          <a:noFill/>
          <a:ln w="53975" cap="rnd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0" name="Shape 4190"/>
          <p:cNvSpPr/>
          <p:nvPr/>
        </p:nvSpPr>
        <p:spPr>
          <a:xfrm>
            <a:off x="2890123" y="4522512"/>
            <a:ext cx="914400" cy="914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152" y="51659"/>
                </a:moveTo>
                <a:cubicBezTo>
                  <a:pt x="4304" y="36591"/>
                  <a:pt x="12376" y="22600"/>
                  <a:pt x="25291" y="12914"/>
                </a:cubicBezTo>
                <a:cubicBezTo>
                  <a:pt x="38206" y="3766"/>
                  <a:pt x="53811" y="0"/>
                  <a:pt x="68340" y="2152"/>
                </a:cubicBezTo>
                <a:cubicBezTo>
                  <a:pt x="83408" y="4304"/>
                  <a:pt x="97399" y="12376"/>
                  <a:pt x="106547" y="25291"/>
                </a:cubicBezTo>
                <a:cubicBezTo>
                  <a:pt x="116233" y="38206"/>
                  <a:pt x="119999" y="53811"/>
                  <a:pt x="117847" y="68340"/>
                </a:cubicBezTo>
                <a:cubicBezTo>
                  <a:pt x="115695" y="83408"/>
                  <a:pt x="107623" y="97399"/>
                  <a:pt x="94708" y="107085"/>
                </a:cubicBezTo>
                <a:cubicBezTo>
                  <a:pt x="81793" y="116233"/>
                  <a:pt x="66188" y="119999"/>
                  <a:pt x="51121" y="117847"/>
                </a:cubicBezTo>
                <a:cubicBezTo>
                  <a:pt x="36591" y="115695"/>
                  <a:pt x="22600" y="107623"/>
                  <a:pt x="12914" y="94708"/>
                </a:cubicBezTo>
                <a:cubicBezTo>
                  <a:pt x="3228" y="81793"/>
                  <a:pt x="0" y="66188"/>
                  <a:pt x="2152" y="51659"/>
                </a:cubicBezTo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1" name="Shape 4191"/>
          <p:cNvSpPr/>
          <p:nvPr/>
        </p:nvSpPr>
        <p:spPr>
          <a:xfrm>
            <a:off x="2968847" y="4600126"/>
            <a:ext cx="756953" cy="759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972" y="94702"/>
                </a:moveTo>
                <a:cubicBezTo>
                  <a:pt x="3243" y="81729"/>
                  <a:pt x="0" y="66162"/>
                  <a:pt x="1945" y="51243"/>
                </a:cubicBezTo>
                <a:cubicBezTo>
                  <a:pt x="4540" y="36972"/>
                  <a:pt x="12324" y="22702"/>
                  <a:pt x="25297" y="12972"/>
                </a:cubicBezTo>
                <a:cubicBezTo>
                  <a:pt x="38270" y="3243"/>
                  <a:pt x="53837" y="0"/>
                  <a:pt x="68756" y="1945"/>
                </a:cubicBezTo>
                <a:cubicBezTo>
                  <a:pt x="83027" y="4540"/>
                  <a:pt x="97297" y="12324"/>
                  <a:pt x="107027" y="25297"/>
                </a:cubicBezTo>
                <a:cubicBezTo>
                  <a:pt x="116108" y="38270"/>
                  <a:pt x="120000" y="53837"/>
                  <a:pt x="117405" y="68756"/>
                </a:cubicBezTo>
                <a:cubicBezTo>
                  <a:pt x="115459" y="83027"/>
                  <a:pt x="107675" y="97297"/>
                  <a:pt x="94702" y="107027"/>
                </a:cubicBezTo>
                <a:cubicBezTo>
                  <a:pt x="81729" y="116756"/>
                  <a:pt x="66162" y="120000"/>
                  <a:pt x="51243" y="118054"/>
                </a:cubicBezTo>
                <a:cubicBezTo>
                  <a:pt x="36324" y="115459"/>
                  <a:pt x="22702" y="107675"/>
                  <a:pt x="12972" y="94702"/>
                </a:cubicBezTo>
                <a:close/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2" name="Shape 4192"/>
          <p:cNvSpPr/>
          <p:nvPr/>
        </p:nvSpPr>
        <p:spPr>
          <a:xfrm>
            <a:off x="3046358" y="4678955"/>
            <a:ext cx="601929" cy="60272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3061" y="94693"/>
                </a:moveTo>
                <a:cubicBezTo>
                  <a:pt x="3265" y="81632"/>
                  <a:pt x="0" y="66122"/>
                  <a:pt x="2448" y="51428"/>
                </a:cubicBezTo>
                <a:cubicBezTo>
                  <a:pt x="4081" y="36734"/>
                  <a:pt x="12244" y="22857"/>
                  <a:pt x="25306" y="13061"/>
                </a:cubicBezTo>
                <a:cubicBezTo>
                  <a:pt x="38367" y="3265"/>
                  <a:pt x="53877" y="0"/>
                  <a:pt x="68571" y="2448"/>
                </a:cubicBezTo>
                <a:cubicBezTo>
                  <a:pt x="83265" y="4081"/>
                  <a:pt x="97142" y="12244"/>
                  <a:pt x="106938" y="25306"/>
                </a:cubicBezTo>
                <a:cubicBezTo>
                  <a:pt x="115918" y="38367"/>
                  <a:pt x="120000" y="53877"/>
                  <a:pt x="117551" y="68571"/>
                </a:cubicBezTo>
                <a:cubicBezTo>
                  <a:pt x="115102" y="83265"/>
                  <a:pt x="107755" y="97142"/>
                  <a:pt x="94693" y="106938"/>
                </a:cubicBezTo>
                <a:cubicBezTo>
                  <a:pt x="81632" y="116734"/>
                  <a:pt x="66122" y="120000"/>
                  <a:pt x="51428" y="117551"/>
                </a:cubicBezTo>
                <a:cubicBezTo>
                  <a:pt x="36734" y="115918"/>
                  <a:pt x="22857" y="107755"/>
                  <a:pt x="13061" y="94693"/>
                </a:cubicBezTo>
                <a:close/>
              </a:path>
            </a:pathLst>
          </a:custGeom>
          <a:noFill/>
          <a:ln w="11100" cap="flat" cmpd="sng">
            <a:solidFill>
              <a:srgbClr val="DAE2E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3" name="Shape 4193"/>
          <p:cNvSpPr/>
          <p:nvPr/>
        </p:nvSpPr>
        <p:spPr>
          <a:xfrm>
            <a:off x="2907078" y="4531001"/>
            <a:ext cx="503828" cy="3856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51" y="102127"/>
                  <a:pt x="6829" y="85531"/>
                  <a:pt x="13658" y="68936"/>
                </a:cubicBezTo>
                <a:cubicBezTo>
                  <a:pt x="20487" y="53617"/>
                  <a:pt x="30243" y="39574"/>
                  <a:pt x="41951" y="28085"/>
                </a:cubicBezTo>
                <a:cubicBezTo>
                  <a:pt x="53658" y="16595"/>
                  <a:pt x="66341" y="8936"/>
                  <a:pt x="80000" y="5106"/>
                </a:cubicBezTo>
                <a:cubicBezTo>
                  <a:pt x="92682" y="1276"/>
                  <a:pt x="106341" y="0"/>
                  <a:pt x="120000" y="2553"/>
                </a:cubicBezTo>
              </a:path>
            </a:pathLst>
          </a:custGeom>
          <a:noFill/>
          <a:ln w="53975" cap="rnd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4" name="Shape 4194"/>
          <p:cNvSpPr/>
          <p:nvPr/>
        </p:nvSpPr>
        <p:spPr>
          <a:xfrm>
            <a:off x="2915557" y="5084007"/>
            <a:ext cx="696396" cy="3456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88571"/>
                </a:moveTo>
                <a:cubicBezTo>
                  <a:pt x="111529" y="101428"/>
                  <a:pt x="102352" y="110000"/>
                  <a:pt x="92470" y="114285"/>
                </a:cubicBezTo>
                <a:cubicBezTo>
                  <a:pt x="82588" y="118571"/>
                  <a:pt x="72705" y="120000"/>
                  <a:pt x="62823" y="117142"/>
                </a:cubicBezTo>
                <a:cubicBezTo>
                  <a:pt x="53647" y="114285"/>
                  <a:pt x="43764" y="107142"/>
                  <a:pt x="35294" y="97142"/>
                </a:cubicBezTo>
                <a:cubicBezTo>
                  <a:pt x="26823" y="87142"/>
                  <a:pt x="19058" y="72857"/>
                  <a:pt x="12705" y="55714"/>
                </a:cubicBezTo>
                <a:cubicBezTo>
                  <a:pt x="6352" y="38571"/>
                  <a:pt x="2117" y="20000"/>
                  <a:pt x="0" y="0"/>
                </a:cubicBezTo>
              </a:path>
            </a:pathLst>
          </a:custGeom>
          <a:noFill/>
          <a:ln w="53975" cap="rnd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5" name="Shape 4195"/>
          <p:cNvSpPr/>
          <p:nvPr/>
        </p:nvSpPr>
        <p:spPr>
          <a:xfrm>
            <a:off x="2968847" y="4600126"/>
            <a:ext cx="675807" cy="7470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454" y="120000"/>
                </a:moveTo>
                <a:cubicBezTo>
                  <a:pt x="40727" y="117362"/>
                  <a:pt x="25454" y="109450"/>
                  <a:pt x="14545" y="96263"/>
                </a:cubicBezTo>
                <a:cubicBezTo>
                  <a:pt x="3636" y="83076"/>
                  <a:pt x="0" y="67252"/>
                  <a:pt x="2181" y="52087"/>
                </a:cubicBezTo>
                <a:cubicBezTo>
                  <a:pt x="5090" y="37582"/>
                  <a:pt x="13818" y="23076"/>
                  <a:pt x="28363" y="13186"/>
                </a:cubicBezTo>
                <a:cubicBezTo>
                  <a:pt x="42909" y="3296"/>
                  <a:pt x="60363" y="0"/>
                  <a:pt x="77090" y="1978"/>
                </a:cubicBezTo>
                <a:cubicBezTo>
                  <a:pt x="93090" y="4615"/>
                  <a:pt x="109090" y="12527"/>
                  <a:pt x="120000" y="25714"/>
                </a:cubicBezTo>
              </a:path>
            </a:pathLst>
          </a:custGeom>
          <a:noFill/>
          <a:ln w="53975" cap="rnd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6" name="Shape 4196"/>
          <p:cNvSpPr/>
          <p:nvPr/>
        </p:nvSpPr>
        <p:spPr>
          <a:xfrm>
            <a:off x="3046358" y="4678955"/>
            <a:ext cx="474761" cy="60272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06938"/>
                </a:moveTo>
                <a:cubicBezTo>
                  <a:pt x="103448" y="116734"/>
                  <a:pt x="83793" y="120000"/>
                  <a:pt x="65172" y="117551"/>
                </a:cubicBezTo>
                <a:cubicBezTo>
                  <a:pt x="46551" y="115918"/>
                  <a:pt x="28965" y="107755"/>
                  <a:pt x="16551" y="94693"/>
                </a:cubicBezTo>
                <a:cubicBezTo>
                  <a:pt x="4137" y="81632"/>
                  <a:pt x="0" y="66122"/>
                  <a:pt x="3103" y="51428"/>
                </a:cubicBezTo>
                <a:cubicBezTo>
                  <a:pt x="5172" y="36734"/>
                  <a:pt x="15517" y="22857"/>
                  <a:pt x="32068" y="13061"/>
                </a:cubicBezTo>
                <a:cubicBezTo>
                  <a:pt x="48620" y="3265"/>
                  <a:pt x="68275" y="0"/>
                  <a:pt x="86896" y="2448"/>
                </a:cubicBezTo>
              </a:path>
            </a:pathLst>
          </a:custGeom>
          <a:noFill/>
          <a:ln w="53975" cap="rnd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656D7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97" name="Shape 4197"/>
          <p:cNvGrpSpPr/>
          <p:nvPr/>
        </p:nvGrpSpPr>
        <p:grpSpPr>
          <a:xfrm>
            <a:off x="3992280" y="4815332"/>
            <a:ext cx="450323" cy="480219"/>
            <a:chOff x="9080365" y="4226007"/>
            <a:chExt cx="450323" cy="480219"/>
          </a:xfrm>
        </p:grpSpPr>
        <p:sp>
          <p:nvSpPr>
            <p:cNvPr id="4198" name="Shape 4198"/>
            <p:cNvSpPr txBox="1"/>
            <p:nvPr/>
          </p:nvSpPr>
          <p:spPr>
            <a:xfrm flipH="1">
              <a:off x="9080365" y="4226007"/>
              <a:ext cx="450323" cy="26200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B4A1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4DB4A1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85%</a:t>
              </a:r>
            </a:p>
          </p:txBody>
        </p:sp>
        <p:sp>
          <p:nvSpPr>
            <p:cNvPr id="4199" name="Shape 4199"/>
            <p:cNvSpPr txBox="1"/>
            <p:nvPr/>
          </p:nvSpPr>
          <p:spPr>
            <a:xfrm flipH="1">
              <a:off x="9080365" y="4499671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B</a:t>
              </a:r>
            </a:p>
          </p:txBody>
        </p:sp>
      </p:grpSp>
      <p:grpSp>
        <p:nvGrpSpPr>
          <p:cNvPr id="4200" name="Shape 4200"/>
          <p:cNvGrpSpPr/>
          <p:nvPr/>
        </p:nvGrpSpPr>
        <p:grpSpPr>
          <a:xfrm>
            <a:off x="5968234" y="4819370"/>
            <a:ext cx="450323" cy="480219"/>
            <a:chOff x="10925223" y="4226007"/>
            <a:chExt cx="450323" cy="480219"/>
          </a:xfrm>
        </p:grpSpPr>
        <p:sp>
          <p:nvSpPr>
            <p:cNvPr id="4201" name="Shape 4201"/>
            <p:cNvSpPr txBox="1"/>
            <p:nvPr/>
          </p:nvSpPr>
          <p:spPr>
            <a:xfrm flipH="1">
              <a:off x="10925223" y="4226007"/>
              <a:ext cx="450323" cy="262003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B4A1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4DB4A1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35%</a:t>
              </a:r>
            </a:p>
          </p:txBody>
        </p:sp>
        <p:sp>
          <p:nvSpPr>
            <p:cNvPr id="4202" name="Shape 4202"/>
            <p:cNvSpPr txBox="1"/>
            <p:nvPr/>
          </p:nvSpPr>
          <p:spPr>
            <a:xfrm flipH="1">
              <a:off x="10925223" y="4499671"/>
              <a:ext cx="450323" cy="20655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56D78"/>
                </a:buClr>
                <a:buSzPct val="25000"/>
                <a:buFont typeface="Arial"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656D78"/>
                  </a:solidFill>
                  <a:effectLst/>
                  <a:uLnTx/>
                  <a:uFillTx/>
                  <a:latin typeface="Source Sans Pro"/>
                  <a:ea typeface="Source Sans Pro"/>
                  <a:cs typeface="Source Sans Pro"/>
                  <a:sym typeface="Source Sans Pro"/>
                </a:rPr>
                <a:t>Type C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git - Multi 1 - Bright">
  <a:themeElements>
    <a:clrScheme name="Digit - Multi 3 - Bright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6AEAA"/>
      </a:accent1>
      <a:accent2>
        <a:srgbClr val="07BEB8"/>
      </a:accent2>
      <a:accent3>
        <a:srgbClr val="3DCCC7"/>
      </a:accent3>
      <a:accent4>
        <a:srgbClr val="68D8D6"/>
      </a:accent4>
      <a:accent5>
        <a:srgbClr val="9CEAEF"/>
      </a:accent5>
      <a:accent6>
        <a:srgbClr val="C4FFF9"/>
      </a:accent6>
      <a:hlink>
        <a:srgbClr val="06AEAA"/>
      </a:hlink>
      <a:folHlink>
        <a:srgbClr val="BFBFBF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2_Office Theme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1234</Words>
  <Application>Microsoft Office PowerPoint</Application>
  <PresentationFormat>宽屏</PresentationFormat>
  <Paragraphs>176</Paragraphs>
  <Slides>21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Montserrat</vt:lpstr>
      <vt:lpstr>Open Sans Light</vt:lpstr>
      <vt:lpstr>等线</vt:lpstr>
      <vt:lpstr>宋体</vt:lpstr>
      <vt:lpstr>微软雅黑</vt:lpstr>
      <vt:lpstr>优设标题黑</vt:lpstr>
      <vt:lpstr>Arial</vt:lpstr>
      <vt:lpstr>Calibri</vt:lpstr>
      <vt:lpstr>Source Sans Pro</vt:lpstr>
      <vt:lpstr>Source Sans Pro Light</vt:lpstr>
      <vt:lpstr>Digit - Multi 1 - Bright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Margaret Tran</dc:creator>
  <cp:lastModifiedBy>盼盼</cp:lastModifiedBy>
  <cp:revision>8</cp:revision>
  <dcterms:created xsi:type="dcterms:W3CDTF">2021-05-26T12:15:39Z</dcterms:created>
  <dcterms:modified xsi:type="dcterms:W3CDTF">2021-10-12T03:50:03Z</dcterms:modified>
</cp:coreProperties>
</file>