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EF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EFE4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eae7b161633bf04d43d6cab9815e73c6526e39bb5280d-hV0KbH"/>
          <p:cNvPicPr>
            <a:picLocks noChangeAspect="1"/>
          </p:cNvPicPr>
          <p:nvPr/>
        </p:nvPicPr>
        <p:blipFill>
          <a:blip r:embed="rId1"/>
          <a:srcRect l="2996" r="12547"/>
          <a:stretch>
            <a:fillRect/>
          </a:stretch>
        </p:blipFill>
        <p:spPr>
          <a:xfrm rot="5400000">
            <a:off x="2659380" y="-2674620"/>
            <a:ext cx="6873240" cy="1220724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 rot="5400000">
            <a:off x="8166418" y="2539365"/>
            <a:ext cx="3893185" cy="147701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5400000">
            <a:off x="8070215" y="2449830"/>
            <a:ext cx="4085590" cy="164973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9444355" y="1662430"/>
            <a:ext cx="582930" cy="30626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dist"/>
            <a:r>
              <a:rPr lang="zh-CN" altLang="en-US" sz="14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日系风格工作报告</a:t>
            </a:r>
            <a:r>
              <a:rPr lang="en-US" altLang="zh-CN" sz="12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PPT</a:t>
            </a:r>
            <a:endParaRPr lang="en-US" altLang="zh-CN" sz="1200" dirty="0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dist"/>
            <a:endParaRPr lang="en-US" altLang="zh-CN" sz="1200" dirty="0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6" name="Freeform 5"/>
          <p:cNvSpPr/>
          <p:nvPr/>
        </p:nvSpPr>
        <p:spPr bwMode="auto">
          <a:xfrm>
            <a:off x="9921240" y="4197350"/>
            <a:ext cx="601345" cy="610870"/>
          </a:xfrm>
          <a:custGeom>
            <a:avLst/>
            <a:gdLst>
              <a:gd name="T0" fmla="*/ 279 w 291"/>
              <a:gd name="T1" fmla="*/ 117 h 300"/>
              <a:gd name="T2" fmla="*/ 274 w 291"/>
              <a:gd name="T3" fmla="*/ 101 h 300"/>
              <a:gd name="T4" fmla="*/ 269 w 291"/>
              <a:gd name="T5" fmla="*/ 84 h 300"/>
              <a:gd name="T6" fmla="*/ 254 w 291"/>
              <a:gd name="T7" fmla="*/ 63 h 300"/>
              <a:gd name="T8" fmla="*/ 227 w 291"/>
              <a:gd name="T9" fmla="*/ 37 h 300"/>
              <a:gd name="T10" fmla="*/ 229 w 291"/>
              <a:gd name="T11" fmla="*/ 34 h 300"/>
              <a:gd name="T12" fmla="*/ 218 w 291"/>
              <a:gd name="T13" fmla="*/ 23 h 300"/>
              <a:gd name="T14" fmla="*/ 191 w 291"/>
              <a:gd name="T15" fmla="*/ 20 h 300"/>
              <a:gd name="T16" fmla="*/ 174 w 291"/>
              <a:gd name="T17" fmla="*/ 9 h 300"/>
              <a:gd name="T18" fmla="*/ 157 w 291"/>
              <a:gd name="T19" fmla="*/ 4 h 300"/>
              <a:gd name="T20" fmla="*/ 135 w 291"/>
              <a:gd name="T21" fmla="*/ 6 h 300"/>
              <a:gd name="T22" fmla="*/ 118 w 291"/>
              <a:gd name="T23" fmla="*/ 6 h 300"/>
              <a:gd name="T24" fmla="*/ 89 w 291"/>
              <a:gd name="T25" fmla="*/ 14 h 300"/>
              <a:gd name="T26" fmla="*/ 58 w 291"/>
              <a:gd name="T27" fmla="*/ 31 h 300"/>
              <a:gd name="T28" fmla="*/ 46 w 291"/>
              <a:gd name="T29" fmla="*/ 40 h 300"/>
              <a:gd name="T30" fmla="*/ 35 w 291"/>
              <a:gd name="T31" fmla="*/ 45 h 300"/>
              <a:gd name="T32" fmla="*/ 22 w 291"/>
              <a:gd name="T33" fmla="*/ 65 h 300"/>
              <a:gd name="T34" fmla="*/ 10 w 291"/>
              <a:gd name="T35" fmla="*/ 93 h 300"/>
              <a:gd name="T36" fmla="*/ 5 w 291"/>
              <a:gd name="T37" fmla="*/ 103 h 300"/>
              <a:gd name="T38" fmla="*/ 4 w 291"/>
              <a:gd name="T39" fmla="*/ 133 h 300"/>
              <a:gd name="T40" fmla="*/ 16 w 291"/>
              <a:gd name="T41" fmla="*/ 172 h 300"/>
              <a:gd name="T42" fmla="*/ 17 w 291"/>
              <a:gd name="T43" fmla="*/ 182 h 300"/>
              <a:gd name="T44" fmla="*/ 18 w 291"/>
              <a:gd name="T45" fmla="*/ 187 h 300"/>
              <a:gd name="T46" fmla="*/ 21 w 291"/>
              <a:gd name="T47" fmla="*/ 193 h 300"/>
              <a:gd name="T48" fmla="*/ 54 w 291"/>
              <a:gd name="T49" fmla="*/ 227 h 300"/>
              <a:gd name="T50" fmla="*/ 83 w 291"/>
              <a:gd name="T51" fmla="*/ 244 h 300"/>
              <a:gd name="T52" fmla="*/ 107 w 291"/>
              <a:gd name="T53" fmla="*/ 263 h 300"/>
              <a:gd name="T54" fmla="*/ 116 w 291"/>
              <a:gd name="T55" fmla="*/ 265 h 300"/>
              <a:gd name="T56" fmla="*/ 113 w 291"/>
              <a:gd name="T57" fmla="*/ 273 h 300"/>
              <a:gd name="T58" fmla="*/ 130 w 291"/>
              <a:gd name="T59" fmla="*/ 281 h 300"/>
              <a:gd name="T60" fmla="*/ 124 w 291"/>
              <a:gd name="T61" fmla="*/ 287 h 300"/>
              <a:gd name="T62" fmla="*/ 150 w 291"/>
              <a:gd name="T63" fmla="*/ 293 h 300"/>
              <a:gd name="T64" fmla="*/ 185 w 291"/>
              <a:gd name="T65" fmla="*/ 289 h 300"/>
              <a:gd name="T66" fmla="*/ 210 w 291"/>
              <a:gd name="T67" fmla="*/ 273 h 300"/>
              <a:gd name="T68" fmla="*/ 246 w 291"/>
              <a:gd name="T69" fmla="*/ 252 h 300"/>
              <a:gd name="T70" fmla="*/ 268 w 291"/>
              <a:gd name="T71" fmla="*/ 223 h 300"/>
              <a:gd name="T72" fmla="*/ 274 w 291"/>
              <a:gd name="T73" fmla="*/ 196 h 300"/>
              <a:gd name="T74" fmla="*/ 280 w 291"/>
              <a:gd name="T75" fmla="*/ 183 h 300"/>
              <a:gd name="T76" fmla="*/ 284 w 291"/>
              <a:gd name="T77" fmla="*/ 159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91" h="300">
                <a:moveTo>
                  <a:pt x="284" y="135"/>
                </a:moveTo>
                <a:cubicBezTo>
                  <a:pt x="285" y="127"/>
                  <a:pt x="282" y="123"/>
                  <a:pt x="279" y="117"/>
                </a:cubicBezTo>
                <a:cubicBezTo>
                  <a:pt x="285" y="110"/>
                  <a:pt x="273" y="107"/>
                  <a:pt x="274" y="100"/>
                </a:cubicBezTo>
                <a:cubicBezTo>
                  <a:pt x="274" y="101"/>
                  <a:pt x="274" y="101"/>
                  <a:pt x="274" y="101"/>
                </a:cubicBezTo>
                <a:cubicBezTo>
                  <a:pt x="272" y="99"/>
                  <a:pt x="272" y="99"/>
                  <a:pt x="272" y="99"/>
                </a:cubicBezTo>
                <a:cubicBezTo>
                  <a:pt x="278" y="93"/>
                  <a:pt x="269" y="89"/>
                  <a:pt x="269" y="84"/>
                </a:cubicBezTo>
                <a:cubicBezTo>
                  <a:pt x="266" y="81"/>
                  <a:pt x="268" y="71"/>
                  <a:pt x="260" y="73"/>
                </a:cubicBezTo>
                <a:cubicBezTo>
                  <a:pt x="260" y="68"/>
                  <a:pt x="258" y="66"/>
                  <a:pt x="254" y="63"/>
                </a:cubicBezTo>
                <a:cubicBezTo>
                  <a:pt x="246" y="57"/>
                  <a:pt x="241" y="41"/>
                  <a:pt x="229" y="40"/>
                </a:cubicBezTo>
                <a:cubicBezTo>
                  <a:pt x="228" y="39"/>
                  <a:pt x="227" y="38"/>
                  <a:pt x="227" y="37"/>
                </a:cubicBezTo>
                <a:cubicBezTo>
                  <a:pt x="228" y="37"/>
                  <a:pt x="228" y="36"/>
                  <a:pt x="229" y="36"/>
                </a:cubicBezTo>
                <a:cubicBezTo>
                  <a:pt x="229" y="34"/>
                  <a:pt x="229" y="34"/>
                  <a:pt x="229" y="34"/>
                </a:cubicBezTo>
                <a:cubicBezTo>
                  <a:pt x="226" y="33"/>
                  <a:pt x="224" y="32"/>
                  <a:pt x="221" y="31"/>
                </a:cubicBezTo>
                <a:cubicBezTo>
                  <a:pt x="223" y="29"/>
                  <a:pt x="221" y="24"/>
                  <a:pt x="218" y="23"/>
                </a:cubicBezTo>
                <a:cubicBezTo>
                  <a:pt x="213" y="22"/>
                  <a:pt x="212" y="22"/>
                  <a:pt x="206" y="21"/>
                </a:cubicBezTo>
                <a:cubicBezTo>
                  <a:pt x="202" y="17"/>
                  <a:pt x="196" y="19"/>
                  <a:pt x="191" y="20"/>
                </a:cubicBezTo>
                <a:cubicBezTo>
                  <a:pt x="189" y="14"/>
                  <a:pt x="182" y="16"/>
                  <a:pt x="178" y="14"/>
                </a:cubicBezTo>
                <a:cubicBezTo>
                  <a:pt x="176" y="12"/>
                  <a:pt x="174" y="11"/>
                  <a:pt x="174" y="9"/>
                </a:cubicBezTo>
                <a:cubicBezTo>
                  <a:pt x="168" y="9"/>
                  <a:pt x="164" y="6"/>
                  <a:pt x="157" y="7"/>
                </a:cubicBezTo>
                <a:cubicBezTo>
                  <a:pt x="157" y="4"/>
                  <a:pt x="157" y="4"/>
                  <a:pt x="157" y="4"/>
                </a:cubicBezTo>
                <a:cubicBezTo>
                  <a:pt x="153" y="0"/>
                  <a:pt x="148" y="6"/>
                  <a:pt x="144" y="1"/>
                </a:cubicBezTo>
                <a:cubicBezTo>
                  <a:pt x="140" y="2"/>
                  <a:pt x="139" y="5"/>
                  <a:pt x="135" y="6"/>
                </a:cubicBezTo>
                <a:cubicBezTo>
                  <a:pt x="132" y="7"/>
                  <a:pt x="126" y="9"/>
                  <a:pt x="124" y="4"/>
                </a:cubicBezTo>
                <a:cubicBezTo>
                  <a:pt x="122" y="4"/>
                  <a:pt x="119" y="4"/>
                  <a:pt x="118" y="6"/>
                </a:cubicBezTo>
                <a:cubicBezTo>
                  <a:pt x="114" y="2"/>
                  <a:pt x="112" y="11"/>
                  <a:pt x="107" y="6"/>
                </a:cubicBezTo>
                <a:cubicBezTo>
                  <a:pt x="103" y="16"/>
                  <a:pt x="96" y="9"/>
                  <a:pt x="89" y="14"/>
                </a:cubicBezTo>
                <a:cubicBezTo>
                  <a:pt x="84" y="23"/>
                  <a:pt x="74" y="15"/>
                  <a:pt x="69" y="25"/>
                </a:cubicBezTo>
                <a:cubicBezTo>
                  <a:pt x="64" y="22"/>
                  <a:pt x="63" y="35"/>
                  <a:pt x="58" y="31"/>
                </a:cubicBezTo>
                <a:cubicBezTo>
                  <a:pt x="58" y="32"/>
                  <a:pt x="58" y="32"/>
                  <a:pt x="58" y="32"/>
                </a:cubicBezTo>
                <a:cubicBezTo>
                  <a:pt x="56" y="38"/>
                  <a:pt x="47" y="32"/>
                  <a:pt x="46" y="40"/>
                </a:cubicBezTo>
                <a:cubicBezTo>
                  <a:pt x="40" y="40"/>
                  <a:pt x="38" y="39"/>
                  <a:pt x="34" y="43"/>
                </a:cubicBezTo>
                <a:cubicBezTo>
                  <a:pt x="35" y="45"/>
                  <a:pt x="35" y="45"/>
                  <a:pt x="35" y="45"/>
                </a:cubicBezTo>
                <a:cubicBezTo>
                  <a:pt x="32" y="49"/>
                  <a:pt x="32" y="53"/>
                  <a:pt x="27" y="53"/>
                </a:cubicBezTo>
                <a:cubicBezTo>
                  <a:pt x="24" y="57"/>
                  <a:pt x="20" y="61"/>
                  <a:pt x="22" y="65"/>
                </a:cubicBezTo>
                <a:cubicBezTo>
                  <a:pt x="9" y="69"/>
                  <a:pt x="20" y="87"/>
                  <a:pt x="8" y="92"/>
                </a:cubicBezTo>
                <a:cubicBezTo>
                  <a:pt x="10" y="93"/>
                  <a:pt x="10" y="93"/>
                  <a:pt x="10" y="93"/>
                </a:cubicBezTo>
                <a:cubicBezTo>
                  <a:pt x="8" y="96"/>
                  <a:pt x="8" y="102"/>
                  <a:pt x="3" y="99"/>
                </a:cubicBezTo>
                <a:cubicBezTo>
                  <a:pt x="2" y="101"/>
                  <a:pt x="4" y="102"/>
                  <a:pt x="5" y="103"/>
                </a:cubicBezTo>
                <a:cubicBezTo>
                  <a:pt x="2" y="109"/>
                  <a:pt x="6" y="114"/>
                  <a:pt x="8" y="121"/>
                </a:cubicBezTo>
                <a:cubicBezTo>
                  <a:pt x="5" y="124"/>
                  <a:pt x="0" y="128"/>
                  <a:pt x="4" y="133"/>
                </a:cubicBezTo>
                <a:cubicBezTo>
                  <a:pt x="12" y="137"/>
                  <a:pt x="0" y="147"/>
                  <a:pt x="8" y="149"/>
                </a:cubicBezTo>
                <a:cubicBezTo>
                  <a:pt x="5" y="159"/>
                  <a:pt x="14" y="166"/>
                  <a:pt x="16" y="172"/>
                </a:cubicBezTo>
                <a:cubicBezTo>
                  <a:pt x="13" y="175"/>
                  <a:pt x="17" y="180"/>
                  <a:pt x="16" y="183"/>
                </a:cubicBezTo>
                <a:cubicBezTo>
                  <a:pt x="17" y="182"/>
                  <a:pt x="17" y="182"/>
                  <a:pt x="17" y="182"/>
                </a:cubicBezTo>
                <a:cubicBezTo>
                  <a:pt x="19" y="184"/>
                  <a:pt x="19" y="184"/>
                  <a:pt x="19" y="184"/>
                </a:cubicBezTo>
                <a:cubicBezTo>
                  <a:pt x="19" y="185"/>
                  <a:pt x="19" y="186"/>
                  <a:pt x="18" y="187"/>
                </a:cubicBezTo>
                <a:cubicBezTo>
                  <a:pt x="26" y="191"/>
                  <a:pt x="26" y="191"/>
                  <a:pt x="26" y="191"/>
                </a:cubicBezTo>
                <a:cubicBezTo>
                  <a:pt x="21" y="193"/>
                  <a:pt x="21" y="193"/>
                  <a:pt x="21" y="193"/>
                </a:cubicBezTo>
                <a:cubicBezTo>
                  <a:pt x="26" y="202"/>
                  <a:pt x="38" y="205"/>
                  <a:pt x="43" y="215"/>
                </a:cubicBezTo>
                <a:cubicBezTo>
                  <a:pt x="51" y="215"/>
                  <a:pt x="47" y="225"/>
                  <a:pt x="54" y="227"/>
                </a:cubicBezTo>
                <a:cubicBezTo>
                  <a:pt x="64" y="224"/>
                  <a:pt x="62" y="237"/>
                  <a:pt x="71" y="236"/>
                </a:cubicBezTo>
                <a:cubicBezTo>
                  <a:pt x="72" y="243"/>
                  <a:pt x="83" y="237"/>
                  <a:pt x="83" y="244"/>
                </a:cubicBezTo>
                <a:cubicBezTo>
                  <a:pt x="86" y="244"/>
                  <a:pt x="86" y="244"/>
                  <a:pt x="86" y="244"/>
                </a:cubicBezTo>
                <a:cubicBezTo>
                  <a:pt x="92" y="253"/>
                  <a:pt x="104" y="253"/>
                  <a:pt x="107" y="263"/>
                </a:cubicBezTo>
                <a:cubicBezTo>
                  <a:pt x="110" y="261"/>
                  <a:pt x="115" y="259"/>
                  <a:pt x="117" y="263"/>
                </a:cubicBezTo>
                <a:cubicBezTo>
                  <a:pt x="116" y="265"/>
                  <a:pt x="116" y="265"/>
                  <a:pt x="116" y="265"/>
                </a:cubicBezTo>
                <a:cubicBezTo>
                  <a:pt x="120" y="269"/>
                  <a:pt x="120" y="269"/>
                  <a:pt x="120" y="269"/>
                </a:cubicBezTo>
                <a:cubicBezTo>
                  <a:pt x="119" y="273"/>
                  <a:pt x="114" y="269"/>
                  <a:pt x="113" y="273"/>
                </a:cubicBezTo>
                <a:cubicBezTo>
                  <a:pt x="116" y="275"/>
                  <a:pt x="120" y="278"/>
                  <a:pt x="122" y="275"/>
                </a:cubicBezTo>
                <a:cubicBezTo>
                  <a:pt x="124" y="278"/>
                  <a:pt x="127" y="278"/>
                  <a:pt x="130" y="281"/>
                </a:cubicBezTo>
                <a:cubicBezTo>
                  <a:pt x="132" y="283"/>
                  <a:pt x="135" y="277"/>
                  <a:pt x="137" y="282"/>
                </a:cubicBezTo>
                <a:cubicBezTo>
                  <a:pt x="133" y="285"/>
                  <a:pt x="130" y="285"/>
                  <a:pt x="124" y="287"/>
                </a:cubicBezTo>
                <a:cubicBezTo>
                  <a:pt x="126" y="287"/>
                  <a:pt x="130" y="289"/>
                  <a:pt x="130" y="287"/>
                </a:cubicBezTo>
                <a:cubicBezTo>
                  <a:pt x="135" y="291"/>
                  <a:pt x="145" y="288"/>
                  <a:pt x="150" y="293"/>
                </a:cubicBezTo>
                <a:cubicBezTo>
                  <a:pt x="154" y="294"/>
                  <a:pt x="156" y="293"/>
                  <a:pt x="157" y="290"/>
                </a:cubicBezTo>
                <a:cubicBezTo>
                  <a:pt x="168" y="300"/>
                  <a:pt x="174" y="285"/>
                  <a:pt x="185" y="289"/>
                </a:cubicBezTo>
                <a:cubicBezTo>
                  <a:pt x="195" y="289"/>
                  <a:pt x="191" y="272"/>
                  <a:pt x="202" y="279"/>
                </a:cubicBezTo>
                <a:cubicBezTo>
                  <a:pt x="205" y="274"/>
                  <a:pt x="211" y="281"/>
                  <a:pt x="210" y="273"/>
                </a:cubicBezTo>
                <a:cubicBezTo>
                  <a:pt x="212" y="269"/>
                  <a:pt x="216" y="270"/>
                  <a:pt x="219" y="270"/>
                </a:cubicBezTo>
                <a:cubicBezTo>
                  <a:pt x="225" y="260"/>
                  <a:pt x="237" y="259"/>
                  <a:pt x="246" y="252"/>
                </a:cubicBezTo>
                <a:cubicBezTo>
                  <a:pt x="245" y="245"/>
                  <a:pt x="253" y="244"/>
                  <a:pt x="253" y="237"/>
                </a:cubicBezTo>
                <a:cubicBezTo>
                  <a:pt x="260" y="234"/>
                  <a:pt x="260" y="225"/>
                  <a:pt x="268" y="223"/>
                </a:cubicBezTo>
                <a:cubicBezTo>
                  <a:pt x="267" y="218"/>
                  <a:pt x="269" y="210"/>
                  <a:pt x="270" y="205"/>
                </a:cubicBezTo>
                <a:cubicBezTo>
                  <a:pt x="273" y="203"/>
                  <a:pt x="270" y="197"/>
                  <a:pt x="274" y="196"/>
                </a:cubicBezTo>
                <a:cubicBezTo>
                  <a:pt x="274" y="195"/>
                  <a:pt x="274" y="195"/>
                  <a:pt x="274" y="195"/>
                </a:cubicBezTo>
                <a:cubicBezTo>
                  <a:pt x="281" y="194"/>
                  <a:pt x="274" y="185"/>
                  <a:pt x="280" y="183"/>
                </a:cubicBezTo>
                <a:cubicBezTo>
                  <a:pt x="280" y="179"/>
                  <a:pt x="280" y="171"/>
                  <a:pt x="284" y="169"/>
                </a:cubicBezTo>
                <a:cubicBezTo>
                  <a:pt x="284" y="159"/>
                  <a:pt x="284" y="159"/>
                  <a:pt x="284" y="159"/>
                </a:cubicBezTo>
                <a:cubicBezTo>
                  <a:pt x="279" y="151"/>
                  <a:pt x="291" y="143"/>
                  <a:pt x="284" y="13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 sz="120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789160" y="1591310"/>
            <a:ext cx="1062355" cy="32848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dist">
              <a:lnSpc>
                <a:spcPct val="130000"/>
              </a:lnSpc>
            </a:pPr>
            <a:r>
              <a:rPr lang="zh-CN" altLang="en-US" sz="4400">
                <a:latin typeface="方正舒体" panose="02010601030101010101" charset="-122"/>
                <a:ea typeface="方正舒体" panose="02010601030101010101" charset="-122"/>
                <a:cs typeface="★日文毛笔行书" panose="03000509000000000000" charset="-128"/>
                <a:sym typeface="+mn-ea"/>
              </a:rPr>
              <a:t>浮世绘风格</a:t>
            </a:r>
            <a:endParaRPr lang="zh-CN" altLang="en-US" sz="4400">
              <a:latin typeface="方正舒体" panose="02010601030101010101" charset="-122"/>
              <a:ea typeface="方正舒体" panose="02010601030101010101" charset="-122"/>
              <a:cs typeface="★日文毛笔行书" panose="03000509000000000000" charset="-128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5" name="组合 34"/>
          <p:cNvGrpSpPr/>
          <p:nvPr/>
        </p:nvGrpSpPr>
        <p:grpSpPr>
          <a:xfrm>
            <a:off x="9592945" y="1219835"/>
            <a:ext cx="1151890" cy="4418965"/>
            <a:chOff x="14687" y="1785"/>
            <a:chExt cx="1814" cy="6959"/>
          </a:xfrm>
        </p:grpSpPr>
        <p:sp>
          <p:nvSpPr>
            <p:cNvPr id="22" name="文本框 21"/>
            <p:cNvSpPr txBox="1"/>
            <p:nvPr/>
          </p:nvSpPr>
          <p:spPr>
            <a:xfrm>
              <a:off x="14687" y="3512"/>
              <a:ext cx="1814" cy="523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pPr algn="l">
                <a:lnSpc>
                  <a:spcPct val="150000"/>
                </a:lnSpc>
                <a:defRPr/>
              </a:pPr>
              <a:r>
                <a:rPr lang="zh-CN" altLang="en-US" sz="1400" spc="225" dirty="0">
                  <a:latin typeface="华文宋体" panose="02010600040101010101" charset="-122"/>
                  <a:ea typeface="华文宋体" panose="02010600040101010101" charset="-122"/>
                  <a:sym typeface="+mn-ea"/>
                </a:rPr>
                <a:t>在此输入文本信息，在此输入文本信息。在此输入文本信息，在此输入文本信息。</a:t>
              </a:r>
              <a:endParaRPr lang="zh-CN" altLang="en-US" sz="1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15002" y="1785"/>
              <a:ext cx="1184" cy="1212"/>
              <a:chOff x="4142" y="2204"/>
              <a:chExt cx="616" cy="630"/>
            </a:xfrm>
          </p:grpSpPr>
          <p:sp>
            <p:nvSpPr>
              <p:cNvPr id="36" name="Freeform 5"/>
              <p:cNvSpPr/>
              <p:nvPr/>
            </p:nvSpPr>
            <p:spPr bwMode="auto">
              <a:xfrm>
                <a:off x="4146" y="2204"/>
                <a:ext cx="612" cy="630"/>
              </a:xfrm>
              <a:custGeom>
                <a:avLst/>
                <a:gdLst>
                  <a:gd name="T0" fmla="*/ 279 w 291"/>
                  <a:gd name="T1" fmla="*/ 117 h 300"/>
                  <a:gd name="T2" fmla="*/ 274 w 291"/>
                  <a:gd name="T3" fmla="*/ 101 h 300"/>
                  <a:gd name="T4" fmla="*/ 269 w 291"/>
                  <a:gd name="T5" fmla="*/ 84 h 300"/>
                  <a:gd name="T6" fmla="*/ 254 w 291"/>
                  <a:gd name="T7" fmla="*/ 63 h 300"/>
                  <a:gd name="T8" fmla="*/ 227 w 291"/>
                  <a:gd name="T9" fmla="*/ 37 h 300"/>
                  <a:gd name="T10" fmla="*/ 229 w 291"/>
                  <a:gd name="T11" fmla="*/ 34 h 300"/>
                  <a:gd name="T12" fmla="*/ 218 w 291"/>
                  <a:gd name="T13" fmla="*/ 23 h 300"/>
                  <a:gd name="T14" fmla="*/ 191 w 291"/>
                  <a:gd name="T15" fmla="*/ 20 h 300"/>
                  <a:gd name="T16" fmla="*/ 174 w 291"/>
                  <a:gd name="T17" fmla="*/ 9 h 300"/>
                  <a:gd name="T18" fmla="*/ 157 w 291"/>
                  <a:gd name="T19" fmla="*/ 4 h 300"/>
                  <a:gd name="T20" fmla="*/ 135 w 291"/>
                  <a:gd name="T21" fmla="*/ 6 h 300"/>
                  <a:gd name="T22" fmla="*/ 118 w 291"/>
                  <a:gd name="T23" fmla="*/ 6 h 300"/>
                  <a:gd name="T24" fmla="*/ 89 w 291"/>
                  <a:gd name="T25" fmla="*/ 14 h 300"/>
                  <a:gd name="T26" fmla="*/ 58 w 291"/>
                  <a:gd name="T27" fmla="*/ 31 h 300"/>
                  <a:gd name="T28" fmla="*/ 46 w 291"/>
                  <a:gd name="T29" fmla="*/ 40 h 300"/>
                  <a:gd name="T30" fmla="*/ 35 w 291"/>
                  <a:gd name="T31" fmla="*/ 45 h 300"/>
                  <a:gd name="T32" fmla="*/ 22 w 291"/>
                  <a:gd name="T33" fmla="*/ 65 h 300"/>
                  <a:gd name="T34" fmla="*/ 10 w 291"/>
                  <a:gd name="T35" fmla="*/ 93 h 300"/>
                  <a:gd name="T36" fmla="*/ 5 w 291"/>
                  <a:gd name="T37" fmla="*/ 103 h 300"/>
                  <a:gd name="T38" fmla="*/ 4 w 291"/>
                  <a:gd name="T39" fmla="*/ 133 h 300"/>
                  <a:gd name="T40" fmla="*/ 16 w 291"/>
                  <a:gd name="T41" fmla="*/ 172 h 300"/>
                  <a:gd name="T42" fmla="*/ 17 w 291"/>
                  <a:gd name="T43" fmla="*/ 182 h 300"/>
                  <a:gd name="T44" fmla="*/ 18 w 291"/>
                  <a:gd name="T45" fmla="*/ 187 h 300"/>
                  <a:gd name="T46" fmla="*/ 21 w 291"/>
                  <a:gd name="T47" fmla="*/ 193 h 300"/>
                  <a:gd name="T48" fmla="*/ 54 w 291"/>
                  <a:gd name="T49" fmla="*/ 227 h 300"/>
                  <a:gd name="T50" fmla="*/ 83 w 291"/>
                  <a:gd name="T51" fmla="*/ 244 h 300"/>
                  <a:gd name="T52" fmla="*/ 107 w 291"/>
                  <a:gd name="T53" fmla="*/ 263 h 300"/>
                  <a:gd name="T54" fmla="*/ 116 w 291"/>
                  <a:gd name="T55" fmla="*/ 265 h 300"/>
                  <a:gd name="T56" fmla="*/ 113 w 291"/>
                  <a:gd name="T57" fmla="*/ 273 h 300"/>
                  <a:gd name="T58" fmla="*/ 130 w 291"/>
                  <a:gd name="T59" fmla="*/ 281 h 300"/>
                  <a:gd name="T60" fmla="*/ 124 w 291"/>
                  <a:gd name="T61" fmla="*/ 287 h 300"/>
                  <a:gd name="T62" fmla="*/ 150 w 291"/>
                  <a:gd name="T63" fmla="*/ 293 h 300"/>
                  <a:gd name="T64" fmla="*/ 185 w 291"/>
                  <a:gd name="T65" fmla="*/ 289 h 300"/>
                  <a:gd name="T66" fmla="*/ 210 w 291"/>
                  <a:gd name="T67" fmla="*/ 273 h 300"/>
                  <a:gd name="T68" fmla="*/ 246 w 291"/>
                  <a:gd name="T69" fmla="*/ 252 h 300"/>
                  <a:gd name="T70" fmla="*/ 268 w 291"/>
                  <a:gd name="T71" fmla="*/ 223 h 300"/>
                  <a:gd name="T72" fmla="*/ 274 w 291"/>
                  <a:gd name="T73" fmla="*/ 196 h 300"/>
                  <a:gd name="T74" fmla="*/ 280 w 291"/>
                  <a:gd name="T75" fmla="*/ 183 h 300"/>
                  <a:gd name="T76" fmla="*/ 284 w 291"/>
                  <a:gd name="T77" fmla="*/ 159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91" h="300">
                    <a:moveTo>
                      <a:pt x="284" y="135"/>
                    </a:moveTo>
                    <a:cubicBezTo>
                      <a:pt x="285" y="127"/>
                      <a:pt x="282" y="123"/>
                      <a:pt x="279" y="117"/>
                    </a:cubicBezTo>
                    <a:cubicBezTo>
                      <a:pt x="285" y="110"/>
                      <a:pt x="273" y="107"/>
                      <a:pt x="274" y="100"/>
                    </a:cubicBezTo>
                    <a:cubicBezTo>
                      <a:pt x="274" y="101"/>
                      <a:pt x="274" y="101"/>
                      <a:pt x="274" y="101"/>
                    </a:cubicBezTo>
                    <a:cubicBezTo>
                      <a:pt x="272" y="99"/>
                      <a:pt x="272" y="99"/>
                      <a:pt x="272" y="99"/>
                    </a:cubicBezTo>
                    <a:cubicBezTo>
                      <a:pt x="278" y="93"/>
                      <a:pt x="269" y="89"/>
                      <a:pt x="269" y="84"/>
                    </a:cubicBezTo>
                    <a:cubicBezTo>
                      <a:pt x="266" y="81"/>
                      <a:pt x="268" y="71"/>
                      <a:pt x="260" y="73"/>
                    </a:cubicBezTo>
                    <a:cubicBezTo>
                      <a:pt x="260" y="68"/>
                      <a:pt x="258" y="66"/>
                      <a:pt x="254" y="63"/>
                    </a:cubicBezTo>
                    <a:cubicBezTo>
                      <a:pt x="246" y="57"/>
                      <a:pt x="241" y="41"/>
                      <a:pt x="229" y="40"/>
                    </a:cubicBezTo>
                    <a:cubicBezTo>
                      <a:pt x="228" y="39"/>
                      <a:pt x="227" y="38"/>
                      <a:pt x="227" y="37"/>
                    </a:cubicBezTo>
                    <a:cubicBezTo>
                      <a:pt x="228" y="37"/>
                      <a:pt x="228" y="36"/>
                      <a:pt x="229" y="36"/>
                    </a:cubicBezTo>
                    <a:cubicBezTo>
                      <a:pt x="229" y="34"/>
                      <a:pt x="229" y="34"/>
                      <a:pt x="229" y="34"/>
                    </a:cubicBezTo>
                    <a:cubicBezTo>
                      <a:pt x="226" y="33"/>
                      <a:pt x="224" y="32"/>
                      <a:pt x="221" y="31"/>
                    </a:cubicBezTo>
                    <a:cubicBezTo>
                      <a:pt x="223" y="29"/>
                      <a:pt x="221" y="24"/>
                      <a:pt x="218" y="23"/>
                    </a:cubicBezTo>
                    <a:cubicBezTo>
                      <a:pt x="213" y="22"/>
                      <a:pt x="212" y="22"/>
                      <a:pt x="206" y="21"/>
                    </a:cubicBezTo>
                    <a:cubicBezTo>
                      <a:pt x="202" y="17"/>
                      <a:pt x="196" y="19"/>
                      <a:pt x="191" y="20"/>
                    </a:cubicBezTo>
                    <a:cubicBezTo>
                      <a:pt x="189" y="14"/>
                      <a:pt x="182" y="16"/>
                      <a:pt x="178" y="14"/>
                    </a:cubicBezTo>
                    <a:cubicBezTo>
                      <a:pt x="176" y="12"/>
                      <a:pt x="174" y="11"/>
                      <a:pt x="174" y="9"/>
                    </a:cubicBezTo>
                    <a:cubicBezTo>
                      <a:pt x="168" y="9"/>
                      <a:pt x="164" y="6"/>
                      <a:pt x="157" y="7"/>
                    </a:cubicBezTo>
                    <a:cubicBezTo>
                      <a:pt x="157" y="4"/>
                      <a:pt x="157" y="4"/>
                      <a:pt x="157" y="4"/>
                    </a:cubicBezTo>
                    <a:cubicBezTo>
                      <a:pt x="153" y="0"/>
                      <a:pt x="148" y="6"/>
                      <a:pt x="144" y="1"/>
                    </a:cubicBezTo>
                    <a:cubicBezTo>
                      <a:pt x="140" y="2"/>
                      <a:pt x="139" y="5"/>
                      <a:pt x="135" y="6"/>
                    </a:cubicBezTo>
                    <a:cubicBezTo>
                      <a:pt x="132" y="7"/>
                      <a:pt x="126" y="9"/>
                      <a:pt x="124" y="4"/>
                    </a:cubicBezTo>
                    <a:cubicBezTo>
                      <a:pt x="122" y="4"/>
                      <a:pt x="119" y="4"/>
                      <a:pt x="118" y="6"/>
                    </a:cubicBezTo>
                    <a:cubicBezTo>
                      <a:pt x="114" y="2"/>
                      <a:pt x="112" y="11"/>
                      <a:pt x="107" y="6"/>
                    </a:cubicBezTo>
                    <a:cubicBezTo>
                      <a:pt x="103" y="16"/>
                      <a:pt x="96" y="9"/>
                      <a:pt x="89" y="14"/>
                    </a:cubicBezTo>
                    <a:cubicBezTo>
                      <a:pt x="84" y="23"/>
                      <a:pt x="74" y="15"/>
                      <a:pt x="69" y="25"/>
                    </a:cubicBezTo>
                    <a:cubicBezTo>
                      <a:pt x="64" y="22"/>
                      <a:pt x="63" y="35"/>
                      <a:pt x="58" y="31"/>
                    </a:cubicBezTo>
                    <a:cubicBezTo>
                      <a:pt x="58" y="32"/>
                      <a:pt x="58" y="32"/>
                      <a:pt x="58" y="32"/>
                    </a:cubicBezTo>
                    <a:cubicBezTo>
                      <a:pt x="56" y="38"/>
                      <a:pt x="47" y="32"/>
                      <a:pt x="46" y="40"/>
                    </a:cubicBezTo>
                    <a:cubicBezTo>
                      <a:pt x="40" y="40"/>
                      <a:pt x="38" y="39"/>
                      <a:pt x="34" y="43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2" y="49"/>
                      <a:pt x="32" y="53"/>
                      <a:pt x="27" y="53"/>
                    </a:cubicBezTo>
                    <a:cubicBezTo>
                      <a:pt x="24" y="57"/>
                      <a:pt x="20" y="61"/>
                      <a:pt x="22" y="65"/>
                    </a:cubicBezTo>
                    <a:cubicBezTo>
                      <a:pt x="9" y="69"/>
                      <a:pt x="20" y="87"/>
                      <a:pt x="8" y="92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8" y="96"/>
                      <a:pt x="8" y="102"/>
                      <a:pt x="3" y="99"/>
                    </a:cubicBezTo>
                    <a:cubicBezTo>
                      <a:pt x="2" y="101"/>
                      <a:pt x="4" y="102"/>
                      <a:pt x="5" y="103"/>
                    </a:cubicBezTo>
                    <a:cubicBezTo>
                      <a:pt x="2" y="109"/>
                      <a:pt x="6" y="114"/>
                      <a:pt x="8" y="121"/>
                    </a:cubicBezTo>
                    <a:cubicBezTo>
                      <a:pt x="5" y="124"/>
                      <a:pt x="0" y="128"/>
                      <a:pt x="4" y="133"/>
                    </a:cubicBezTo>
                    <a:cubicBezTo>
                      <a:pt x="12" y="137"/>
                      <a:pt x="0" y="147"/>
                      <a:pt x="8" y="149"/>
                    </a:cubicBezTo>
                    <a:cubicBezTo>
                      <a:pt x="5" y="159"/>
                      <a:pt x="14" y="166"/>
                      <a:pt x="16" y="172"/>
                    </a:cubicBezTo>
                    <a:cubicBezTo>
                      <a:pt x="13" y="175"/>
                      <a:pt x="17" y="180"/>
                      <a:pt x="16" y="183"/>
                    </a:cubicBezTo>
                    <a:cubicBezTo>
                      <a:pt x="17" y="182"/>
                      <a:pt x="17" y="182"/>
                      <a:pt x="17" y="182"/>
                    </a:cubicBezTo>
                    <a:cubicBezTo>
                      <a:pt x="19" y="184"/>
                      <a:pt x="19" y="184"/>
                      <a:pt x="19" y="184"/>
                    </a:cubicBezTo>
                    <a:cubicBezTo>
                      <a:pt x="19" y="185"/>
                      <a:pt x="19" y="186"/>
                      <a:pt x="18" y="187"/>
                    </a:cubicBezTo>
                    <a:cubicBezTo>
                      <a:pt x="26" y="191"/>
                      <a:pt x="26" y="191"/>
                      <a:pt x="26" y="191"/>
                    </a:cubicBezTo>
                    <a:cubicBezTo>
                      <a:pt x="21" y="193"/>
                      <a:pt x="21" y="193"/>
                      <a:pt x="21" y="193"/>
                    </a:cubicBezTo>
                    <a:cubicBezTo>
                      <a:pt x="26" y="202"/>
                      <a:pt x="38" y="205"/>
                      <a:pt x="43" y="215"/>
                    </a:cubicBezTo>
                    <a:cubicBezTo>
                      <a:pt x="51" y="215"/>
                      <a:pt x="47" y="225"/>
                      <a:pt x="54" y="227"/>
                    </a:cubicBezTo>
                    <a:cubicBezTo>
                      <a:pt x="64" y="224"/>
                      <a:pt x="62" y="237"/>
                      <a:pt x="71" y="236"/>
                    </a:cubicBezTo>
                    <a:cubicBezTo>
                      <a:pt x="72" y="243"/>
                      <a:pt x="83" y="237"/>
                      <a:pt x="83" y="244"/>
                    </a:cubicBezTo>
                    <a:cubicBezTo>
                      <a:pt x="86" y="244"/>
                      <a:pt x="86" y="244"/>
                      <a:pt x="86" y="244"/>
                    </a:cubicBezTo>
                    <a:cubicBezTo>
                      <a:pt x="92" y="253"/>
                      <a:pt x="104" y="253"/>
                      <a:pt x="107" y="263"/>
                    </a:cubicBezTo>
                    <a:cubicBezTo>
                      <a:pt x="110" y="261"/>
                      <a:pt x="115" y="259"/>
                      <a:pt x="117" y="263"/>
                    </a:cubicBezTo>
                    <a:cubicBezTo>
                      <a:pt x="116" y="265"/>
                      <a:pt x="116" y="265"/>
                      <a:pt x="116" y="265"/>
                    </a:cubicBezTo>
                    <a:cubicBezTo>
                      <a:pt x="120" y="269"/>
                      <a:pt x="120" y="269"/>
                      <a:pt x="120" y="269"/>
                    </a:cubicBezTo>
                    <a:cubicBezTo>
                      <a:pt x="119" y="273"/>
                      <a:pt x="114" y="269"/>
                      <a:pt x="113" y="273"/>
                    </a:cubicBezTo>
                    <a:cubicBezTo>
                      <a:pt x="116" y="275"/>
                      <a:pt x="120" y="278"/>
                      <a:pt x="122" y="275"/>
                    </a:cubicBezTo>
                    <a:cubicBezTo>
                      <a:pt x="124" y="278"/>
                      <a:pt x="127" y="278"/>
                      <a:pt x="130" y="281"/>
                    </a:cubicBezTo>
                    <a:cubicBezTo>
                      <a:pt x="132" y="283"/>
                      <a:pt x="135" y="277"/>
                      <a:pt x="137" y="282"/>
                    </a:cubicBezTo>
                    <a:cubicBezTo>
                      <a:pt x="133" y="285"/>
                      <a:pt x="130" y="285"/>
                      <a:pt x="124" y="287"/>
                    </a:cubicBezTo>
                    <a:cubicBezTo>
                      <a:pt x="126" y="287"/>
                      <a:pt x="130" y="289"/>
                      <a:pt x="130" y="287"/>
                    </a:cubicBezTo>
                    <a:cubicBezTo>
                      <a:pt x="135" y="291"/>
                      <a:pt x="145" y="288"/>
                      <a:pt x="150" y="293"/>
                    </a:cubicBezTo>
                    <a:cubicBezTo>
                      <a:pt x="154" y="294"/>
                      <a:pt x="156" y="293"/>
                      <a:pt x="157" y="290"/>
                    </a:cubicBezTo>
                    <a:cubicBezTo>
                      <a:pt x="168" y="300"/>
                      <a:pt x="174" y="285"/>
                      <a:pt x="185" y="289"/>
                    </a:cubicBezTo>
                    <a:cubicBezTo>
                      <a:pt x="195" y="289"/>
                      <a:pt x="191" y="272"/>
                      <a:pt x="202" y="279"/>
                    </a:cubicBezTo>
                    <a:cubicBezTo>
                      <a:pt x="205" y="274"/>
                      <a:pt x="211" y="281"/>
                      <a:pt x="210" y="273"/>
                    </a:cubicBezTo>
                    <a:cubicBezTo>
                      <a:pt x="212" y="269"/>
                      <a:pt x="216" y="270"/>
                      <a:pt x="219" y="270"/>
                    </a:cubicBezTo>
                    <a:cubicBezTo>
                      <a:pt x="225" y="260"/>
                      <a:pt x="237" y="259"/>
                      <a:pt x="246" y="252"/>
                    </a:cubicBezTo>
                    <a:cubicBezTo>
                      <a:pt x="245" y="245"/>
                      <a:pt x="253" y="244"/>
                      <a:pt x="253" y="237"/>
                    </a:cubicBezTo>
                    <a:cubicBezTo>
                      <a:pt x="260" y="234"/>
                      <a:pt x="260" y="225"/>
                      <a:pt x="268" y="223"/>
                    </a:cubicBezTo>
                    <a:cubicBezTo>
                      <a:pt x="267" y="218"/>
                      <a:pt x="269" y="210"/>
                      <a:pt x="270" y="205"/>
                    </a:cubicBezTo>
                    <a:cubicBezTo>
                      <a:pt x="273" y="203"/>
                      <a:pt x="270" y="197"/>
                      <a:pt x="274" y="196"/>
                    </a:cubicBezTo>
                    <a:cubicBezTo>
                      <a:pt x="274" y="195"/>
                      <a:pt x="274" y="195"/>
                      <a:pt x="274" y="195"/>
                    </a:cubicBezTo>
                    <a:cubicBezTo>
                      <a:pt x="281" y="194"/>
                      <a:pt x="274" y="185"/>
                      <a:pt x="280" y="183"/>
                    </a:cubicBezTo>
                    <a:cubicBezTo>
                      <a:pt x="280" y="179"/>
                      <a:pt x="280" y="171"/>
                      <a:pt x="284" y="169"/>
                    </a:cubicBezTo>
                    <a:cubicBezTo>
                      <a:pt x="284" y="159"/>
                      <a:pt x="284" y="159"/>
                      <a:pt x="284" y="159"/>
                    </a:cubicBezTo>
                    <a:cubicBezTo>
                      <a:pt x="279" y="151"/>
                      <a:pt x="291" y="143"/>
                      <a:pt x="284" y="135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 sz="1400">
                  <a:latin typeface="华文宋体" panose="02010600040101010101" charset="-122"/>
                  <a:ea typeface="华文宋体" panose="02010600040101010101" charset="-122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4142" y="2275"/>
                <a:ext cx="553" cy="48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p>
                <a:pPr algn="ctr"/>
                <a:r>
                  <a:rPr lang="zh-CN" altLang="en-US" sz="3200">
                    <a:solidFill>
                      <a:schemeClr val="bg1"/>
                    </a:solidFill>
                    <a:latin typeface="方正舒体" panose="02010601030101010101" charset="-122"/>
                    <a:ea typeface="方正舒体" panose="02010601030101010101" charset="-122"/>
                    <a:cs typeface="★日文毛笔行书" panose="03000509000000000000" charset="-128"/>
                  </a:rPr>
                  <a:t>一</a:t>
                </a:r>
                <a:endParaRPr lang="zh-CN" altLang="en-US" sz="3200" dirty="0">
                  <a:solidFill>
                    <a:schemeClr val="bg1"/>
                  </a:solidFill>
                  <a:latin typeface="方正舒体" panose="02010601030101010101" charset="-122"/>
                  <a:ea typeface="方正舒体" panose="02010601030101010101" charset="-122"/>
                  <a:cs typeface="★日文毛笔行书" panose="03000509000000000000" charset="-128"/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7710805" y="1219835"/>
            <a:ext cx="1151890" cy="4418965"/>
            <a:chOff x="14687" y="1785"/>
            <a:chExt cx="1814" cy="6959"/>
          </a:xfrm>
        </p:grpSpPr>
        <p:sp>
          <p:nvSpPr>
            <p:cNvPr id="39" name="文本框 38"/>
            <p:cNvSpPr txBox="1"/>
            <p:nvPr/>
          </p:nvSpPr>
          <p:spPr>
            <a:xfrm>
              <a:off x="14687" y="3512"/>
              <a:ext cx="1814" cy="523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pPr algn="l">
                <a:lnSpc>
                  <a:spcPct val="150000"/>
                </a:lnSpc>
                <a:defRPr/>
              </a:pPr>
              <a:r>
                <a:rPr lang="zh-CN" altLang="en-US" sz="1400" spc="225" dirty="0">
                  <a:latin typeface="华文宋体" panose="02010600040101010101" charset="-122"/>
                  <a:ea typeface="华文宋体" panose="02010600040101010101" charset="-122"/>
                  <a:sym typeface="+mn-ea"/>
                </a:rPr>
                <a:t>在此输入文本信息，在此输入文本信息。在此输入文本信息，在此输入文本信息。</a:t>
              </a:r>
              <a:endParaRPr lang="zh-CN" altLang="en-US" sz="1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15002" y="1785"/>
              <a:ext cx="1184" cy="1212"/>
              <a:chOff x="4142" y="2204"/>
              <a:chExt cx="616" cy="630"/>
            </a:xfrm>
          </p:grpSpPr>
          <p:sp>
            <p:nvSpPr>
              <p:cNvPr id="41" name="Freeform 5"/>
              <p:cNvSpPr/>
              <p:nvPr/>
            </p:nvSpPr>
            <p:spPr bwMode="auto">
              <a:xfrm>
                <a:off x="4146" y="2204"/>
                <a:ext cx="612" cy="630"/>
              </a:xfrm>
              <a:custGeom>
                <a:avLst/>
                <a:gdLst>
                  <a:gd name="T0" fmla="*/ 279 w 291"/>
                  <a:gd name="T1" fmla="*/ 117 h 300"/>
                  <a:gd name="T2" fmla="*/ 274 w 291"/>
                  <a:gd name="T3" fmla="*/ 101 h 300"/>
                  <a:gd name="T4" fmla="*/ 269 w 291"/>
                  <a:gd name="T5" fmla="*/ 84 h 300"/>
                  <a:gd name="T6" fmla="*/ 254 w 291"/>
                  <a:gd name="T7" fmla="*/ 63 h 300"/>
                  <a:gd name="T8" fmla="*/ 227 w 291"/>
                  <a:gd name="T9" fmla="*/ 37 h 300"/>
                  <a:gd name="T10" fmla="*/ 229 w 291"/>
                  <a:gd name="T11" fmla="*/ 34 h 300"/>
                  <a:gd name="T12" fmla="*/ 218 w 291"/>
                  <a:gd name="T13" fmla="*/ 23 h 300"/>
                  <a:gd name="T14" fmla="*/ 191 w 291"/>
                  <a:gd name="T15" fmla="*/ 20 h 300"/>
                  <a:gd name="T16" fmla="*/ 174 w 291"/>
                  <a:gd name="T17" fmla="*/ 9 h 300"/>
                  <a:gd name="T18" fmla="*/ 157 w 291"/>
                  <a:gd name="T19" fmla="*/ 4 h 300"/>
                  <a:gd name="T20" fmla="*/ 135 w 291"/>
                  <a:gd name="T21" fmla="*/ 6 h 300"/>
                  <a:gd name="T22" fmla="*/ 118 w 291"/>
                  <a:gd name="T23" fmla="*/ 6 h 300"/>
                  <a:gd name="T24" fmla="*/ 89 w 291"/>
                  <a:gd name="T25" fmla="*/ 14 h 300"/>
                  <a:gd name="T26" fmla="*/ 58 w 291"/>
                  <a:gd name="T27" fmla="*/ 31 h 300"/>
                  <a:gd name="T28" fmla="*/ 46 w 291"/>
                  <a:gd name="T29" fmla="*/ 40 h 300"/>
                  <a:gd name="T30" fmla="*/ 35 w 291"/>
                  <a:gd name="T31" fmla="*/ 45 h 300"/>
                  <a:gd name="T32" fmla="*/ 22 w 291"/>
                  <a:gd name="T33" fmla="*/ 65 h 300"/>
                  <a:gd name="T34" fmla="*/ 10 w 291"/>
                  <a:gd name="T35" fmla="*/ 93 h 300"/>
                  <a:gd name="T36" fmla="*/ 5 w 291"/>
                  <a:gd name="T37" fmla="*/ 103 h 300"/>
                  <a:gd name="T38" fmla="*/ 4 w 291"/>
                  <a:gd name="T39" fmla="*/ 133 h 300"/>
                  <a:gd name="T40" fmla="*/ 16 w 291"/>
                  <a:gd name="T41" fmla="*/ 172 h 300"/>
                  <a:gd name="T42" fmla="*/ 17 w 291"/>
                  <a:gd name="T43" fmla="*/ 182 h 300"/>
                  <a:gd name="T44" fmla="*/ 18 w 291"/>
                  <a:gd name="T45" fmla="*/ 187 h 300"/>
                  <a:gd name="T46" fmla="*/ 21 w 291"/>
                  <a:gd name="T47" fmla="*/ 193 h 300"/>
                  <a:gd name="T48" fmla="*/ 54 w 291"/>
                  <a:gd name="T49" fmla="*/ 227 h 300"/>
                  <a:gd name="T50" fmla="*/ 83 w 291"/>
                  <a:gd name="T51" fmla="*/ 244 h 300"/>
                  <a:gd name="T52" fmla="*/ 107 w 291"/>
                  <a:gd name="T53" fmla="*/ 263 h 300"/>
                  <a:gd name="T54" fmla="*/ 116 w 291"/>
                  <a:gd name="T55" fmla="*/ 265 h 300"/>
                  <a:gd name="T56" fmla="*/ 113 w 291"/>
                  <a:gd name="T57" fmla="*/ 273 h 300"/>
                  <a:gd name="T58" fmla="*/ 130 w 291"/>
                  <a:gd name="T59" fmla="*/ 281 h 300"/>
                  <a:gd name="T60" fmla="*/ 124 w 291"/>
                  <a:gd name="T61" fmla="*/ 287 h 300"/>
                  <a:gd name="T62" fmla="*/ 150 w 291"/>
                  <a:gd name="T63" fmla="*/ 293 h 300"/>
                  <a:gd name="T64" fmla="*/ 185 w 291"/>
                  <a:gd name="T65" fmla="*/ 289 h 300"/>
                  <a:gd name="T66" fmla="*/ 210 w 291"/>
                  <a:gd name="T67" fmla="*/ 273 h 300"/>
                  <a:gd name="T68" fmla="*/ 246 w 291"/>
                  <a:gd name="T69" fmla="*/ 252 h 300"/>
                  <a:gd name="T70" fmla="*/ 268 w 291"/>
                  <a:gd name="T71" fmla="*/ 223 h 300"/>
                  <a:gd name="T72" fmla="*/ 274 w 291"/>
                  <a:gd name="T73" fmla="*/ 196 h 300"/>
                  <a:gd name="T74" fmla="*/ 280 w 291"/>
                  <a:gd name="T75" fmla="*/ 183 h 300"/>
                  <a:gd name="T76" fmla="*/ 284 w 291"/>
                  <a:gd name="T77" fmla="*/ 159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91" h="300">
                    <a:moveTo>
                      <a:pt x="284" y="135"/>
                    </a:moveTo>
                    <a:cubicBezTo>
                      <a:pt x="285" y="127"/>
                      <a:pt x="282" y="123"/>
                      <a:pt x="279" y="117"/>
                    </a:cubicBezTo>
                    <a:cubicBezTo>
                      <a:pt x="285" y="110"/>
                      <a:pt x="273" y="107"/>
                      <a:pt x="274" y="100"/>
                    </a:cubicBezTo>
                    <a:cubicBezTo>
                      <a:pt x="274" y="101"/>
                      <a:pt x="274" y="101"/>
                      <a:pt x="274" y="101"/>
                    </a:cubicBezTo>
                    <a:cubicBezTo>
                      <a:pt x="272" y="99"/>
                      <a:pt x="272" y="99"/>
                      <a:pt x="272" y="99"/>
                    </a:cubicBezTo>
                    <a:cubicBezTo>
                      <a:pt x="278" y="93"/>
                      <a:pt x="269" y="89"/>
                      <a:pt x="269" y="84"/>
                    </a:cubicBezTo>
                    <a:cubicBezTo>
                      <a:pt x="266" y="81"/>
                      <a:pt x="268" y="71"/>
                      <a:pt x="260" y="73"/>
                    </a:cubicBezTo>
                    <a:cubicBezTo>
                      <a:pt x="260" y="68"/>
                      <a:pt x="258" y="66"/>
                      <a:pt x="254" y="63"/>
                    </a:cubicBezTo>
                    <a:cubicBezTo>
                      <a:pt x="246" y="57"/>
                      <a:pt x="241" y="41"/>
                      <a:pt x="229" y="40"/>
                    </a:cubicBezTo>
                    <a:cubicBezTo>
                      <a:pt x="228" y="39"/>
                      <a:pt x="227" y="38"/>
                      <a:pt x="227" y="37"/>
                    </a:cubicBezTo>
                    <a:cubicBezTo>
                      <a:pt x="228" y="37"/>
                      <a:pt x="228" y="36"/>
                      <a:pt x="229" y="36"/>
                    </a:cubicBezTo>
                    <a:cubicBezTo>
                      <a:pt x="229" y="34"/>
                      <a:pt x="229" y="34"/>
                      <a:pt x="229" y="34"/>
                    </a:cubicBezTo>
                    <a:cubicBezTo>
                      <a:pt x="226" y="33"/>
                      <a:pt x="224" y="32"/>
                      <a:pt x="221" y="31"/>
                    </a:cubicBezTo>
                    <a:cubicBezTo>
                      <a:pt x="223" y="29"/>
                      <a:pt x="221" y="24"/>
                      <a:pt x="218" y="23"/>
                    </a:cubicBezTo>
                    <a:cubicBezTo>
                      <a:pt x="213" y="22"/>
                      <a:pt x="212" y="22"/>
                      <a:pt x="206" y="21"/>
                    </a:cubicBezTo>
                    <a:cubicBezTo>
                      <a:pt x="202" y="17"/>
                      <a:pt x="196" y="19"/>
                      <a:pt x="191" y="20"/>
                    </a:cubicBezTo>
                    <a:cubicBezTo>
                      <a:pt x="189" y="14"/>
                      <a:pt x="182" y="16"/>
                      <a:pt x="178" y="14"/>
                    </a:cubicBezTo>
                    <a:cubicBezTo>
                      <a:pt x="176" y="12"/>
                      <a:pt x="174" y="11"/>
                      <a:pt x="174" y="9"/>
                    </a:cubicBezTo>
                    <a:cubicBezTo>
                      <a:pt x="168" y="9"/>
                      <a:pt x="164" y="6"/>
                      <a:pt x="157" y="7"/>
                    </a:cubicBezTo>
                    <a:cubicBezTo>
                      <a:pt x="157" y="4"/>
                      <a:pt x="157" y="4"/>
                      <a:pt x="157" y="4"/>
                    </a:cubicBezTo>
                    <a:cubicBezTo>
                      <a:pt x="153" y="0"/>
                      <a:pt x="148" y="6"/>
                      <a:pt x="144" y="1"/>
                    </a:cubicBezTo>
                    <a:cubicBezTo>
                      <a:pt x="140" y="2"/>
                      <a:pt x="139" y="5"/>
                      <a:pt x="135" y="6"/>
                    </a:cubicBezTo>
                    <a:cubicBezTo>
                      <a:pt x="132" y="7"/>
                      <a:pt x="126" y="9"/>
                      <a:pt x="124" y="4"/>
                    </a:cubicBezTo>
                    <a:cubicBezTo>
                      <a:pt x="122" y="4"/>
                      <a:pt x="119" y="4"/>
                      <a:pt x="118" y="6"/>
                    </a:cubicBezTo>
                    <a:cubicBezTo>
                      <a:pt x="114" y="2"/>
                      <a:pt x="112" y="11"/>
                      <a:pt x="107" y="6"/>
                    </a:cubicBezTo>
                    <a:cubicBezTo>
                      <a:pt x="103" y="16"/>
                      <a:pt x="96" y="9"/>
                      <a:pt x="89" y="14"/>
                    </a:cubicBezTo>
                    <a:cubicBezTo>
                      <a:pt x="84" y="23"/>
                      <a:pt x="74" y="15"/>
                      <a:pt x="69" y="25"/>
                    </a:cubicBezTo>
                    <a:cubicBezTo>
                      <a:pt x="64" y="22"/>
                      <a:pt x="63" y="35"/>
                      <a:pt x="58" y="31"/>
                    </a:cubicBezTo>
                    <a:cubicBezTo>
                      <a:pt x="58" y="32"/>
                      <a:pt x="58" y="32"/>
                      <a:pt x="58" y="32"/>
                    </a:cubicBezTo>
                    <a:cubicBezTo>
                      <a:pt x="56" y="38"/>
                      <a:pt x="47" y="32"/>
                      <a:pt x="46" y="40"/>
                    </a:cubicBezTo>
                    <a:cubicBezTo>
                      <a:pt x="40" y="40"/>
                      <a:pt x="38" y="39"/>
                      <a:pt x="34" y="43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2" y="49"/>
                      <a:pt x="32" y="53"/>
                      <a:pt x="27" y="53"/>
                    </a:cubicBezTo>
                    <a:cubicBezTo>
                      <a:pt x="24" y="57"/>
                      <a:pt x="20" y="61"/>
                      <a:pt x="22" y="65"/>
                    </a:cubicBezTo>
                    <a:cubicBezTo>
                      <a:pt x="9" y="69"/>
                      <a:pt x="20" y="87"/>
                      <a:pt x="8" y="92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8" y="96"/>
                      <a:pt x="8" y="102"/>
                      <a:pt x="3" y="99"/>
                    </a:cubicBezTo>
                    <a:cubicBezTo>
                      <a:pt x="2" y="101"/>
                      <a:pt x="4" y="102"/>
                      <a:pt x="5" y="103"/>
                    </a:cubicBezTo>
                    <a:cubicBezTo>
                      <a:pt x="2" y="109"/>
                      <a:pt x="6" y="114"/>
                      <a:pt x="8" y="121"/>
                    </a:cubicBezTo>
                    <a:cubicBezTo>
                      <a:pt x="5" y="124"/>
                      <a:pt x="0" y="128"/>
                      <a:pt x="4" y="133"/>
                    </a:cubicBezTo>
                    <a:cubicBezTo>
                      <a:pt x="12" y="137"/>
                      <a:pt x="0" y="147"/>
                      <a:pt x="8" y="149"/>
                    </a:cubicBezTo>
                    <a:cubicBezTo>
                      <a:pt x="5" y="159"/>
                      <a:pt x="14" y="166"/>
                      <a:pt x="16" y="172"/>
                    </a:cubicBezTo>
                    <a:cubicBezTo>
                      <a:pt x="13" y="175"/>
                      <a:pt x="17" y="180"/>
                      <a:pt x="16" y="183"/>
                    </a:cubicBezTo>
                    <a:cubicBezTo>
                      <a:pt x="17" y="182"/>
                      <a:pt x="17" y="182"/>
                      <a:pt x="17" y="182"/>
                    </a:cubicBezTo>
                    <a:cubicBezTo>
                      <a:pt x="19" y="184"/>
                      <a:pt x="19" y="184"/>
                      <a:pt x="19" y="184"/>
                    </a:cubicBezTo>
                    <a:cubicBezTo>
                      <a:pt x="19" y="185"/>
                      <a:pt x="19" y="186"/>
                      <a:pt x="18" y="187"/>
                    </a:cubicBezTo>
                    <a:cubicBezTo>
                      <a:pt x="26" y="191"/>
                      <a:pt x="26" y="191"/>
                      <a:pt x="26" y="191"/>
                    </a:cubicBezTo>
                    <a:cubicBezTo>
                      <a:pt x="21" y="193"/>
                      <a:pt x="21" y="193"/>
                      <a:pt x="21" y="193"/>
                    </a:cubicBezTo>
                    <a:cubicBezTo>
                      <a:pt x="26" y="202"/>
                      <a:pt x="38" y="205"/>
                      <a:pt x="43" y="215"/>
                    </a:cubicBezTo>
                    <a:cubicBezTo>
                      <a:pt x="51" y="215"/>
                      <a:pt x="47" y="225"/>
                      <a:pt x="54" y="227"/>
                    </a:cubicBezTo>
                    <a:cubicBezTo>
                      <a:pt x="64" y="224"/>
                      <a:pt x="62" y="237"/>
                      <a:pt x="71" y="236"/>
                    </a:cubicBezTo>
                    <a:cubicBezTo>
                      <a:pt x="72" y="243"/>
                      <a:pt x="83" y="237"/>
                      <a:pt x="83" y="244"/>
                    </a:cubicBezTo>
                    <a:cubicBezTo>
                      <a:pt x="86" y="244"/>
                      <a:pt x="86" y="244"/>
                      <a:pt x="86" y="244"/>
                    </a:cubicBezTo>
                    <a:cubicBezTo>
                      <a:pt x="92" y="253"/>
                      <a:pt x="104" y="253"/>
                      <a:pt x="107" y="263"/>
                    </a:cubicBezTo>
                    <a:cubicBezTo>
                      <a:pt x="110" y="261"/>
                      <a:pt x="115" y="259"/>
                      <a:pt x="117" y="263"/>
                    </a:cubicBezTo>
                    <a:cubicBezTo>
                      <a:pt x="116" y="265"/>
                      <a:pt x="116" y="265"/>
                      <a:pt x="116" y="265"/>
                    </a:cubicBezTo>
                    <a:cubicBezTo>
                      <a:pt x="120" y="269"/>
                      <a:pt x="120" y="269"/>
                      <a:pt x="120" y="269"/>
                    </a:cubicBezTo>
                    <a:cubicBezTo>
                      <a:pt x="119" y="273"/>
                      <a:pt x="114" y="269"/>
                      <a:pt x="113" y="273"/>
                    </a:cubicBezTo>
                    <a:cubicBezTo>
                      <a:pt x="116" y="275"/>
                      <a:pt x="120" y="278"/>
                      <a:pt x="122" y="275"/>
                    </a:cubicBezTo>
                    <a:cubicBezTo>
                      <a:pt x="124" y="278"/>
                      <a:pt x="127" y="278"/>
                      <a:pt x="130" y="281"/>
                    </a:cubicBezTo>
                    <a:cubicBezTo>
                      <a:pt x="132" y="283"/>
                      <a:pt x="135" y="277"/>
                      <a:pt x="137" y="282"/>
                    </a:cubicBezTo>
                    <a:cubicBezTo>
                      <a:pt x="133" y="285"/>
                      <a:pt x="130" y="285"/>
                      <a:pt x="124" y="287"/>
                    </a:cubicBezTo>
                    <a:cubicBezTo>
                      <a:pt x="126" y="287"/>
                      <a:pt x="130" y="289"/>
                      <a:pt x="130" y="287"/>
                    </a:cubicBezTo>
                    <a:cubicBezTo>
                      <a:pt x="135" y="291"/>
                      <a:pt x="145" y="288"/>
                      <a:pt x="150" y="293"/>
                    </a:cubicBezTo>
                    <a:cubicBezTo>
                      <a:pt x="154" y="294"/>
                      <a:pt x="156" y="293"/>
                      <a:pt x="157" y="290"/>
                    </a:cubicBezTo>
                    <a:cubicBezTo>
                      <a:pt x="168" y="300"/>
                      <a:pt x="174" y="285"/>
                      <a:pt x="185" y="289"/>
                    </a:cubicBezTo>
                    <a:cubicBezTo>
                      <a:pt x="195" y="289"/>
                      <a:pt x="191" y="272"/>
                      <a:pt x="202" y="279"/>
                    </a:cubicBezTo>
                    <a:cubicBezTo>
                      <a:pt x="205" y="274"/>
                      <a:pt x="211" y="281"/>
                      <a:pt x="210" y="273"/>
                    </a:cubicBezTo>
                    <a:cubicBezTo>
                      <a:pt x="212" y="269"/>
                      <a:pt x="216" y="270"/>
                      <a:pt x="219" y="270"/>
                    </a:cubicBezTo>
                    <a:cubicBezTo>
                      <a:pt x="225" y="260"/>
                      <a:pt x="237" y="259"/>
                      <a:pt x="246" y="252"/>
                    </a:cubicBezTo>
                    <a:cubicBezTo>
                      <a:pt x="245" y="245"/>
                      <a:pt x="253" y="244"/>
                      <a:pt x="253" y="237"/>
                    </a:cubicBezTo>
                    <a:cubicBezTo>
                      <a:pt x="260" y="234"/>
                      <a:pt x="260" y="225"/>
                      <a:pt x="268" y="223"/>
                    </a:cubicBezTo>
                    <a:cubicBezTo>
                      <a:pt x="267" y="218"/>
                      <a:pt x="269" y="210"/>
                      <a:pt x="270" y="205"/>
                    </a:cubicBezTo>
                    <a:cubicBezTo>
                      <a:pt x="273" y="203"/>
                      <a:pt x="270" y="197"/>
                      <a:pt x="274" y="196"/>
                    </a:cubicBezTo>
                    <a:cubicBezTo>
                      <a:pt x="274" y="195"/>
                      <a:pt x="274" y="195"/>
                      <a:pt x="274" y="195"/>
                    </a:cubicBezTo>
                    <a:cubicBezTo>
                      <a:pt x="281" y="194"/>
                      <a:pt x="274" y="185"/>
                      <a:pt x="280" y="183"/>
                    </a:cubicBezTo>
                    <a:cubicBezTo>
                      <a:pt x="280" y="179"/>
                      <a:pt x="280" y="171"/>
                      <a:pt x="284" y="169"/>
                    </a:cubicBezTo>
                    <a:cubicBezTo>
                      <a:pt x="284" y="159"/>
                      <a:pt x="284" y="159"/>
                      <a:pt x="284" y="159"/>
                    </a:cubicBezTo>
                    <a:cubicBezTo>
                      <a:pt x="279" y="151"/>
                      <a:pt x="291" y="143"/>
                      <a:pt x="284" y="135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 sz="1400">
                  <a:latin typeface="华文宋体" panose="02010600040101010101" charset="-122"/>
                  <a:ea typeface="华文宋体" panose="02010600040101010101" charset="-122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4142" y="2275"/>
                <a:ext cx="553" cy="48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p>
                <a:pPr algn="ctr"/>
                <a:r>
                  <a:rPr lang="zh-CN" altLang="en-US" sz="3200">
                    <a:solidFill>
                      <a:schemeClr val="bg1"/>
                    </a:solidFill>
                    <a:latin typeface="方正舒体" panose="02010601030101010101" charset="-122"/>
                    <a:ea typeface="方正舒体" panose="02010601030101010101" charset="-122"/>
                    <a:cs typeface="★日文毛笔行书" panose="03000509000000000000" charset="-128"/>
                  </a:rPr>
                  <a:t>二</a:t>
                </a:r>
                <a:endParaRPr lang="zh-CN" altLang="en-US" sz="3200" dirty="0">
                  <a:solidFill>
                    <a:schemeClr val="bg1"/>
                  </a:solidFill>
                  <a:latin typeface="方正舒体" panose="02010601030101010101" charset="-122"/>
                  <a:ea typeface="方正舒体" panose="02010601030101010101" charset="-122"/>
                  <a:cs typeface="★日文毛笔行书" panose="03000509000000000000" charset="-128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5828665" y="1219835"/>
            <a:ext cx="1151890" cy="4418965"/>
            <a:chOff x="14687" y="1785"/>
            <a:chExt cx="1814" cy="6959"/>
          </a:xfrm>
        </p:grpSpPr>
        <p:sp>
          <p:nvSpPr>
            <p:cNvPr id="44" name="文本框 43"/>
            <p:cNvSpPr txBox="1"/>
            <p:nvPr/>
          </p:nvSpPr>
          <p:spPr>
            <a:xfrm>
              <a:off x="14687" y="3512"/>
              <a:ext cx="1814" cy="523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pPr algn="l">
                <a:lnSpc>
                  <a:spcPct val="150000"/>
                </a:lnSpc>
                <a:defRPr/>
              </a:pPr>
              <a:r>
                <a:rPr lang="zh-CN" altLang="en-US" sz="1400" spc="225" dirty="0">
                  <a:latin typeface="华文宋体" panose="02010600040101010101" charset="-122"/>
                  <a:ea typeface="华文宋体" panose="02010600040101010101" charset="-122"/>
                  <a:sym typeface="+mn-ea"/>
                </a:rPr>
                <a:t>在此输入文本信息，在此输入文本信息。在此输入文本信息，在此输入文本信息。</a:t>
              </a:r>
              <a:endParaRPr lang="zh-CN" altLang="en-US" sz="1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15002" y="1785"/>
              <a:ext cx="1184" cy="1212"/>
              <a:chOff x="4142" y="2204"/>
              <a:chExt cx="616" cy="630"/>
            </a:xfrm>
          </p:grpSpPr>
          <p:sp>
            <p:nvSpPr>
              <p:cNvPr id="46" name="Freeform 5"/>
              <p:cNvSpPr/>
              <p:nvPr/>
            </p:nvSpPr>
            <p:spPr bwMode="auto">
              <a:xfrm>
                <a:off x="4146" y="2204"/>
                <a:ext cx="612" cy="630"/>
              </a:xfrm>
              <a:custGeom>
                <a:avLst/>
                <a:gdLst>
                  <a:gd name="T0" fmla="*/ 279 w 291"/>
                  <a:gd name="T1" fmla="*/ 117 h 300"/>
                  <a:gd name="T2" fmla="*/ 274 w 291"/>
                  <a:gd name="T3" fmla="*/ 101 h 300"/>
                  <a:gd name="T4" fmla="*/ 269 w 291"/>
                  <a:gd name="T5" fmla="*/ 84 h 300"/>
                  <a:gd name="T6" fmla="*/ 254 w 291"/>
                  <a:gd name="T7" fmla="*/ 63 h 300"/>
                  <a:gd name="T8" fmla="*/ 227 w 291"/>
                  <a:gd name="T9" fmla="*/ 37 h 300"/>
                  <a:gd name="T10" fmla="*/ 229 w 291"/>
                  <a:gd name="T11" fmla="*/ 34 h 300"/>
                  <a:gd name="T12" fmla="*/ 218 w 291"/>
                  <a:gd name="T13" fmla="*/ 23 h 300"/>
                  <a:gd name="T14" fmla="*/ 191 w 291"/>
                  <a:gd name="T15" fmla="*/ 20 h 300"/>
                  <a:gd name="T16" fmla="*/ 174 w 291"/>
                  <a:gd name="T17" fmla="*/ 9 h 300"/>
                  <a:gd name="T18" fmla="*/ 157 w 291"/>
                  <a:gd name="T19" fmla="*/ 4 h 300"/>
                  <a:gd name="T20" fmla="*/ 135 w 291"/>
                  <a:gd name="T21" fmla="*/ 6 h 300"/>
                  <a:gd name="T22" fmla="*/ 118 w 291"/>
                  <a:gd name="T23" fmla="*/ 6 h 300"/>
                  <a:gd name="T24" fmla="*/ 89 w 291"/>
                  <a:gd name="T25" fmla="*/ 14 h 300"/>
                  <a:gd name="T26" fmla="*/ 58 w 291"/>
                  <a:gd name="T27" fmla="*/ 31 h 300"/>
                  <a:gd name="T28" fmla="*/ 46 w 291"/>
                  <a:gd name="T29" fmla="*/ 40 h 300"/>
                  <a:gd name="T30" fmla="*/ 35 w 291"/>
                  <a:gd name="T31" fmla="*/ 45 h 300"/>
                  <a:gd name="T32" fmla="*/ 22 w 291"/>
                  <a:gd name="T33" fmla="*/ 65 h 300"/>
                  <a:gd name="T34" fmla="*/ 10 w 291"/>
                  <a:gd name="T35" fmla="*/ 93 h 300"/>
                  <a:gd name="T36" fmla="*/ 5 w 291"/>
                  <a:gd name="T37" fmla="*/ 103 h 300"/>
                  <a:gd name="T38" fmla="*/ 4 w 291"/>
                  <a:gd name="T39" fmla="*/ 133 h 300"/>
                  <a:gd name="T40" fmla="*/ 16 w 291"/>
                  <a:gd name="T41" fmla="*/ 172 h 300"/>
                  <a:gd name="T42" fmla="*/ 17 w 291"/>
                  <a:gd name="T43" fmla="*/ 182 h 300"/>
                  <a:gd name="T44" fmla="*/ 18 w 291"/>
                  <a:gd name="T45" fmla="*/ 187 h 300"/>
                  <a:gd name="T46" fmla="*/ 21 w 291"/>
                  <a:gd name="T47" fmla="*/ 193 h 300"/>
                  <a:gd name="T48" fmla="*/ 54 w 291"/>
                  <a:gd name="T49" fmla="*/ 227 h 300"/>
                  <a:gd name="T50" fmla="*/ 83 w 291"/>
                  <a:gd name="T51" fmla="*/ 244 h 300"/>
                  <a:gd name="T52" fmla="*/ 107 w 291"/>
                  <a:gd name="T53" fmla="*/ 263 h 300"/>
                  <a:gd name="T54" fmla="*/ 116 w 291"/>
                  <a:gd name="T55" fmla="*/ 265 h 300"/>
                  <a:gd name="T56" fmla="*/ 113 w 291"/>
                  <a:gd name="T57" fmla="*/ 273 h 300"/>
                  <a:gd name="T58" fmla="*/ 130 w 291"/>
                  <a:gd name="T59" fmla="*/ 281 h 300"/>
                  <a:gd name="T60" fmla="*/ 124 w 291"/>
                  <a:gd name="T61" fmla="*/ 287 h 300"/>
                  <a:gd name="T62" fmla="*/ 150 w 291"/>
                  <a:gd name="T63" fmla="*/ 293 h 300"/>
                  <a:gd name="T64" fmla="*/ 185 w 291"/>
                  <a:gd name="T65" fmla="*/ 289 h 300"/>
                  <a:gd name="T66" fmla="*/ 210 w 291"/>
                  <a:gd name="T67" fmla="*/ 273 h 300"/>
                  <a:gd name="T68" fmla="*/ 246 w 291"/>
                  <a:gd name="T69" fmla="*/ 252 h 300"/>
                  <a:gd name="T70" fmla="*/ 268 w 291"/>
                  <a:gd name="T71" fmla="*/ 223 h 300"/>
                  <a:gd name="T72" fmla="*/ 274 w 291"/>
                  <a:gd name="T73" fmla="*/ 196 h 300"/>
                  <a:gd name="T74" fmla="*/ 280 w 291"/>
                  <a:gd name="T75" fmla="*/ 183 h 300"/>
                  <a:gd name="T76" fmla="*/ 284 w 291"/>
                  <a:gd name="T77" fmla="*/ 159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91" h="300">
                    <a:moveTo>
                      <a:pt x="284" y="135"/>
                    </a:moveTo>
                    <a:cubicBezTo>
                      <a:pt x="285" y="127"/>
                      <a:pt x="282" y="123"/>
                      <a:pt x="279" y="117"/>
                    </a:cubicBezTo>
                    <a:cubicBezTo>
                      <a:pt x="285" y="110"/>
                      <a:pt x="273" y="107"/>
                      <a:pt x="274" y="100"/>
                    </a:cubicBezTo>
                    <a:cubicBezTo>
                      <a:pt x="274" y="101"/>
                      <a:pt x="274" y="101"/>
                      <a:pt x="274" y="101"/>
                    </a:cubicBezTo>
                    <a:cubicBezTo>
                      <a:pt x="272" y="99"/>
                      <a:pt x="272" y="99"/>
                      <a:pt x="272" y="99"/>
                    </a:cubicBezTo>
                    <a:cubicBezTo>
                      <a:pt x="278" y="93"/>
                      <a:pt x="269" y="89"/>
                      <a:pt x="269" y="84"/>
                    </a:cubicBezTo>
                    <a:cubicBezTo>
                      <a:pt x="266" y="81"/>
                      <a:pt x="268" y="71"/>
                      <a:pt x="260" y="73"/>
                    </a:cubicBezTo>
                    <a:cubicBezTo>
                      <a:pt x="260" y="68"/>
                      <a:pt x="258" y="66"/>
                      <a:pt x="254" y="63"/>
                    </a:cubicBezTo>
                    <a:cubicBezTo>
                      <a:pt x="246" y="57"/>
                      <a:pt x="241" y="41"/>
                      <a:pt x="229" y="40"/>
                    </a:cubicBezTo>
                    <a:cubicBezTo>
                      <a:pt x="228" y="39"/>
                      <a:pt x="227" y="38"/>
                      <a:pt x="227" y="37"/>
                    </a:cubicBezTo>
                    <a:cubicBezTo>
                      <a:pt x="228" y="37"/>
                      <a:pt x="228" y="36"/>
                      <a:pt x="229" y="36"/>
                    </a:cubicBezTo>
                    <a:cubicBezTo>
                      <a:pt x="229" y="34"/>
                      <a:pt x="229" y="34"/>
                      <a:pt x="229" y="34"/>
                    </a:cubicBezTo>
                    <a:cubicBezTo>
                      <a:pt x="226" y="33"/>
                      <a:pt x="224" y="32"/>
                      <a:pt x="221" y="31"/>
                    </a:cubicBezTo>
                    <a:cubicBezTo>
                      <a:pt x="223" y="29"/>
                      <a:pt x="221" y="24"/>
                      <a:pt x="218" y="23"/>
                    </a:cubicBezTo>
                    <a:cubicBezTo>
                      <a:pt x="213" y="22"/>
                      <a:pt x="212" y="22"/>
                      <a:pt x="206" y="21"/>
                    </a:cubicBezTo>
                    <a:cubicBezTo>
                      <a:pt x="202" y="17"/>
                      <a:pt x="196" y="19"/>
                      <a:pt x="191" y="20"/>
                    </a:cubicBezTo>
                    <a:cubicBezTo>
                      <a:pt x="189" y="14"/>
                      <a:pt x="182" y="16"/>
                      <a:pt x="178" y="14"/>
                    </a:cubicBezTo>
                    <a:cubicBezTo>
                      <a:pt x="176" y="12"/>
                      <a:pt x="174" y="11"/>
                      <a:pt x="174" y="9"/>
                    </a:cubicBezTo>
                    <a:cubicBezTo>
                      <a:pt x="168" y="9"/>
                      <a:pt x="164" y="6"/>
                      <a:pt x="157" y="7"/>
                    </a:cubicBezTo>
                    <a:cubicBezTo>
                      <a:pt x="157" y="4"/>
                      <a:pt x="157" y="4"/>
                      <a:pt x="157" y="4"/>
                    </a:cubicBezTo>
                    <a:cubicBezTo>
                      <a:pt x="153" y="0"/>
                      <a:pt x="148" y="6"/>
                      <a:pt x="144" y="1"/>
                    </a:cubicBezTo>
                    <a:cubicBezTo>
                      <a:pt x="140" y="2"/>
                      <a:pt x="139" y="5"/>
                      <a:pt x="135" y="6"/>
                    </a:cubicBezTo>
                    <a:cubicBezTo>
                      <a:pt x="132" y="7"/>
                      <a:pt x="126" y="9"/>
                      <a:pt x="124" y="4"/>
                    </a:cubicBezTo>
                    <a:cubicBezTo>
                      <a:pt x="122" y="4"/>
                      <a:pt x="119" y="4"/>
                      <a:pt x="118" y="6"/>
                    </a:cubicBezTo>
                    <a:cubicBezTo>
                      <a:pt x="114" y="2"/>
                      <a:pt x="112" y="11"/>
                      <a:pt x="107" y="6"/>
                    </a:cubicBezTo>
                    <a:cubicBezTo>
                      <a:pt x="103" y="16"/>
                      <a:pt x="96" y="9"/>
                      <a:pt x="89" y="14"/>
                    </a:cubicBezTo>
                    <a:cubicBezTo>
                      <a:pt x="84" y="23"/>
                      <a:pt x="74" y="15"/>
                      <a:pt x="69" y="25"/>
                    </a:cubicBezTo>
                    <a:cubicBezTo>
                      <a:pt x="64" y="22"/>
                      <a:pt x="63" y="35"/>
                      <a:pt x="58" y="31"/>
                    </a:cubicBezTo>
                    <a:cubicBezTo>
                      <a:pt x="58" y="32"/>
                      <a:pt x="58" y="32"/>
                      <a:pt x="58" y="32"/>
                    </a:cubicBezTo>
                    <a:cubicBezTo>
                      <a:pt x="56" y="38"/>
                      <a:pt x="47" y="32"/>
                      <a:pt x="46" y="40"/>
                    </a:cubicBezTo>
                    <a:cubicBezTo>
                      <a:pt x="40" y="40"/>
                      <a:pt x="38" y="39"/>
                      <a:pt x="34" y="43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2" y="49"/>
                      <a:pt x="32" y="53"/>
                      <a:pt x="27" y="53"/>
                    </a:cubicBezTo>
                    <a:cubicBezTo>
                      <a:pt x="24" y="57"/>
                      <a:pt x="20" y="61"/>
                      <a:pt x="22" y="65"/>
                    </a:cubicBezTo>
                    <a:cubicBezTo>
                      <a:pt x="9" y="69"/>
                      <a:pt x="20" y="87"/>
                      <a:pt x="8" y="92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8" y="96"/>
                      <a:pt x="8" y="102"/>
                      <a:pt x="3" y="99"/>
                    </a:cubicBezTo>
                    <a:cubicBezTo>
                      <a:pt x="2" y="101"/>
                      <a:pt x="4" y="102"/>
                      <a:pt x="5" y="103"/>
                    </a:cubicBezTo>
                    <a:cubicBezTo>
                      <a:pt x="2" y="109"/>
                      <a:pt x="6" y="114"/>
                      <a:pt x="8" y="121"/>
                    </a:cubicBezTo>
                    <a:cubicBezTo>
                      <a:pt x="5" y="124"/>
                      <a:pt x="0" y="128"/>
                      <a:pt x="4" y="133"/>
                    </a:cubicBezTo>
                    <a:cubicBezTo>
                      <a:pt x="12" y="137"/>
                      <a:pt x="0" y="147"/>
                      <a:pt x="8" y="149"/>
                    </a:cubicBezTo>
                    <a:cubicBezTo>
                      <a:pt x="5" y="159"/>
                      <a:pt x="14" y="166"/>
                      <a:pt x="16" y="172"/>
                    </a:cubicBezTo>
                    <a:cubicBezTo>
                      <a:pt x="13" y="175"/>
                      <a:pt x="17" y="180"/>
                      <a:pt x="16" y="183"/>
                    </a:cubicBezTo>
                    <a:cubicBezTo>
                      <a:pt x="17" y="182"/>
                      <a:pt x="17" y="182"/>
                      <a:pt x="17" y="182"/>
                    </a:cubicBezTo>
                    <a:cubicBezTo>
                      <a:pt x="19" y="184"/>
                      <a:pt x="19" y="184"/>
                      <a:pt x="19" y="184"/>
                    </a:cubicBezTo>
                    <a:cubicBezTo>
                      <a:pt x="19" y="185"/>
                      <a:pt x="19" y="186"/>
                      <a:pt x="18" y="187"/>
                    </a:cubicBezTo>
                    <a:cubicBezTo>
                      <a:pt x="26" y="191"/>
                      <a:pt x="26" y="191"/>
                      <a:pt x="26" y="191"/>
                    </a:cubicBezTo>
                    <a:cubicBezTo>
                      <a:pt x="21" y="193"/>
                      <a:pt x="21" y="193"/>
                      <a:pt x="21" y="193"/>
                    </a:cubicBezTo>
                    <a:cubicBezTo>
                      <a:pt x="26" y="202"/>
                      <a:pt x="38" y="205"/>
                      <a:pt x="43" y="215"/>
                    </a:cubicBezTo>
                    <a:cubicBezTo>
                      <a:pt x="51" y="215"/>
                      <a:pt x="47" y="225"/>
                      <a:pt x="54" y="227"/>
                    </a:cubicBezTo>
                    <a:cubicBezTo>
                      <a:pt x="64" y="224"/>
                      <a:pt x="62" y="237"/>
                      <a:pt x="71" y="236"/>
                    </a:cubicBezTo>
                    <a:cubicBezTo>
                      <a:pt x="72" y="243"/>
                      <a:pt x="83" y="237"/>
                      <a:pt x="83" y="244"/>
                    </a:cubicBezTo>
                    <a:cubicBezTo>
                      <a:pt x="86" y="244"/>
                      <a:pt x="86" y="244"/>
                      <a:pt x="86" y="244"/>
                    </a:cubicBezTo>
                    <a:cubicBezTo>
                      <a:pt x="92" y="253"/>
                      <a:pt x="104" y="253"/>
                      <a:pt x="107" y="263"/>
                    </a:cubicBezTo>
                    <a:cubicBezTo>
                      <a:pt x="110" y="261"/>
                      <a:pt x="115" y="259"/>
                      <a:pt x="117" y="263"/>
                    </a:cubicBezTo>
                    <a:cubicBezTo>
                      <a:pt x="116" y="265"/>
                      <a:pt x="116" y="265"/>
                      <a:pt x="116" y="265"/>
                    </a:cubicBezTo>
                    <a:cubicBezTo>
                      <a:pt x="120" y="269"/>
                      <a:pt x="120" y="269"/>
                      <a:pt x="120" y="269"/>
                    </a:cubicBezTo>
                    <a:cubicBezTo>
                      <a:pt x="119" y="273"/>
                      <a:pt x="114" y="269"/>
                      <a:pt x="113" y="273"/>
                    </a:cubicBezTo>
                    <a:cubicBezTo>
                      <a:pt x="116" y="275"/>
                      <a:pt x="120" y="278"/>
                      <a:pt x="122" y="275"/>
                    </a:cubicBezTo>
                    <a:cubicBezTo>
                      <a:pt x="124" y="278"/>
                      <a:pt x="127" y="278"/>
                      <a:pt x="130" y="281"/>
                    </a:cubicBezTo>
                    <a:cubicBezTo>
                      <a:pt x="132" y="283"/>
                      <a:pt x="135" y="277"/>
                      <a:pt x="137" y="282"/>
                    </a:cubicBezTo>
                    <a:cubicBezTo>
                      <a:pt x="133" y="285"/>
                      <a:pt x="130" y="285"/>
                      <a:pt x="124" y="287"/>
                    </a:cubicBezTo>
                    <a:cubicBezTo>
                      <a:pt x="126" y="287"/>
                      <a:pt x="130" y="289"/>
                      <a:pt x="130" y="287"/>
                    </a:cubicBezTo>
                    <a:cubicBezTo>
                      <a:pt x="135" y="291"/>
                      <a:pt x="145" y="288"/>
                      <a:pt x="150" y="293"/>
                    </a:cubicBezTo>
                    <a:cubicBezTo>
                      <a:pt x="154" y="294"/>
                      <a:pt x="156" y="293"/>
                      <a:pt x="157" y="290"/>
                    </a:cubicBezTo>
                    <a:cubicBezTo>
                      <a:pt x="168" y="300"/>
                      <a:pt x="174" y="285"/>
                      <a:pt x="185" y="289"/>
                    </a:cubicBezTo>
                    <a:cubicBezTo>
                      <a:pt x="195" y="289"/>
                      <a:pt x="191" y="272"/>
                      <a:pt x="202" y="279"/>
                    </a:cubicBezTo>
                    <a:cubicBezTo>
                      <a:pt x="205" y="274"/>
                      <a:pt x="211" y="281"/>
                      <a:pt x="210" y="273"/>
                    </a:cubicBezTo>
                    <a:cubicBezTo>
                      <a:pt x="212" y="269"/>
                      <a:pt x="216" y="270"/>
                      <a:pt x="219" y="270"/>
                    </a:cubicBezTo>
                    <a:cubicBezTo>
                      <a:pt x="225" y="260"/>
                      <a:pt x="237" y="259"/>
                      <a:pt x="246" y="252"/>
                    </a:cubicBezTo>
                    <a:cubicBezTo>
                      <a:pt x="245" y="245"/>
                      <a:pt x="253" y="244"/>
                      <a:pt x="253" y="237"/>
                    </a:cubicBezTo>
                    <a:cubicBezTo>
                      <a:pt x="260" y="234"/>
                      <a:pt x="260" y="225"/>
                      <a:pt x="268" y="223"/>
                    </a:cubicBezTo>
                    <a:cubicBezTo>
                      <a:pt x="267" y="218"/>
                      <a:pt x="269" y="210"/>
                      <a:pt x="270" y="205"/>
                    </a:cubicBezTo>
                    <a:cubicBezTo>
                      <a:pt x="273" y="203"/>
                      <a:pt x="270" y="197"/>
                      <a:pt x="274" y="196"/>
                    </a:cubicBezTo>
                    <a:cubicBezTo>
                      <a:pt x="274" y="195"/>
                      <a:pt x="274" y="195"/>
                      <a:pt x="274" y="195"/>
                    </a:cubicBezTo>
                    <a:cubicBezTo>
                      <a:pt x="281" y="194"/>
                      <a:pt x="274" y="185"/>
                      <a:pt x="280" y="183"/>
                    </a:cubicBezTo>
                    <a:cubicBezTo>
                      <a:pt x="280" y="179"/>
                      <a:pt x="280" y="171"/>
                      <a:pt x="284" y="169"/>
                    </a:cubicBezTo>
                    <a:cubicBezTo>
                      <a:pt x="284" y="159"/>
                      <a:pt x="284" y="159"/>
                      <a:pt x="284" y="159"/>
                    </a:cubicBezTo>
                    <a:cubicBezTo>
                      <a:pt x="279" y="151"/>
                      <a:pt x="291" y="143"/>
                      <a:pt x="284" y="135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 sz="1400">
                  <a:latin typeface="华文宋体" panose="02010600040101010101" charset="-122"/>
                  <a:ea typeface="华文宋体" panose="02010600040101010101" charset="-122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4142" y="2275"/>
                <a:ext cx="553" cy="48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p>
                <a:pPr algn="ctr"/>
                <a:r>
                  <a:rPr lang="zh-CN" altLang="en-US" sz="3200">
                    <a:solidFill>
                      <a:schemeClr val="bg1"/>
                    </a:solidFill>
                    <a:latin typeface="方正舒体" panose="02010601030101010101" charset="-122"/>
                    <a:ea typeface="方正舒体" panose="02010601030101010101" charset="-122"/>
                    <a:cs typeface="★日文毛笔行书" panose="03000509000000000000" charset="-128"/>
                  </a:rPr>
                  <a:t>三</a:t>
                </a:r>
                <a:endParaRPr lang="zh-CN" altLang="en-US" sz="3200" dirty="0">
                  <a:solidFill>
                    <a:schemeClr val="bg1"/>
                  </a:solidFill>
                  <a:latin typeface="方正舒体" panose="02010601030101010101" charset="-122"/>
                  <a:ea typeface="方正舒体" panose="02010601030101010101" charset="-122"/>
                  <a:cs typeface="★日文毛笔行书" panose="03000509000000000000" charset="-128"/>
                </a:endParaRPr>
              </a:p>
            </p:txBody>
          </p:sp>
        </p:grp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9415" y="1064260"/>
            <a:ext cx="2984500" cy="45751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" name="矩形 30"/>
          <p:cNvSpPr/>
          <p:nvPr/>
        </p:nvSpPr>
        <p:spPr>
          <a:xfrm>
            <a:off x="5539105" y="-13970"/>
            <a:ext cx="1095375" cy="2667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5591810" y="574675"/>
            <a:ext cx="1007745" cy="161480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3300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</a:rPr>
              <a:t>第</a:t>
            </a:r>
            <a:endParaRPr lang="zh-CN" altLang="en-US" sz="3300" dirty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</a:endParaRPr>
          </a:p>
          <a:p>
            <a:pPr algn="ctr"/>
            <a:r>
              <a:rPr lang="zh-CN" altLang="en-US" sz="3300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</a:rPr>
              <a:t>三章</a:t>
            </a:r>
            <a:endParaRPr lang="zh-CN" altLang="en-US" sz="3300" dirty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654040" y="321945"/>
            <a:ext cx="865505" cy="211963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5755005" y="2286000"/>
            <a:ext cx="664210" cy="26035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p>
            <a:pPr algn="ctr"/>
            <a:r>
              <a:rPr lang="en-US" altLang="zh-CN" sz="11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PART.3</a:t>
            </a:r>
            <a:endParaRPr lang="en-US" altLang="zh-CN" sz="11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8007985" y="3352800"/>
            <a:ext cx="41656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0" y="3352800"/>
            <a:ext cx="41656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/>
          <p:cNvSpPr/>
          <p:nvPr/>
        </p:nvSpPr>
        <p:spPr>
          <a:xfrm>
            <a:off x="4674235" y="2992755"/>
            <a:ext cx="2844165" cy="306705"/>
          </a:xfrm>
          <a:prstGeom prst="rect">
            <a:avLst/>
          </a:prstGeom>
        </p:spPr>
        <p:txBody>
          <a:bodyPr wrap="square">
            <a:spAutoFit/>
          </a:bodyPr>
          <a:p>
            <a:pPr algn="dist">
              <a:defRPr/>
            </a:pPr>
            <a:r>
              <a:rPr lang="zh-CN" altLang="en-US" sz="1400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在此输入文本信息</a:t>
            </a:r>
            <a:endParaRPr lang="zh-CN" altLang="en-US" sz="1400" spc="225" dirty="0">
              <a:solidFill>
                <a:schemeClr val="tx1">
                  <a:lumMod val="75000"/>
                  <a:lumOff val="25000"/>
                </a:schemeClr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674235" y="3391535"/>
            <a:ext cx="2844165" cy="275590"/>
          </a:xfrm>
          <a:prstGeom prst="rect">
            <a:avLst/>
          </a:prstGeom>
        </p:spPr>
        <p:txBody>
          <a:bodyPr wrap="square">
            <a:spAutoFit/>
          </a:bodyPr>
          <a:p>
            <a:pPr algn="dist">
              <a:defRPr/>
            </a:pPr>
            <a:r>
              <a:rPr lang="zh-CN" altLang="en-US" sz="1200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Enter text information here</a:t>
            </a:r>
            <a:endParaRPr lang="zh-CN" altLang="en-US" sz="1200" spc="225" dirty="0"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</p:txBody>
      </p:sp>
      <p:pic>
        <p:nvPicPr>
          <p:cNvPr id="53" name="图片 52" descr="eae7b161633bf04d43d6cab9815e73c6526e39bb5280d-hV0KbH"/>
          <p:cNvPicPr>
            <a:picLocks noChangeAspect="1"/>
          </p:cNvPicPr>
          <p:nvPr/>
        </p:nvPicPr>
        <p:blipFill>
          <a:blip r:embed="rId1"/>
          <a:srcRect l="88818" r="-374"/>
          <a:stretch>
            <a:fillRect/>
          </a:stretch>
        </p:blipFill>
        <p:spPr>
          <a:xfrm rot="5400000">
            <a:off x="5626100" y="324485"/>
            <a:ext cx="940435" cy="12207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26"/>
          <p:cNvSpPr txBox="1">
            <a:spLocks noChangeArrowheads="1"/>
          </p:cNvSpPr>
          <p:nvPr/>
        </p:nvSpPr>
        <p:spPr bwMode="auto">
          <a:xfrm>
            <a:off x="1939925" y="1395095"/>
            <a:ext cx="8132445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50000"/>
              </a:lnSpc>
              <a:defRPr/>
            </a:pPr>
            <a:r>
              <a:rPr lang="zh-CN" altLang="en-US" sz="1400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在此输入文本信息，在此输入文本信息。</a:t>
            </a:r>
            <a:endParaRPr lang="zh-CN" altLang="en-US" sz="1400" spc="225" dirty="0"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pPr lvl="0" algn="ctr">
              <a:lnSpc>
                <a:spcPct val="150000"/>
              </a:lnSpc>
              <a:defRPr/>
            </a:pPr>
            <a:endParaRPr lang="zh-CN" altLang="en-US" sz="1400" spc="225" dirty="0"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400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在此输入文本信息，在此输入文本信息，在此输入文本信息，在此输入文本信息，在此输入文本信息。在此输入文本信息，在此输入文本信息。</a:t>
            </a:r>
            <a:endParaRPr lang="zh-CN" altLang="en-US" sz="1400" kern="0" dirty="0"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59255" y="3228975"/>
            <a:ext cx="8723630" cy="1991360"/>
            <a:chOff x="2611" y="5031"/>
            <a:chExt cx="13029" cy="2974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611" y="5031"/>
              <a:ext cx="4113" cy="2975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528" y="5031"/>
              <a:ext cx="4113" cy="297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78" y="5031"/>
              <a:ext cx="4099" cy="297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10" name="直接连接符 9"/>
          <p:cNvCxnSpPr/>
          <p:nvPr/>
        </p:nvCxnSpPr>
        <p:spPr>
          <a:xfrm>
            <a:off x="2539365" y="1505585"/>
            <a:ext cx="96520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3180080" y="3954145"/>
            <a:ext cx="901192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0849610" y="1807845"/>
            <a:ext cx="0" cy="18948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10320655" y="1807845"/>
            <a:ext cx="0" cy="18948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9791700" y="1807845"/>
            <a:ext cx="0" cy="18948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9262745" y="1807845"/>
            <a:ext cx="0" cy="18948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8733790" y="1807845"/>
            <a:ext cx="0" cy="18948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8204835" y="1807845"/>
            <a:ext cx="0" cy="18948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7675880" y="1807845"/>
            <a:ext cx="0" cy="18948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7146925" y="1807845"/>
            <a:ext cx="0" cy="18948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6617970" y="1807845"/>
            <a:ext cx="0" cy="18948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5560060" y="1807845"/>
            <a:ext cx="0" cy="18948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5031105" y="1807845"/>
            <a:ext cx="0" cy="18948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4502150" y="1807845"/>
            <a:ext cx="0" cy="18948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3973195" y="1807845"/>
            <a:ext cx="0" cy="18948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3444240" y="1807845"/>
            <a:ext cx="0" cy="18948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/>
          <p:cNvCxnSpPr/>
          <p:nvPr/>
        </p:nvCxnSpPr>
        <p:spPr>
          <a:xfrm>
            <a:off x="6089015" y="1807845"/>
            <a:ext cx="0" cy="18948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3315970" y="1927860"/>
            <a:ext cx="8415655" cy="16541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lvl="0">
              <a:lnSpc>
                <a:spcPct val="250000"/>
              </a:lnSpc>
              <a:defRPr/>
            </a:pPr>
            <a:r>
              <a:rPr lang="zh-CN" altLang="en-US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标题文本</a:t>
            </a:r>
            <a:endParaRPr lang="zh-CN" altLang="en-US" spc="225" dirty="0"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pPr lvl="0">
              <a:lnSpc>
                <a:spcPct val="250000"/>
              </a:lnSpc>
              <a:defRPr/>
            </a:pPr>
            <a:r>
              <a:rPr lang="zh-CN" altLang="en-US" sz="1400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在此输入文本信息，在此输入文本信息。在此输入文本信息，在此输入文本信息，在此输入文本信息。在此输入文本信息，在此输入文本信息，在此输入文本信息。在此输入文本信息，在此输入文本信息，在此输入文本信息。</a:t>
            </a:r>
            <a:endParaRPr lang="en-US" altLang="zh-CN" sz="1400" spc="225" dirty="0">
              <a:latin typeface="华文宋体" panose="02010600040101010101" charset="-122"/>
              <a:ea typeface="华文宋体" panose="02010600040101010101" charset="-122"/>
              <a:cs typeface="+mn-ea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25970" y="4178935"/>
            <a:ext cx="4491355" cy="15519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lvl="0">
              <a:lnSpc>
                <a:spcPct val="250000"/>
              </a:lnSpc>
              <a:defRPr/>
            </a:pPr>
            <a:r>
              <a:rPr lang="zh-CN" altLang="en-US" sz="1400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在此输入文本信息。在此输入文本信息，在此输入文本信息，在此输入文本信息。在此输入文本信息，在此输入文本信息。</a:t>
            </a:r>
            <a:endParaRPr lang="en-US" altLang="zh-CN" sz="1400" spc="225" dirty="0">
              <a:latin typeface="华文宋体" panose="02010600040101010101" charset="-122"/>
              <a:ea typeface="华文宋体" panose="02010600040101010101" charset="-122"/>
              <a:cs typeface="+mn-ea"/>
              <a:sym typeface="+mn-ea"/>
            </a:endParaRPr>
          </a:p>
        </p:txBody>
      </p:sp>
      <p:pic>
        <p:nvPicPr>
          <p:cNvPr id="16" name="图片 15" descr="b149770f1810d23ae6b79cd095a66c9a9c6fdcd07913-er849X[1]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80265" t="28130"/>
          <a:stretch>
            <a:fillRect/>
          </a:stretch>
        </p:blipFill>
        <p:spPr>
          <a:xfrm>
            <a:off x="10464800" y="296545"/>
            <a:ext cx="1727200" cy="1209040"/>
          </a:xfrm>
          <a:prstGeom prst="rect">
            <a:avLst/>
          </a:prstGeom>
        </p:spPr>
      </p:pic>
      <p:pic>
        <p:nvPicPr>
          <p:cNvPr id="17" name="图片 16" descr="10e703672774cbd960708b4c4c1e8137409ded011020b-scGN4U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-31750" y="3180080"/>
            <a:ext cx="6264275" cy="3677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" name="矩形 48"/>
          <p:cNvSpPr/>
          <p:nvPr/>
        </p:nvSpPr>
        <p:spPr>
          <a:xfrm>
            <a:off x="1087755" y="3836035"/>
            <a:ext cx="2844165" cy="922020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defRPr/>
            </a:pPr>
            <a:r>
              <a:rPr lang="zh-CN" altLang="en-US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标题文本</a:t>
            </a:r>
            <a:endParaRPr lang="zh-CN" altLang="en-US" spc="225" dirty="0"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pPr algn="l">
              <a:defRPr/>
            </a:pPr>
            <a:r>
              <a:rPr lang="zh-CN" altLang="en-US" sz="800" b="1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  </a:t>
            </a:r>
            <a:endParaRPr lang="zh-CN" altLang="en-US" sz="800" b="1" spc="225" dirty="0"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pPr algn="l">
              <a:defRPr/>
            </a:pPr>
            <a:r>
              <a:rPr lang="zh-CN" altLang="en-US" sz="1400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在此输入文本信息，在此输入文本信息。</a:t>
            </a:r>
            <a:endParaRPr lang="zh-CN" altLang="en-US" sz="1400" spc="225" dirty="0">
              <a:solidFill>
                <a:schemeClr val="tx1">
                  <a:lumMod val="75000"/>
                  <a:lumOff val="25000"/>
                </a:schemeClr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pic>
        <p:nvPicPr>
          <p:cNvPr id="12" name="图片 11" descr="e98eaa8f49406c6d1bb71d9f9a912df97e54adad20504-9aDhwO_fw658[1]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80130" y="1711325"/>
            <a:ext cx="4860925" cy="343535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087755" y="1942465"/>
            <a:ext cx="2844165" cy="922020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defRPr/>
            </a:pPr>
            <a:r>
              <a:rPr lang="zh-CN" altLang="en-US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标题文本</a:t>
            </a:r>
            <a:endParaRPr lang="zh-CN" altLang="en-US" spc="225" dirty="0"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pPr algn="l">
              <a:defRPr/>
            </a:pPr>
            <a:r>
              <a:rPr lang="zh-CN" altLang="en-US" sz="800" b="1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  </a:t>
            </a:r>
            <a:endParaRPr lang="zh-CN" altLang="en-US" sz="800" b="1" spc="225" dirty="0"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pPr algn="l">
              <a:defRPr/>
            </a:pPr>
            <a:r>
              <a:rPr lang="zh-CN" altLang="en-US" sz="1400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在此输入文本信息，在此输入文本信息。</a:t>
            </a:r>
            <a:endParaRPr lang="zh-CN" altLang="en-US" sz="1400" spc="225" dirty="0">
              <a:solidFill>
                <a:schemeClr val="tx1">
                  <a:lumMod val="75000"/>
                  <a:lumOff val="25000"/>
                </a:schemeClr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303895" y="3836035"/>
            <a:ext cx="2844165" cy="922020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defRPr/>
            </a:pPr>
            <a:r>
              <a:rPr lang="zh-CN" altLang="en-US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标题文本</a:t>
            </a:r>
            <a:endParaRPr lang="zh-CN" altLang="en-US" spc="225" dirty="0"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pPr algn="l">
              <a:defRPr/>
            </a:pPr>
            <a:r>
              <a:rPr lang="zh-CN" altLang="en-US" sz="800" b="1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  </a:t>
            </a:r>
            <a:endParaRPr lang="zh-CN" altLang="en-US" sz="800" b="1" spc="225" dirty="0"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pPr algn="l">
              <a:defRPr/>
            </a:pPr>
            <a:r>
              <a:rPr lang="zh-CN" altLang="en-US" sz="1400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在此输入文本信息，在此输入文本信息。</a:t>
            </a:r>
            <a:endParaRPr lang="zh-CN" altLang="en-US" sz="1400" spc="225" dirty="0">
              <a:solidFill>
                <a:schemeClr val="tx1">
                  <a:lumMod val="75000"/>
                  <a:lumOff val="25000"/>
                </a:schemeClr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303895" y="1942465"/>
            <a:ext cx="2844165" cy="922020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defRPr/>
            </a:pPr>
            <a:r>
              <a:rPr lang="zh-CN" altLang="en-US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标题文本</a:t>
            </a:r>
            <a:endParaRPr lang="zh-CN" altLang="en-US" spc="225" dirty="0"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pPr algn="l">
              <a:defRPr/>
            </a:pPr>
            <a:r>
              <a:rPr lang="zh-CN" altLang="en-US" sz="800" b="1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  </a:t>
            </a:r>
            <a:endParaRPr lang="zh-CN" altLang="en-US" sz="800" b="1" spc="225" dirty="0"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pPr algn="l">
              <a:defRPr/>
            </a:pPr>
            <a:r>
              <a:rPr lang="zh-CN" altLang="en-US" sz="1400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在此输入文本信息，在此输入文本信息。</a:t>
            </a:r>
            <a:endParaRPr lang="zh-CN" altLang="en-US" sz="1400" spc="225" dirty="0">
              <a:solidFill>
                <a:schemeClr val="tx1">
                  <a:lumMod val="75000"/>
                  <a:lumOff val="25000"/>
                </a:schemeClr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7" name="组合 26"/>
          <p:cNvGrpSpPr/>
          <p:nvPr/>
        </p:nvGrpSpPr>
        <p:grpSpPr>
          <a:xfrm rot="0">
            <a:off x="5539105" y="-13970"/>
            <a:ext cx="1095623" cy="2667000"/>
            <a:chOff x="5547360" y="57150"/>
            <a:chExt cx="1097280" cy="2670810"/>
          </a:xfrm>
        </p:grpSpPr>
        <p:sp>
          <p:nvSpPr>
            <p:cNvPr id="31" name="矩形 30"/>
            <p:cNvSpPr/>
            <p:nvPr/>
          </p:nvSpPr>
          <p:spPr>
            <a:xfrm>
              <a:off x="5547360" y="57150"/>
              <a:ext cx="1097280" cy="267081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5600164" y="646863"/>
              <a:ext cx="1009250" cy="161711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ctr"/>
              <a:r>
                <a:rPr lang="zh-CN" altLang="en-US" sz="3300" dirty="0">
                  <a:solidFill>
                    <a:schemeClr val="bg1"/>
                  </a:solidFill>
                  <a:latin typeface="华文宋体" panose="02010600040101010101" charset="-122"/>
                  <a:ea typeface="华文宋体" panose="02010600040101010101" charset="-122"/>
                </a:rPr>
                <a:t>第</a:t>
              </a:r>
              <a:endParaRPr lang="zh-CN" altLang="en-US" sz="3300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</a:endParaRPr>
            </a:p>
            <a:p>
              <a:pPr algn="ctr"/>
              <a:r>
                <a:rPr lang="zh-CN" altLang="en-US" sz="3300" dirty="0">
                  <a:solidFill>
                    <a:schemeClr val="bg1"/>
                  </a:solidFill>
                  <a:latin typeface="华文宋体" panose="02010600040101010101" charset="-122"/>
                  <a:ea typeface="华文宋体" panose="02010600040101010101" charset="-122"/>
                </a:rPr>
                <a:t>四章</a:t>
              </a:r>
              <a:endParaRPr lang="zh-CN" altLang="en-US" sz="3300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5662613" y="393700"/>
              <a:ext cx="866775" cy="212280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5763431" y="2360413"/>
              <a:ext cx="665140" cy="260722"/>
            </a:xfrm>
            <a:prstGeom prst="rect">
              <a:avLst/>
            </a:prstGeom>
            <a:solidFill>
              <a:srgbClr val="C00000"/>
            </a:solidFill>
          </p:spPr>
          <p:txBody>
            <a:bodyPr wrap="square">
              <a:spAutoFit/>
            </a:bodyPr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PART.4</a:t>
              </a:r>
              <a:endParaRPr lang="en-US" altLang="zh-CN" sz="11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cxnSp>
        <p:nvCxnSpPr>
          <p:cNvPr id="48" name="直接连接符 47"/>
          <p:cNvCxnSpPr/>
          <p:nvPr/>
        </p:nvCxnSpPr>
        <p:spPr>
          <a:xfrm>
            <a:off x="8007985" y="3352800"/>
            <a:ext cx="41656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0" y="3352800"/>
            <a:ext cx="41656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/>
          <p:cNvSpPr/>
          <p:nvPr/>
        </p:nvSpPr>
        <p:spPr>
          <a:xfrm>
            <a:off x="4674235" y="2992755"/>
            <a:ext cx="2844165" cy="306705"/>
          </a:xfrm>
          <a:prstGeom prst="rect">
            <a:avLst/>
          </a:prstGeom>
        </p:spPr>
        <p:txBody>
          <a:bodyPr wrap="square">
            <a:spAutoFit/>
          </a:bodyPr>
          <a:p>
            <a:pPr algn="dist">
              <a:defRPr/>
            </a:pPr>
            <a:r>
              <a:rPr lang="zh-CN" altLang="en-US" sz="1400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在此输入文本信息</a:t>
            </a:r>
            <a:endParaRPr lang="zh-CN" altLang="en-US" sz="1400" spc="225" dirty="0">
              <a:solidFill>
                <a:schemeClr val="tx1">
                  <a:lumMod val="75000"/>
                  <a:lumOff val="25000"/>
                </a:schemeClr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674235" y="3391535"/>
            <a:ext cx="2844165" cy="275590"/>
          </a:xfrm>
          <a:prstGeom prst="rect">
            <a:avLst/>
          </a:prstGeom>
        </p:spPr>
        <p:txBody>
          <a:bodyPr wrap="square">
            <a:spAutoFit/>
          </a:bodyPr>
          <a:p>
            <a:pPr algn="dist">
              <a:defRPr/>
            </a:pPr>
            <a:r>
              <a:rPr lang="zh-CN" altLang="en-US" sz="1200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Enter text information here</a:t>
            </a:r>
            <a:endParaRPr lang="zh-CN" altLang="en-US" sz="1200" spc="225" dirty="0"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</p:txBody>
      </p:sp>
      <p:pic>
        <p:nvPicPr>
          <p:cNvPr id="53" name="图片 52" descr="eae7b161633bf04d43d6cab9815e73c6526e39bb5280d-hV0KbH"/>
          <p:cNvPicPr>
            <a:picLocks noChangeAspect="1"/>
          </p:cNvPicPr>
          <p:nvPr/>
        </p:nvPicPr>
        <p:blipFill>
          <a:blip r:embed="rId1"/>
          <a:srcRect l="88818" r="-374"/>
          <a:stretch>
            <a:fillRect/>
          </a:stretch>
        </p:blipFill>
        <p:spPr>
          <a:xfrm rot="5400000">
            <a:off x="5626100" y="324485"/>
            <a:ext cx="940435" cy="12207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" name="椭圆 42"/>
          <p:cNvSpPr/>
          <p:nvPr/>
        </p:nvSpPr>
        <p:spPr>
          <a:xfrm flipH="1">
            <a:off x="9989820" y="1905000"/>
            <a:ext cx="563245" cy="56261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p>
            <a:pPr algn="ctr">
              <a:defRPr/>
            </a:pPr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</a:rPr>
              <a:t>标</a:t>
            </a:r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4" name="椭圆 43"/>
          <p:cNvSpPr/>
          <p:nvPr/>
        </p:nvSpPr>
        <p:spPr>
          <a:xfrm flipH="1">
            <a:off x="9989820" y="2701290"/>
            <a:ext cx="563245" cy="56324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p>
            <a:pPr algn="ctr">
              <a:defRPr/>
            </a:pPr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</a:rPr>
              <a:t>题</a:t>
            </a:r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5" name="椭圆 44"/>
          <p:cNvSpPr/>
          <p:nvPr/>
        </p:nvSpPr>
        <p:spPr>
          <a:xfrm flipH="1">
            <a:off x="9989820" y="3499485"/>
            <a:ext cx="563245" cy="56261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p>
            <a:pPr algn="ctr">
              <a:defRPr/>
            </a:pPr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</a:rPr>
              <a:t>文</a:t>
            </a:r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6" name="椭圆 45"/>
          <p:cNvSpPr/>
          <p:nvPr/>
        </p:nvSpPr>
        <p:spPr>
          <a:xfrm flipH="1">
            <a:off x="9989820" y="4297045"/>
            <a:ext cx="563245" cy="56324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p>
            <a:pPr algn="ctr">
              <a:defRPr/>
            </a:pPr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</a:rPr>
              <a:t>本</a:t>
            </a:r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 flipH="1">
            <a:off x="9758680" y="1963420"/>
            <a:ext cx="0" cy="2902585"/>
          </a:xfrm>
          <a:prstGeom prst="line">
            <a:avLst/>
          </a:prstGeom>
          <a:ln w="12700">
            <a:solidFill>
              <a:schemeClr val="bg1">
                <a:lumMod val="65000"/>
                <a:alpha val="6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5139690" y="1863090"/>
            <a:ext cx="4450080" cy="691515"/>
          </a:xfrm>
          <a:prstGeom prst="rect">
            <a:avLst/>
          </a:prstGeom>
        </p:spPr>
        <p:txBody>
          <a:bodyPr wrap="square">
            <a:spAutoFit/>
          </a:bodyPr>
          <a:p>
            <a:pPr algn="r">
              <a:lnSpc>
                <a:spcPct val="150000"/>
              </a:lnSpc>
              <a:defRPr/>
            </a:pPr>
            <a:r>
              <a:rPr lang="zh-CN" altLang="en-US" sz="1400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在此输入文本信息，在此输入文本信息</a:t>
            </a:r>
            <a:endParaRPr lang="zh-CN" altLang="en-US" sz="1400" spc="225" dirty="0"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pPr algn="r">
              <a:lnSpc>
                <a:spcPct val="150000"/>
              </a:lnSpc>
              <a:defRPr/>
            </a:pPr>
            <a:r>
              <a:rPr lang="zh-CN" altLang="en-US" sz="12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Enter text information here </a:t>
            </a:r>
            <a:endParaRPr lang="zh-CN" altLang="en-US" sz="1200" spc="225" dirty="0">
              <a:solidFill>
                <a:schemeClr val="tx1">
                  <a:lumMod val="75000"/>
                  <a:lumOff val="25000"/>
                </a:schemeClr>
              </a:solidFill>
              <a:latin typeface="思源黑体 CN ExtraLight" panose="020B0200000000000000" charset="-122"/>
              <a:ea typeface="思源黑体 CN ExtraLight" panose="020B020000000000000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39690" y="3063875"/>
            <a:ext cx="4450080" cy="691515"/>
          </a:xfrm>
          <a:prstGeom prst="rect">
            <a:avLst/>
          </a:prstGeom>
        </p:spPr>
        <p:txBody>
          <a:bodyPr wrap="square">
            <a:spAutoFit/>
          </a:bodyPr>
          <a:p>
            <a:pPr algn="r">
              <a:lnSpc>
                <a:spcPct val="150000"/>
              </a:lnSpc>
              <a:defRPr/>
            </a:pPr>
            <a:r>
              <a:rPr lang="zh-CN" altLang="en-US" sz="1400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在此输入文本信息，在此输入文本信息</a:t>
            </a:r>
            <a:endParaRPr lang="zh-CN" altLang="en-US" sz="1400" spc="225" dirty="0"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pPr algn="r">
              <a:lnSpc>
                <a:spcPct val="150000"/>
              </a:lnSpc>
              <a:defRPr/>
            </a:pPr>
            <a:r>
              <a:rPr lang="zh-CN" altLang="en-US" sz="12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Enter text information her</a:t>
            </a:r>
            <a:endParaRPr lang="zh-CN" altLang="en-US" sz="1200" spc="225" dirty="0">
              <a:solidFill>
                <a:schemeClr val="tx1">
                  <a:lumMod val="75000"/>
                  <a:lumOff val="25000"/>
                </a:schemeClr>
              </a:solidFill>
              <a:latin typeface="思源黑体 CN ExtraLight" panose="020B0200000000000000" charset="-122"/>
              <a:ea typeface="思源黑体 CN ExtraLight" panose="020B0200000000000000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39690" y="4168775"/>
            <a:ext cx="4450080" cy="691515"/>
          </a:xfrm>
          <a:prstGeom prst="rect">
            <a:avLst/>
          </a:prstGeom>
        </p:spPr>
        <p:txBody>
          <a:bodyPr wrap="square">
            <a:spAutoFit/>
          </a:bodyPr>
          <a:p>
            <a:pPr algn="r">
              <a:lnSpc>
                <a:spcPct val="150000"/>
              </a:lnSpc>
              <a:defRPr/>
            </a:pPr>
            <a:r>
              <a:rPr lang="zh-CN" altLang="en-US" sz="1400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在此输入文本信息，在此输入文本信息</a:t>
            </a:r>
            <a:endParaRPr lang="zh-CN" altLang="en-US" sz="1400" spc="225" dirty="0"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pPr algn="r">
              <a:lnSpc>
                <a:spcPct val="150000"/>
              </a:lnSpc>
              <a:defRPr/>
            </a:pPr>
            <a:r>
              <a:rPr lang="zh-CN" altLang="en-US" sz="12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Enter text information here</a:t>
            </a:r>
            <a:endParaRPr lang="zh-CN" altLang="en-US" sz="1200" spc="225" dirty="0">
              <a:solidFill>
                <a:schemeClr val="tx1">
                  <a:lumMod val="75000"/>
                  <a:lumOff val="25000"/>
                </a:schemeClr>
              </a:solidFill>
              <a:latin typeface="思源黑体 CN ExtraLight" panose="020B0200000000000000" charset="-122"/>
              <a:ea typeface="思源黑体 CN ExtraLight" panose="020B0200000000000000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5860" y="1992630"/>
            <a:ext cx="3973830" cy="28733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" name="图片 17" descr="c3b39dc1a71d381f3a53b84d71f2da97197d12bc9ce47-lFlOYx[1]"/>
          <p:cNvPicPr>
            <a:picLocks noChangeAspect="1"/>
          </p:cNvPicPr>
          <p:nvPr/>
        </p:nvPicPr>
        <p:blipFill>
          <a:blip r:embed="rId1"/>
          <a:srcRect l="12312" t="8624" r="-195" b="21647"/>
          <a:stretch>
            <a:fillRect/>
          </a:stretch>
        </p:blipFill>
        <p:spPr>
          <a:xfrm>
            <a:off x="4487545" y="111125"/>
            <a:ext cx="6179820" cy="5751830"/>
          </a:xfrm>
          <a:prstGeom prst="rect">
            <a:avLst/>
          </a:prstGeom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956945" y="2583180"/>
            <a:ext cx="4060825" cy="2583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200000"/>
              </a:lnSpc>
              <a:defRPr/>
            </a:pPr>
            <a:r>
              <a:rPr lang="zh-CN" altLang="en-US" sz="1400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在此输入文本信息，在此输入文本信息。在此输入文本信息，在此输入文本信息。</a:t>
            </a:r>
            <a:endParaRPr lang="zh-CN" altLang="en-US" sz="1400" spc="225" dirty="0"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pPr lvl="0">
              <a:lnSpc>
                <a:spcPct val="200000"/>
              </a:lnSpc>
              <a:defRPr/>
            </a:pPr>
            <a:r>
              <a:rPr lang="zh-CN" altLang="en-US" sz="1400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在此输入文本信息。</a:t>
            </a:r>
            <a:endParaRPr lang="zh-CN" altLang="en-US" sz="1400" spc="225" dirty="0"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pPr lvl="0">
              <a:lnSpc>
                <a:spcPct val="200000"/>
              </a:lnSpc>
              <a:defRPr/>
            </a:pPr>
            <a:endParaRPr lang="zh-CN" altLang="en-US" sz="1400" dirty="0">
              <a:latin typeface="楷体" panose="02010609060101010101" charset="-122"/>
              <a:ea typeface="楷体" panose="02010609060101010101" charset="-122"/>
            </a:endParaRPr>
          </a:p>
          <a:p>
            <a:pPr lvl="0">
              <a:lnSpc>
                <a:spcPct val="200000"/>
              </a:lnSpc>
              <a:defRPr/>
            </a:pPr>
            <a:r>
              <a:rPr lang="zh-CN" altLang="en-US" sz="1400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在此输入文本信息，在此输入文本信息。在此输入文本信息，在此输入文本信息。</a:t>
            </a:r>
            <a:endParaRPr lang="zh-CN" altLang="en-US" sz="1400" spc="225" dirty="0"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pPr lvl="0">
              <a:lnSpc>
                <a:spcPct val="200000"/>
              </a:lnSpc>
              <a:defRPr/>
            </a:pPr>
            <a:r>
              <a:rPr lang="zh-CN" altLang="en-US" sz="1400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在此输入文本信息。</a:t>
            </a:r>
            <a:endParaRPr lang="zh-CN" altLang="en-US" sz="1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945" y="1598295"/>
            <a:ext cx="4450080" cy="69151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50000"/>
              </a:lnSpc>
              <a:defRPr/>
            </a:pPr>
            <a:r>
              <a:rPr lang="zh-CN" altLang="en-US" sz="1400" spc="225" dirty="0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sym typeface="+mn-ea"/>
              </a:rPr>
              <a:t>在此输入文本信息，在此输入文本信息。</a:t>
            </a:r>
            <a:endParaRPr lang="zh-CN" altLang="en-US" sz="1400" spc="225" dirty="0">
              <a:solidFill>
                <a:schemeClr val="tx1"/>
              </a:solidFill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pPr algn="l">
              <a:lnSpc>
                <a:spcPct val="150000"/>
              </a:lnSpc>
              <a:defRPr/>
            </a:pPr>
            <a:r>
              <a:rPr lang="zh-CN" altLang="en-US" sz="1200" spc="225" dirty="0">
                <a:solidFill>
                  <a:schemeClr val="tx1"/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Enter text information here, </a:t>
            </a:r>
            <a:endParaRPr lang="zh-CN" altLang="en-US" sz="1200" spc="225" dirty="0">
              <a:solidFill>
                <a:schemeClr val="tx1"/>
              </a:solidFill>
              <a:latin typeface="思源黑体 CN ExtraLight" panose="020B0200000000000000" charset="-122"/>
              <a:ea typeface="思源黑体 CN ExtraLight" panose="020B0200000000000000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" name="组合 17"/>
          <p:cNvGrpSpPr/>
          <p:nvPr/>
        </p:nvGrpSpPr>
        <p:grpSpPr>
          <a:xfrm>
            <a:off x="5469255" y="1188720"/>
            <a:ext cx="5181600" cy="4923790"/>
            <a:chOff x="1831" y="1872"/>
            <a:chExt cx="8160" cy="7754"/>
          </a:xfrm>
        </p:grpSpPr>
        <p:sp>
          <p:nvSpPr>
            <p:cNvPr id="7" name="文本框 6"/>
            <p:cNvSpPr txBox="1">
              <a:spLocks noChangeArrowheads="1"/>
            </p:cNvSpPr>
            <p:nvPr/>
          </p:nvSpPr>
          <p:spPr bwMode="auto">
            <a:xfrm>
              <a:off x="1831" y="1872"/>
              <a:ext cx="3850" cy="2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ct val="150000"/>
                </a:lnSpc>
                <a:defRPr/>
              </a:pPr>
              <a:r>
                <a:rPr lang="zh-CN" altLang="en-US" sz="1400" spc="225" dirty="0">
                  <a:latin typeface="华文宋体" panose="02010600040101010101" charset="-122"/>
                  <a:ea typeface="华文宋体" panose="02010600040101010101" charset="-122"/>
                  <a:sym typeface="+mn-ea"/>
                </a:rPr>
                <a:t>在此输入文本信息，在此输入文本信息。在此输入文本信息，在此输入文本信息。</a:t>
              </a:r>
              <a:endParaRPr lang="zh-CN" altLang="en-US" sz="1400" spc="225" dirty="0">
                <a:latin typeface="华文宋体" panose="02010600040101010101" charset="-122"/>
                <a:ea typeface="华文宋体" panose="02010600040101010101" charset="-122"/>
                <a:sym typeface="+mn-ea"/>
              </a:endParaRPr>
            </a:p>
            <a:p>
              <a:pPr lvl="0">
                <a:lnSpc>
                  <a:spcPct val="150000"/>
                </a:lnSpc>
                <a:defRPr/>
              </a:pPr>
              <a:r>
                <a:rPr lang="zh-CN" altLang="en-US" sz="1400" spc="225" dirty="0">
                  <a:latin typeface="华文宋体" panose="02010600040101010101" charset="-122"/>
                  <a:ea typeface="华文宋体" panose="02010600040101010101" charset="-122"/>
                  <a:sym typeface="+mn-ea"/>
                </a:rPr>
                <a:t>在此输入文本信息。</a:t>
              </a:r>
              <a:endParaRPr lang="zh-CN" altLang="en-US" sz="14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" name="文本框 10"/>
            <p:cNvSpPr txBox="1">
              <a:spLocks noChangeArrowheads="1"/>
            </p:cNvSpPr>
            <p:nvPr/>
          </p:nvSpPr>
          <p:spPr bwMode="auto">
            <a:xfrm>
              <a:off x="6141" y="4509"/>
              <a:ext cx="3850" cy="2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ct val="150000"/>
                </a:lnSpc>
                <a:defRPr/>
              </a:pPr>
              <a:r>
                <a:rPr lang="zh-CN" altLang="en-US" sz="1400" spc="225" dirty="0">
                  <a:latin typeface="华文宋体" panose="02010600040101010101" charset="-122"/>
                  <a:ea typeface="华文宋体" panose="02010600040101010101" charset="-122"/>
                  <a:sym typeface="+mn-ea"/>
                </a:rPr>
                <a:t>在此输入文本信息，在此输入文本信息。在此输入文本信息，在此输入文本信息。</a:t>
              </a:r>
              <a:endParaRPr lang="zh-CN" altLang="en-US" sz="1400" spc="225" dirty="0">
                <a:latin typeface="华文宋体" panose="02010600040101010101" charset="-122"/>
                <a:ea typeface="华文宋体" panose="02010600040101010101" charset="-122"/>
                <a:sym typeface="+mn-ea"/>
              </a:endParaRPr>
            </a:p>
            <a:p>
              <a:pPr lvl="0">
                <a:lnSpc>
                  <a:spcPct val="150000"/>
                </a:lnSpc>
                <a:defRPr/>
              </a:pPr>
              <a:r>
                <a:rPr lang="zh-CN" altLang="en-US" sz="1400" spc="225" dirty="0">
                  <a:latin typeface="华文宋体" panose="02010600040101010101" charset="-122"/>
                  <a:ea typeface="华文宋体" panose="02010600040101010101" charset="-122"/>
                  <a:sym typeface="+mn-ea"/>
                </a:rPr>
                <a:t>在此输入文本信息。</a:t>
              </a:r>
              <a:endParaRPr lang="zh-CN" altLang="en-US" sz="14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6" name="文本框 15"/>
            <p:cNvSpPr txBox="1">
              <a:spLocks noChangeArrowheads="1"/>
            </p:cNvSpPr>
            <p:nvPr/>
          </p:nvSpPr>
          <p:spPr bwMode="auto">
            <a:xfrm>
              <a:off x="1831" y="7146"/>
              <a:ext cx="3850" cy="2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ct val="150000"/>
                </a:lnSpc>
                <a:defRPr/>
              </a:pPr>
              <a:r>
                <a:rPr lang="zh-CN" altLang="en-US" sz="1400" spc="225" dirty="0">
                  <a:latin typeface="华文宋体" panose="02010600040101010101" charset="-122"/>
                  <a:ea typeface="华文宋体" panose="02010600040101010101" charset="-122"/>
                  <a:sym typeface="+mn-ea"/>
                </a:rPr>
                <a:t>在此输入文本信息，在此输入文本信息。在此输入文本信息，在此输入文本信息。</a:t>
              </a:r>
              <a:endParaRPr lang="zh-CN" altLang="en-US" sz="1400" spc="225" dirty="0">
                <a:latin typeface="华文宋体" panose="02010600040101010101" charset="-122"/>
                <a:ea typeface="华文宋体" panose="02010600040101010101" charset="-122"/>
                <a:sym typeface="+mn-ea"/>
              </a:endParaRPr>
            </a:p>
            <a:p>
              <a:pPr lvl="0">
                <a:lnSpc>
                  <a:spcPct val="150000"/>
                </a:lnSpc>
                <a:defRPr/>
              </a:pPr>
              <a:r>
                <a:rPr lang="zh-CN" altLang="en-US" sz="1400" spc="225" dirty="0">
                  <a:latin typeface="华文宋体" panose="02010600040101010101" charset="-122"/>
                  <a:ea typeface="华文宋体" panose="02010600040101010101" charset="-122"/>
                  <a:sym typeface="+mn-ea"/>
                </a:rPr>
                <a:t>在此输入文本信息。</a:t>
              </a:r>
              <a:endParaRPr lang="zh-CN" altLang="en-US" sz="14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30" name="图片 29" descr="b08a638aa6460708b0afd341b6dc14816453a2b24422d-09eD01[1]"/>
          <p:cNvPicPr>
            <a:picLocks noChangeAspect="1"/>
          </p:cNvPicPr>
          <p:nvPr/>
        </p:nvPicPr>
        <p:blipFill>
          <a:blip r:embed="rId1"/>
          <a:srcRect l="31297" t="8266" r="8835"/>
          <a:stretch>
            <a:fillRect/>
          </a:stretch>
        </p:blipFill>
        <p:spPr>
          <a:xfrm>
            <a:off x="1471930" y="106680"/>
            <a:ext cx="2900045" cy="6758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eae7b161633bf04d43d6cab9815e73c6526e39bb5280d-hV0KbH"/>
          <p:cNvPicPr>
            <a:picLocks noChangeAspect="1"/>
          </p:cNvPicPr>
          <p:nvPr/>
        </p:nvPicPr>
        <p:blipFill>
          <a:blip r:embed="rId1"/>
          <a:srcRect l="2996" r="12547"/>
          <a:stretch>
            <a:fillRect/>
          </a:stretch>
        </p:blipFill>
        <p:spPr>
          <a:xfrm rot="5400000">
            <a:off x="2659380" y="-2674620"/>
            <a:ext cx="6873240" cy="1220724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 rot="5400000">
            <a:off x="8166418" y="2539365"/>
            <a:ext cx="3893185" cy="147701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5400000">
            <a:off x="8070215" y="2449830"/>
            <a:ext cx="4085590" cy="164973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9444355" y="1662430"/>
            <a:ext cx="582930" cy="30626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dist"/>
            <a:r>
              <a:rPr lang="zh-CN" altLang="en-US" sz="14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日系风格工作报告</a:t>
            </a:r>
            <a:r>
              <a:rPr lang="en-US" altLang="zh-CN" sz="12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PPT</a:t>
            </a:r>
            <a:endParaRPr lang="en-US" altLang="zh-CN" sz="1200" dirty="0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dist"/>
            <a:endParaRPr lang="en-US" altLang="zh-CN" sz="1200" dirty="0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6" name="Freeform 5"/>
          <p:cNvSpPr/>
          <p:nvPr/>
        </p:nvSpPr>
        <p:spPr bwMode="auto">
          <a:xfrm>
            <a:off x="9921240" y="4197350"/>
            <a:ext cx="601345" cy="610870"/>
          </a:xfrm>
          <a:custGeom>
            <a:avLst/>
            <a:gdLst>
              <a:gd name="T0" fmla="*/ 279 w 291"/>
              <a:gd name="T1" fmla="*/ 117 h 300"/>
              <a:gd name="T2" fmla="*/ 274 w 291"/>
              <a:gd name="T3" fmla="*/ 101 h 300"/>
              <a:gd name="T4" fmla="*/ 269 w 291"/>
              <a:gd name="T5" fmla="*/ 84 h 300"/>
              <a:gd name="T6" fmla="*/ 254 w 291"/>
              <a:gd name="T7" fmla="*/ 63 h 300"/>
              <a:gd name="T8" fmla="*/ 227 w 291"/>
              <a:gd name="T9" fmla="*/ 37 h 300"/>
              <a:gd name="T10" fmla="*/ 229 w 291"/>
              <a:gd name="T11" fmla="*/ 34 h 300"/>
              <a:gd name="T12" fmla="*/ 218 w 291"/>
              <a:gd name="T13" fmla="*/ 23 h 300"/>
              <a:gd name="T14" fmla="*/ 191 w 291"/>
              <a:gd name="T15" fmla="*/ 20 h 300"/>
              <a:gd name="T16" fmla="*/ 174 w 291"/>
              <a:gd name="T17" fmla="*/ 9 h 300"/>
              <a:gd name="T18" fmla="*/ 157 w 291"/>
              <a:gd name="T19" fmla="*/ 4 h 300"/>
              <a:gd name="T20" fmla="*/ 135 w 291"/>
              <a:gd name="T21" fmla="*/ 6 h 300"/>
              <a:gd name="T22" fmla="*/ 118 w 291"/>
              <a:gd name="T23" fmla="*/ 6 h 300"/>
              <a:gd name="T24" fmla="*/ 89 w 291"/>
              <a:gd name="T25" fmla="*/ 14 h 300"/>
              <a:gd name="T26" fmla="*/ 58 w 291"/>
              <a:gd name="T27" fmla="*/ 31 h 300"/>
              <a:gd name="T28" fmla="*/ 46 w 291"/>
              <a:gd name="T29" fmla="*/ 40 h 300"/>
              <a:gd name="T30" fmla="*/ 35 w 291"/>
              <a:gd name="T31" fmla="*/ 45 h 300"/>
              <a:gd name="T32" fmla="*/ 22 w 291"/>
              <a:gd name="T33" fmla="*/ 65 h 300"/>
              <a:gd name="T34" fmla="*/ 10 w 291"/>
              <a:gd name="T35" fmla="*/ 93 h 300"/>
              <a:gd name="T36" fmla="*/ 5 w 291"/>
              <a:gd name="T37" fmla="*/ 103 h 300"/>
              <a:gd name="T38" fmla="*/ 4 w 291"/>
              <a:gd name="T39" fmla="*/ 133 h 300"/>
              <a:gd name="T40" fmla="*/ 16 w 291"/>
              <a:gd name="T41" fmla="*/ 172 h 300"/>
              <a:gd name="T42" fmla="*/ 17 w 291"/>
              <a:gd name="T43" fmla="*/ 182 h 300"/>
              <a:gd name="T44" fmla="*/ 18 w 291"/>
              <a:gd name="T45" fmla="*/ 187 h 300"/>
              <a:gd name="T46" fmla="*/ 21 w 291"/>
              <a:gd name="T47" fmla="*/ 193 h 300"/>
              <a:gd name="T48" fmla="*/ 54 w 291"/>
              <a:gd name="T49" fmla="*/ 227 h 300"/>
              <a:gd name="T50" fmla="*/ 83 w 291"/>
              <a:gd name="T51" fmla="*/ 244 h 300"/>
              <a:gd name="T52" fmla="*/ 107 w 291"/>
              <a:gd name="T53" fmla="*/ 263 h 300"/>
              <a:gd name="T54" fmla="*/ 116 w 291"/>
              <a:gd name="T55" fmla="*/ 265 h 300"/>
              <a:gd name="T56" fmla="*/ 113 w 291"/>
              <a:gd name="T57" fmla="*/ 273 h 300"/>
              <a:gd name="T58" fmla="*/ 130 w 291"/>
              <a:gd name="T59" fmla="*/ 281 h 300"/>
              <a:gd name="T60" fmla="*/ 124 w 291"/>
              <a:gd name="T61" fmla="*/ 287 h 300"/>
              <a:gd name="T62" fmla="*/ 150 w 291"/>
              <a:gd name="T63" fmla="*/ 293 h 300"/>
              <a:gd name="T64" fmla="*/ 185 w 291"/>
              <a:gd name="T65" fmla="*/ 289 h 300"/>
              <a:gd name="T66" fmla="*/ 210 w 291"/>
              <a:gd name="T67" fmla="*/ 273 h 300"/>
              <a:gd name="T68" fmla="*/ 246 w 291"/>
              <a:gd name="T69" fmla="*/ 252 h 300"/>
              <a:gd name="T70" fmla="*/ 268 w 291"/>
              <a:gd name="T71" fmla="*/ 223 h 300"/>
              <a:gd name="T72" fmla="*/ 274 w 291"/>
              <a:gd name="T73" fmla="*/ 196 h 300"/>
              <a:gd name="T74" fmla="*/ 280 w 291"/>
              <a:gd name="T75" fmla="*/ 183 h 300"/>
              <a:gd name="T76" fmla="*/ 284 w 291"/>
              <a:gd name="T77" fmla="*/ 159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91" h="300">
                <a:moveTo>
                  <a:pt x="284" y="135"/>
                </a:moveTo>
                <a:cubicBezTo>
                  <a:pt x="285" y="127"/>
                  <a:pt x="282" y="123"/>
                  <a:pt x="279" y="117"/>
                </a:cubicBezTo>
                <a:cubicBezTo>
                  <a:pt x="285" y="110"/>
                  <a:pt x="273" y="107"/>
                  <a:pt x="274" y="100"/>
                </a:cubicBezTo>
                <a:cubicBezTo>
                  <a:pt x="274" y="101"/>
                  <a:pt x="274" y="101"/>
                  <a:pt x="274" y="101"/>
                </a:cubicBezTo>
                <a:cubicBezTo>
                  <a:pt x="272" y="99"/>
                  <a:pt x="272" y="99"/>
                  <a:pt x="272" y="99"/>
                </a:cubicBezTo>
                <a:cubicBezTo>
                  <a:pt x="278" y="93"/>
                  <a:pt x="269" y="89"/>
                  <a:pt x="269" y="84"/>
                </a:cubicBezTo>
                <a:cubicBezTo>
                  <a:pt x="266" y="81"/>
                  <a:pt x="268" y="71"/>
                  <a:pt x="260" y="73"/>
                </a:cubicBezTo>
                <a:cubicBezTo>
                  <a:pt x="260" y="68"/>
                  <a:pt x="258" y="66"/>
                  <a:pt x="254" y="63"/>
                </a:cubicBezTo>
                <a:cubicBezTo>
                  <a:pt x="246" y="57"/>
                  <a:pt x="241" y="41"/>
                  <a:pt x="229" y="40"/>
                </a:cubicBezTo>
                <a:cubicBezTo>
                  <a:pt x="228" y="39"/>
                  <a:pt x="227" y="38"/>
                  <a:pt x="227" y="37"/>
                </a:cubicBezTo>
                <a:cubicBezTo>
                  <a:pt x="228" y="37"/>
                  <a:pt x="228" y="36"/>
                  <a:pt x="229" y="36"/>
                </a:cubicBezTo>
                <a:cubicBezTo>
                  <a:pt x="229" y="34"/>
                  <a:pt x="229" y="34"/>
                  <a:pt x="229" y="34"/>
                </a:cubicBezTo>
                <a:cubicBezTo>
                  <a:pt x="226" y="33"/>
                  <a:pt x="224" y="32"/>
                  <a:pt x="221" y="31"/>
                </a:cubicBezTo>
                <a:cubicBezTo>
                  <a:pt x="223" y="29"/>
                  <a:pt x="221" y="24"/>
                  <a:pt x="218" y="23"/>
                </a:cubicBezTo>
                <a:cubicBezTo>
                  <a:pt x="213" y="22"/>
                  <a:pt x="212" y="22"/>
                  <a:pt x="206" y="21"/>
                </a:cubicBezTo>
                <a:cubicBezTo>
                  <a:pt x="202" y="17"/>
                  <a:pt x="196" y="19"/>
                  <a:pt x="191" y="20"/>
                </a:cubicBezTo>
                <a:cubicBezTo>
                  <a:pt x="189" y="14"/>
                  <a:pt x="182" y="16"/>
                  <a:pt x="178" y="14"/>
                </a:cubicBezTo>
                <a:cubicBezTo>
                  <a:pt x="176" y="12"/>
                  <a:pt x="174" y="11"/>
                  <a:pt x="174" y="9"/>
                </a:cubicBezTo>
                <a:cubicBezTo>
                  <a:pt x="168" y="9"/>
                  <a:pt x="164" y="6"/>
                  <a:pt x="157" y="7"/>
                </a:cubicBezTo>
                <a:cubicBezTo>
                  <a:pt x="157" y="4"/>
                  <a:pt x="157" y="4"/>
                  <a:pt x="157" y="4"/>
                </a:cubicBezTo>
                <a:cubicBezTo>
                  <a:pt x="153" y="0"/>
                  <a:pt x="148" y="6"/>
                  <a:pt x="144" y="1"/>
                </a:cubicBezTo>
                <a:cubicBezTo>
                  <a:pt x="140" y="2"/>
                  <a:pt x="139" y="5"/>
                  <a:pt x="135" y="6"/>
                </a:cubicBezTo>
                <a:cubicBezTo>
                  <a:pt x="132" y="7"/>
                  <a:pt x="126" y="9"/>
                  <a:pt x="124" y="4"/>
                </a:cubicBezTo>
                <a:cubicBezTo>
                  <a:pt x="122" y="4"/>
                  <a:pt x="119" y="4"/>
                  <a:pt x="118" y="6"/>
                </a:cubicBezTo>
                <a:cubicBezTo>
                  <a:pt x="114" y="2"/>
                  <a:pt x="112" y="11"/>
                  <a:pt x="107" y="6"/>
                </a:cubicBezTo>
                <a:cubicBezTo>
                  <a:pt x="103" y="16"/>
                  <a:pt x="96" y="9"/>
                  <a:pt x="89" y="14"/>
                </a:cubicBezTo>
                <a:cubicBezTo>
                  <a:pt x="84" y="23"/>
                  <a:pt x="74" y="15"/>
                  <a:pt x="69" y="25"/>
                </a:cubicBezTo>
                <a:cubicBezTo>
                  <a:pt x="64" y="22"/>
                  <a:pt x="63" y="35"/>
                  <a:pt x="58" y="31"/>
                </a:cubicBezTo>
                <a:cubicBezTo>
                  <a:pt x="58" y="32"/>
                  <a:pt x="58" y="32"/>
                  <a:pt x="58" y="32"/>
                </a:cubicBezTo>
                <a:cubicBezTo>
                  <a:pt x="56" y="38"/>
                  <a:pt x="47" y="32"/>
                  <a:pt x="46" y="40"/>
                </a:cubicBezTo>
                <a:cubicBezTo>
                  <a:pt x="40" y="40"/>
                  <a:pt x="38" y="39"/>
                  <a:pt x="34" y="43"/>
                </a:cubicBezTo>
                <a:cubicBezTo>
                  <a:pt x="35" y="45"/>
                  <a:pt x="35" y="45"/>
                  <a:pt x="35" y="45"/>
                </a:cubicBezTo>
                <a:cubicBezTo>
                  <a:pt x="32" y="49"/>
                  <a:pt x="32" y="53"/>
                  <a:pt x="27" y="53"/>
                </a:cubicBezTo>
                <a:cubicBezTo>
                  <a:pt x="24" y="57"/>
                  <a:pt x="20" y="61"/>
                  <a:pt x="22" y="65"/>
                </a:cubicBezTo>
                <a:cubicBezTo>
                  <a:pt x="9" y="69"/>
                  <a:pt x="20" y="87"/>
                  <a:pt x="8" y="92"/>
                </a:cubicBezTo>
                <a:cubicBezTo>
                  <a:pt x="10" y="93"/>
                  <a:pt x="10" y="93"/>
                  <a:pt x="10" y="93"/>
                </a:cubicBezTo>
                <a:cubicBezTo>
                  <a:pt x="8" y="96"/>
                  <a:pt x="8" y="102"/>
                  <a:pt x="3" y="99"/>
                </a:cubicBezTo>
                <a:cubicBezTo>
                  <a:pt x="2" y="101"/>
                  <a:pt x="4" y="102"/>
                  <a:pt x="5" y="103"/>
                </a:cubicBezTo>
                <a:cubicBezTo>
                  <a:pt x="2" y="109"/>
                  <a:pt x="6" y="114"/>
                  <a:pt x="8" y="121"/>
                </a:cubicBezTo>
                <a:cubicBezTo>
                  <a:pt x="5" y="124"/>
                  <a:pt x="0" y="128"/>
                  <a:pt x="4" y="133"/>
                </a:cubicBezTo>
                <a:cubicBezTo>
                  <a:pt x="12" y="137"/>
                  <a:pt x="0" y="147"/>
                  <a:pt x="8" y="149"/>
                </a:cubicBezTo>
                <a:cubicBezTo>
                  <a:pt x="5" y="159"/>
                  <a:pt x="14" y="166"/>
                  <a:pt x="16" y="172"/>
                </a:cubicBezTo>
                <a:cubicBezTo>
                  <a:pt x="13" y="175"/>
                  <a:pt x="17" y="180"/>
                  <a:pt x="16" y="183"/>
                </a:cubicBezTo>
                <a:cubicBezTo>
                  <a:pt x="17" y="182"/>
                  <a:pt x="17" y="182"/>
                  <a:pt x="17" y="182"/>
                </a:cubicBezTo>
                <a:cubicBezTo>
                  <a:pt x="19" y="184"/>
                  <a:pt x="19" y="184"/>
                  <a:pt x="19" y="184"/>
                </a:cubicBezTo>
                <a:cubicBezTo>
                  <a:pt x="19" y="185"/>
                  <a:pt x="19" y="186"/>
                  <a:pt x="18" y="187"/>
                </a:cubicBezTo>
                <a:cubicBezTo>
                  <a:pt x="26" y="191"/>
                  <a:pt x="26" y="191"/>
                  <a:pt x="26" y="191"/>
                </a:cubicBezTo>
                <a:cubicBezTo>
                  <a:pt x="21" y="193"/>
                  <a:pt x="21" y="193"/>
                  <a:pt x="21" y="193"/>
                </a:cubicBezTo>
                <a:cubicBezTo>
                  <a:pt x="26" y="202"/>
                  <a:pt x="38" y="205"/>
                  <a:pt x="43" y="215"/>
                </a:cubicBezTo>
                <a:cubicBezTo>
                  <a:pt x="51" y="215"/>
                  <a:pt x="47" y="225"/>
                  <a:pt x="54" y="227"/>
                </a:cubicBezTo>
                <a:cubicBezTo>
                  <a:pt x="64" y="224"/>
                  <a:pt x="62" y="237"/>
                  <a:pt x="71" y="236"/>
                </a:cubicBezTo>
                <a:cubicBezTo>
                  <a:pt x="72" y="243"/>
                  <a:pt x="83" y="237"/>
                  <a:pt x="83" y="244"/>
                </a:cubicBezTo>
                <a:cubicBezTo>
                  <a:pt x="86" y="244"/>
                  <a:pt x="86" y="244"/>
                  <a:pt x="86" y="244"/>
                </a:cubicBezTo>
                <a:cubicBezTo>
                  <a:pt x="92" y="253"/>
                  <a:pt x="104" y="253"/>
                  <a:pt x="107" y="263"/>
                </a:cubicBezTo>
                <a:cubicBezTo>
                  <a:pt x="110" y="261"/>
                  <a:pt x="115" y="259"/>
                  <a:pt x="117" y="263"/>
                </a:cubicBezTo>
                <a:cubicBezTo>
                  <a:pt x="116" y="265"/>
                  <a:pt x="116" y="265"/>
                  <a:pt x="116" y="265"/>
                </a:cubicBezTo>
                <a:cubicBezTo>
                  <a:pt x="120" y="269"/>
                  <a:pt x="120" y="269"/>
                  <a:pt x="120" y="269"/>
                </a:cubicBezTo>
                <a:cubicBezTo>
                  <a:pt x="119" y="273"/>
                  <a:pt x="114" y="269"/>
                  <a:pt x="113" y="273"/>
                </a:cubicBezTo>
                <a:cubicBezTo>
                  <a:pt x="116" y="275"/>
                  <a:pt x="120" y="278"/>
                  <a:pt x="122" y="275"/>
                </a:cubicBezTo>
                <a:cubicBezTo>
                  <a:pt x="124" y="278"/>
                  <a:pt x="127" y="278"/>
                  <a:pt x="130" y="281"/>
                </a:cubicBezTo>
                <a:cubicBezTo>
                  <a:pt x="132" y="283"/>
                  <a:pt x="135" y="277"/>
                  <a:pt x="137" y="282"/>
                </a:cubicBezTo>
                <a:cubicBezTo>
                  <a:pt x="133" y="285"/>
                  <a:pt x="130" y="285"/>
                  <a:pt x="124" y="287"/>
                </a:cubicBezTo>
                <a:cubicBezTo>
                  <a:pt x="126" y="287"/>
                  <a:pt x="130" y="289"/>
                  <a:pt x="130" y="287"/>
                </a:cubicBezTo>
                <a:cubicBezTo>
                  <a:pt x="135" y="291"/>
                  <a:pt x="145" y="288"/>
                  <a:pt x="150" y="293"/>
                </a:cubicBezTo>
                <a:cubicBezTo>
                  <a:pt x="154" y="294"/>
                  <a:pt x="156" y="293"/>
                  <a:pt x="157" y="290"/>
                </a:cubicBezTo>
                <a:cubicBezTo>
                  <a:pt x="168" y="300"/>
                  <a:pt x="174" y="285"/>
                  <a:pt x="185" y="289"/>
                </a:cubicBezTo>
                <a:cubicBezTo>
                  <a:pt x="195" y="289"/>
                  <a:pt x="191" y="272"/>
                  <a:pt x="202" y="279"/>
                </a:cubicBezTo>
                <a:cubicBezTo>
                  <a:pt x="205" y="274"/>
                  <a:pt x="211" y="281"/>
                  <a:pt x="210" y="273"/>
                </a:cubicBezTo>
                <a:cubicBezTo>
                  <a:pt x="212" y="269"/>
                  <a:pt x="216" y="270"/>
                  <a:pt x="219" y="270"/>
                </a:cubicBezTo>
                <a:cubicBezTo>
                  <a:pt x="225" y="260"/>
                  <a:pt x="237" y="259"/>
                  <a:pt x="246" y="252"/>
                </a:cubicBezTo>
                <a:cubicBezTo>
                  <a:pt x="245" y="245"/>
                  <a:pt x="253" y="244"/>
                  <a:pt x="253" y="237"/>
                </a:cubicBezTo>
                <a:cubicBezTo>
                  <a:pt x="260" y="234"/>
                  <a:pt x="260" y="225"/>
                  <a:pt x="268" y="223"/>
                </a:cubicBezTo>
                <a:cubicBezTo>
                  <a:pt x="267" y="218"/>
                  <a:pt x="269" y="210"/>
                  <a:pt x="270" y="205"/>
                </a:cubicBezTo>
                <a:cubicBezTo>
                  <a:pt x="273" y="203"/>
                  <a:pt x="270" y="197"/>
                  <a:pt x="274" y="196"/>
                </a:cubicBezTo>
                <a:cubicBezTo>
                  <a:pt x="274" y="195"/>
                  <a:pt x="274" y="195"/>
                  <a:pt x="274" y="195"/>
                </a:cubicBezTo>
                <a:cubicBezTo>
                  <a:pt x="281" y="194"/>
                  <a:pt x="274" y="185"/>
                  <a:pt x="280" y="183"/>
                </a:cubicBezTo>
                <a:cubicBezTo>
                  <a:pt x="280" y="179"/>
                  <a:pt x="280" y="171"/>
                  <a:pt x="284" y="169"/>
                </a:cubicBezTo>
                <a:cubicBezTo>
                  <a:pt x="284" y="159"/>
                  <a:pt x="284" y="159"/>
                  <a:pt x="284" y="159"/>
                </a:cubicBezTo>
                <a:cubicBezTo>
                  <a:pt x="279" y="151"/>
                  <a:pt x="291" y="143"/>
                  <a:pt x="284" y="13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 sz="120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789160" y="1591310"/>
            <a:ext cx="1062355" cy="32848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dist">
              <a:lnSpc>
                <a:spcPct val="130000"/>
              </a:lnSpc>
            </a:pPr>
            <a:r>
              <a:rPr lang="zh-CN" altLang="en-US" sz="4400">
                <a:latin typeface="方正舒体" panose="02010601030101010101" charset="-122"/>
                <a:ea typeface="方正舒体" panose="02010601030101010101" charset="-122"/>
                <a:cs typeface="★日文毛笔行书" panose="03000509000000000000" charset="-128"/>
                <a:sym typeface="+mn-ea"/>
              </a:rPr>
              <a:t>感谢聆听</a:t>
            </a:r>
            <a:endParaRPr lang="zh-CN" altLang="en-US" sz="4400">
              <a:latin typeface="方正舒体" panose="02010601030101010101" charset="-122"/>
              <a:ea typeface="方正舒体" panose="02010601030101010101" charset="-122"/>
              <a:cs typeface="★日文毛笔行书" panose="03000509000000000000" charset="-128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" name="Freeform 5"/>
          <p:cNvSpPr/>
          <p:nvPr/>
        </p:nvSpPr>
        <p:spPr bwMode="auto">
          <a:xfrm>
            <a:off x="2632710" y="1399540"/>
            <a:ext cx="388620" cy="400050"/>
          </a:xfrm>
          <a:custGeom>
            <a:avLst/>
            <a:gdLst>
              <a:gd name="T0" fmla="*/ 279 w 291"/>
              <a:gd name="T1" fmla="*/ 117 h 300"/>
              <a:gd name="T2" fmla="*/ 274 w 291"/>
              <a:gd name="T3" fmla="*/ 101 h 300"/>
              <a:gd name="T4" fmla="*/ 269 w 291"/>
              <a:gd name="T5" fmla="*/ 84 h 300"/>
              <a:gd name="T6" fmla="*/ 254 w 291"/>
              <a:gd name="T7" fmla="*/ 63 h 300"/>
              <a:gd name="T8" fmla="*/ 227 w 291"/>
              <a:gd name="T9" fmla="*/ 37 h 300"/>
              <a:gd name="T10" fmla="*/ 229 w 291"/>
              <a:gd name="T11" fmla="*/ 34 h 300"/>
              <a:gd name="T12" fmla="*/ 218 w 291"/>
              <a:gd name="T13" fmla="*/ 23 h 300"/>
              <a:gd name="T14" fmla="*/ 191 w 291"/>
              <a:gd name="T15" fmla="*/ 20 h 300"/>
              <a:gd name="T16" fmla="*/ 174 w 291"/>
              <a:gd name="T17" fmla="*/ 9 h 300"/>
              <a:gd name="T18" fmla="*/ 157 w 291"/>
              <a:gd name="T19" fmla="*/ 4 h 300"/>
              <a:gd name="T20" fmla="*/ 135 w 291"/>
              <a:gd name="T21" fmla="*/ 6 h 300"/>
              <a:gd name="T22" fmla="*/ 118 w 291"/>
              <a:gd name="T23" fmla="*/ 6 h 300"/>
              <a:gd name="T24" fmla="*/ 89 w 291"/>
              <a:gd name="T25" fmla="*/ 14 h 300"/>
              <a:gd name="T26" fmla="*/ 58 w 291"/>
              <a:gd name="T27" fmla="*/ 31 h 300"/>
              <a:gd name="T28" fmla="*/ 46 w 291"/>
              <a:gd name="T29" fmla="*/ 40 h 300"/>
              <a:gd name="T30" fmla="*/ 35 w 291"/>
              <a:gd name="T31" fmla="*/ 45 h 300"/>
              <a:gd name="T32" fmla="*/ 22 w 291"/>
              <a:gd name="T33" fmla="*/ 65 h 300"/>
              <a:gd name="T34" fmla="*/ 10 w 291"/>
              <a:gd name="T35" fmla="*/ 93 h 300"/>
              <a:gd name="T36" fmla="*/ 5 w 291"/>
              <a:gd name="T37" fmla="*/ 103 h 300"/>
              <a:gd name="T38" fmla="*/ 4 w 291"/>
              <a:gd name="T39" fmla="*/ 133 h 300"/>
              <a:gd name="T40" fmla="*/ 16 w 291"/>
              <a:gd name="T41" fmla="*/ 172 h 300"/>
              <a:gd name="T42" fmla="*/ 17 w 291"/>
              <a:gd name="T43" fmla="*/ 182 h 300"/>
              <a:gd name="T44" fmla="*/ 18 w 291"/>
              <a:gd name="T45" fmla="*/ 187 h 300"/>
              <a:gd name="T46" fmla="*/ 21 w 291"/>
              <a:gd name="T47" fmla="*/ 193 h 300"/>
              <a:gd name="T48" fmla="*/ 54 w 291"/>
              <a:gd name="T49" fmla="*/ 227 h 300"/>
              <a:gd name="T50" fmla="*/ 83 w 291"/>
              <a:gd name="T51" fmla="*/ 244 h 300"/>
              <a:gd name="T52" fmla="*/ 107 w 291"/>
              <a:gd name="T53" fmla="*/ 263 h 300"/>
              <a:gd name="T54" fmla="*/ 116 w 291"/>
              <a:gd name="T55" fmla="*/ 265 h 300"/>
              <a:gd name="T56" fmla="*/ 113 w 291"/>
              <a:gd name="T57" fmla="*/ 273 h 300"/>
              <a:gd name="T58" fmla="*/ 130 w 291"/>
              <a:gd name="T59" fmla="*/ 281 h 300"/>
              <a:gd name="T60" fmla="*/ 124 w 291"/>
              <a:gd name="T61" fmla="*/ 287 h 300"/>
              <a:gd name="T62" fmla="*/ 150 w 291"/>
              <a:gd name="T63" fmla="*/ 293 h 300"/>
              <a:gd name="T64" fmla="*/ 185 w 291"/>
              <a:gd name="T65" fmla="*/ 289 h 300"/>
              <a:gd name="T66" fmla="*/ 210 w 291"/>
              <a:gd name="T67" fmla="*/ 273 h 300"/>
              <a:gd name="T68" fmla="*/ 246 w 291"/>
              <a:gd name="T69" fmla="*/ 252 h 300"/>
              <a:gd name="T70" fmla="*/ 268 w 291"/>
              <a:gd name="T71" fmla="*/ 223 h 300"/>
              <a:gd name="T72" fmla="*/ 274 w 291"/>
              <a:gd name="T73" fmla="*/ 196 h 300"/>
              <a:gd name="T74" fmla="*/ 280 w 291"/>
              <a:gd name="T75" fmla="*/ 183 h 300"/>
              <a:gd name="T76" fmla="*/ 284 w 291"/>
              <a:gd name="T77" fmla="*/ 159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91" h="300">
                <a:moveTo>
                  <a:pt x="284" y="135"/>
                </a:moveTo>
                <a:cubicBezTo>
                  <a:pt x="285" y="127"/>
                  <a:pt x="282" y="123"/>
                  <a:pt x="279" y="117"/>
                </a:cubicBezTo>
                <a:cubicBezTo>
                  <a:pt x="285" y="110"/>
                  <a:pt x="273" y="107"/>
                  <a:pt x="274" y="100"/>
                </a:cubicBezTo>
                <a:cubicBezTo>
                  <a:pt x="274" y="101"/>
                  <a:pt x="274" y="101"/>
                  <a:pt x="274" y="101"/>
                </a:cubicBezTo>
                <a:cubicBezTo>
                  <a:pt x="272" y="99"/>
                  <a:pt x="272" y="99"/>
                  <a:pt x="272" y="99"/>
                </a:cubicBezTo>
                <a:cubicBezTo>
                  <a:pt x="278" y="93"/>
                  <a:pt x="269" y="89"/>
                  <a:pt x="269" y="84"/>
                </a:cubicBezTo>
                <a:cubicBezTo>
                  <a:pt x="266" y="81"/>
                  <a:pt x="268" y="71"/>
                  <a:pt x="260" y="73"/>
                </a:cubicBezTo>
                <a:cubicBezTo>
                  <a:pt x="260" y="68"/>
                  <a:pt x="258" y="66"/>
                  <a:pt x="254" y="63"/>
                </a:cubicBezTo>
                <a:cubicBezTo>
                  <a:pt x="246" y="57"/>
                  <a:pt x="241" y="41"/>
                  <a:pt x="229" y="40"/>
                </a:cubicBezTo>
                <a:cubicBezTo>
                  <a:pt x="228" y="39"/>
                  <a:pt x="227" y="38"/>
                  <a:pt x="227" y="37"/>
                </a:cubicBezTo>
                <a:cubicBezTo>
                  <a:pt x="228" y="37"/>
                  <a:pt x="228" y="36"/>
                  <a:pt x="229" y="36"/>
                </a:cubicBezTo>
                <a:cubicBezTo>
                  <a:pt x="229" y="34"/>
                  <a:pt x="229" y="34"/>
                  <a:pt x="229" y="34"/>
                </a:cubicBezTo>
                <a:cubicBezTo>
                  <a:pt x="226" y="33"/>
                  <a:pt x="224" y="32"/>
                  <a:pt x="221" y="31"/>
                </a:cubicBezTo>
                <a:cubicBezTo>
                  <a:pt x="223" y="29"/>
                  <a:pt x="221" y="24"/>
                  <a:pt x="218" y="23"/>
                </a:cubicBezTo>
                <a:cubicBezTo>
                  <a:pt x="213" y="22"/>
                  <a:pt x="212" y="22"/>
                  <a:pt x="206" y="21"/>
                </a:cubicBezTo>
                <a:cubicBezTo>
                  <a:pt x="202" y="17"/>
                  <a:pt x="196" y="19"/>
                  <a:pt x="191" y="20"/>
                </a:cubicBezTo>
                <a:cubicBezTo>
                  <a:pt x="189" y="14"/>
                  <a:pt x="182" y="16"/>
                  <a:pt x="178" y="14"/>
                </a:cubicBezTo>
                <a:cubicBezTo>
                  <a:pt x="176" y="12"/>
                  <a:pt x="174" y="11"/>
                  <a:pt x="174" y="9"/>
                </a:cubicBezTo>
                <a:cubicBezTo>
                  <a:pt x="168" y="9"/>
                  <a:pt x="164" y="6"/>
                  <a:pt x="157" y="7"/>
                </a:cubicBezTo>
                <a:cubicBezTo>
                  <a:pt x="157" y="4"/>
                  <a:pt x="157" y="4"/>
                  <a:pt x="157" y="4"/>
                </a:cubicBezTo>
                <a:cubicBezTo>
                  <a:pt x="153" y="0"/>
                  <a:pt x="148" y="6"/>
                  <a:pt x="144" y="1"/>
                </a:cubicBezTo>
                <a:cubicBezTo>
                  <a:pt x="140" y="2"/>
                  <a:pt x="139" y="5"/>
                  <a:pt x="135" y="6"/>
                </a:cubicBezTo>
                <a:cubicBezTo>
                  <a:pt x="132" y="7"/>
                  <a:pt x="126" y="9"/>
                  <a:pt x="124" y="4"/>
                </a:cubicBezTo>
                <a:cubicBezTo>
                  <a:pt x="122" y="4"/>
                  <a:pt x="119" y="4"/>
                  <a:pt x="118" y="6"/>
                </a:cubicBezTo>
                <a:cubicBezTo>
                  <a:pt x="114" y="2"/>
                  <a:pt x="112" y="11"/>
                  <a:pt x="107" y="6"/>
                </a:cubicBezTo>
                <a:cubicBezTo>
                  <a:pt x="103" y="16"/>
                  <a:pt x="96" y="9"/>
                  <a:pt x="89" y="14"/>
                </a:cubicBezTo>
                <a:cubicBezTo>
                  <a:pt x="84" y="23"/>
                  <a:pt x="74" y="15"/>
                  <a:pt x="69" y="25"/>
                </a:cubicBezTo>
                <a:cubicBezTo>
                  <a:pt x="64" y="22"/>
                  <a:pt x="63" y="35"/>
                  <a:pt x="58" y="31"/>
                </a:cubicBezTo>
                <a:cubicBezTo>
                  <a:pt x="58" y="32"/>
                  <a:pt x="58" y="32"/>
                  <a:pt x="58" y="32"/>
                </a:cubicBezTo>
                <a:cubicBezTo>
                  <a:pt x="56" y="38"/>
                  <a:pt x="47" y="32"/>
                  <a:pt x="46" y="40"/>
                </a:cubicBezTo>
                <a:cubicBezTo>
                  <a:pt x="40" y="40"/>
                  <a:pt x="38" y="39"/>
                  <a:pt x="34" y="43"/>
                </a:cubicBezTo>
                <a:cubicBezTo>
                  <a:pt x="35" y="45"/>
                  <a:pt x="35" y="45"/>
                  <a:pt x="35" y="45"/>
                </a:cubicBezTo>
                <a:cubicBezTo>
                  <a:pt x="32" y="49"/>
                  <a:pt x="32" y="53"/>
                  <a:pt x="27" y="53"/>
                </a:cubicBezTo>
                <a:cubicBezTo>
                  <a:pt x="24" y="57"/>
                  <a:pt x="20" y="61"/>
                  <a:pt x="22" y="65"/>
                </a:cubicBezTo>
                <a:cubicBezTo>
                  <a:pt x="9" y="69"/>
                  <a:pt x="20" y="87"/>
                  <a:pt x="8" y="92"/>
                </a:cubicBezTo>
                <a:cubicBezTo>
                  <a:pt x="10" y="93"/>
                  <a:pt x="10" y="93"/>
                  <a:pt x="10" y="93"/>
                </a:cubicBezTo>
                <a:cubicBezTo>
                  <a:pt x="8" y="96"/>
                  <a:pt x="8" y="102"/>
                  <a:pt x="3" y="99"/>
                </a:cubicBezTo>
                <a:cubicBezTo>
                  <a:pt x="2" y="101"/>
                  <a:pt x="4" y="102"/>
                  <a:pt x="5" y="103"/>
                </a:cubicBezTo>
                <a:cubicBezTo>
                  <a:pt x="2" y="109"/>
                  <a:pt x="6" y="114"/>
                  <a:pt x="8" y="121"/>
                </a:cubicBezTo>
                <a:cubicBezTo>
                  <a:pt x="5" y="124"/>
                  <a:pt x="0" y="128"/>
                  <a:pt x="4" y="133"/>
                </a:cubicBezTo>
                <a:cubicBezTo>
                  <a:pt x="12" y="137"/>
                  <a:pt x="0" y="147"/>
                  <a:pt x="8" y="149"/>
                </a:cubicBezTo>
                <a:cubicBezTo>
                  <a:pt x="5" y="159"/>
                  <a:pt x="14" y="166"/>
                  <a:pt x="16" y="172"/>
                </a:cubicBezTo>
                <a:cubicBezTo>
                  <a:pt x="13" y="175"/>
                  <a:pt x="17" y="180"/>
                  <a:pt x="16" y="183"/>
                </a:cubicBezTo>
                <a:cubicBezTo>
                  <a:pt x="17" y="182"/>
                  <a:pt x="17" y="182"/>
                  <a:pt x="17" y="182"/>
                </a:cubicBezTo>
                <a:cubicBezTo>
                  <a:pt x="19" y="184"/>
                  <a:pt x="19" y="184"/>
                  <a:pt x="19" y="184"/>
                </a:cubicBezTo>
                <a:cubicBezTo>
                  <a:pt x="19" y="185"/>
                  <a:pt x="19" y="186"/>
                  <a:pt x="18" y="187"/>
                </a:cubicBezTo>
                <a:cubicBezTo>
                  <a:pt x="26" y="191"/>
                  <a:pt x="26" y="191"/>
                  <a:pt x="26" y="191"/>
                </a:cubicBezTo>
                <a:cubicBezTo>
                  <a:pt x="21" y="193"/>
                  <a:pt x="21" y="193"/>
                  <a:pt x="21" y="193"/>
                </a:cubicBezTo>
                <a:cubicBezTo>
                  <a:pt x="26" y="202"/>
                  <a:pt x="38" y="205"/>
                  <a:pt x="43" y="215"/>
                </a:cubicBezTo>
                <a:cubicBezTo>
                  <a:pt x="51" y="215"/>
                  <a:pt x="47" y="225"/>
                  <a:pt x="54" y="227"/>
                </a:cubicBezTo>
                <a:cubicBezTo>
                  <a:pt x="64" y="224"/>
                  <a:pt x="62" y="237"/>
                  <a:pt x="71" y="236"/>
                </a:cubicBezTo>
                <a:cubicBezTo>
                  <a:pt x="72" y="243"/>
                  <a:pt x="83" y="237"/>
                  <a:pt x="83" y="244"/>
                </a:cubicBezTo>
                <a:cubicBezTo>
                  <a:pt x="86" y="244"/>
                  <a:pt x="86" y="244"/>
                  <a:pt x="86" y="244"/>
                </a:cubicBezTo>
                <a:cubicBezTo>
                  <a:pt x="92" y="253"/>
                  <a:pt x="104" y="253"/>
                  <a:pt x="107" y="263"/>
                </a:cubicBezTo>
                <a:cubicBezTo>
                  <a:pt x="110" y="261"/>
                  <a:pt x="115" y="259"/>
                  <a:pt x="117" y="263"/>
                </a:cubicBezTo>
                <a:cubicBezTo>
                  <a:pt x="116" y="265"/>
                  <a:pt x="116" y="265"/>
                  <a:pt x="116" y="265"/>
                </a:cubicBezTo>
                <a:cubicBezTo>
                  <a:pt x="120" y="269"/>
                  <a:pt x="120" y="269"/>
                  <a:pt x="120" y="269"/>
                </a:cubicBezTo>
                <a:cubicBezTo>
                  <a:pt x="119" y="273"/>
                  <a:pt x="114" y="269"/>
                  <a:pt x="113" y="273"/>
                </a:cubicBezTo>
                <a:cubicBezTo>
                  <a:pt x="116" y="275"/>
                  <a:pt x="120" y="278"/>
                  <a:pt x="122" y="275"/>
                </a:cubicBezTo>
                <a:cubicBezTo>
                  <a:pt x="124" y="278"/>
                  <a:pt x="127" y="278"/>
                  <a:pt x="130" y="281"/>
                </a:cubicBezTo>
                <a:cubicBezTo>
                  <a:pt x="132" y="283"/>
                  <a:pt x="135" y="277"/>
                  <a:pt x="137" y="282"/>
                </a:cubicBezTo>
                <a:cubicBezTo>
                  <a:pt x="133" y="285"/>
                  <a:pt x="130" y="285"/>
                  <a:pt x="124" y="287"/>
                </a:cubicBezTo>
                <a:cubicBezTo>
                  <a:pt x="126" y="287"/>
                  <a:pt x="130" y="289"/>
                  <a:pt x="130" y="287"/>
                </a:cubicBezTo>
                <a:cubicBezTo>
                  <a:pt x="135" y="291"/>
                  <a:pt x="145" y="288"/>
                  <a:pt x="150" y="293"/>
                </a:cubicBezTo>
                <a:cubicBezTo>
                  <a:pt x="154" y="294"/>
                  <a:pt x="156" y="293"/>
                  <a:pt x="157" y="290"/>
                </a:cubicBezTo>
                <a:cubicBezTo>
                  <a:pt x="168" y="300"/>
                  <a:pt x="174" y="285"/>
                  <a:pt x="185" y="289"/>
                </a:cubicBezTo>
                <a:cubicBezTo>
                  <a:pt x="195" y="289"/>
                  <a:pt x="191" y="272"/>
                  <a:pt x="202" y="279"/>
                </a:cubicBezTo>
                <a:cubicBezTo>
                  <a:pt x="205" y="274"/>
                  <a:pt x="211" y="281"/>
                  <a:pt x="210" y="273"/>
                </a:cubicBezTo>
                <a:cubicBezTo>
                  <a:pt x="212" y="269"/>
                  <a:pt x="216" y="270"/>
                  <a:pt x="219" y="270"/>
                </a:cubicBezTo>
                <a:cubicBezTo>
                  <a:pt x="225" y="260"/>
                  <a:pt x="237" y="259"/>
                  <a:pt x="246" y="252"/>
                </a:cubicBezTo>
                <a:cubicBezTo>
                  <a:pt x="245" y="245"/>
                  <a:pt x="253" y="244"/>
                  <a:pt x="253" y="237"/>
                </a:cubicBezTo>
                <a:cubicBezTo>
                  <a:pt x="260" y="234"/>
                  <a:pt x="260" y="225"/>
                  <a:pt x="268" y="223"/>
                </a:cubicBezTo>
                <a:cubicBezTo>
                  <a:pt x="267" y="218"/>
                  <a:pt x="269" y="210"/>
                  <a:pt x="270" y="205"/>
                </a:cubicBezTo>
                <a:cubicBezTo>
                  <a:pt x="273" y="203"/>
                  <a:pt x="270" y="197"/>
                  <a:pt x="274" y="196"/>
                </a:cubicBezTo>
                <a:cubicBezTo>
                  <a:pt x="274" y="195"/>
                  <a:pt x="274" y="195"/>
                  <a:pt x="274" y="195"/>
                </a:cubicBezTo>
                <a:cubicBezTo>
                  <a:pt x="281" y="194"/>
                  <a:pt x="274" y="185"/>
                  <a:pt x="280" y="183"/>
                </a:cubicBezTo>
                <a:cubicBezTo>
                  <a:pt x="280" y="179"/>
                  <a:pt x="280" y="171"/>
                  <a:pt x="284" y="169"/>
                </a:cubicBezTo>
                <a:cubicBezTo>
                  <a:pt x="284" y="159"/>
                  <a:pt x="284" y="159"/>
                  <a:pt x="284" y="159"/>
                </a:cubicBezTo>
                <a:cubicBezTo>
                  <a:pt x="279" y="151"/>
                  <a:pt x="291" y="143"/>
                  <a:pt x="284" y="13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 sz="1400"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520315" y="1444625"/>
            <a:ext cx="675005" cy="3098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ctr"/>
            <a:r>
              <a:rPr lang="zh-CN" altLang="en-US" sz="3200">
                <a:solidFill>
                  <a:schemeClr val="bg1"/>
                </a:solidFill>
                <a:latin typeface="方正舒体" panose="02010601030101010101" charset="-122"/>
                <a:ea typeface="方正舒体" panose="02010601030101010101" charset="-122"/>
                <a:cs typeface="★日文毛笔行书" panose="03000509000000000000" charset="-128"/>
              </a:rPr>
              <a:t>一</a:t>
            </a:r>
            <a:endParaRPr lang="zh-CN" altLang="en-US" sz="3200" dirty="0">
              <a:solidFill>
                <a:schemeClr val="bg1"/>
              </a:solidFill>
              <a:latin typeface="方正舒体" panose="02010601030101010101" charset="-122"/>
              <a:ea typeface="方正舒体" panose="02010601030101010101" charset="-122"/>
              <a:cs typeface="★日文毛笔行书" panose="03000509000000000000" charset="-128"/>
            </a:endParaRPr>
          </a:p>
        </p:txBody>
      </p:sp>
      <p:grpSp>
        <p:nvGrpSpPr>
          <p:cNvPr id="5" name="组合 4"/>
          <p:cNvGrpSpPr/>
          <p:nvPr/>
        </p:nvGrpSpPr>
        <p:grpSpPr>
          <a:xfrm rot="0">
            <a:off x="3013710" y="1754505"/>
            <a:ext cx="843915" cy="2219325"/>
            <a:chOff x="4625" y="2231"/>
            <a:chExt cx="1329" cy="2792"/>
          </a:xfrm>
        </p:grpSpPr>
        <p:sp>
          <p:nvSpPr>
            <p:cNvPr id="28" name="文本框 27"/>
            <p:cNvSpPr txBox="1"/>
            <p:nvPr/>
          </p:nvSpPr>
          <p:spPr>
            <a:xfrm>
              <a:off x="4625" y="2231"/>
              <a:ext cx="627" cy="27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zh-CN" altLang="en-US" sz="1400" spc="225" dirty="0">
                  <a:latin typeface="华文宋体" panose="02010600040101010101" charset="-122"/>
                  <a:ea typeface="华文宋体" panose="02010600040101010101" charset="-122"/>
                </a:rPr>
                <a:t>请在此输入文本信息</a:t>
              </a:r>
              <a:endParaRPr lang="zh-CN" altLang="en-US" sz="1400" spc="225" dirty="0">
                <a:latin typeface="华文宋体" panose="02010600040101010101" charset="-122"/>
                <a:ea typeface="华文宋体" panose="02010600040101010101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327" y="2231"/>
              <a:ext cx="627" cy="27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zh-CN" altLang="en-US" sz="1400" spc="225" dirty="0">
                  <a:solidFill>
                    <a:srgbClr val="323E32"/>
                  </a:solidFill>
                  <a:latin typeface="华文宋体" panose="02010600040101010101" charset="-122"/>
                  <a:ea typeface="华文宋体" panose="02010600040101010101" charset="-122"/>
                </a:rPr>
                <a:t>第一章</a:t>
              </a:r>
              <a:endParaRPr lang="zh-CN" altLang="en-US" sz="1400" spc="225" dirty="0">
                <a:solidFill>
                  <a:srgbClr val="323E32"/>
                </a:solidFill>
                <a:latin typeface="华文宋体" panose="02010600040101010101" charset="-122"/>
                <a:ea typeface="华文宋体" panose="02010600040101010101" charset="-122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5274" y="2285"/>
              <a:ext cx="0" cy="243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/>
          <p:cNvGrpSpPr/>
          <p:nvPr/>
        </p:nvGrpSpPr>
        <p:grpSpPr>
          <a:xfrm>
            <a:off x="4933315" y="2137410"/>
            <a:ext cx="1386205" cy="2695575"/>
            <a:chOff x="6956" y="3366"/>
            <a:chExt cx="2183" cy="4245"/>
          </a:xfrm>
        </p:grpSpPr>
        <p:grpSp>
          <p:nvGrpSpPr>
            <p:cNvPr id="6" name="组合 5"/>
            <p:cNvGrpSpPr/>
            <p:nvPr/>
          </p:nvGrpSpPr>
          <p:grpSpPr>
            <a:xfrm>
              <a:off x="7811" y="3925"/>
              <a:ext cx="1329" cy="3687"/>
              <a:chOff x="4625" y="2231"/>
              <a:chExt cx="1329" cy="2792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4625" y="2231"/>
                <a:ext cx="627" cy="2792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p>
                <a:r>
                  <a:rPr lang="zh-CN" altLang="en-US" sz="1400" spc="225" dirty="0">
                    <a:latin typeface="华文宋体" panose="02010600040101010101" charset="-122"/>
                    <a:ea typeface="华文宋体" panose="02010600040101010101" charset="-122"/>
                  </a:rPr>
                  <a:t>请在此输入文本信息</a:t>
                </a:r>
                <a:endParaRPr lang="zh-CN" altLang="en-US" sz="1400" spc="225" dirty="0">
                  <a:latin typeface="华文宋体" panose="02010600040101010101" charset="-122"/>
                  <a:ea typeface="华文宋体" panose="02010600040101010101" charset="-122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5327" y="2231"/>
                <a:ext cx="627" cy="2792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p>
                <a:r>
                  <a:rPr lang="zh-CN" altLang="en-US" sz="1400" spc="225" dirty="0">
                    <a:solidFill>
                      <a:srgbClr val="323E32"/>
                    </a:solidFill>
                    <a:latin typeface="华文宋体" panose="02010600040101010101" charset="-122"/>
                    <a:ea typeface="华文宋体" panose="02010600040101010101" charset="-122"/>
                  </a:rPr>
                  <a:t>第二章</a:t>
                </a:r>
                <a:endParaRPr lang="zh-CN" altLang="en-US" sz="1400" spc="225" dirty="0">
                  <a:solidFill>
                    <a:srgbClr val="323E32"/>
                  </a:solidFill>
                  <a:latin typeface="华文宋体" panose="02010600040101010101" charset="-122"/>
                  <a:ea typeface="华文宋体" panose="02010600040101010101" charset="-122"/>
                </a:endParaRP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5274" y="2285"/>
                <a:ext cx="0" cy="2432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Freeform 5"/>
            <p:cNvSpPr/>
            <p:nvPr/>
          </p:nvSpPr>
          <p:spPr bwMode="auto">
            <a:xfrm>
              <a:off x="7199" y="3366"/>
              <a:ext cx="612" cy="63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华文宋体" panose="02010600040101010101" charset="-122"/>
                <a:ea typeface="华文宋体" panose="02010600040101010101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956" y="3383"/>
              <a:ext cx="1063" cy="48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pPr algn="ctr"/>
              <a:r>
                <a:rPr lang="zh-CN" altLang="en-US" sz="3200">
                  <a:solidFill>
                    <a:schemeClr val="bg1"/>
                  </a:solidFill>
                  <a:latin typeface="方正舒体" panose="02010601030101010101" charset="-122"/>
                  <a:ea typeface="方正舒体" panose="02010601030101010101" charset="-122"/>
                  <a:cs typeface="★日文毛笔行书" panose="03000509000000000000" charset="-128"/>
                </a:rPr>
                <a:t>二</a:t>
              </a:r>
              <a:endParaRPr lang="zh-CN" altLang="en-US" sz="3200" dirty="0">
                <a:solidFill>
                  <a:schemeClr val="bg1"/>
                </a:solidFill>
                <a:latin typeface="方正舒体" panose="02010601030101010101" charset="-122"/>
                <a:ea typeface="方正舒体" panose="02010601030101010101" charset="-122"/>
                <a:cs typeface="★日文毛笔行书" panose="03000509000000000000" charset="-128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395845" y="2820670"/>
            <a:ext cx="1386205" cy="2756535"/>
            <a:chOff x="10873" y="4442"/>
            <a:chExt cx="2183" cy="4341"/>
          </a:xfrm>
        </p:grpSpPr>
        <p:grpSp>
          <p:nvGrpSpPr>
            <p:cNvPr id="10" name="组合 9"/>
            <p:cNvGrpSpPr/>
            <p:nvPr/>
          </p:nvGrpSpPr>
          <p:grpSpPr>
            <a:xfrm>
              <a:off x="11728" y="4999"/>
              <a:ext cx="1329" cy="3784"/>
              <a:chOff x="4625" y="2231"/>
              <a:chExt cx="1329" cy="2792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4625" y="2231"/>
                <a:ext cx="627" cy="2792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p>
                <a:r>
                  <a:rPr lang="zh-CN" altLang="en-US" sz="1400" spc="225" dirty="0">
                    <a:latin typeface="华文宋体" panose="02010600040101010101" charset="-122"/>
                    <a:ea typeface="华文宋体" panose="02010600040101010101" charset="-122"/>
                  </a:rPr>
                  <a:t>请在此输入文本信息</a:t>
                </a:r>
                <a:endParaRPr lang="zh-CN" altLang="en-US" sz="1400" spc="225" dirty="0">
                  <a:latin typeface="华文宋体" panose="02010600040101010101" charset="-122"/>
                  <a:ea typeface="华文宋体" panose="02010600040101010101" charset="-122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5327" y="2231"/>
                <a:ext cx="627" cy="2792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p>
                <a:r>
                  <a:rPr lang="zh-CN" altLang="en-US" sz="1400" spc="225" dirty="0">
                    <a:solidFill>
                      <a:srgbClr val="323E32"/>
                    </a:solidFill>
                    <a:latin typeface="华文宋体" panose="02010600040101010101" charset="-122"/>
                    <a:ea typeface="华文宋体" panose="02010600040101010101" charset="-122"/>
                  </a:rPr>
                  <a:t>第三章</a:t>
                </a:r>
                <a:endParaRPr lang="zh-CN" altLang="en-US" sz="1400" spc="225" dirty="0">
                  <a:solidFill>
                    <a:srgbClr val="323E32"/>
                  </a:solidFill>
                  <a:latin typeface="华文宋体" panose="02010600040101010101" charset="-122"/>
                  <a:ea typeface="华文宋体" panose="02010600040101010101" charset="-122"/>
                </a:endParaRPr>
              </a:p>
            </p:txBody>
          </p:sp>
          <p:cxnSp>
            <p:nvCxnSpPr>
              <p:cNvPr id="13" name="直接连接符 12"/>
              <p:cNvCxnSpPr/>
              <p:nvPr/>
            </p:nvCxnSpPr>
            <p:spPr>
              <a:xfrm>
                <a:off x="5274" y="2285"/>
                <a:ext cx="0" cy="2432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Freeform 5"/>
            <p:cNvSpPr/>
            <p:nvPr/>
          </p:nvSpPr>
          <p:spPr bwMode="auto">
            <a:xfrm>
              <a:off x="11116" y="4442"/>
              <a:ext cx="612" cy="63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华文宋体" panose="02010600040101010101" charset="-122"/>
                <a:ea typeface="华文宋体" panose="02010600040101010101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0873" y="4459"/>
              <a:ext cx="1063" cy="48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pPr algn="ctr"/>
              <a:r>
                <a:rPr lang="zh-CN" altLang="en-US" sz="3200">
                  <a:solidFill>
                    <a:schemeClr val="bg1"/>
                  </a:solidFill>
                  <a:latin typeface="方正舒体" panose="02010601030101010101" charset="-122"/>
                  <a:ea typeface="方正舒体" panose="02010601030101010101" charset="-122"/>
                  <a:cs typeface="★日文毛笔行书" panose="03000509000000000000" charset="-128"/>
                </a:rPr>
                <a:t>三</a:t>
              </a:r>
              <a:endParaRPr lang="zh-CN" altLang="en-US" sz="3200" dirty="0">
                <a:solidFill>
                  <a:schemeClr val="bg1"/>
                </a:solidFill>
                <a:latin typeface="方正舒体" panose="02010601030101010101" charset="-122"/>
                <a:ea typeface="方正舒体" panose="02010601030101010101" charset="-122"/>
                <a:cs typeface="★日文毛笔行书" panose="03000509000000000000" charset="-128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858375" y="3357245"/>
            <a:ext cx="1386205" cy="2489835"/>
            <a:chOff x="14834" y="5287"/>
            <a:chExt cx="2183" cy="3921"/>
          </a:xfrm>
        </p:grpSpPr>
        <p:grpSp>
          <p:nvGrpSpPr>
            <p:cNvPr id="14" name="组合 13"/>
            <p:cNvGrpSpPr/>
            <p:nvPr/>
          </p:nvGrpSpPr>
          <p:grpSpPr>
            <a:xfrm>
              <a:off x="15689" y="5840"/>
              <a:ext cx="1329" cy="3368"/>
              <a:chOff x="4625" y="2231"/>
              <a:chExt cx="1329" cy="2792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4625" y="2231"/>
                <a:ext cx="627" cy="2792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p>
                <a:r>
                  <a:rPr lang="zh-CN" altLang="en-US" sz="1400" spc="225" dirty="0">
                    <a:latin typeface="华文宋体" panose="02010600040101010101" charset="-122"/>
                    <a:ea typeface="华文宋体" panose="02010600040101010101" charset="-122"/>
                  </a:rPr>
                  <a:t>请在此输入文本信息</a:t>
                </a:r>
                <a:endParaRPr lang="zh-CN" altLang="en-US" sz="1400" spc="225" dirty="0">
                  <a:latin typeface="华文宋体" panose="02010600040101010101" charset="-122"/>
                  <a:ea typeface="华文宋体" panose="02010600040101010101" charset="-122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5327" y="2231"/>
                <a:ext cx="627" cy="2792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p>
                <a:r>
                  <a:rPr lang="zh-CN" altLang="en-US" sz="1400" spc="225" dirty="0">
                    <a:solidFill>
                      <a:srgbClr val="323E32"/>
                    </a:solidFill>
                    <a:latin typeface="华文宋体" panose="02010600040101010101" charset="-122"/>
                    <a:ea typeface="华文宋体" panose="02010600040101010101" charset="-122"/>
                  </a:rPr>
                  <a:t>第四章</a:t>
                </a:r>
                <a:endParaRPr lang="zh-CN" altLang="en-US" sz="1400" spc="225" dirty="0">
                  <a:solidFill>
                    <a:srgbClr val="323E32"/>
                  </a:solidFill>
                  <a:latin typeface="华文宋体" panose="02010600040101010101" charset="-122"/>
                  <a:ea typeface="华文宋体" panose="02010600040101010101" charset="-122"/>
                </a:endParaRPr>
              </a:p>
            </p:txBody>
          </p:sp>
          <p:cxnSp>
            <p:nvCxnSpPr>
              <p:cNvPr id="17" name="直接连接符 16"/>
              <p:cNvCxnSpPr/>
              <p:nvPr/>
            </p:nvCxnSpPr>
            <p:spPr>
              <a:xfrm>
                <a:off x="5274" y="2285"/>
                <a:ext cx="0" cy="2432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Freeform 5"/>
            <p:cNvSpPr/>
            <p:nvPr/>
          </p:nvSpPr>
          <p:spPr bwMode="auto">
            <a:xfrm>
              <a:off x="15077" y="5287"/>
              <a:ext cx="612" cy="63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华文宋体" panose="02010600040101010101" charset="-122"/>
                <a:ea typeface="华文宋体" panose="02010600040101010101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4834" y="5304"/>
              <a:ext cx="1063" cy="48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pPr algn="ctr"/>
              <a:r>
                <a:rPr lang="zh-CN" altLang="en-US" sz="3200">
                  <a:solidFill>
                    <a:schemeClr val="bg1"/>
                  </a:solidFill>
                  <a:latin typeface="方正舒体" panose="02010601030101010101" charset="-122"/>
                  <a:ea typeface="方正舒体" panose="02010601030101010101" charset="-122"/>
                  <a:cs typeface="★日文毛笔行书" panose="03000509000000000000" charset="-128"/>
                </a:rPr>
                <a:t>四</a:t>
              </a:r>
              <a:endParaRPr lang="zh-CN" altLang="en-US" sz="3200" dirty="0">
                <a:solidFill>
                  <a:schemeClr val="bg1"/>
                </a:solidFill>
                <a:latin typeface="方正舒体" panose="02010601030101010101" charset="-122"/>
                <a:ea typeface="方正舒体" panose="02010601030101010101" charset="-122"/>
                <a:cs typeface="★日文毛笔行书" panose="03000509000000000000" charset="-128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554990" y="-5080"/>
            <a:ext cx="1103630" cy="268668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99123" y="567055"/>
            <a:ext cx="1015365" cy="164211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方正舒体" panose="02010601030101010101" charset="-122"/>
                <a:ea typeface="方正舒体" panose="02010601030101010101" charset="-122"/>
              </a:rPr>
              <a:t>目</a:t>
            </a:r>
            <a:endParaRPr lang="zh-CN" altLang="en-US" sz="3600" b="1" dirty="0">
              <a:solidFill>
                <a:schemeClr val="bg1"/>
              </a:solidFill>
              <a:latin typeface="方正舒体" panose="02010601030101010101" charset="-122"/>
              <a:ea typeface="方正舒体" panose="02010601030101010101" charset="-122"/>
            </a:endParaRPr>
          </a:p>
          <a:p>
            <a:pPr algn="ctr">
              <a:lnSpc>
                <a:spcPct val="80000"/>
              </a:lnSpc>
            </a:pPr>
            <a:r>
              <a:rPr lang="zh-CN" altLang="en-US" sz="500" b="1" dirty="0">
                <a:solidFill>
                  <a:schemeClr val="bg1"/>
                </a:solidFill>
                <a:latin typeface="方正舒体" panose="02010601030101010101" charset="-122"/>
                <a:ea typeface="方正舒体" panose="02010601030101010101" charset="-122"/>
              </a:rPr>
              <a:t> </a:t>
            </a:r>
            <a:r>
              <a:rPr lang="zh-CN" altLang="en-US" sz="3600" b="1" dirty="0">
                <a:solidFill>
                  <a:schemeClr val="bg1"/>
                </a:solidFill>
                <a:latin typeface="方正舒体" panose="02010601030101010101" charset="-122"/>
                <a:ea typeface="方正舒体" panose="02010601030101010101" charset="-122"/>
              </a:rPr>
              <a:t> </a:t>
            </a:r>
            <a:endParaRPr lang="zh-CN" altLang="en-US" sz="3600" b="1" dirty="0">
              <a:solidFill>
                <a:schemeClr val="bg1"/>
              </a:solidFill>
              <a:latin typeface="方正舒体" panose="02010601030101010101" charset="-122"/>
              <a:ea typeface="方正舒体" panose="02010601030101010101" charset="-122"/>
            </a:endParaRPr>
          </a:p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方正舒体" panose="02010601030101010101" charset="-122"/>
                <a:ea typeface="方正舒体" panose="02010601030101010101" charset="-122"/>
                <a:sym typeface="+mn-ea"/>
              </a:rPr>
              <a:t>录</a:t>
            </a:r>
            <a:endParaRPr lang="en-US" altLang="zh-CN" sz="3600" b="1" dirty="0">
              <a:solidFill>
                <a:schemeClr val="bg1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70878" y="333375"/>
            <a:ext cx="871855" cy="213550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72160" y="2325370"/>
            <a:ext cx="669290" cy="22987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p>
            <a:pPr algn="ctr"/>
            <a:r>
              <a:rPr lang="en-US" altLang="zh-CN" sz="900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</a:rPr>
              <a:t> contents </a:t>
            </a:r>
            <a:endParaRPr lang="en-US" altLang="zh-CN" sz="900" dirty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7" name="组合 26"/>
          <p:cNvGrpSpPr/>
          <p:nvPr/>
        </p:nvGrpSpPr>
        <p:grpSpPr>
          <a:xfrm rot="0">
            <a:off x="5539105" y="-13970"/>
            <a:ext cx="1095623" cy="2667000"/>
            <a:chOff x="5547360" y="57150"/>
            <a:chExt cx="1097280" cy="2670810"/>
          </a:xfrm>
        </p:grpSpPr>
        <p:sp>
          <p:nvSpPr>
            <p:cNvPr id="31" name="矩形 30"/>
            <p:cNvSpPr/>
            <p:nvPr/>
          </p:nvSpPr>
          <p:spPr>
            <a:xfrm>
              <a:off x="5547360" y="57150"/>
              <a:ext cx="1097280" cy="267081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5600164" y="646863"/>
              <a:ext cx="1009250" cy="161711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ctr"/>
              <a:r>
                <a:rPr lang="zh-CN" altLang="en-US" sz="3300" dirty="0">
                  <a:solidFill>
                    <a:schemeClr val="bg1"/>
                  </a:solidFill>
                  <a:latin typeface="华文宋体" panose="02010600040101010101" charset="-122"/>
                  <a:ea typeface="华文宋体" panose="02010600040101010101" charset="-122"/>
                </a:rPr>
                <a:t>第</a:t>
              </a:r>
              <a:endParaRPr lang="zh-CN" altLang="en-US" sz="3300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</a:endParaRPr>
            </a:p>
            <a:p>
              <a:pPr algn="ctr"/>
              <a:r>
                <a:rPr lang="zh-CN" altLang="en-US" sz="3300" dirty="0">
                  <a:solidFill>
                    <a:schemeClr val="bg1"/>
                  </a:solidFill>
                  <a:latin typeface="华文宋体" panose="02010600040101010101" charset="-122"/>
                  <a:ea typeface="华文宋体" panose="02010600040101010101" charset="-122"/>
                </a:rPr>
                <a:t>一章</a:t>
              </a:r>
              <a:endParaRPr lang="zh-CN" altLang="en-US" sz="3300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5662613" y="393700"/>
              <a:ext cx="866775" cy="212280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5763431" y="2360413"/>
              <a:ext cx="665140" cy="260722"/>
            </a:xfrm>
            <a:prstGeom prst="rect">
              <a:avLst/>
            </a:prstGeom>
            <a:solidFill>
              <a:srgbClr val="C00000"/>
            </a:solidFill>
          </p:spPr>
          <p:txBody>
            <a:bodyPr wrap="square">
              <a:spAutoFit/>
            </a:bodyPr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PART.1</a:t>
              </a:r>
              <a:endParaRPr lang="en-US" altLang="zh-CN" sz="11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cxnSp>
        <p:nvCxnSpPr>
          <p:cNvPr id="48" name="直接连接符 47"/>
          <p:cNvCxnSpPr/>
          <p:nvPr/>
        </p:nvCxnSpPr>
        <p:spPr>
          <a:xfrm>
            <a:off x="8007985" y="3352800"/>
            <a:ext cx="41656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0" y="3352800"/>
            <a:ext cx="41656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/>
          <p:cNvSpPr/>
          <p:nvPr/>
        </p:nvSpPr>
        <p:spPr>
          <a:xfrm>
            <a:off x="4674235" y="2992755"/>
            <a:ext cx="2844165" cy="306705"/>
          </a:xfrm>
          <a:prstGeom prst="rect">
            <a:avLst/>
          </a:prstGeom>
        </p:spPr>
        <p:txBody>
          <a:bodyPr wrap="square">
            <a:spAutoFit/>
          </a:bodyPr>
          <a:p>
            <a:pPr algn="dist">
              <a:defRPr/>
            </a:pPr>
            <a:r>
              <a:rPr lang="zh-CN" altLang="en-US" sz="1400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在此输入文本信息</a:t>
            </a:r>
            <a:endParaRPr lang="zh-CN" altLang="en-US" sz="1400" spc="225" dirty="0">
              <a:solidFill>
                <a:schemeClr val="tx1">
                  <a:lumMod val="75000"/>
                  <a:lumOff val="25000"/>
                </a:schemeClr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674235" y="3391535"/>
            <a:ext cx="2844165" cy="275590"/>
          </a:xfrm>
          <a:prstGeom prst="rect">
            <a:avLst/>
          </a:prstGeom>
        </p:spPr>
        <p:txBody>
          <a:bodyPr wrap="square">
            <a:spAutoFit/>
          </a:bodyPr>
          <a:p>
            <a:pPr algn="dist">
              <a:defRPr/>
            </a:pPr>
            <a:r>
              <a:rPr lang="zh-CN" altLang="en-US" sz="1200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Enter text information here</a:t>
            </a:r>
            <a:endParaRPr lang="zh-CN" altLang="en-US" sz="1200" spc="225" dirty="0"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</p:txBody>
      </p:sp>
      <p:pic>
        <p:nvPicPr>
          <p:cNvPr id="53" name="图片 52" descr="eae7b161633bf04d43d6cab9815e73c6526e39bb5280d-hV0KbH"/>
          <p:cNvPicPr>
            <a:picLocks noChangeAspect="1"/>
          </p:cNvPicPr>
          <p:nvPr/>
        </p:nvPicPr>
        <p:blipFill>
          <a:blip r:embed="rId1"/>
          <a:srcRect l="88818" r="-374"/>
          <a:stretch>
            <a:fillRect/>
          </a:stretch>
        </p:blipFill>
        <p:spPr>
          <a:xfrm rot="5400000">
            <a:off x="5626100" y="324485"/>
            <a:ext cx="940435" cy="12207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" name="椭圆 42"/>
          <p:cNvSpPr/>
          <p:nvPr/>
        </p:nvSpPr>
        <p:spPr>
          <a:xfrm>
            <a:off x="1411605" y="1889760"/>
            <a:ext cx="563245" cy="56261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p>
            <a:pPr algn="ctr">
              <a:defRPr/>
            </a:pPr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</a:rPr>
              <a:t>标</a:t>
            </a:r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1411605" y="2686050"/>
            <a:ext cx="563245" cy="56324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p>
            <a:pPr algn="ctr">
              <a:defRPr/>
            </a:pPr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</a:rPr>
              <a:t>题</a:t>
            </a:r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1411605" y="3484245"/>
            <a:ext cx="563245" cy="56261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p>
            <a:pPr algn="ctr">
              <a:defRPr/>
            </a:pPr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</a:rPr>
              <a:t>文</a:t>
            </a:r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1411605" y="4281805"/>
            <a:ext cx="563245" cy="56324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p>
            <a:pPr algn="ctr">
              <a:defRPr/>
            </a:pPr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</a:rPr>
              <a:t>本</a:t>
            </a:r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2161540" y="1976120"/>
            <a:ext cx="0" cy="2902585"/>
          </a:xfrm>
          <a:prstGeom prst="line">
            <a:avLst/>
          </a:prstGeom>
          <a:ln w="12700">
            <a:solidFill>
              <a:schemeClr val="bg1">
                <a:lumMod val="65000"/>
                <a:alpha val="6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2370455" y="1877695"/>
            <a:ext cx="4450080" cy="69151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50000"/>
              </a:lnSpc>
              <a:defRPr/>
            </a:pPr>
            <a:r>
              <a:rPr lang="zh-CN" altLang="en-US" sz="1400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在此输入文本信息，在此输入文本信息。</a:t>
            </a:r>
            <a:endParaRPr lang="zh-CN" altLang="en-US" sz="1400" spc="225" dirty="0"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pPr algn="l">
              <a:lnSpc>
                <a:spcPct val="150000"/>
              </a:lnSpc>
              <a:defRPr/>
            </a:pPr>
            <a:r>
              <a:rPr lang="zh-CN" altLang="en-US" sz="12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Enter text information here, </a:t>
            </a:r>
            <a:endParaRPr lang="zh-CN" altLang="en-US" sz="1200" spc="225" dirty="0">
              <a:solidFill>
                <a:schemeClr val="tx1">
                  <a:lumMod val="75000"/>
                  <a:lumOff val="25000"/>
                </a:schemeClr>
              </a:solidFill>
              <a:latin typeface="思源黑体 CN ExtraLight" panose="020B0200000000000000" charset="-122"/>
              <a:ea typeface="思源黑体 CN ExtraLight" panose="020B0200000000000000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70455" y="3078480"/>
            <a:ext cx="4450080" cy="69151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50000"/>
              </a:lnSpc>
              <a:defRPr/>
            </a:pPr>
            <a:r>
              <a:rPr lang="zh-CN" altLang="en-US" sz="1400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在此输入文本信息，在此输入文本信息。</a:t>
            </a:r>
            <a:endParaRPr lang="zh-CN" altLang="en-US" sz="1400" spc="225" dirty="0"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pPr algn="l">
              <a:lnSpc>
                <a:spcPct val="150000"/>
              </a:lnSpc>
              <a:defRPr/>
            </a:pPr>
            <a:r>
              <a:rPr lang="zh-CN" altLang="en-US" sz="12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Enter text information here</a:t>
            </a:r>
            <a:endParaRPr lang="zh-CN" altLang="en-US" sz="1200" spc="225" dirty="0">
              <a:solidFill>
                <a:schemeClr val="tx1">
                  <a:lumMod val="75000"/>
                  <a:lumOff val="25000"/>
                </a:schemeClr>
              </a:solidFill>
              <a:latin typeface="思源黑体 CN ExtraLight" panose="020B0200000000000000" charset="-122"/>
              <a:ea typeface="思源黑体 CN ExtraLight" panose="020B020000000000000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70455" y="4183380"/>
            <a:ext cx="4450080" cy="69151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50000"/>
              </a:lnSpc>
              <a:defRPr/>
            </a:pPr>
            <a:r>
              <a:rPr lang="zh-CN" altLang="en-US" sz="1400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在此输入文本信息，在此输入文本信息。</a:t>
            </a:r>
            <a:endParaRPr lang="zh-CN" altLang="en-US" sz="1400" spc="225" dirty="0"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pPr algn="l">
              <a:lnSpc>
                <a:spcPct val="150000"/>
              </a:lnSpc>
              <a:defRPr/>
            </a:pPr>
            <a:r>
              <a:rPr lang="zh-CN" altLang="en-US" sz="12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Enter text information here</a:t>
            </a:r>
            <a:endParaRPr lang="zh-CN" altLang="en-US" sz="1200" spc="225" dirty="0">
              <a:solidFill>
                <a:schemeClr val="tx1">
                  <a:lumMod val="75000"/>
                  <a:lumOff val="25000"/>
                </a:schemeClr>
              </a:solidFill>
              <a:latin typeface="思源黑体 CN ExtraLight" panose="020B0200000000000000" charset="-122"/>
              <a:ea typeface="思源黑体 CN ExtraLight" panose="020B0200000000000000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1180" y="2012950"/>
            <a:ext cx="4201160" cy="283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938530" y="1654810"/>
            <a:ext cx="2867660" cy="3056890"/>
            <a:chOff x="2052" y="2606"/>
            <a:chExt cx="4516" cy="4814"/>
          </a:xfrm>
        </p:grpSpPr>
        <p:pic>
          <p:nvPicPr>
            <p:cNvPr id="4" name="图片 3" descr="002e5fbadc70d4bbb57836fd56ea4d2196a5e38f5e0313-BpXekd[1]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052" y="2606"/>
              <a:ext cx="4517" cy="3132"/>
            </a:xfrm>
            <a:prstGeom prst="rect">
              <a:avLst/>
            </a:prstGeom>
          </p:spPr>
        </p:pic>
        <p:sp>
          <p:nvSpPr>
            <p:cNvPr id="49" name="矩形 48"/>
            <p:cNvSpPr/>
            <p:nvPr/>
          </p:nvSpPr>
          <p:spPr>
            <a:xfrm>
              <a:off x="2052" y="5968"/>
              <a:ext cx="4479" cy="145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l">
                <a:defRPr/>
              </a:pPr>
              <a:r>
                <a:rPr lang="zh-CN" altLang="en-US" spc="225" dirty="0">
                  <a:latin typeface="华文宋体" panose="02010600040101010101" charset="-122"/>
                  <a:ea typeface="华文宋体" panose="02010600040101010101" charset="-122"/>
                  <a:sym typeface="+mn-ea"/>
                </a:rPr>
                <a:t>标题文本</a:t>
              </a:r>
              <a:endParaRPr lang="zh-CN" altLang="en-US" spc="225" dirty="0">
                <a:latin typeface="华文宋体" panose="02010600040101010101" charset="-122"/>
                <a:ea typeface="华文宋体" panose="02010600040101010101" charset="-122"/>
                <a:sym typeface="+mn-ea"/>
              </a:endParaRPr>
            </a:p>
            <a:p>
              <a:pPr algn="l">
                <a:defRPr/>
              </a:pPr>
              <a:r>
                <a:rPr lang="zh-CN" altLang="en-US" sz="800" b="1" spc="225" dirty="0">
                  <a:latin typeface="华文宋体" panose="02010600040101010101" charset="-122"/>
                  <a:ea typeface="华文宋体" panose="02010600040101010101" charset="-122"/>
                  <a:sym typeface="+mn-ea"/>
                </a:rPr>
                <a:t>  </a:t>
              </a:r>
              <a:endParaRPr lang="zh-CN" altLang="en-US" sz="800" b="1" spc="225" dirty="0">
                <a:latin typeface="华文宋体" panose="02010600040101010101" charset="-122"/>
                <a:ea typeface="华文宋体" panose="02010600040101010101" charset="-122"/>
                <a:sym typeface="+mn-ea"/>
              </a:endParaRPr>
            </a:p>
            <a:p>
              <a:pPr algn="l">
                <a:defRPr/>
              </a:pPr>
              <a:r>
                <a:rPr lang="zh-CN" altLang="en-US" sz="1400" spc="225" dirty="0">
                  <a:latin typeface="华文宋体" panose="02010600040101010101" charset="-122"/>
                  <a:ea typeface="华文宋体" panose="02010600040101010101" charset="-122"/>
                  <a:sym typeface="+mn-ea"/>
                </a:rPr>
                <a:t>在此输入文本信息，在此输入文本信息。</a:t>
              </a:r>
              <a:endParaRPr lang="zh-CN" altLang="en-US" sz="14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华文宋体" panose="02010600040101010101" charset="-122"/>
                <a:ea typeface="华文宋体" panose="02010600040101010101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662170" y="1654810"/>
            <a:ext cx="2867660" cy="3056890"/>
            <a:chOff x="2052" y="2606"/>
            <a:chExt cx="4516" cy="4814"/>
          </a:xfrm>
        </p:grpSpPr>
        <p:pic>
          <p:nvPicPr>
            <p:cNvPr id="7" name="图片 6" descr="002e5fbadc70d4bbb57836fd56ea4d2196a5e38f5e0313-BpXekd[1]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052" y="2606"/>
              <a:ext cx="4517" cy="3132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2052" y="5968"/>
              <a:ext cx="4479" cy="145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l">
                <a:defRPr/>
              </a:pPr>
              <a:r>
                <a:rPr lang="zh-CN" altLang="en-US" spc="225" dirty="0">
                  <a:latin typeface="华文宋体" panose="02010600040101010101" charset="-122"/>
                  <a:ea typeface="华文宋体" panose="02010600040101010101" charset="-122"/>
                  <a:sym typeface="+mn-ea"/>
                </a:rPr>
                <a:t>标题文本</a:t>
              </a:r>
              <a:endParaRPr lang="zh-CN" altLang="en-US" spc="225" dirty="0">
                <a:latin typeface="华文宋体" panose="02010600040101010101" charset="-122"/>
                <a:ea typeface="华文宋体" panose="02010600040101010101" charset="-122"/>
                <a:sym typeface="+mn-ea"/>
              </a:endParaRPr>
            </a:p>
            <a:p>
              <a:pPr algn="l">
                <a:defRPr/>
              </a:pPr>
              <a:r>
                <a:rPr lang="zh-CN" altLang="en-US" sz="800" b="1" spc="225" dirty="0">
                  <a:latin typeface="华文宋体" panose="02010600040101010101" charset="-122"/>
                  <a:ea typeface="华文宋体" panose="02010600040101010101" charset="-122"/>
                  <a:sym typeface="+mn-ea"/>
                </a:rPr>
                <a:t>  </a:t>
              </a:r>
              <a:endParaRPr lang="zh-CN" altLang="en-US" sz="800" b="1" spc="225" dirty="0">
                <a:latin typeface="华文宋体" panose="02010600040101010101" charset="-122"/>
                <a:ea typeface="华文宋体" panose="02010600040101010101" charset="-122"/>
                <a:sym typeface="+mn-ea"/>
              </a:endParaRPr>
            </a:p>
            <a:p>
              <a:pPr algn="l">
                <a:defRPr/>
              </a:pPr>
              <a:r>
                <a:rPr lang="zh-CN" altLang="en-US" sz="1400" spc="225" dirty="0">
                  <a:latin typeface="华文宋体" panose="02010600040101010101" charset="-122"/>
                  <a:ea typeface="华文宋体" panose="02010600040101010101" charset="-122"/>
                  <a:sym typeface="+mn-ea"/>
                </a:rPr>
                <a:t>在此输入文本信息，在此输入文本信息。</a:t>
              </a:r>
              <a:endParaRPr lang="zh-CN" altLang="en-US" sz="14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华文宋体" panose="02010600040101010101" charset="-122"/>
                <a:ea typeface="华文宋体" panose="02010600040101010101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385810" y="1654810"/>
            <a:ext cx="2867660" cy="3056890"/>
            <a:chOff x="2052" y="2606"/>
            <a:chExt cx="4516" cy="4814"/>
          </a:xfrm>
        </p:grpSpPr>
        <p:pic>
          <p:nvPicPr>
            <p:cNvPr id="10" name="图片 9" descr="002e5fbadc70d4bbb57836fd56ea4d2196a5e38f5e0313-BpXekd[1]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052" y="2606"/>
              <a:ext cx="4517" cy="3132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2052" y="5968"/>
              <a:ext cx="4479" cy="145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l">
                <a:defRPr/>
              </a:pPr>
              <a:r>
                <a:rPr lang="zh-CN" altLang="en-US" spc="225" dirty="0">
                  <a:latin typeface="华文宋体" panose="02010600040101010101" charset="-122"/>
                  <a:ea typeface="华文宋体" panose="02010600040101010101" charset="-122"/>
                  <a:sym typeface="+mn-ea"/>
                </a:rPr>
                <a:t>标题文本</a:t>
              </a:r>
              <a:endParaRPr lang="zh-CN" altLang="en-US" spc="225" dirty="0">
                <a:latin typeface="华文宋体" panose="02010600040101010101" charset="-122"/>
                <a:ea typeface="华文宋体" panose="02010600040101010101" charset="-122"/>
                <a:sym typeface="+mn-ea"/>
              </a:endParaRPr>
            </a:p>
            <a:p>
              <a:pPr algn="l">
                <a:defRPr/>
              </a:pPr>
              <a:r>
                <a:rPr lang="zh-CN" altLang="en-US" sz="800" b="1" spc="225" dirty="0">
                  <a:latin typeface="华文宋体" panose="02010600040101010101" charset="-122"/>
                  <a:ea typeface="华文宋体" panose="02010600040101010101" charset="-122"/>
                  <a:sym typeface="+mn-ea"/>
                </a:rPr>
                <a:t>  </a:t>
              </a:r>
              <a:endParaRPr lang="zh-CN" altLang="en-US" sz="800" b="1" spc="225" dirty="0">
                <a:latin typeface="华文宋体" panose="02010600040101010101" charset="-122"/>
                <a:ea typeface="华文宋体" panose="02010600040101010101" charset="-122"/>
                <a:sym typeface="+mn-ea"/>
              </a:endParaRPr>
            </a:p>
            <a:p>
              <a:pPr algn="l">
                <a:defRPr/>
              </a:pPr>
              <a:r>
                <a:rPr lang="zh-CN" altLang="en-US" sz="1400" spc="225" dirty="0">
                  <a:latin typeface="华文宋体" panose="02010600040101010101" charset="-122"/>
                  <a:ea typeface="华文宋体" panose="02010600040101010101" charset="-122"/>
                  <a:sym typeface="+mn-ea"/>
                </a:rPr>
                <a:t>在此输入文本信息，在此输入文本信息。</a:t>
              </a:r>
              <a:endParaRPr lang="zh-CN" altLang="en-US" sz="14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华文宋体" panose="02010600040101010101" charset="-122"/>
                <a:ea typeface="华文宋体" panose="02010600040101010101" charset="-122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矩形 15"/>
          <p:cNvSpPr/>
          <p:nvPr/>
        </p:nvSpPr>
        <p:spPr>
          <a:xfrm>
            <a:off x="414655" y="1961515"/>
            <a:ext cx="11784330" cy="114363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0" y="1961515"/>
            <a:ext cx="434975" cy="1143635"/>
          </a:xfrm>
          <a:prstGeom prst="rect">
            <a:avLst/>
          </a:prstGeom>
          <a:solidFill>
            <a:srgbClr val="1A2A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73735" y="3345180"/>
            <a:ext cx="4060825" cy="2583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200000"/>
              </a:lnSpc>
              <a:defRPr/>
            </a:pPr>
            <a:r>
              <a:rPr lang="zh-CN" altLang="en-US" sz="1400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在此输入文本信息，在此输入文本信息。在此输入文本信息，在此输入文本信息。</a:t>
            </a:r>
            <a:endParaRPr lang="zh-CN" altLang="en-US" sz="1400" spc="225" dirty="0"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pPr lvl="0">
              <a:lnSpc>
                <a:spcPct val="200000"/>
              </a:lnSpc>
              <a:defRPr/>
            </a:pPr>
            <a:r>
              <a:rPr lang="zh-CN" altLang="en-US" sz="1400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在此输入文本信息。</a:t>
            </a:r>
            <a:endParaRPr lang="zh-CN" altLang="en-US" sz="1400" spc="225" dirty="0"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pPr lvl="0">
              <a:lnSpc>
                <a:spcPct val="200000"/>
              </a:lnSpc>
              <a:defRPr/>
            </a:pPr>
            <a:endParaRPr lang="zh-CN" altLang="en-US" sz="1400" dirty="0">
              <a:latin typeface="楷体" panose="02010609060101010101" charset="-122"/>
              <a:ea typeface="楷体" panose="02010609060101010101" charset="-122"/>
            </a:endParaRPr>
          </a:p>
          <a:p>
            <a:pPr lvl="0">
              <a:lnSpc>
                <a:spcPct val="200000"/>
              </a:lnSpc>
              <a:defRPr/>
            </a:pPr>
            <a:r>
              <a:rPr lang="zh-CN" altLang="en-US" sz="1400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在此输入文本信息，在此输入文本信息。在此输入文本信息，在此输入文本信息。</a:t>
            </a:r>
            <a:endParaRPr lang="zh-CN" altLang="en-US" sz="1400" spc="225" dirty="0"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pPr lvl="0">
              <a:lnSpc>
                <a:spcPct val="200000"/>
              </a:lnSpc>
              <a:defRPr/>
            </a:pPr>
            <a:r>
              <a:rPr lang="zh-CN" altLang="en-US" sz="1400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在此输入文本信息。</a:t>
            </a:r>
            <a:endParaRPr lang="zh-CN" altLang="en-US" sz="1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73735" y="2187575"/>
            <a:ext cx="4450080" cy="69151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50000"/>
              </a:lnSpc>
              <a:defRPr/>
            </a:pPr>
            <a:r>
              <a:rPr lang="zh-CN" altLang="en-US" sz="1400" spc="225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+mn-ea"/>
              </a:rPr>
              <a:t>在此输入文本信息，在此输入文本信息。</a:t>
            </a:r>
            <a:endParaRPr lang="zh-CN" altLang="en-US" sz="1400" spc="225" dirty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pPr algn="l">
              <a:lnSpc>
                <a:spcPct val="150000"/>
              </a:lnSpc>
              <a:defRPr/>
            </a:pPr>
            <a:r>
              <a:rPr lang="zh-CN" altLang="en-US" sz="1200" spc="225" dirty="0">
                <a:solidFill>
                  <a:schemeClr val="bg1"/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Enter text information here, </a:t>
            </a:r>
            <a:endParaRPr lang="zh-CN" altLang="en-US" sz="1200" spc="225" dirty="0">
              <a:solidFill>
                <a:schemeClr val="bg1"/>
              </a:solidFill>
              <a:latin typeface="思源黑体 CN ExtraLight" panose="020B0200000000000000" charset="-122"/>
              <a:ea typeface="思源黑体 CN ExtraLight" panose="020B0200000000000000" charset="-122"/>
            </a:endParaRPr>
          </a:p>
        </p:txBody>
      </p:sp>
      <p:pic>
        <p:nvPicPr>
          <p:cNvPr id="11" name="图片 10" descr="8923e36ec4b09d3749b1a7cc602f62bab3d5fb51194703-1Sc0Rq_fw658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34380" y="1212215"/>
            <a:ext cx="3975100" cy="3577590"/>
          </a:xfrm>
          <a:prstGeom prst="rect">
            <a:avLst/>
          </a:prstGeom>
        </p:spPr>
      </p:pic>
      <p:pic>
        <p:nvPicPr>
          <p:cNvPr id="13" name="图片 12" descr="f3317e3b68e3408e666c5bf8d498026ff87b128910c93-Rtq8Yd_fw658[1]"/>
          <p:cNvPicPr>
            <a:picLocks noChangeAspect="1"/>
          </p:cNvPicPr>
          <p:nvPr/>
        </p:nvPicPr>
        <p:blipFill>
          <a:blip r:embed="rId2"/>
          <a:srcRect l="37166" t="64519"/>
          <a:stretch>
            <a:fillRect/>
          </a:stretch>
        </p:blipFill>
        <p:spPr>
          <a:xfrm>
            <a:off x="8756015" y="5008245"/>
            <a:ext cx="3442970" cy="1864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7" name="组合 26"/>
          <p:cNvGrpSpPr/>
          <p:nvPr/>
        </p:nvGrpSpPr>
        <p:grpSpPr>
          <a:xfrm rot="0">
            <a:off x="5539105" y="-13970"/>
            <a:ext cx="1095623" cy="2667000"/>
            <a:chOff x="5547360" y="57150"/>
            <a:chExt cx="1097280" cy="2670810"/>
          </a:xfrm>
        </p:grpSpPr>
        <p:sp>
          <p:nvSpPr>
            <p:cNvPr id="31" name="矩形 30"/>
            <p:cNvSpPr/>
            <p:nvPr/>
          </p:nvSpPr>
          <p:spPr>
            <a:xfrm>
              <a:off x="5547360" y="57150"/>
              <a:ext cx="1097280" cy="267081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5600164" y="646863"/>
              <a:ext cx="1009250" cy="161711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ctr"/>
              <a:r>
                <a:rPr lang="zh-CN" altLang="en-US" sz="3300" dirty="0">
                  <a:solidFill>
                    <a:schemeClr val="bg1"/>
                  </a:solidFill>
                  <a:latin typeface="华文宋体" panose="02010600040101010101" charset="-122"/>
                  <a:ea typeface="华文宋体" panose="02010600040101010101" charset="-122"/>
                </a:rPr>
                <a:t>第</a:t>
              </a:r>
              <a:endParaRPr lang="zh-CN" altLang="en-US" sz="3300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</a:endParaRPr>
            </a:p>
            <a:p>
              <a:pPr algn="ctr"/>
              <a:r>
                <a:rPr lang="zh-CN" altLang="en-US" sz="3300" dirty="0">
                  <a:solidFill>
                    <a:schemeClr val="bg1"/>
                  </a:solidFill>
                  <a:latin typeface="华文宋体" panose="02010600040101010101" charset="-122"/>
                  <a:ea typeface="华文宋体" panose="02010600040101010101" charset="-122"/>
                </a:rPr>
                <a:t>二章</a:t>
              </a:r>
              <a:endParaRPr lang="zh-CN" altLang="en-US" sz="3300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5662613" y="393700"/>
              <a:ext cx="866775" cy="212280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5763431" y="2360413"/>
              <a:ext cx="665140" cy="260722"/>
            </a:xfrm>
            <a:prstGeom prst="rect">
              <a:avLst/>
            </a:prstGeom>
            <a:solidFill>
              <a:srgbClr val="C00000"/>
            </a:solidFill>
          </p:spPr>
          <p:txBody>
            <a:bodyPr wrap="square">
              <a:spAutoFit/>
            </a:bodyPr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PART.2</a:t>
              </a:r>
              <a:endParaRPr lang="en-US" altLang="zh-CN" sz="11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cxnSp>
        <p:nvCxnSpPr>
          <p:cNvPr id="48" name="直接连接符 47"/>
          <p:cNvCxnSpPr/>
          <p:nvPr/>
        </p:nvCxnSpPr>
        <p:spPr>
          <a:xfrm>
            <a:off x="8007985" y="3352800"/>
            <a:ext cx="41656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0" y="3352800"/>
            <a:ext cx="41656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/>
          <p:cNvSpPr/>
          <p:nvPr/>
        </p:nvSpPr>
        <p:spPr>
          <a:xfrm>
            <a:off x="4674235" y="2992755"/>
            <a:ext cx="2844165" cy="306705"/>
          </a:xfrm>
          <a:prstGeom prst="rect">
            <a:avLst/>
          </a:prstGeom>
        </p:spPr>
        <p:txBody>
          <a:bodyPr wrap="square">
            <a:spAutoFit/>
          </a:bodyPr>
          <a:p>
            <a:pPr algn="dist">
              <a:defRPr/>
            </a:pPr>
            <a:r>
              <a:rPr lang="zh-CN" altLang="en-US" sz="1400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在此输入文本信息</a:t>
            </a:r>
            <a:endParaRPr lang="zh-CN" altLang="en-US" sz="1400" spc="225" dirty="0">
              <a:solidFill>
                <a:schemeClr val="tx1">
                  <a:lumMod val="75000"/>
                  <a:lumOff val="25000"/>
                </a:schemeClr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674235" y="3391535"/>
            <a:ext cx="2844165" cy="275590"/>
          </a:xfrm>
          <a:prstGeom prst="rect">
            <a:avLst/>
          </a:prstGeom>
        </p:spPr>
        <p:txBody>
          <a:bodyPr wrap="square">
            <a:spAutoFit/>
          </a:bodyPr>
          <a:p>
            <a:pPr algn="dist">
              <a:defRPr/>
            </a:pPr>
            <a:r>
              <a:rPr lang="zh-CN" altLang="en-US" sz="1200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Enter text information here</a:t>
            </a:r>
            <a:endParaRPr lang="zh-CN" altLang="en-US" sz="1200" spc="225" dirty="0"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</p:txBody>
      </p:sp>
      <p:pic>
        <p:nvPicPr>
          <p:cNvPr id="53" name="图片 52" descr="eae7b161633bf04d43d6cab9815e73c6526e39bb5280d-hV0KbH"/>
          <p:cNvPicPr>
            <a:picLocks noChangeAspect="1"/>
          </p:cNvPicPr>
          <p:nvPr/>
        </p:nvPicPr>
        <p:blipFill>
          <a:blip r:embed="rId1"/>
          <a:srcRect l="88818" r="-374"/>
          <a:stretch>
            <a:fillRect/>
          </a:stretch>
        </p:blipFill>
        <p:spPr>
          <a:xfrm rot="5400000">
            <a:off x="5626100" y="324485"/>
            <a:ext cx="940435" cy="12207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6149340" y="890905"/>
            <a:ext cx="5568950" cy="2225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250000"/>
              </a:lnSpc>
              <a:defRPr/>
            </a:pPr>
            <a:r>
              <a:rPr lang="zh-CN" altLang="en-US" sz="1400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在此输入文本信息，在此输入文本信息。在此输入文本信息，在此输入文本信息。</a:t>
            </a:r>
            <a:endParaRPr lang="zh-CN" altLang="en-US" sz="1400" spc="225" dirty="0"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pPr lvl="0">
              <a:lnSpc>
                <a:spcPct val="250000"/>
              </a:lnSpc>
              <a:defRPr/>
            </a:pPr>
            <a:r>
              <a:rPr lang="zh-CN" altLang="en-US" sz="1400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在此输入文本信息。在此输入文本信息，在此输入文本信息。在此输入文本信息，在此输入文本信息。在此输入文本信息。</a:t>
            </a:r>
            <a:endParaRPr lang="en-US" altLang="zh-CN" sz="1400" spc="225" dirty="0"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549265" y="772160"/>
            <a:ext cx="600075" cy="2392045"/>
            <a:chOff x="8912" y="699"/>
            <a:chExt cx="1181" cy="4706"/>
          </a:xfrm>
        </p:grpSpPr>
        <p:sp>
          <p:nvSpPr>
            <p:cNvPr id="43" name="椭圆 42"/>
            <p:cNvSpPr/>
            <p:nvPr/>
          </p:nvSpPr>
          <p:spPr>
            <a:xfrm>
              <a:off x="8912" y="699"/>
              <a:ext cx="887" cy="88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p>
              <a:pPr algn="ctr">
                <a:defRPr/>
              </a:pPr>
              <a:r>
                <a:rPr lang="zh-CN" altLang="en-US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标</a:t>
              </a:r>
              <a:endParaRPr lang="zh-CN" altLang="en-US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8912" y="1953"/>
              <a:ext cx="887" cy="88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p>
              <a:pPr algn="ctr">
                <a:defRPr/>
              </a:pPr>
              <a:r>
                <a:rPr lang="zh-CN" altLang="en-US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题</a:t>
              </a:r>
              <a:endParaRPr lang="zh-CN" altLang="en-US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8912" y="3210"/>
              <a:ext cx="887" cy="88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p>
              <a:pPr algn="ctr">
                <a:defRPr/>
              </a:pPr>
              <a:r>
                <a:rPr lang="zh-CN" altLang="en-US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文</a:t>
              </a:r>
              <a:endParaRPr lang="zh-CN" altLang="en-US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8912" y="4466"/>
              <a:ext cx="887" cy="88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p>
              <a:pPr algn="ctr">
                <a:defRPr/>
              </a:pPr>
              <a:r>
                <a:rPr lang="zh-CN" altLang="en-US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本</a:t>
              </a:r>
              <a:endParaRPr lang="zh-CN" altLang="en-US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10093" y="835"/>
              <a:ext cx="0" cy="4571"/>
            </a:xfrm>
            <a:prstGeom prst="line">
              <a:avLst/>
            </a:prstGeom>
            <a:ln w="12700">
              <a:solidFill>
                <a:schemeClr val="bg1">
                  <a:lumMod val="65000"/>
                  <a:alpha val="6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图片 9" descr="a2326be9cd21ddba66f2704fcb412c3f7cf8306111a65-Z0blZN_fw658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5700" y="2336800"/>
            <a:ext cx="4246880" cy="34747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1416050" y="3326765"/>
            <a:ext cx="9585960" cy="2369185"/>
          </a:xfrm>
          <a:prstGeom prst="rect">
            <a:avLst/>
          </a:prstGeom>
          <a:solidFill>
            <a:srgbClr val="E8D7B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26"/>
          <p:cNvSpPr txBox="1">
            <a:spLocks noChangeArrowheads="1"/>
          </p:cNvSpPr>
          <p:nvPr/>
        </p:nvSpPr>
        <p:spPr bwMode="auto">
          <a:xfrm>
            <a:off x="5316220" y="3658235"/>
            <a:ext cx="5380990" cy="1706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400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在此输入文本信息，在此输入文本信息。</a:t>
            </a:r>
            <a:endParaRPr lang="zh-CN" altLang="en-US" sz="1400" spc="225" dirty="0"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pPr lvl="0">
              <a:lnSpc>
                <a:spcPct val="150000"/>
              </a:lnSpc>
              <a:defRPr/>
            </a:pPr>
            <a:endParaRPr lang="zh-CN" altLang="en-US" sz="1400" spc="225" dirty="0"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pPr lvl="0">
              <a:lnSpc>
                <a:spcPct val="150000"/>
              </a:lnSpc>
              <a:defRPr/>
            </a:pPr>
            <a:endParaRPr lang="zh-CN" altLang="en-US" sz="1400" spc="225" dirty="0"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400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在此输入文本信息，在此输入文本信息，在此输入文本信息，在此输入文本信息，在此输入文本信息。</a:t>
            </a:r>
            <a:endParaRPr lang="zh-CN" altLang="en-US" sz="1400" kern="0" dirty="0"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809750" y="1554480"/>
            <a:ext cx="3506470" cy="1367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800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标题文本</a:t>
            </a:r>
            <a:endParaRPr lang="zh-CN" altLang="en-US" sz="1800" spc="225" dirty="0"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pPr lvl="0">
              <a:lnSpc>
                <a:spcPct val="150000"/>
              </a:lnSpc>
              <a:defRPr/>
            </a:pPr>
            <a:endParaRPr lang="zh-CN" altLang="en-US" sz="1400" spc="225" dirty="0"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400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在此输入文本信息，在此输入文本信息。在此输入文本信息，在此输入文本信息。</a:t>
            </a:r>
            <a:endParaRPr lang="zh-CN" altLang="en-US" sz="1400" spc="225" dirty="0"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400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在此输入文本信息。</a:t>
            </a:r>
            <a:endParaRPr lang="zh-CN" altLang="en-US" sz="1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6609080" y="1554480"/>
            <a:ext cx="3506470" cy="1367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800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标题文本</a:t>
            </a:r>
            <a:endParaRPr lang="zh-CN" altLang="en-US" sz="1800" spc="225" dirty="0"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pPr lvl="0">
              <a:lnSpc>
                <a:spcPct val="150000"/>
              </a:lnSpc>
              <a:defRPr/>
            </a:pPr>
            <a:endParaRPr lang="zh-CN" altLang="en-US" sz="1400" spc="225" dirty="0"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400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在此输入文本信息，在此输入文本信息。在此输入文本信息，在此输入文本信息。</a:t>
            </a:r>
            <a:endParaRPr lang="zh-CN" altLang="en-US" sz="1400" spc="225" dirty="0"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400" spc="225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在此输入文本信息。</a:t>
            </a:r>
            <a:endParaRPr lang="en-US" altLang="zh-CN" sz="1400" spc="225" dirty="0"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</p:txBody>
      </p:sp>
      <p:pic>
        <p:nvPicPr>
          <p:cNvPr id="12" name="图片 11" descr="482f528dfc4808b7289eea29be405dc4e360c3c254f0e-7brpHG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1416050" y="3256915"/>
            <a:ext cx="3542030" cy="244221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1731</Words>
  <Application>WPS 演示</Application>
  <PresentationFormat>宽屏</PresentationFormat>
  <Paragraphs>212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6" baseType="lpstr">
      <vt:lpstr>Arial</vt:lpstr>
      <vt:lpstr>宋体</vt:lpstr>
      <vt:lpstr>Wingdings</vt:lpstr>
      <vt:lpstr>黑体</vt:lpstr>
      <vt:lpstr>方正清刻本悦宋简体</vt:lpstr>
      <vt:lpstr>方正舒体</vt:lpstr>
      <vt:lpstr>★日文毛笔行书</vt:lpstr>
      <vt:lpstr>华文宋体</vt:lpstr>
      <vt:lpstr>华文中宋</vt:lpstr>
      <vt:lpstr>思源黑体 CN ExtraLight</vt:lpstr>
      <vt:lpstr>Calibri</vt:lpstr>
      <vt:lpstr>楷体</vt:lpstr>
      <vt:lpstr>微软雅黑</vt:lpstr>
      <vt:lpstr>Arial Unicode MS</vt:lpstr>
      <vt:lpstr>Calibri Light</vt:lpstr>
      <vt:lpstr>MS Mincho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2015-05-05T08:02:00Z</dcterms:created>
  <dcterms:modified xsi:type="dcterms:W3CDTF">2018-11-03T15:20:53Z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2052-11.1.0.7932</vt:lpwstr>
  </property>
</Properties>
</file>