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271" r:id="rId5"/>
    <p:sldId id="278" r:id="rId6"/>
    <p:sldId id="279" r:id="rId7"/>
    <p:sldId id="299" r:id="rId8"/>
    <p:sldId id="300" r:id="rId9"/>
    <p:sldId id="257" r:id="rId10"/>
    <p:sldId id="258" r:id="rId11"/>
    <p:sldId id="26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9" r:id="rId22"/>
    <p:sldId id="270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5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 showGuides="1">
      <p:cViewPr varScale="1">
        <p:scale>
          <a:sx n="156" d="100"/>
          <a:sy n="156" d="100"/>
        </p:scale>
        <p:origin x="174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73" y="390345"/>
            <a:ext cx="823178" cy="7391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398636" y="951691"/>
            <a:ext cx="361235" cy="3243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341815" y="446167"/>
            <a:ext cx="361235" cy="324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CD174-7F3C-4339-BF63-5B1A7D18C1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BA89D-BD4B-4426-94B8-E15836889B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68" y="5212"/>
            <a:ext cx="3415131" cy="18961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423" y="4832389"/>
            <a:ext cx="6854189" cy="20319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5" y="0"/>
            <a:ext cx="4410292" cy="38923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>
            <a:off x="2363189" y="2482814"/>
            <a:ext cx="3523809" cy="2819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577" y="59515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1908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649" y="4626940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363862" y="5171170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7778">
            <a:off x="8557120" y="1555754"/>
            <a:ext cx="1220565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38" y="4297114"/>
            <a:ext cx="800021" cy="1016693"/>
          </a:xfrm>
          <a:prstGeom prst="rect">
            <a:avLst/>
          </a:prstGeom>
        </p:spPr>
      </p:pic>
      <p:sp>
        <p:nvSpPr>
          <p:cNvPr id="18" name="TextBox 76"/>
          <p:cNvSpPr txBox="1"/>
          <p:nvPr/>
        </p:nvSpPr>
        <p:spPr>
          <a:xfrm>
            <a:off x="3857885" y="2208920"/>
            <a:ext cx="49922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十里桃花</a:t>
            </a:r>
            <a:endParaRPr lang="zh-CN" altLang="en-US" sz="88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0377" y="3660257"/>
            <a:ext cx="4597841" cy="64008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汇报人：蓝素材</a:t>
            </a:r>
            <a:endParaRPr lang="en-US" altLang="zh-CN" sz="2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钟齐陈伟勋硬笔行书字库" panose="02010600030101010101" pitchFamily="2" charset="-122"/>
              <a:ea typeface="+mj-ea"/>
              <a:cs typeface="Dancing Script"/>
            </a:endParaRPr>
          </a:p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汇报时间：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201X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年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X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月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钟齐陈伟勋硬笔行书字库" panose="02010600030101010101" pitchFamily="2" charset="-122"/>
              <a:ea typeface="+mj-ea"/>
              <a:cs typeface="Dancing Scrip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 bwMode="auto">
          <a:xfrm flipH="1">
            <a:off x="2454148" y="3884660"/>
            <a:ext cx="3048143" cy="755171"/>
            <a:chOff x="2832" y="1965"/>
            <a:chExt cx="2018" cy="388"/>
          </a:xfrm>
          <a:solidFill>
            <a:srgbClr val="F45474"/>
          </a:solidFill>
          <a:effectLst/>
        </p:grpSpPr>
        <p:grpSp>
          <p:nvGrpSpPr>
            <p:cNvPr id="34" name="Group 205"/>
            <p:cNvGrpSpPr/>
            <p:nvPr/>
          </p:nvGrpSpPr>
          <p:grpSpPr bwMode="auto">
            <a:xfrm>
              <a:off x="2840" y="1965"/>
              <a:ext cx="1707" cy="388"/>
              <a:chOff x="2840" y="1965"/>
              <a:chExt cx="1707" cy="388"/>
            </a:xfrm>
            <a:grpFill/>
          </p:grpSpPr>
          <p:sp>
            <p:nvSpPr>
              <p:cNvPr id="316" name="Freeform 5"/>
              <p:cNvSpPr/>
              <p:nvPr/>
            </p:nvSpPr>
            <p:spPr bwMode="auto">
              <a:xfrm>
                <a:off x="4089" y="196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7" name="Freeform 6"/>
              <p:cNvSpPr/>
              <p:nvPr/>
            </p:nvSpPr>
            <p:spPr bwMode="auto">
              <a:xfrm>
                <a:off x="4120" y="1965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8" name="Freeform 7"/>
              <p:cNvSpPr/>
              <p:nvPr/>
            </p:nvSpPr>
            <p:spPr bwMode="auto">
              <a:xfrm>
                <a:off x="4134" y="1967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9" name="Freeform 8"/>
              <p:cNvSpPr/>
              <p:nvPr/>
            </p:nvSpPr>
            <p:spPr bwMode="auto">
              <a:xfrm>
                <a:off x="4006" y="197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0" name="Freeform 9"/>
              <p:cNvSpPr/>
              <p:nvPr/>
            </p:nvSpPr>
            <p:spPr bwMode="auto">
              <a:xfrm>
                <a:off x="3854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1" name="Freeform 10"/>
              <p:cNvSpPr/>
              <p:nvPr/>
            </p:nvSpPr>
            <p:spPr bwMode="auto">
              <a:xfrm>
                <a:off x="3864" y="1977"/>
                <a:ext cx="14" cy="7"/>
              </a:xfrm>
              <a:custGeom>
                <a:avLst/>
                <a:gdLst>
                  <a:gd name="T0" fmla="*/ 1 w 6"/>
                  <a:gd name="T1" fmla="*/ 0 h 3"/>
                  <a:gd name="T2" fmla="*/ 6 w 6"/>
                  <a:gd name="T3" fmla="*/ 1 h 3"/>
                  <a:gd name="T4" fmla="*/ 4 w 6"/>
                  <a:gd name="T5" fmla="*/ 1 h 3"/>
                  <a:gd name="T6" fmla="*/ 0 w 6"/>
                  <a:gd name="T7" fmla="*/ 3 h 3"/>
                  <a:gd name="T8" fmla="*/ 2 w 6"/>
                  <a:gd name="T9" fmla="*/ 2 h 3"/>
                  <a:gd name="T10" fmla="*/ 1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2" name="Freeform 11"/>
              <p:cNvSpPr/>
              <p:nvPr/>
            </p:nvSpPr>
            <p:spPr bwMode="auto">
              <a:xfrm>
                <a:off x="3892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3" name="Freeform 12"/>
              <p:cNvSpPr/>
              <p:nvPr/>
            </p:nvSpPr>
            <p:spPr bwMode="auto">
              <a:xfrm>
                <a:off x="3909" y="1977"/>
                <a:ext cx="24" cy="7"/>
              </a:xfrm>
              <a:custGeom>
                <a:avLst/>
                <a:gdLst>
                  <a:gd name="T0" fmla="*/ 0 w 10"/>
                  <a:gd name="T1" fmla="*/ 0 h 3"/>
                  <a:gd name="T2" fmla="*/ 10 w 10"/>
                  <a:gd name="T3" fmla="*/ 1 h 3"/>
                  <a:gd name="T4" fmla="*/ 9 w 10"/>
                  <a:gd name="T5" fmla="*/ 3 h 3"/>
                  <a:gd name="T6" fmla="*/ 0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3" y="1"/>
                      <a:pt x="7" y="1"/>
                      <a:pt x="10" y="1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5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4" name="Freeform 13"/>
              <p:cNvSpPr/>
              <p:nvPr/>
            </p:nvSpPr>
            <p:spPr bwMode="auto">
              <a:xfrm>
                <a:off x="3850" y="198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5" name="Freeform 14"/>
              <p:cNvSpPr/>
              <p:nvPr/>
            </p:nvSpPr>
            <p:spPr bwMode="auto">
              <a:xfrm>
                <a:off x="4376" y="198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6" name="Freeform 15"/>
              <p:cNvSpPr/>
              <p:nvPr/>
            </p:nvSpPr>
            <p:spPr bwMode="auto">
              <a:xfrm>
                <a:off x="3681" y="198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7" name="Freeform 16"/>
              <p:cNvSpPr/>
              <p:nvPr/>
            </p:nvSpPr>
            <p:spPr bwMode="auto">
              <a:xfrm>
                <a:off x="3698" y="1987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0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3" y="3"/>
                      <a:pt x="2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8" name="Freeform 17"/>
              <p:cNvSpPr/>
              <p:nvPr/>
            </p:nvSpPr>
            <p:spPr bwMode="auto">
              <a:xfrm>
                <a:off x="2859" y="1975"/>
                <a:ext cx="1202" cy="378"/>
              </a:xfrm>
              <a:custGeom>
                <a:avLst/>
                <a:gdLst>
                  <a:gd name="T0" fmla="*/ 492 w 507"/>
                  <a:gd name="T1" fmla="*/ 65 h 157"/>
                  <a:gd name="T2" fmla="*/ 485 w 507"/>
                  <a:gd name="T3" fmla="*/ 72 h 157"/>
                  <a:gd name="T4" fmla="*/ 499 w 507"/>
                  <a:gd name="T5" fmla="*/ 78 h 157"/>
                  <a:gd name="T6" fmla="*/ 497 w 507"/>
                  <a:gd name="T7" fmla="*/ 88 h 157"/>
                  <a:gd name="T8" fmla="*/ 488 w 507"/>
                  <a:gd name="T9" fmla="*/ 94 h 157"/>
                  <a:gd name="T10" fmla="*/ 484 w 507"/>
                  <a:gd name="T11" fmla="*/ 97 h 157"/>
                  <a:gd name="T12" fmla="*/ 411 w 507"/>
                  <a:gd name="T13" fmla="*/ 115 h 157"/>
                  <a:gd name="T14" fmla="*/ 359 w 507"/>
                  <a:gd name="T15" fmla="*/ 118 h 157"/>
                  <a:gd name="T16" fmla="*/ 318 w 507"/>
                  <a:gd name="T17" fmla="*/ 122 h 157"/>
                  <a:gd name="T18" fmla="*/ 300 w 507"/>
                  <a:gd name="T19" fmla="*/ 119 h 157"/>
                  <a:gd name="T20" fmla="*/ 293 w 507"/>
                  <a:gd name="T21" fmla="*/ 126 h 157"/>
                  <a:gd name="T22" fmla="*/ 281 w 507"/>
                  <a:gd name="T23" fmla="*/ 127 h 157"/>
                  <a:gd name="T24" fmla="*/ 267 w 507"/>
                  <a:gd name="T25" fmla="*/ 127 h 157"/>
                  <a:gd name="T26" fmla="*/ 260 w 507"/>
                  <a:gd name="T27" fmla="*/ 134 h 157"/>
                  <a:gd name="T28" fmla="*/ 256 w 507"/>
                  <a:gd name="T29" fmla="*/ 131 h 157"/>
                  <a:gd name="T30" fmla="*/ 252 w 507"/>
                  <a:gd name="T31" fmla="*/ 138 h 157"/>
                  <a:gd name="T32" fmla="*/ 232 w 507"/>
                  <a:gd name="T33" fmla="*/ 143 h 157"/>
                  <a:gd name="T34" fmla="*/ 208 w 507"/>
                  <a:gd name="T35" fmla="*/ 144 h 157"/>
                  <a:gd name="T36" fmla="*/ 191 w 507"/>
                  <a:gd name="T37" fmla="*/ 144 h 157"/>
                  <a:gd name="T38" fmla="*/ 67 w 507"/>
                  <a:gd name="T39" fmla="*/ 144 h 157"/>
                  <a:gd name="T40" fmla="*/ 60 w 507"/>
                  <a:gd name="T41" fmla="*/ 140 h 157"/>
                  <a:gd name="T42" fmla="*/ 53 w 507"/>
                  <a:gd name="T43" fmla="*/ 142 h 157"/>
                  <a:gd name="T44" fmla="*/ 45 w 507"/>
                  <a:gd name="T45" fmla="*/ 144 h 157"/>
                  <a:gd name="T46" fmla="*/ 40 w 507"/>
                  <a:gd name="T47" fmla="*/ 155 h 157"/>
                  <a:gd name="T48" fmla="*/ 32 w 507"/>
                  <a:gd name="T49" fmla="*/ 155 h 157"/>
                  <a:gd name="T50" fmla="*/ 19 w 507"/>
                  <a:gd name="T51" fmla="*/ 150 h 157"/>
                  <a:gd name="T52" fmla="*/ 9 w 507"/>
                  <a:gd name="T53" fmla="*/ 133 h 157"/>
                  <a:gd name="T54" fmla="*/ 0 w 507"/>
                  <a:gd name="T55" fmla="*/ 99 h 157"/>
                  <a:gd name="T56" fmla="*/ 4 w 507"/>
                  <a:gd name="T57" fmla="*/ 72 h 157"/>
                  <a:gd name="T58" fmla="*/ 5 w 507"/>
                  <a:gd name="T59" fmla="*/ 48 h 157"/>
                  <a:gd name="T60" fmla="*/ 10 w 507"/>
                  <a:gd name="T61" fmla="*/ 46 h 157"/>
                  <a:gd name="T62" fmla="*/ 16 w 507"/>
                  <a:gd name="T63" fmla="*/ 36 h 157"/>
                  <a:gd name="T64" fmla="*/ 20 w 507"/>
                  <a:gd name="T65" fmla="*/ 31 h 157"/>
                  <a:gd name="T66" fmla="*/ 34 w 507"/>
                  <a:gd name="T67" fmla="*/ 22 h 157"/>
                  <a:gd name="T68" fmla="*/ 128 w 507"/>
                  <a:gd name="T69" fmla="*/ 6 h 157"/>
                  <a:gd name="T70" fmla="*/ 257 w 507"/>
                  <a:gd name="T71" fmla="*/ 15 h 157"/>
                  <a:gd name="T72" fmla="*/ 304 w 507"/>
                  <a:gd name="T73" fmla="*/ 15 h 157"/>
                  <a:gd name="T74" fmla="*/ 317 w 507"/>
                  <a:gd name="T75" fmla="*/ 15 h 157"/>
                  <a:gd name="T76" fmla="*/ 406 w 507"/>
                  <a:gd name="T77" fmla="*/ 20 h 157"/>
                  <a:gd name="T78" fmla="*/ 409 w 507"/>
                  <a:gd name="T79" fmla="*/ 34 h 157"/>
                  <a:gd name="T80" fmla="*/ 424 w 507"/>
                  <a:gd name="T81" fmla="*/ 37 h 157"/>
                  <a:gd name="T82" fmla="*/ 409 w 507"/>
                  <a:gd name="T83" fmla="*/ 44 h 157"/>
                  <a:gd name="T84" fmla="*/ 410 w 507"/>
                  <a:gd name="T85" fmla="*/ 48 h 157"/>
                  <a:gd name="T86" fmla="*/ 427 w 507"/>
                  <a:gd name="T87" fmla="*/ 50 h 157"/>
                  <a:gd name="T88" fmla="*/ 447 w 507"/>
                  <a:gd name="T89" fmla="*/ 58 h 157"/>
                  <a:gd name="T90" fmla="*/ 424 w 507"/>
                  <a:gd name="T91" fmla="*/ 58 h 157"/>
                  <a:gd name="T92" fmla="*/ 417 w 507"/>
                  <a:gd name="T93" fmla="*/ 64 h 157"/>
                  <a:gd name="T94" fmla="*/ 415 w 507"/>
                  <a:gd name="T95" fmla="*/ 62 h 157"/>
                  <a:gd name="T96" fmla="*/ 405 w 507"/>
                  <a:gd name="T97" fmla="*/ 72 h 157"/>
                  <a:gd name="T98" fmla="*/ 389 w 507"/>
                  <a:gd name="T99" fmla="*/ 69 h 157"/>
                  <a:gd name="T100" fmla="*/ 399 w 507"/>
                  <a:gd name="T101" fmla="*/ 77 h 157"/>
                  <a:gd name="T102" fmla="*/ 401 w 507"/>
                  <a:gd name="T103" fmla="*/ 75 h 157"/>
                  <a:gd name="T104" fmla="*/ 420 w 507"/>
                  <a:gd name="T105" fmla="*/ 79 h 157"/>
                  <a:gd name="T106" fmla="*/ 431 w 507"/>
                  <a:gd name="T107" fmla="*/ 75 h 157"/>
                  <a:gd name="T108" fmla="*/ 439 w 507"/>
                  <a:gd name="T109" fmla="*/ 76 h 157"/>
                  <a:gd name="T110" fmla="*/ 448 w 507"/>
                  <a:gd name="T111" fmla="*/ 73 h 157"/>
                  <a:gd name="T112" fmla="*/ 453 w 507"/>
                  <a:gd name="T113" fmla="*/ 72 h 157"/>
                  <a:gd name="T114" fmla="*/ 465 w 507"/>
                  <a:gd name="T115" fmla="*/ 80 h 157"/>
                  <a:gd name="T116" fmla="*/ 468 w 507"/>
                  <a:gd name="T117" fmla="*/ 6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157">
                    <a:moveTo>
                      <a:pt x="470" y="69"/>
                    </a:moveTo>
                    <a:cubicBezTo>
                      <a:pt x="475" y="69"/>
                      <a:pt x="475" y="69"/>
                      <a:pt x="478" y="68"/>
                    </a:cubicBezTo>
                    <a:cubicBezTo>
                      <a:pt x="479" y="65"/>
                      <a:pt x="480" y="63"/>
                      <a:pt x="481" y="61"/>
                    </a:cubicBezTo>
                    <a:cubicBezTo>
                      <a:pt x="487" y="62"/>
                      <a:pt x="489" y="61"/>
                      <a:pt x="492" y="65"/>
                    </a:cubicBezTo>
                    <a:cubicBezTo>
                      <a:pt x="490" y="67"/>
                      <a:pt x="491" y="65"/>
                      <a:pt x="491" y="68"/>
                    </a:cubicBezTo>
                    <a:cubicBezTo>
                      <a:pt x="490" y="68"/>
                      <a:pt x="489" y="68"/>
                      <a:pt x="488" y="68"/>
                    </a:cubicBezTo>
                    <a:cubicBezTo>
                      <a:pt x="488" y="65"/>
                      <a:pt x="486" y="66"/>
                      <a:pt x="483" y="64"/>
                    </a:cubicBezTo>
                    <a:cubicBezTo>
                      <a:pt x="484" y="67"/>
                      <a:pt x="484" y="70"/>
                      <a:pt x="485" y="72"/>
                    </a:cubicBezTo>
                    <a:cubicBezTo>
                      <a:pt x="485" y="72"/>
                      <a:pt x="486" y="72"/>
                      <a:pt x="486" y="72"/>
                    </a:cubicBezTo>
                    <a:cubicBezTo>
                      <a:pt x="490" y="66"/>
                      <a:pt x="506" y="72"/>
                      <a:pt x="507" y="73"/>
                    </a:cubicBezTo>
                    <a:cubicBezTo>
                      <a:pt x="504" y="74"/>
                      <a:pt x="501" y="74"/>
                      <a:pt x="497" y="74"/>
                    </a:cubicBezTo>
                    <a:cubicBezTo>
                      <a:pt x="498" y="76"/>
                      <a:pt x="499" y="77"/>
                      <a:pt x="499" y="78"/>
                    </a:cubicBezTo>
                    <a:cubicBezTo>
                      <a:pt x="504" y="79"/>
                      <a:pt x="502" y="77"/>
                      <a:pt x="504" y="82"/>
                    </a:cubicBezTo>
                    <a:cubicBezTo>
                      <a:pt x="501" y="81"/>
                      <a:pt x="499" y="80"/>
                      <a:pt x="496" y="82"/>
                    </a:cubicBezTo>
                    <a:cubicBezTo>
                      <a:pt x="499" y="85"/>
                      <a:pt x="499" y="84"/>
                      <a:pt x="500" y="89"/>
                    </a:cubicBezTo>
                    <a:cubicBezTo>
                      <a:pt x="499" y="88"/>
                      <a:pt x="498" y="88"/>
                      <a:pt x="497" y="88"/>
                    </a:cubicBezTo>
                    <a:cubicBezTo>
                      <a:pt x="497" y="87"/>
                      <a:pt x="497" y="87"/>
                      <a:pt x="497" y="86"/>
                    </a:cubicBezTo>
                    <a:cubicBezTo>
                      <a:pt x="494" y="84"/>
                      <a:pt x="497" y="83"/>
                      <a:pt x="494" y="85"/>
                    </a:cubicBezTo>
                    <a:cubicBezTo>
                      <a:pt x="492" y="85"/>
                      <a:pt x="491" y="85"/>
                      <a:pt x="490" y="85"/>
                    </a:cubicBezTo>
                    <a:cubicBezTo>
                      <a:pt x="490" y="90"/>
                      <a:pt x="490" y="89"/>
                      <a:pt x="488" y="94"/>
                    </a:cubicBezTo>
                    <a:cubicBezTo>
                      <a:pt x="490" y="94"/>
                      <a:pt x="492" y="94"/>
                      <a:pt x="494" y="94"/>
                    </a:cubicBezTo>
                    <a:cubicBezTo>
                      <a:pt x="494" y="95"/>
                      <a:pt x="494" y="97"/>
                      <a:pt x="494" y="98"/>
                    </a:cubicBezTo>
                    <a:cubicBezTo>
                      <a:pt x="492" y="99"/>
                      <a:pt x="490" y="100"/>
                      <a:pt x="488" y="101"/>
                    </a:cubicBezTo>
                    <a:cubicBezTo>
                      <a:pt x="487" y="100"/>
                      <a:pt x="485" y="99"/>
                      <a:pt x="484" y="97"/>
                    </a:cubicBezTo>
                    <a:cubicBezTo>
                      <a:pt x="484" y="99"/>
                      <a:pt x="485" y="101"/>
                      <a:pt x="485" y="102"/>
                    </a:cubicBezTo>
                    <a:cubicBezTo>
                      <a:pt x="456" y="103"/>
                      <a:pt x="426" y="110"/>
                      <a:pt x="409" y="106"/>
                    </a:cubicBezTo>
                    <a:cubicBezTo>
                      <a:pt x="411" y="109"/>
                      <a:pt x="413" y="111"/>
                      <a:pt x="415" y="114"/>
                    </a:cubicBezTo>
                    <a:cubicBezTo>
                      <a:pt x="414" y="114"/>
                      <a:pt x="412" y="114"/>
                      <a:pt x="411" y="115"/>
                    </a:cubicBezTo>
                    <a:cubicBezTo>
                      <a:pt x="405" y="114"/>
                      <a:pt x="399" y="114"/>
                      <a:pt x="393" y="114"/>
                    </a:cubicBezTo>
                    <a:cubicBezTo>
                      <a:pt x="394" y="111"/>
                      <a:pt x="393" y="113"/>
                      <a:pt x="394" y="111"/>
                    </a:cubicBezTo>
                    <a:cubicBezTo>
                      <a:pt x="382" y="113"/>
                      <a:pt x="373" y="112"/>
                      <a:pt x="358" y="112"/>
                    </a:cubicBezTo>
                    <a:cubicBezTo>
                      <a:pt x="360" y="115"/>
                      <a:pt x="359" y="113"/>
                      <a:pt x="359" y="118"/>
                    </a:cubicBezTo>
                    <a:cubicBezTo>
                      <a:pt x="345" y="117"/>
                      <a:pt x="340" y="118"/>
                      <a:pt x="333" y="117"/>
                    </a:cubicBezTo>
                    <a:cubicBezTo>
                      <a:pt x="333" y="119"/>
                      <a:pt x="331" y="121"/>
                      <a:pt x="328" y="121"/>
                    </a:cubicBezTo>
                    <a:cubicBezTo>
                      <a:pt x="326" y="118"/>
                      <a:pt x="327" y="119"/>
                      <a:pt x="322" y="119"/>
                    </a:cubicBezTo>
                    <a:cubicBezTo>
                      <a:pt x="320" y="121"/>
                      <a:pt x="320" y="121"/>
                      <a:pt x="318" y="122"/>
                    </a:cubicBezTo>
                    <a:cubicBezTo>
                      <a:pt x="317" y="119"/>
                      <a:pt x="317" y="120"/>
                      <a:pt x="315" y="118"/>
                    </a:cubicBezTo>
                    <a:cubicBezTo>
                      <a:pt x="314" y="120"/>
                      <a:pt x="308" y="119"/>
                      <a:pt x="304" y="120"/>
                    </a:cubicBezTo>
                    <a:cubicBezTo>
                      <a:pt x="304" y="123"/>
                      <a:pt x="305" y="121"/>
                      <a:pt x="303" y="122"/>
                    </a:cubicBezTo>
                    <a:cubicBezTo>
                      <a:pt x="301" y="120"/>
                      <a:pt x="302" y="120"/>
                      <a:pt x="300" y="119"/>
                    </a:cubicBezTo>
                    <a:cubicBezTo>
                      <a:pt x="300" y="122"/>
                      <a:pt x="302" y="121"/>
                      <a:pt x="298" y="122"/>
                    </a:cubicBezTo>
                    <a:cubicBezTo>
                      <a:pt x="297" y="121"/>
                      <a:pt x="296" y="120"/>
                      <a:pt x="296" y="120"/>
                    </a:cubicBezTo>
                    <a:cubicBezTo>
                      <a:pt x="296" y="122"/>
                      <a:pt x="296" y="125"/>
                      <a:pt x="297" y="128"/>
                    </a:cubicBezTo>
                    <a:cubicBezTo>
                      <a:pt x="294" y="126"/>
                      <a:pt x="295" y="127"/>
                      <a:pt x="293" y="126"/>
                    </a:cubicBezTo>
                    <a:cubicBezTo>
                      <a:pt x="293" y="133"/>
                      <a:pt x="295" y="131"/>
                      <a:pt x="292" y="134"/>
                    </a:cubicBezTo>
                    <a:cubicBezTo>
                      <a:pt x="288" y="133"/>
                      <a:pt x="290" y="136"/>
                      <a:pt x="286" y="133"/>
                    </a:cubicBezTo>
                    <a:cubicBezTo>
                      <a:pt x="289" y="131"/>
                      <a:pt x="288" y="133"/>
                      <a:pt x="287" y="130"/>
                    </a:cubicBezTo>
                    <a:cubicBezTo>
                      <a:pt x="285" y="130"/>
                      <a:pt x="286" y="129"/>
                      <a:pt x="281" y="127"/>
                    </a:cubicBezTo>
                    <a:cubicBezTo>
                      <a:pt x="281" y="129"/>
                      <a:pt x="281" y="130"/>
                      <a:pt x="281" y="132"/>
                    </a:cubicBezTo>
                    <a:cubicBezTo>
                      <a:pt x="279" y="129"/>
                      <a:pt x="272" y="133"/>
                      <a:pt x="268" y="129"/>
                    </a:cubicBezTo>
                    <a:cubicBezTo>
                      <a:pt x="269" y="129"/>
                      <a:pt x="269" y="130"/>
                      <a:pt x="270" y="130"/>
                    </a:cubicBezTo>
                    <a:cubicBezTo>
                      <a:pt x="269" y="128"/>
                      <a:pt x="269" y="129"/>
                      <a:pt x="267" y="127"/>
                    </a:cubicBezTo>
                    <a:cubicBezTo>
                      <a:pt x="267" y="127"/>
                      <a:pt x="266" y="127"/>
                      <a:pt x="266" y="127"/>
                    </a:cubicBezTo>
                    <a:cubicBezTo>
                      <a:pt x="266" y="135"/>
                      <a:pt x="264" y="134"/>
                      <a:pt x="259" y="136"/>
                    </a:cubicBezTo>
                    <a:cubicBezTo>
                      <a:pt x="259" y="135"/>
                      <a:pt x="259" y="134"/>
                      <a:pt x="258" y="133"/>
                    </a:cubicBezTo>
                    <a:cubicBezTo>
                      <a:pt x="259" y="133"/>
                      <a:pt x="260" y="134"/>
                      <a:pt x="260" y="134"/>
                    </a:cubicBezTo>
                    <a:cubicBezTo>
                      <a:pt x="257" y="132"/>
                      <a:pt x="258" y="134"/>
                      <a:pt x="253" y="136"/>
                    </a:cubicBezTo>
                    <a:cubicBezTo>
                      <a:pt x="253" y="136"/>
                      <a:pt x="253" y="135"/>
                      <a:pt x="253" y="135"/>
                    </a:cubicBezTo>
                    <a:cubicBezTo>
                      <a:pt x="253" y="135"/>
                      <a:pt x="254" y="134"/>
                      <a:pt x="255" y="134"/>
                    </a:cubicBezTo>
                    <a:cubicBezTo>
                      <a:pt x="255" y="133"/>
                      <a:pt x="255" y="132"/>
                      <a:pt x="256" y="131"/>
                    </a:cubicBezTo>
                    <a:cubicBezTo>
                      <a:pt x="253" y="132"/>
                      <a:pt x="251" y="132"/>
                      <a:pt x="249" y="134"/>
                    </a:cubicBezTo>
                    <a:cubicBezTo>
                      <a:pt x="247" y="135"/>
                      <a:pt x="246" y="137"/>
                      <a:pt x="245" y="139"/>
                    </a:cubicBezTo>
                    <a:cubicBezTo>
                      <a:pt x="246" y="139"/>
                      <a:pt x="247" y="139"/>
                      <a:pt x="248" y="140"/>
                    </a:cubicBezTo>
                    <a:cubicBezTo>
                      <a:pt x="249" y="139"/>
                      <a:pt x="250" y="138"/>
                      <a:pt x="252" y="138"/>
                    </a:cubicBezTo>
                    <a:cubicBezTo>
                      <a:pt x="252" y="138"/>
                      <a:pt x="252" y="138"/>
                      <a:pt x="252" y="139"/>
                    </a:cubicBezTo>
                    <a:cubicBezTo>
                      <a:pt x="251" y="140"/>
                      <a:pt x="251" y="141"/>
                      <a:pt x="251" y="142"/>
                    </a:cubicBezTo>
                    <a:cubicBezTo>
                      <a:pt x="242" y="141"/>
                      <a:pt x="242" y="142"/>
                      <a:pt x="232" y="140"/>
                    </a:cubicBezTo>
                    <a:cubicBezTo>
                      <a:pt x="232" y="141"/>
                      <a:pt x="232" y="142"/>
                      <a:pt x="232" y="143"/>
                    </a:cubicBezTo>
                    <a:cubicBezTo>
                      <a:pt x="230" y="142"/>
                      <a:pt x="229" y="141"/>
                      <a:pt x="228" y="140"/>
                    </a:cubicBezTo>
                    <a:cubicBezTo>
                      <a:pt x="227" y="143"/>
                      <a:pt x="220" y="144"/>
                      <a:pt x="215" y="144"/>
                    </a:cubicBezTo>
                    <a:cubicBezTo>
                      <a:pt x="215" y="144"/>
                      <a:pt x="215" y="143"/>
                      <a:pt x="215" y="142"/>
                    </a:cubicBezTo>
                    <a:cubicBezTo>
                      <a:pt x="212" y="144"/>
                      <a:pt x="212" y="145"/>
                      <a:pt x="208" y="144"/>
                    </a:cubicBezTo>
                    <a:cubicBezTo>
                      <a:pt x="208" y="143"/>
                      <a:pt x="208" y="141"/>
                      <a:pt x="208" y="140"/>
                    </a:cubicBezTo>
                    <a:cubicBezTo>
                      <a:pt x="202" y="143"/>
                      <a:pt x="196" y="145"/>
                      <a:pt x="194" y="143"/>
                    </a:cubicBezTo>
                    <a:cubicBezTo>
                      <a:pt x="191" y="141"/>
                      <a:pt x="192" y="142"/>
                      <a:pt x="190" y="140"/>
                    </a:cubicBezTo>
                    <a:cubicBezTo>
                      <a:pt x="191" y="141"/>
                      <a:pt x="191" y="143"/>
                      <a:pt x="191" y="144"/>
                    </a:cubicBezTo>
                    <a:cubicBezTo>
                      <a:pt x="189" y="144"/>
                      <a:pt x="76" y="146"/>
                      <a:pt x="76" y="146"/>
                    </a:cubicBezTo>
                    <a:cubicBezTo>
                      <a:pt x="77" y="149"/>
                      <a:pt x="78" y="152"/>
                      <a:pt x="79" y="154"/>
                    </a:cubicBezTo>
                    <a:cubicBezTo>
                      <a:pt x="75" y="150"/>
                      <a:pt x="72" y="146"/>
                      <a:pt x="68" y="143"/>
                    </a:cubicBezTo>
                    <a:cubicBezTo>
                      <a:pt x="68" y="143"/>
                      <a:pt x="68" y="144"/>
                      <a:pt x="67" y="144"/>
                    </a:cubicBezTo>
                    <a:cubicBezTo>
                      <a:pt x="70" y="148"/>
                      <a:pt x="69" y="149"/>
                      <a:pt x="71" y="155"/>
                    </a:cubicBezTo>
                    <a:cubicBezTo>
                      <a:pt x="70" y="155"/>
                      <a:pt x="69" y="155"/>
                      <a:pt x="68" y="155"/>
                    </a:cubicBezTo>
                    <a:cubicBezTo>
                      <a:pt x="68" y="155"/>
                      <a:pt x="67" y="154"/>
                      <a:pt x="66" y="154"/>
                    </a:cubicBezTo>
                    <a:cubicBezTo>
                      <a:pt x="65" y="148"/>
                      <a:pt x="62" y="143"/>
                      <a:pt x="60" y="140"/>
                    </a:cubicBezTo>
                    <a:cubicBezTo>
                      <a:pt x="59" y="141"/>
                      <a:pt x="58" y="143"/>
                      <a:pt x="58" y="144"/>
                    </a:cubicBezTo>
                    <a:cubicBezTo>
                      <a:pt x="61" y="147"/>
                      <a:pt x="60" y="147"/>
                      <a:pt x="61" y="151"/>
                    </a:cubicBezTo>
                    <a:cubicBezTo>
                      <a:pt x="59" y="151"/>
                      <a:pt x="58" y="151"/>
                      <a:pt x="57" y="150"/>
                    </a:cubicBezTo>
                    <a:cubicBezTo>
                      <a:pt x="56" y="145"/>
                      <a:pt x="56" y="144"/>
                      <a:pt x="53" y="142"/>
                    </a:cubicBezTo>
                    <a:cubicBezTo>
                      <a:pt x="53" y="142"/>
                      <a:pt x="52" y="143"/>
                      <a:pt x="52" y="144"/>
                    </a:cubicBezTo>
                    <a:cubicBezTo>
                      <a:pt x="51" y="144"/>
                      <a:pt x="49" y="144"/>
                      <a:pt x="48" y="144"/>
                    </a:cubicBezTo>
                    <a:cubicBezTo>
                      <a:pt x="52" y="148"/>
                      <a:pt x="51" y="149"/>
                      <a:pt x="52" y="154"/>
                    </a:cubicBezTo>
                    <a:cubicBezTo>
                      <a:pt x="48" y="152"/>
                      <a:pt x="47" y="148"/>
                      <a:pt x="45" y="144"/>
                    </a:cubicBezTo>
                    <a:cubicBezTo>
                      <a:pt x="45" y="144"/>
                      <a:pt x="45" y="144"/>
                      <a:pt x="44" y="144"/>
                    </a:cubicBezTo>
                    <a:cubicBezTo>
                      <a:pt x="44" y="145"/>
                      <a:pt x="43" y="145"/>
                      <a:pt x="42" y="145"/>
                    </a:cubicBezTo>
                    <a:cubicBezTo>
                      <a:pt x="43" y="149"/>
                      <a:pt x="43" y="153"/>
                      <a:pt x="43" y="157"/>
                    </a:cubicBezTo>
                    <a:cubicBezTo>
                      <a:pt x="42" y="156"/>
                      <a:pt x="41" y="156"/>
                      <a:pt x="40" y="155"/>
                    </a:cubicBezTo>
                    <a:cubicBezTo>
                      <a:pt x="39" y="148"/>
                      <a:pt x="38" y="142"/>
                      <a:pt x="32" y="140"/>
                    </a:cubicBezTo>
                    <a:cubicBezTo>
                      <a:pt x="32" y="140"/>
                      <a:pt x="31" y="141"/>
                      <a:pt x="31" y="142"/>
                    </a:cubicBezTo>
                    <a:cubicBezTo>
                      <a:pt x="32" y="146"/>
                      <a:pt x="33" y="151"/>
                      <a:pt x="34" y="156"/>
                    </a:cubicBezTo>
                    <a:cubicBezTo>
                      <a:pt x="33" y="156"/>
                      <a:pt x="32" y="155"/>
                      <a:pt x="32" y="155"/>
                    </a:cubicBezTo>
                    <a:cubicBezTo>
                      <a:pt x="31" y="147"/>
                      <a:pt x="25" y="140"/>
                      <a:pt x="26" y="136"/>
                    </a:cubicBezTo>
                    <a:cubicBezTo>
                      <a:pt x="24" y="136"/>
                      <a:pt x="23" y="136"/>
                      <a:pt x="21" y="137"/>
                    </a:cubicBezTo>
                    <a:cubicBezTo>
                      <a:pt x="22" y="142"/>
                      <a:pt x="22" y="147"/>
                      <a:pt x="22" y="152"/>
                    </a:cubicBezTo>
                    <a:cubicBezTo>
                      <a:pt x="21" y="152"/>
                      <a:pt x="20" y="151"/>
                      <a:pt x="19" y="150"/>
                    </a:cubicBezTo>
                    <a:cubicBezTo>
                      <a:pt x="17" y="142"/>
                      <a:pt x="16" y="133"/>
                      <a:pt x="14" y="124"/>
                    </a:cubicBezTo>
                    <a:cubicBezTo>
                      <a:pt x="13" y="124"/>
                      <a:pt x="12" y="124"/>
                      <a:pt x="11" y="123"/>
                    </a:cubicBezTo>
                    <a:cubicBezTo>
                      <a:pt x="10" y="124"/>
                      <a:pt x="9" y="124"/>
                      <a:pt x="9" y="124"/>
                    </a:cubicBezTo>
                    <a:cubicBezTo>
                      <a:pt x="9" y="127"/>
                      <a:pt x="9" y="130"/>
                      <a:pt x="9" y="133"/>
                    </a:cubicBezTo>
                    <a:cubicBezTo>
                      <a:pt x="8" y="133"/>
                      <a:pt x="8" y="132"/>
                      <a:pt x="7" y="132"/>
                    </a:cubicBezTo>
                    <a:cubicBezTo>
                      <a:pt x="4" y="121"/>
                      <a:pt x="3" y="112"/>
                      <a:pt x="6" y="98"/>
                    </a:cubicBezTo>
                    <a:cubicBezTo>
                      <a:pt x="6" y="98"/>
                      <a:pt x="5" y="98"/>
                      <a:pt x="5" y="98"/>
                    </a:cubicBezTo>
                    <a:cubicBezTo>
                      <a:pt x="3" y="99"/>
                      <a:pt x="2" y="99"/>
                      <a:pt x="0" y="99"/>
                    </a:cubicBezTo>
                    <a:cubicBezTo>
                      <a:pt x="0" y="93"/>
                      <a:pt x="1" y="87"/>
                      <a:pt x="1" y="81"/>
                    </a:cubicBezTo>
                    <a:cubicBezTo>
                      <a:pt x="4" y="81"/>
                      <a:pt x="6" y="80"/>
                      <a:pt x="9" y="80"/>
                    </a:cubicBezTo>
                    <a:cubicBezTo>
                      <a:pt x="10" y="77"/>
                      <a:pt x="10" y="76"/>
                      <a:pt x="8" y="73"/>
                    </a:cubicBezTo>
                    <a:cubicBezTo>
                      <a:pt x="5" y="73"/>
                      <a:pt x="6" y="74"/>
                      <a:pt x="4" y="72"/>
                    </a:cubicBezTo>
                    <a:cubicBezTo>
                      <a:pt x="6" y="68"/>
                      <a:pt x="8" y="64"/>
                      <a:pt x="10" y="60"/>
                    </a:cubicBezTo>
                    <a:cubicBezTo>
                      <a:pt x="4" y="60"/>
                      <a:pt x="5" y="61"/>
                      <a:pt x="2" y="58"/>
                    </a:cubicBezTo>
                    <a:cubicBezTo>
                      <a:pt x="0" y="56"/>
                      <a:pt x="1" y="58"/>
                      <a:pt x="0" y="54"/>
                    </a:cubicBezTo>
                    <a:cubicBezTo>
                      <a:pt x="2" y="52"/>
                      <a:pt x="3" y="50"/>
                      <a:pt x="5" y="48"/>
                    </a:cubicBezTo>
                    <a:cubicBezTo>
                      <a:pt x="11" y="49"/>
                      <a:pt x="13" y="47"/>
                      <a:pt x="19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7" y="42"/>
                      <a:pt x="16" y="41"/>
                      <a:pt x="16" y="41"/>
                    </a:cubicBezTo>
                    <a:cubicBezTo>
                      <a:pt x="12" y="42"/>
                      <a:pt x="12" y="42"/>
                      <a:pt x="10" y="46"/>
                    </a:cubicBezTo>
                    <a:cubicBezTo>
                      <a:pt x="8" y="45"/>
                      <a:pt x="7" y="45"/>
                      <a:pt x="6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3"/>
                      <a:pt x="7" y="42"/>
                      <a:pt x="8" y="42"/>
                    </a:cubicBezTo>
                    <a:cubicBezTo>
                      <a:pt x="11" y="40"/>
                      <a:pt x="14" y="38"/>
                      <a:pt x="16" y="36"/>
                    </a:cubicBezTo>
                    <a:cubicBezTo>
                      <a:pt x="17" y="39"/>
                      <a:pt x="17" y="39"/>
                      <a:pt x="18" y="41"/>
                    </a:cubicBezTo>
                    <a:cubicBezTo>
                      <a:pt x="20" y="40"/>
                      <a:pt x="21" y="40"/>
                      <a:pt x="22" y="39"/>
                    </a:cubicBezTo>
                    <a:cubicBezTo>
                      <a:pt x="24" y="37"/>
                      <a:pt x="25" y="34"/>
                      <a:pt x="26" y="32"/>
                    </a:cubicBezTo>
                    <a:cubicBezTo>
                      <a:pt x="21" y="32"/>
                      <a:pt x="23" y="33"/>
                      <a:pt x="20" y="31"/>
                    </a:cubicBezTo>
                    <a:cubicBezTo>
                      <a:pt x="23" y="24"/>
                      <a:pt x="27" y="20"/>
                      <a:pt x="32" y="16"/>
                    </a:cubicBezTo>
                    <a:cubicBezTo>
                      <a:pt x="33" y="16"/>
                      <a:pt x="34" y="16"/>
                      <a:pt x="36" y="16"/>
                    </a:cubicBezTo>
                    <a:cubicBezTo>
                      <a:pt x="36" y="17"/>
                      <a:pt x="36" y="18"/>
                      <a:pt x="36" y="19"/>
                    </a:cubicBezTo>
                    <a:cubicBezTo>
                      <a:pt x="34" y="20"/>
                      <a:pt x="35" y="19"/>
                      <a:pt x="34" y="22"/>
                    </a:cubicBezTo>
                    <a:cubicBezTo>
                      <a:pt x="38" y="20"/>
                      <a:pt x="39" y="19"/>
                      <a:pt x="41" y="16"/>
                    </a:cubicBezTo>
                    <a:cubicBezTo>
                      <a:pt x="38" y="16"/>
                      <a:pt x="36" y="17"/>
                      <a:pt x="38" y="14"/>
                    </a:cubicBezTo>
                    <a:cubicBezTo>
                      <a:pt x="77" y="13"/>
                      <a:pt x="93" y="0"/>
                      <a:pt x="126" y="10"/>
                    </a:cubicBezTo>
                    <a:cubicBezTo>
                      <a:pt x="127" y="9"/>
                      <a:pt x="127" y="8"/>
                      <a:pt x="128" y="6"/>
                    </a:cubicBezTo>
                    <a:cubicBezTo>
                      <a:pt x="130" y="7"/>
                      <a:pt x="132" y="9"/>
                      <a:pt x="134" y="10"/>
                    </a:cubicBezTo>
                    <a:cubicBezTo>
                      <a:pt x="134" y="10"/>
                      <a:pt x="144" y="8"/>
                      <a:pt x="144" y="8"/>
                    </a:cubicBezTo>
                    <a:cubicBezTo>
                      <a:pt x="140" y="4"/>
                      <a:pt x="226" y="12"/>
                      <a:pt x="230" y="10"/>
                    </a:cubicBezTo>
                    <a:cubicBezTo>
                      <a:pt x="232" y="8"/>
                      <a:pt x="264" y="15"/>
                      <a:pt x="257" y="15"/>
                    </a:cubicBezTo>
                    <a:cubicBezTo>
                      <a:pt x="260" y="16"/>
                      <a:pt x="278" y="11"/>
                      <a:pt x="281" y="14"/>
                    </a:cubicBezTo>
                    <a:cubicBezTo>
                      <a:pt x="281" y="15"/>
                      <a:pt x="281" y="15"/>
                      <a:pt x="280" y="16"/>
                    </a:cubicBezTo>
                    <a:cubicBezTo>
                      <a:pt x="287" y="12"/>
                      <a:pt x="296" y="16"/>
                      <a:pt x="304" y="19"/>
                    </a:cubicBezTo>
                    <a:cubicBezTo>
                      <a:pt x="304" y="17"/>
                      <a:pt x="304" y="16"/>
                      <a:pt x="304" y="15"/>
                    </a:cubicBezTo>
                    <a:cubicBezTo>
                      <a:pt x="306" y="15"/>
                      <a:pt x="309" y="15"/>
                      <a:pt x="312" y="15"/>
                    </a:cubicBezTo>
                    <a:cubicBezTo>
                      <a:pt x="312" y="16"/>
                      <a:pt x="313" y="17"/>
                      <a:pt x="313" y="18"/>
                    </a:cubicBezTo>
                    <a:cubicBezTo>
                      <a:pt x="312" y="17"/>
                      <a:pt x="312" y="17"/>
                      <a:pt x="311" y="17"/>
                    </a:cubicBezTo>
                    <a:cubicBezTo>
                      <a:pt x="315" y="18"/>
                      <a:pt x="314" y="14"/>
                      <a:pt x="317" y="15"/>
                    </a:cubicBezTo>
                    <a:cubicBezTo>
                      <a:pt x="318" y="18"/>
                      <a:pt x="322" y="20"/>
                      <a:pt x="324" y="21"/>
                    </a:cubicBezTo>
                    <a:cubicBezTo>
                      <a:pt x="329" y="18"/>
                      <a:pt x="353" y="19"/>
                      <a:pt x="355" y="21"/>
                    </a:cubicBezTo>
                    <a:cubicBezTo>
                      <a:pt x="354" y="22"/>
                      <a:pt x="353" y="23"/>
                      <a:pt x="352" y="24"/>
                    </a:cubicBezTo>
                    <a:cubicBezTo>
                      <a:pt x="375" y="20"/>
                      <a:pt x="380" y="20"/>
                      <a:pt x="406" y="20"/>
                    </a:cubicBezTo>
                    <a:cubicBezTo>
                      <a:pt x="403" y="23"/>
                      <a:pt x="401" y="28"/>
                      <a:pt x="402" y="33"/>
                    </a:cubicBezTo>
                    <a:cubicBezTo>
                      <a:pt x="400" y="32"/>
                      <a:pt x="398" y="32"/>
                      <a:pt x="396" y="31"/>
                    </a:cubicBezTo>
                    <a:cubicBezTo>
                      <a:pt x="396" y="32"/>
                      <a:pt x="396" y="34"/>
                      <a:pt x="396" y="35"/>
                    </a:cubicBezTo>
                    <a:cubicBezTo>
                      <a:pt x="400" y="35"/>
                      <a:pt x="405" y="34"/>
                      <a:pt x="409" y="34"/>
                    </a:cubicBezTo>
                    <a:cubicBezTo>
                      <a:pt x="408" y="36"/>
                      <a:pt x="408" y="38"/>
                      <a:pt x="407" y="40"/>
                    </a:cubicBezTo>
                    <a:cubicBezTo>
                      <a:pt x="410" y="38"/>
                      <a:pt x="410" y="37"/>
                      <a:pt x="411" y="34"/>
                    </a:cubicBezTo>
                    <a:cubicBezTo>
                      <a:pt x="415" y="35"/>
                      <a:pt x="418" y="35"/>
                      <a:pt x="424" y="35"/>
                    </a:cubicBezTo>
                    <a:cubicBezTo>
                      <a:pt x="424" y="36"/>
                      <a:pt x="424" y="36"/>
                      <a:pt x="424" y="37"/>
                    </a:cubicBezTo>
                    <a:cubicBezTo>
                      <a:pt x="419" y="37"/>
                      <a:pt x="415" y="37"/>
                      <a:pt x="411" y="37"/>
                    </a:cubicBezTo>
                    <a:cubicBezTo>
                      <a:pt x="411" y="38"/>
                      <a:pt x="412" y="38"/>
                      <a:pt x="412" y="39"/>
                    </a:cubicBezTo>
                    <a:cubicBezTo>
                      <a:pt x="412" y="42"/>
                      <a:pt x="412" y="41"/>
                      <a:pt x="414" y="44"/>
                    </a:cubicBezTo>
                    <a:cubicBezTo>
                      <a:pt x="412" y="44"/>
                      <a:pt x="411" y="44"/>
                      <a:pt x="409" y="44"/>
                    </a:cubicBezTo>
                    <a:cubicBezTo>
                      <a:pt x="409" y="43"/>
                      <a:pt x="409" y="42"/>
                      <a:pt x="409" y="41"/>
                    </a:cubicBezTo>
                    <a:cubicBezTo>
                      <a:pt x="408" y="42"/>
                      <a:pt x="407" y="43"/>
                      <a:pt x="406" y="45"/>
                    </a:cubicBezTo>
                    <a:cubicBezTo>
                      <a:pt x="409" y="47"/>
                      <a:pt x="407" y="46"/>
                      <a:pt x="408" y="49"/>
                    </a:cubicBezTo>
                    <a:cubicBezTo>
                      <a:pt x="409" y="49"/>
                      <a:pt x="409" y="49"/>
                      <a:pt x="410" y="48"/>
                    </a:cubicBezTo>
                    <a:cubicBezTo>
                      <a:pt x="411" y="45"/>
                      <a:pt x="409" y="47"/>
                      <a:pt x="412" y="46"/>
                    </a:cubicBezTo>
                    <a:cubicBezTo>
                      <a:pt x="413" y="50"/>
                      <a:pt x="416" y="54"/>
                      <a:pt x="421" y="56"/>
                    </a:cubicBezTo>
                    <a:cubicBezTo>
                      <a:pt x="424" y="55"/>
                      <a:pt x="424" y="55"/>
                      <a:pt x="427" y="55"/>
                    </a:cubicBezTo>
                    <a:cubicBezTo>
                      <a:pt x="427" y="54"/>
                      <a:pt x="427" y="52"/>
                      <a:pt x="427" y="50"/>
                    </a:cubicBezTo>
                    <a:cubicBezTo>
                      <a:pt x="430" y="53"/>
                      <a:pt x="428" y="53"/>
                      <a:pt x="432" y="51"/>
                    </a:cubicBezTo>
                    <a:cubicBezTo>
                      <a:pt x="429" y="50"/>
                      <a:pt x="429" y="49"/>
                      <a:pt x="432" y="46"/>
                    </a:cubicBezTo>
                    <a:cubicBezTo>
                      <a:pt x="433" y="46"/>
                      <a:pt x="433" y="46"/>
                      <a:pt x="434" y="47"/>
                    </a:cubicBezTo>
                    <a:cubicBezTo>
                      <a:pt x="436" y="54"/>
                      <a:pt x="441" y="52"/>
                      <a:pt x="447" y="58"/>
                    </a:cubicBezTo>
                    <a:cubicBezTo>
                      <a:pt x="446" y="58"/>
                      <a:pt x="445" y="58"/>
                      <a:pt x="445" y="58"/>
                    </a:cubicBezTo>
                    <a:cubicBezTo>
                      <a:pt x="445" y="59"/>
                      <a:pt x="445" y="59"/>
                      <a:pt x="445" y="60"/>
                    </a:cubicBezTo>
                    <a:cubicBezTo>
                      <a:pt x="438" y="58"/>
                      <a:pt x="434" y="62"/>
                      <a:pt x="429" y="61"/>
                    </a:cubicBezTo>
                    <a:cubicBezTo>
                      <a:pt x="428" y="58"/>
                      <a:pt x="427" y="55"/>
                      <a:pt x="424" y="58"/>
                    </a:cubicBezTo>
                    <a:cubicBezTo>
                      <a:pt x="427" y="59"/>
                      <a:pt x="428" y="57"/>
                      <a:pt x="427" y="61"/>
                    </a:cubicBezTo>
                    <a:cubicBezTo>
                      <a:pt x="427" y="61"/>
                      <a:pt x="426" y="60"/>
                      <a:pt x="425" y="60"/>
                    </a:cubicBezTo>
                    <a:cubicBezTo>
                      <a:pt x="424" y="59"/>
                      <a:pt x="422" y="58"/>
                      <a:pt x="420" y="57"/>
                    </a:cubicBezTo>
                    <a:cubicBezTo>
                      <a:pt x="418" y="59"/>
                      <a:pt x="417" y="60"/>
                      <a:pt x="417" y="64"/>
                    </a:cubicBezTo>
                    <a:cubicBezTo>
                      <a:pt x="420" y="66"/>
                      <a:pt x="418" y="64"/>
                      <a:pt x="420" y="68"/>
                    </a:cubicBezTo>
                    <a:cubicBezTo>
                      <a:pt x="418" y="67"/>
                      <a:pt x="416" y="67"/>
                      <a:pt x="414" y="67"/>
                    </a:cubicBezTo>
                    <a:cubicBezTo>
                      <a:pt x="414" y="66"/>
                      <a:pt x="414" y="66"/>
                      <a:pt x="414" y="66"/>
                    </a:cubicBezTo>
                    <a:cubicBezTo>
                      <a:pt x="416" y="64"/>
                      <a:pt x="416" y="65"/>
                      <a:pt x="415" y="62"/>
                    </a:cubicBezTo>
                    <a:cubicBezTo>
                      <a:pt x="415" y="62"/>
                      <a:pt x="414" y="62"/>
                      <a:pt x="414" y="62"/>
                    </a:cubicBezTo>
                    <a:cubicBezTo>
                      <a:pt x="414" y="64"/>
                      <a:pt x="413" y="66"/>
                      <a:pt x="413" y="69"/>
                    </a:cubicBezTo>
                    <a:cubicBezTo>
                      <a:pt x="410" y="68"/>
                      <a:pt x="407" y="67"/>
                      <a:pt x="404" y="67"/>
                    </a:cubicBezTo>
                    <a:cubicBezTo>
                      <a:pt x="406" y="70"/>
                      <a:pt x="406" y="69"/>
                      <a:pt x="405" y="72"/>
                    </a:cubicBezTo>
                    <a:cubicBezTo>
                      <a:pt x="401" y="69"/>
                      <a:pt x="397" y="70"/>
                      <a:pt x="395" y="69"/>
                    </a:cubicBezTo>
                    <a:cubicBezTo>
                      <a:pt x="398" y="65"/>
                      <a:pt x="397" y="67"/>
                      <a:pt x="399" y="63"/>
                    </a:cubicBezTo>
                    <a:cubicBezTo>
                      <a:pt x="394" y="65"/>
                      <a:pt x="393" y="66"/>
                      <a:pt x="386" y="67"/>
                    </a:cubicBezTo>
                    <a:cubicBezTo>
                      <a:pt x="387" y="67"/>
                      <a:pt x="388" y="68"/>
                      <a:pt x="389" y="69"/>
                    </a:cubicBezTo>
                    <a:cubicBezTo>
                      <a:pt x="390" y="68"/>
                      <a:pt x="391" y="68"/>
                      <a:pt x="392" y="68"/>
                    </a:cubicBezTo>
                    <a:cubicBezTo>
                      <a:pt x="392" y="69"/>
                      <a:pt x="392" y="70"/>
                      <a:pt x="392" y="72"/>
                    </a:cubicBezTo>
                    <a:cubicBezTo>
                      <a:pt x="387" y="71"/>
                      <a:pt x="388" y="71"/>
                      <a:pt x="385" y="72"/>
                    </a:cubicBezTo>
                    <a:cubicBezTo>
                      <a:pt x="392" y="73"/>
                      <a:pt x="395" y="74"/>
                      <a:pt x="399" y="77"/>
                    </a:cubicBezTo>
                    <a:cubicBezTo>
                      <a:pt x="399" y="74"/>
                      <a:pt x="399" y="75"/>
                      <a:pt x="400" y="73"/>
                    </a:cubicBezTo>
                    <a:cubicBezTo>
                      <a:pt x="400" y="75"/>
                      <a:pt x="400" y="77"/>
                      <a:pt x="400" y="78"/>
                    </a:cubicBezTo>
                    <a:cubicBezTo>
                      <a:pt x="404" y="77"/>
                      <a:pt x="402" y="78"/>
                      <a:pt x="404" y="76"/>
                    </a:cubicBezTo>
                    <a:cubicBezTo>
                      <a:pt x="402" y="76"/>
                      <a:pt x="404" y="77"/>
                      <a:pt x="401" y="75"/>
                    </a:cubicBezTo>
                    <a:cubicBezTo>
                      <a:pt x="404" y="74"/>
                      <a:pt x="406" y="73"/>
                      <a:pt x="408" y="72"/>
                    </a:cubicBezTo>
                    <a:cubicBezTo>
                      <a:pt x="408" y="72"/>
                      <a:pt x="409" y="72"/>
                      <a:pt x="409" y="72"/>
                    </a:cubicBezTo>
                    <a:cubicBezTo>
                      <a:pt x="409" y="78"/>
                      <a:pt x="410" y="79"/>
                      <a:pt x="412" y="83"/>
                    </a:cubicBezTo>
                    <a:cubicBezTo>
                      <a:pt x="415" y="82"/>
                      <a:pt x="417" y="80"/>
                      <a:pt x="420" y="79"/>
                    </a:cubicBezTo>
                    <a:cubicBezTo>
                      <a:pt x="420" y="80"/>
                      <a:pt x="421" y="82"/>
                      <a:pt x="422" y="83"/>
                    </a:cubicBezTo>
                    <a:cubicBezTo>
                      <a:pt x="426" y="80"/>
                      <a:pt x="423" y="82"/>
                      <a:pt x="427" y="81"/>
                    </a:cubicBezTo>
                    <a:cubicBezTo>
                      <a:pt x="427" y="79"/>
                      <a:pt x="427" y="77"/>
                      <a:pt x="427" y="75"/>
                    </a:cubicBezTo>
                    <a:cubicBezTo>
                      <a:pt x="429" y="75"/>
                      <a:pt x="430" y="75"/>
                      <a:pt x="431" y="75"/>
                    </a:cubicBezTo>
                    <a:cubicBezTo>
                      <a:pt x="431" y="76"/>
                      <a:pt x="431" y="76"/>
                      <a:pt x="431" y="76"/>
                    </a:cubicBezTo>
                    <a:cubicBezTo>
                      <a:pt x="431" y="78"/>
                      <a:pt x="430" y="80"/>
                      <a:pt x="429" y="81"/>
                    </a:cubicBezTo>
                    <a:cubicBezTo>
                      <a:pt x="437" y="81"/>
                      <a:pt x="441" y="78"/>
                      <a:pt x="441" y="78"/>
                    </a:cubicBezTo>
                    <a:cubicBezTo>
                      <a:pt x="440" y="76"/>
                      <a:pt x="441" y="75"/>
                      <a:pt x="439" y="76"/>
                    </a:cubicBezTo>
                    <a:cubicBezTo>
                      <a:pt x="438" y="77"/>
                      <a:pt x="438" y="78"/>
                      <a:pt x="437" y="79"/>
                    </a:cubicBezTo>
                    <a:cubicBezTo>
                      <a:pt x="437" y="78"/>
                      <a:pt x="438" y="77"/>
                      <a:pt x="438" y="76"/>
                    </a:cubicBezTo>
                    <a:cubicBezTo>
                      <a:pt x="435" y="75"/>
                      <a:pt x="438" y="75"/>
                      <a:pt x="439" y="73"/>
                    </a:cubicBezTo>
                    <a:cubicBezTo>
                      <a:pt x="442" y="73"/>
                      <a:pt x="445" y="73"/>
                      <a:pt x="448" y="73"/>
                    </a:cubicBezTo>
                    <a:cubicBezTo>
                      <a:pt x="448" y="75"/>
                      <a:pt x="448" y="76"/>
                      <a:pt x="448" y="77"/>
                    </a:cubicBezTo>
                    <a:cubicBezTo>
                      <a:pt x="450" y="75"/>
                      <a:pt x="449" y="74"/>
                      <a:pt x="449" y="71"/>
                    </a:cubicBezTo>
                    <a:cubicBezTo>
                      <a:pt x="450" y="71"/>
                      <a:pt x="450" y="71"/>
                      <a:pt x="450" y="71"/>
                    </a:cubicBezTo>
                    <a:cubicBezTo>
                      <a:pt x="451" y="71"/>
                      <a:pt x="452" y="71"/>
                      <a:pt x="453" y="72"/>
                    </a:cubicBezTo>
                    <a:cubicBezTo>
                      <a:pt x="452" y="77"/>
                      <a:pt x="451" y="75"/>
                      <a:pt x="452" y="78"/>
                    </a:cubicBezTo>
                    <a:cubicBezTo>
                      <a:pt x="455" y="79"/>
                      <a:pt x="456" y="79"/>
                      <a:pt x="458" y="80"/>
                    </a:cubicBezTo>
                    <a:cubicBezTo>
                      <a:pt x="460" y="77"/>
                      <a:pt x="460" y="81"/>
                      <a:pt x="462" y="76"/>
                    </a:cubicBezTo>
                    <a:cubicBezTo>
                      <a:pt x="463" y="78"/>
                      <a:pt x="463" y="79"/>
                      <a:pt x="465" y="80"/>
                    </a:cubicBezTo>
                    <a:cubicBezTo>
                      <a:pt x="464" y="78"/>
                      <a:pt x="462" y="75"/>
                      <a:pt x="461" y="72"/>
                    </a:cubicBezTo>
                    <a:cubicBezTo>
                      <a:pt x="465" y="73"/>
                      <a:pt x="463" y="75"/>
                      <a:pt x="467" y="72"/>
                    </a:cubicBezTo>
                    <a:cubicBezTo>
                      <a:pt x="463" y="70"/>
                      <a:pt x="465" y="73"/>
                      <a:pt x="465" y="69"/>
                    </a:cubicBezTo>
                    <a:cubicBezTo>
                      <a:pt x="467" y="70"/>
                      <a:pt x="470" y="69"/>
                      <a:pt x="468" y="64"/>
                    </a:cubicBezTo>
                    <a:cubicBezTo>
                      <a:pt x="470" y="66"/>
                      <a:pt x="469" y="65"/>
                      <a:pt x="47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29" name="Freeform 18"/>
              <p:cNvSpPr/>
              <p:nvPr/>
            </p:nvSpPr>
            <p:spPr bwMode="auto">
              <a:xfrm>
                <a:off x="3743" y="198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0" name="Freeform 19"/>
              <p:cNvSpPr/>
              <p:nvPr/>
            </p:nvSpPr>
            <p:spPr bwMode="auto">
              <a:xfrm>
                <a:off x="4243" y="198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1" name="Freeform 20"/>
              <p:cNvSpPr/>
              <p:nvPr/>
            </p:nvSpPr>
            <p:spPr bwMode="auto">
              <a:xfrm>
                <a:off x="4312" y="1989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5 w 7"/>
                  <a:gd name="T7" fmla="*/ 1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2" name="Freeform 21"/>
              <p:cNvSpPr/>
              <p:nvPr/>
            </p:nvSpPr>
            <p:spPr bwMode="auto">
              <a:xfrm>
                <a:off x="3579" y="1992"/>
                <a:ext cx="22" cy="7"/>
              </a:xfrm>
              <a:custGeom>
                <a:avLst/>
                <a:gdLst>
                  <a:gd name="T0" fmla="*/ 1 w 9"/>
                  <a:gd name="T1" fmla="*/ 0 h 3"/>
                  <a:gd name="T2" fmla="*/ 9 w 9"/>
                  <a:gd name="T3" fmla="*/ 1 h 3"/>
                  <a:gd name="T4" fmla="*/ 8 w 9"/>
                  <a:gd name="T5" fmla="*/ 3 h 3"/>
                  <a:gd name="T6" fmla="*/ 7 w 9"/>
                  <a:gd name="T7" fmla="*/ 3 h 3"/>
                  <a:gd name="T8" fmla="*/ 1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0"/>
                    </a:moveTo>
                    <a:cubicBezTo>
                      <a:pt x="4" y="1"/>
                      <a:pt x="7" y="1"/>
                      <a:pt x="9" y="1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3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3" name="Freeform 22"/>
              <p:cNvSpPr/>
              <p:nvPr/>
            </p:nvSpPr>
            <p:spPr bwMode="auto">
              <a:xfrm>
                <a:off x="3612" y="1992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4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4" name="Freeform 23"/>
              <p:cNvSpPr/>
              <p:nvPr/>
            </p:nvSpPr>
            <p:spPr bwMode="auto">
              <a:xfrm>
                <a:off x="4181" y="1992"/>
                <a:ext cx="19" cy="7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2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4" y="0"/>
                      <a:pt x="6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5" name="Freeform 24"/>
              <p:cNvSpPr/>
              <p:nvPr/>
            </p:nvSpPr>
            <p:spPr bwMode="auto">
              <a:xfrm>
                <a:off x="4205" y="199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6" name="Freeform 25"/>
              <p:cNvSpPr/>
              <p:nvPr/>
            </p:nvSpPr>
            <p:spPr bwMode="auto">
              <a:xfrm>
                <a:off x="4215" y="1992"/>
                <a:ext cx="16" cy="4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7" name="Freeform 26"/>
              <p:cNvSpPr/>
              <p:nvPr/>
            </p:nvSpPr>
            <p:spPr bwMode="auto">
              <a:xfrm>
                <a:off x="4257" y="199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8" name="Freeform 27"/>
              <p:cNvSpPr/>
              <p:nvPr/>
            </p:nvSpPr>
            <p:spPr bwMode="auto">
              <a:xfrm>
                <a:off x="3110" y="199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39" name="Freeform 28"/>
              <p:cNvSpPr/>
              <p:nvPr/>
            </p:nvSpPr>
            <p:spPr bwMode="auto">
              <a:xfrm>
                <a:off x="3489" y="1994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0" name="Freeform 29"/>
              <p:cNvSpPr/>
              <p:nvPr/>
            </p:nvSpPr>
            <p:spPr bwMode="auto">
              <a:xfrm>
                <a:off x="3508" y="199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2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1" name="Freeform 30"/>
              <p:cNvSpPr/>
              <p:nvPr/>
            </p:nvSpPr>
            <p:spPr bwMode="auto">
              <a:xfrm>
                <a:off x="3556" y="199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2" name="Freeform 31"/>
              <p:cNvSpPr/>
              <p:nvPr/>
            </p:nvSpPr>
            <p:spPr bwMode="auto">
              <a:xfrm>
                <a:off x="3567" y="199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3" name="Freeform 32"/>
              <p:cNvSpPr/>
              <p:nvPr/>
            </p:nvSpPr>
            <p:spPr bwMode="auto">
              <a:xfrm>
                <a:off x="4127" y="1996"/>
                <a:ext cx="24" cy="15"/>
              </a:xfrm>
              <a:custGeom>
                <a:avLst/>
                <a:gdLst>
                  <a:gd name="T0" fmla="*/ 0 w 10"/>
                  <a:gd name="T1" fmla="*/ 0 h 6"/>
                  <a:gd name="T2" fmla="*/ 10 w 10"/>
                  <a:gd name="T3" fmla="*/ 0 h 6"/>
                  <a:gd name="T4" fmla="*/ 10 w 10"/>
                  <a:gd name="T5" fmla="*/ 1 h 6"/>
                  <a:gd name="T6" fmla="*/ 9 w 10"/>
                  <a:gd name="T7" fmla="*/ 1 h 6"/>
                  <a:gd name="T8" fmla="*/ 1 w 10"/>
                  <a:gd name="T9" fmla="*/ 6 h 6"/>
                  <a:gd name="T10" fmla="*/ 1 w 10"/>
                  <a:gd name="T11" fmla="*/ 4 h 6"/>
                  <a:gd name="T12" fmla="*/ 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cubicBezTo>
                      <a:pt x="3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3"/>
                      <a:pt x="3" y="4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4" name="Freeform 33"/>
              <p:cNvSpPr/>
              <p:nvPr/>
            </p:nvSpPr>
            <p:spPr bwMode="auto">
              <a:xfrm>
                <a:off x="4243" y="1996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2"/>
                      <a:pt x="3" y="1"/>
                      <a:pt x="4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5" name="Freeform 34"/>
              <p:cNvSpPr/>
              <p:nvPr/>
            </p:nvSpPr>
            <p:spPr bwMode="auto">
              <a:xfrm>
                <a:off x="4262" y="1996"/>
                <a:ext cx="19" cy="24"/>
              </a:xfrm>
              <a:custGeom>
                <a:avLst/>
                <a:gdLst>
                  <a:gd name="T0" fmla="*/ 1 w 8"/>
                  <a:gd name="T1" fmla="*/ 0 h 10"/>
                  <a:gd name="T2" fmla="*/ 8 w 8"/>
                  <a:gd name="T3" fmla="*/ 8 h 10"/>
                  <a:gd name="T4" fmla="*/ 1 w 8"/>
                  <a:gd name="T5" fmla="*/ 10 h 10"/>
                  <a:gd name="T6" fmla="*/ 0 w 8"/>
                  <a:gd name="T7" fmla="*/ 6 h 10"/>
                  <a:gd name="T8" fmla="*/ 1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cubicBezTo>
                      <a:pt x="5" y="2"/>
                      <a:pt x="8" y="6"/>
                      <a:pt x="8" y="8"/>
                    </a:cubicBezTo>
                    <a:cubicBezTo>
                      <a:pt x="6" y="8"/>
                      <a:pt x="4" y="9"/>
                      <a:pt x="1" y="10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4" y="3"/>
                      <a:pt x="2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6" name="Freeform 35"/>
              <p:cNvSpPr/>
              <p:nvPr/>
            </p:nvSpPr>
            <p:spPr bwMode="auto">
              <a:xfrm>
                <a:off x="4224" y="1999"/>
                <a:ext cx="17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0 h 3"/>
                  <a:gd name="T4" fmla="*/ 4 w 7"/>
                  <a:gd name="T5" fmla="*/ 1 h 3"/>
                  <a:gd name="T6" fmla="*/ 5 w 7"/>
                  <a:gd name="T7" fmla="*/ 3 h 3"/>
                  <a:gd name="T8" fmla="*/ 0 w 7"/>
                  <a:gd name="T9" fmla="*/ 3 h 3"/>
                  <a:gd name="T10" fmla="*/ 1 w 7"/>
                  <a:gd name="T11" fmla="*/ 1 h 3"/>
                  <a:gd name="T12" fmla="*/ 3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7" name="Freeform 36"/>
              <p:cNvSpPr/>
              <p:nvPr/>
            </p:nvSpPr>
            <p:spPr bwMode="auto">
              <a:xfrm>
                <a:off x="4260" y="199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8" name="Freeform 37"/>
              <p:cNvSpPr/>
              <p:nvPr/>
            </p:nvSpPr>
            <p:spPr bwMode="auto">
              <a:xfrm>
                <a:off x="4141" y="2001"/>
                <a:ext cx="74" cy="10"/>
              </a:xfrm>
              <a:custGeom>
                <a:avLst/>
                <a:gdLst>
                  <a:gd name="T0" fmla="*/ 3 w 31"/>
                  <a:gd name="T1" fmla="*/ 0 h 4"/>
                  <a:gd name="T2" fmla="*/ 31 w 31"/>
                  <a:gd name="T3" fmla="*/ 2 h 4"/>
                  <a:gd name="T4" fmla="*/ 0 w 31"/>
                  <a:gd name="T5" fmla="*/ 3 h 4"/>
                  <a:gd name="T6" fmla="*/ 3 w 3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">
                    <a:moveTo>
                      <a:pt x="3" y="0"/>
                    </a:moveTo>
                    <a:cubicBezTo>
                      <a:pt x="13" y="1"/>
                      <a:pt x="22" y="1"/>
                      <a:pt x="31" y="2"/>
                    </a:cubicBezTo>
                    <a:cubicBezTo>
                      <a:pt x="21" y="2"/>
                      <a:pt x="10" y="3"/>
                      <a:pt x="0" y="3"/>
                    </a:cubicBezTo>
                    <a:cubicBezTo>
                      <a:pt x="4" y="2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49" name="Freeform 38"/>
              <p:cNvSpPr/>
              <p:nvPr/>
            </p:nvSpPr>
            <p:spPr bwMode="auto">
              <a:xfrm>
                <a:off x="4295" y="2001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0" name="Freeform 39"/>
              <p:cNvSpPr/>
              <p:nvPr/>
            </p:nvSpPr>
            <p:spPr bwMode="auto">
              <a:xfrm>
                <a:off x="4345" y="2001"/>
                <a:ext cx="38" cy="15"/>
              </a:xfrm>
              <a:custGeom>
                <a:avLst/>
                <a:gdLst>
                  <a:gd name="T0" fmla="*/ 7 w 16"/>
                  <a:gd name="T1" fmla="*/ 0 h 6"/>
                  <a:gd name="T2" fmla="*/ 11 w 16"/>
                  <a:gd name="T3" fmla="*/ 3 h 6"/>
                  <a:gd name="T4" fmla="*/ 16 w 16"/>
                  <a:gd name="T5" fmla="*/ 4 h 6"/>
                  <a:gd name="T6" fmla="*/ 1 w 16"/>
                  <a:gd name="T7" fmla="*/ 6 h 6"/>
                  <a:gd name="T8" fmla="*/ 0 w 16"/>
                  <a:gd name="T9" fmla="*/ 1 h 6"/>
                  <a:gd name="T10" fmla="*/ 7 w 1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7" y="0"/>
                    </a:moveTo>
                    <a:cubicBezTo>
                      <a:pt x="10" y="2"/>
                      <a:pt x="6" y="2"/>
                      <a:pt x="11" y="3"/>
                    </a:cubicBezTo>
                    <a:cubicBezTo>
                      <a:pt x="14" y="0"/>
                      <a:pt x="14" y="1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1" name="Freeform 40"/>
              <p:cNvSpPr/>
              <p:nvPr/>
            </p:nvSpPr>
            <p:spPr bwMode="auto">
              <a:xfrm>
                <a:off x="4419" y="2001"/>
                <a:ext cx="16" cy="3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2" name="Freeform 41"/>
              <p:cNvSpPr/>
              <p:nvPr/>
            </p:nvSpPr>
            <p:spPr bwMode="auto">
              <a:xfrm>
                <a:off x="3885" y="200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5 w 6"/>
                  <a:gd name="T3" fmla="*/ 6 h 6"/>
                  <a:gd name="T4" fmla="*/ 0 w 6"/>
                  <a:gd name="T5" fmla="*/ 4 h 6"/>
                  <a:gd name="T6" fmla="*/ 5 w 6"/>
                  <a:gd name="T7" fmla="*/ 4 h 6"/>
                  <a:gd name="T8" fmla="*/ 5 w 6"/>
                  <a:gd name="T9" fmla="*/ 2 h 6"/>
                  <a:gd name="T10" fmla="*/ 3 w 6"/>
                  <a:gd name="T11" fmla="*/ 2 h 6"/>
                  <a:gd name="T12" fmla="*/ 4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2"/>
                      <a:pt x="6" y="2"/>
                      <a:pt x="5" y="6"/>
                    </a:cubicBezTo>
                    <a:cubicBezTo>
                      <a:pt x="1" y="5"/>
                      <a:pt x="2" y="5"/>
                      <a:pt x="0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3" name="Freeform 42"/>
              <p:cNvSpPr/>
              <p:nvPr/>
            </p:nvSpPr>
            <p:spPr bwMode="auto">
              <a:xfrm>
                <a:off x="3914" y="2004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4" name="Freeform 43"/>
              <p:cNvSpPr/>
              <p:nvPr/>
            </p:nvSpPr>
            <p:spPr bwMode="auto">
              <a:xfrm>
                <a:off x="4032" y="2004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4 h 4"/>
                  <a:gd name="T6" fmla="*/ 0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0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5" name="Freeform 44"/>
              <p:cNvSpPr/>
              <p:nvPr/>
            </p:nvSpPr>
            <p:spPr bwMode="auto">
              <a:xfrm>
                <a:off x="4388" y="2004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6" name="Freeform 45"/>
              <p:cNvSpPr/>
              <p:nvPr/>
            </p:nvSpPr>
            <p:spPr bwMode="auto">
              <a:xfrm>
                <a:off x="3873" y="20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7" name="Freeform 46"/>
              <p:cNvSpPr/>
              <p:nvPr/>
            </p:nvSpPr>
            <p:spPr bwMode="auto">
              <a:xfrm>
                <a:off x="4077" y="2006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2 h 3"/>
                  <a:gd name="T4" fmla="*/ 0 w 10"/>
                  <a:gd name="T5" fmla="*/ 1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5" y="2"/>
                      <a:pt x="2" y="3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8" name="Freeform 47"/>
              <p:cNvSpPr/>
              <p:nvPr/>
            </p:nvSpPr>
            <p:spPr bwMode="auto">
              <a:xfrm>
                <a:off x="4340" y="200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59" name="Freeform 48"/>
              <p:cNvSpPr/>
              <p:nvPr/>
            </p:nvSpPr>
            <p:spPr bwMode="auto">
              <a:xfrm>
                <a:off x="3617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0" name="Freeform 49"/>
              <p:cNvSpPr/>
              <p:nvPr/>
            </p:nvSpPr>
            <p:spPr bwMode="auto">
              <a:xfrm>
                <a:off x="4046" y="200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1" name="Freeform 50"/>
              <p:cNvSpPr/>
              <p:nvPr/>
            </p:nvSpPr>
            <p:spPr bwMode="auto">
              <a:xfrm>
                <a:off x="4108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2" name="Freeform 51"/>
              <p:cNvSpPr/>
              <p:nvPr/>
            </p:nvSpPr>
            <p:spPr bwMode="auto">
              <a:xfrm>
                <a:off x="4117" y="2008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3" name="Freeform 52"/>
              <p:cNvSpPr/>
              <p:nvPr/>
            </p:nvSpPr>
            <p:spPr bwMode="auto">
              <a:xfrm>
                <a:off x="3961" y="201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1" y="2"/>
                      <a:pt x="3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4" name="Freeform 53"/>
              <p:cNvSpPr/>
              <p:nvPr/>
            </p:nvSpPr>
            <p:spPr bwMode="auto">
              <a:xfrm>
                <a:off x="4146" y="2008"/>
                <a:ext cx="88" cy="20"/>
              </a:xfrm>
              <a:custGeom>
                <a:avLst/>
                <a:gdLst>
                  <a:gd name="T0" fmla="*/ 16 w 37"/>
                  <a:gd name="T1" fmla="*/ 1 h 8"/>
                  <a:gd name="T2" fmla="*/ 37 w 37"/>
                  <a:gd name="T3" fmla="*/ 5 h 8"/>
                  <a:gd name="T4" fmla="*/ 37 w 37"/>
                  <a:gd name="T5" fmla="*/ 6 h 8"/>
                  <a:gd name="T6" fmla="*/ 36 w 37"/>
                  <a:gd name="T7" fmla="*/ 6 h 8"/>
                  <a:gd name="T8" fmla="*/ 0 w 37"/>
                  <a:gd name="T9" fmla="*/ 8 h 8"/>
                  <a:gd name="T10" fmla="*/ 16 w 3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8">
                    <a:moveTo>
                      <a:pt x="16" y="1"/>
                    </a:moveTo>
                    <a:cubicBezTo>
                      <a:pt x="23" y="6"/>
                      <a:pt x="28" y="0"/>
                      <a:pt x="37" y="5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7" y="6"/>
                      <a:pt x="36" y="6"/>
                      <a:pt x="36" y="6"/>
                    </a:cubicBezTo>
                    <a:cubicBezTo>
                      <a:pt x="24" y="6"/>
                      <a:pt x="12" y="7"/>
                      <a:pt x="0" y="8"/>
                    </a:cubicBezTo>
                    <a:cubicBezTo>
                      <a:pt x="4" y="3"/>
                      <a:pt x="12" y="7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5" name="Freeform 54"/>
              <p:cNvSpPr/>
              <p:nvPr/>
            </p:nvSpPr>
            <p:spPr bwMode="auto">
              <a:xfrm>
                <a:off x="4245" y="2011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4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6" name="Freeform 55"/>
              <p:cNvSpPr/>
              <p:nvPr/>
            </p:nvSpPr>
            <p:spPr bwMode="auto">
              <a:xfrm>
                <a:off x="3978" y="2013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7" name="Freeform 56"/>
              <p:cNvSpPr/>
              <p:nvPr/>
            </p:nvSpPr>
            <p:spPr bwMode="auto">
              <a:xfrm>
                <a:off x="4006" y="201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8" name="Freeform 57"/>
              <p:cNvSpPr/>
              <p:nvPr/>
            </p:nvSpPr>
            <p:spPr bwMode="auto">
              <a:xfrm>
                <a:off x="4034" y="2013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69" name="Freeform 58"/>
              <p:cNvSpPr/>
              <p:nvPr/>
            </p:nvSpPr>
            <p:spPr bwMode="auto">
              <a:xfrm>
                <a:off x="4298" y="20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0" name="Freeform 59"/>
              <p:cNvSpPr/>
              <p:nvPr/>
            </p:nvSpPr>
            <p:spPr bwMode="auto">
              <a:xfrm>
                <a:off x="4314" y="2013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1" name="Freeform 60"/>
              <p:cNvSpPr/>
              <p:nvPr/>
            </p:nvSpPr>
            <p:spPr bwMode="auto">
              <a:xfrm>
                <a:off x="3951" y="201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2" name="Freeform 61"/>
              <p:cNvSpPr/>
              <p:nvPr/>
            </p:nvSpPr>
            <p:spPr bwMode="auto">
              <a:xfrm>
                <a:off x="3930" y="201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3" y="1"/>
                      <a:pt x="2" y="0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3" name="Freeform 62"/>
              <p:cNvSpPr/>
              <p:nvPr/>
            </p:nvSpPr>
            <p:spPr bwMode="auto">
              <a:xfrm>
                <a:off x="3940" y="2018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4" name="Freeform 63"/>
              <p:cNvSpPr/>
              <p:nvPr/>
            </p:nvSpPr>
            <p:spPr bwMode="auto">
              <a:xfrm>
                <a:off x="3966" y="201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5" name="Freeform 64"/>
              <p:cNvSpPr/>
              <p:nvPr/>
            </p:nvSpPr>
            <p:spPr bwMode="auto">
              <a:xfrm>
                <a:off x="4141" y="201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0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6" name="Freeform 65"/>
              <p:cNvSpPr/>
              <p:nvPr/>
            </p:nvSpPr>
            <p:spPr bwMode="auto">
              <a:xfrm>
                <a:off x="3819" y="2020"/>
                <a:ext cx="45" cy="12"/>
              </a:xfrm>
              <a:custGeom>
                <a:avLst/>
                <a:gdLst>
                  <a:gd name="T0" fmla="*/ 16 w 19"/>
                  <a:gd name="T1" fmla="*/ 0 h 5"/>
                  <a:gd name="T2" fmla="*/ 19 w 19"/>
                  <a:gd name="T3" fmla="*/ 2 h 5"/>
                  <a:gd name="T4" fmla="*/ 19 w 19"/>
                  <a:gd name="T5" fmla="*/ 4 h 5"/>
                  <a:gd name="T6" fmla="*/ 0 w 19"/>
                  <a:gd name="T7" fmla="*/ 5 h 5"/>
                  <a:gd name="T8" fmla="*/ 0 w 19"/>
                  <a:gd name="T9" fmla="*/ 5 h 5"/>
                  <a:gd name="T10" fmla="*/ 16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6" y="0"/>
                    </a:move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3"/>
                      <a:pt x="19" y="4"/>
                    </a:cubicBezTo>
                    <a:cubicBezTo>
                      <a:pt x="10" y="2"/>
                      <a:pt x="6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11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7" name="Freeform 66"/>
              <p:cNvSpPr/>
              <p:nvPr/>
            </p:nvSpPr>
            <p:spPr bwMode="auto">
              <a:xfrm>
                <a:off x="3866" y="2020"/>
                <a:ext cx="97" cy="27"/>
              </a:xfrm>
              <a:custGeom>
                <a:avLst/>
                <a:gdLst>
                  <a:gd name="T0" fmla="*/ 1 w 41"/>
                  <a:gd name="T1" fmla="*/ 0 h 11"/>
                  <a:gd name="T2" fmla="*/ 19 w 41"/>
                  <a:gd name="T3" fmla="*/ 0 h 11"/>
                  <a:gd name="T4" fmla="*/ 13 w 41"/>
                  <a:gd name="T5" fmla="*/ 4 h 11"/>
                  <a:gd name="T6" fmla="*/ 16 w 41"/>
                  <a:gd name="T7" fmla="*/ 6 h 11"/>
                  <a:gd name="T8" fmla="*/ 41 w 41"/>
                  <a:gd name="T9" fmla="*/ 6 h 11"/>
                  <a:gd name="T10" fmla="*/ 1 w 41"/>
                  <a:gd name="T11" fmla="*/ 7 h 11"/>
                  <a:gd name="T12" fmla="*/ 3 w 41"/>
                  <a:gd name="T13" fmla="*/ 7 h 11"/>
                  <a:gd name="T14" fmla="*/ 11 w 41"/>
                  <a:gd name="T15" fmla="*/ 5 h 11"/>
                  <a:gd name="T16" fmla="*/ 0 w 41"/>
                  <a:gd name="T17" fmla="*/ 2 h 11"/>
                  <a:gd name="T18" fmla="*/ 1 w 4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1">
                    <a:moveTo>
                      <a:pt x="1" y="0"/>
                    </a:moveTo>
                    <a:cubicBezTo>
                      <a:pt x="7" y="1"/>
                      <a:pt x="10" y="0"/>
                      <a:pt x="19" y="0"/>
                    </a:cubicBezTo>
                    <a:cubicBezTo>
                      <a:pt x="17" y="3"/>
                      <a:pt x="17" y="2"/>
                      <a:pt x="13" y="4"/>
                    </a:cubicBezTo>
                    <a:cubicBezTo>
                      <a:pt x="14" y="5"/>
                      <a:pt x="15" y="5"/>
                      <a:pt x="16" y="6"/>
                    </a:cubicBezTo>
                    <a:cubicBezTo>
                      <a:pt x="21" y="0"/>
                      <a:pt x="40" y="5"/>
                      <a:pt x="41" y="6"/>
                    </a:cubicBezTo>
                    <a:cubicBezTo>
                      <a:pt x="27" y="7"/>
                      <a:pt x="13" y="11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8" y="2"/>
                      <a:pt x="3" y="4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8" name="Freeform 67"/>
              <p:cNvSpPr/>
              <p:nvPr/>
            </p:nvSpPr>
            <p:spPr bwMode="auto">
              <a:xfrm>
                <a:off x="3916" y="20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79" name="Freeform 68"/>
              <p:cNvSpPr/>
              <p:nvPr/>
            </p:nvSpPr>
            <p:spPr bwMode="auto">
              <a:xfrm>
                <a:off x="4117" y="2020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0" name="Freeform 69"/>
              <p:cNvSpPr/>
              <p:nvPr/>
            </p:nvSpPr>
            <p:spPr bwMode="auto">
              <a:xfrm>
                <a:off x="4120" y="2020"/>
                <a:ext cx="14" cy="15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6 h 6"/>
                  <a:gd name="T4" fmla="*/ 0 w 6"/>
                  <a:gd name="T5" fmla="*/ 4 h 6"/>
                  <a:gd name="T6" fmla="*/ 0 w 6"/>
                  <a:gd name="T7" fmla="*/ 3 h 6"/>
                  <a:gd name="T8" fmla="*/ 4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2"/>
                      <a:pt x="5" y="4"/>
                      <a:pt x="6" y="6"/>
                    </a:cubicBezTo>
                    <a:cubicBezTo>
                      <a:pt x="4" y="5"/>
                      <a:pt x="2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1" name="Freeform 70"/>
              <p:cNvSpPr/>
              <p:nvPr/>
            </p:nvSpPr>
            <p:spPr bwMode="auto">
              <a:xfrm>
                <a:off x="3859" y="2020"/>
                <a:ext cx="394" cy="106"/>
              </a:xfrm>
              <a:custGeom>
                <a:avLst/>
                <a:gdLst>
                  <a:gd name="T0" fmla="*/ 89 w 166"/>
                  <a:gd name="T1" fmla="*/ 5 h 44"/>
                  <a:gd name="T2" fmla="*/ 66 w 166"/>
                  <a:gd name="T3" fmla="*/ 8 h 44"/>
                  <a:gd name="T4" fmla="*/ 78 w 166"/>
                  <a:gd name="T5" fmla="*/ 13 h 44"/>
                  <a:gd name="T6" fmla="*/ 72 w 166"/>
                  <a:gd name="T7" fmla="*/ 15 h 44"/>
                  <a:gd name="T8" fmla="*/ 67 w 166"/>
                  <a:gd name="T9" fmla="*/ 21 h 44"/>
                  <a:gd name="T10" fmla="*/ 76 w 166"/>
                  <a:gd name="T11" fmla="*/ 28 h 44"/>
                  <a:gd name="T12" fmla="*/ 89 w 166"/>
                  <a:gd name="T13" fmla="*/ 31 h 44"/>
                  <a:gd name="T14" fmla="*/ 87 w 166"/>
                  <a:gd name="T15" fmla="*/ 26 h 44"/>
                  <a:gd name="T16" fmla="*/ 98 w 166"/>
                  <a:gd name="T17" fmla="*/ 24 h 44"/>
                  <a:gd name="T18" fmla="*/ 71 w 166"/>
                  <a:gd name="T19" fmla="*/ 23 h 44"/>
                  <a:gd name="T20" fmla="*/ 105 w 166"/>
                  <a:gd name="T21" fmla="*/ 27 h 44"/>
                  <a:gd name="T22" fmla="*/ 98 w 166"/>
                  <a:gd name="T23" fmla="*/ 28 h 44"/>
                  <a:gd name="T24" fmla="*/ 113 w 166"/>
                  <a:gd name="T25" fmla="*/ 25 h 44"/>
                  <a:gd name="T26" fmla="*/ 121 w 166"/>
                  <a:gd name="T27" fmla="*/ 25 h 44"/>
                  <a:gd name="T28" fmla="*/ 164 w 166"/>
                  <a:gd name="T29" fmla="*/ 29 h 44"/>
                  <a:gd name="T30" fmla="*/ 159 w 166"/>
                  <a:gd name="T31" fmla="*/ 29 h 44"/>
                  <a:gd name="T32" fmla="*/ 157 w 166"/>
                  <a:gd name="T33" fmla="*/ 33 h 44"/>
                  <a:gd name="T34" fmla="*/ 97 w 166"/>
                  <a:gd name="T35" fmla="*/ 40 h 44"/>
                  <a:gd name="T36" fmla="*/ 94 w 166"/>
                  <a:gd name="T37" fmla="*/ 43 h 44"/>
                  <a:gd name="T38" fmla="*/ 56 w 166"/>
                  <a:gd name="T39" fmla="*/ 38 h 44"/>
                  <a:gd name="T40" fmla="*/ 54 w 166"/>
                  <a:gd name="T41" fmla="*/ 39 h 44"/>
                  <a:gd name="T42" fmla="*/ 26 w 166"/>
                  <a:gd name="T43" fmla="*/ 37 h 44"/>
                  <a:gd name="T44" fmla="*/ 23 w 166"/>
                  <a:gd name="T45" fmla="*/ 35 h 44"/>
                  <a:gd name="T46" fmla="*/ 34 w 166"/>
                  <a:gd name="T47" fmla="*/ 29 h 44"/>
                  <a:gd name="T48" fmla="*/ 34 w 166"/>
                  <a:gd name="T49" fmla="*/ 26 h 44"/>
                  <a:gd name="T50" fmla="*/ 37 w 166"/>
                  <a:gd name="T51" fmla="*/ 33 h 44"/>
                  <a:gd name="T52" fmla="*/ 42 w 166"/>
                  <a:gd name="T53" fmla="*/ 27 h 44"/>
                  <a:gd name="T54" fmla="*/ 0 w 166"/>
                  <a:gd name="T55" fmla="*/ 24 h 44"/>
                  <a:gd name="T56" fmla="*/ 49 w 166"/>
                  <a:gd name="T57" fmla="*/ 12 h 44"/>
                  <a:gd name="T58" fmla="*/ 65 w 166"/>
                  <a:gd name="T59" fmla="*/ 8 h 44"/>
                  <a:gd name="T60" fmla="*/ 60 w 166"/>
                  <a:gd name="T61" fmla="*/ 5 h 44"/>
                  <a:gd name="T62" fmla="*/ 56 w 166"/>
                  <a:gd name="T63" fmla="*/ 4 h 44"/>
                  <a:gd name="T64" fmla="*/ 64 w 166"/>
                  <a:gd name="T65" fmla="*/ 2 h 44"/>
                  <a:gd name="T66" fmla="*/ 73 w 166"/>
                  <a:gd name="T6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44">
                    <a:moveTo>
                      <a:pt x="73" y="1"/>
                    </a:moveTo>
                    <a:cubicBezTo>
                      <a:pt x="81" y="0"/>
                      <a:pt x="85" y="1"/>
                      <a:pt x="89" y="5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1" y="7"/>
                      <a:pt x="74" y="8"/>
                      <a:pt x="66" y="8"/>
                    </a:cubicBezTo>
                    <a:cubicBezTo>
                      <a:pt x="68" y="12"/>
                      <a:pt x="66" y="11"/>
                      <a:pt x="68" y="12"/>
                    </a:cubicBezTo>
                    <a:cubicBezTo>
                      <a:pt x="71" y="13"/>
                      <a:pt x="75" y="13"/>
                      <a:pt x="78" y="13"/>
                    </a:cubicBezTo>
                    <a:cubicBezTo>
                      <a:pt x="76" y="15"/>
                      <a:pt x="75" y="17"/>
                      <a:pt x="73" y="20"/>
                    </a:cubicBezTo>
                    <a:cubicBezTo>
                      <a:pt x="73" y="16"/>
                      <a:pt x="73" y="18"/>
                      <a:pt x="72" y="15"/>
                    </a:cubicBezTo>
                    <a:cubicBezTo>
                      <a:pt x="70" y="15"/>
                      <a:pt x="68" y="16"/>
                      <a:pt x="67" y="16"/>
                    </a:cubicBezTo>
                    <a:cubicBezTo>
                      <a:pt x="67" y="18"/>
                      <a:pt x="67" y="19"/>
                      <a:pt x="67" y="21"/>
                    </a:cubicBezTo>
                    <a:cubicBezTo>
                      <a:pt x="69" y="24"/>
                      <a:pt x="71" y="27"/>
                      <a:pt x="73" y="29"/>
                    </a:cubicBezTo>
                    <a:cubicBezTo>
                      <a:pt x="75" y="27"/>
                      <a:pt x="74" y="28"/>
                      <a:pt x="76" y="28"/>
                    </a:cubicBezTo>
                    <a:cubicBezTo>
                      <a:pt x="77" y="30"/>
                      <a:pt x="75" y="28"/>
                      <a:pt x="77" y="30"/>
                    </a:cubicBezTo>
                    <a:cubicBezTo>
                      <a:pt x="82" y="29"/>
                      <a:pt x="85" y="29"/>
                      <a:pt x="89" y="31"/>
                    </a:cubicBezTo>
                    <a:cubicBezTo>
                      <a:pt x="89" y="30"/>
                      <a:pt x="90" y="29"/>
                      <a:pt x="90" y="29"/>
                    </a:cubicBezTo>
                    <a:cubicBezTo>
                      <a:pt x="89" y="28"/>
                      <a:pt x="88" y="27"/>
                      <a:pt x="87" y="26"/>
                    </a:cubicBezTo>
                    <a:cubicBezTo>
                      <a:pt x="93" y="26"/>
                      <a:pt x="93" y="26"/>
                      <a:pt x="98" y="25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89" y="24"/>
                      <a:pt x="80" y="24"/>
                      <a:pt x="71" y="25"/>
                    </a:cubicBezTo>
                    <a:cubicBezTo>
                      <a:pt x="71" y="24"/>
                      <a:pt x="71" y="23"/>
                      <a:pt x="71" y="23"/>
                    </a:cubicBezTo>
                    <a:cubicBezTo>
                      <a:pt x="81" y="22"/>
                      <a:pt x="93" y="21"/>
                      <a:pt x="99" y="20"/>
                    </a:cubicBezTo>
                    <a:cubicBezTo>
                      <a:pt x="100" y="27"/>
                      <a:pt x="100" y="26"/>
                      <a:pt x="105" y="27"/>
                    </a:cubicBezTo>
                    <a:cubicBezTo>
                      <a:pt x="105" y="27"/>
                      <a:pt x="105" y="27"/>
                      <a:pt x="105" y="28"/>
                    </a:cubicBezTo>
                    <a:cubicBezTo>
                      <a:pt x="103" y="28"/>
                      <a:pt x="100" y="28"/>
                      <a:pt x="98" y="28"/>
                    </a:cubicBezTo>
                    <a:cubicBezTo>
                      <a:pt x="98" y="28"/>
                      <a:pt x="98" y="29"/>
                      <a:pt x="98" y="29"/>
                    </a:cubicBezTo>
                    <a:cubicBezTo>
                      <a:pt x="107" y="30"/>
                      <a:pt x="110" y="28"/>
                      <a:pt x="113" y="25"/>
                    </a:cubicBezTo>
                    <a:cubicBezTo>
                      <a:pt x="116" y="27"/>
                      <a:pt x="116" y="29"/>
                      <a:pt x="121" y="28"/>
                    </a:cubicBezTo>
                    <a:cubicBezTo>
                      <a:pt x="118" y="26"/>
                      <a:pt x="119" y="27"/>
                      <a:pt x="121" y="25"/>
                    </a:cubicBezTo>
                    <a:cubicBezTo>
                      <a:pt x="128" y="35"/>
                      <a:pt x="155" y="22"/>
                      <a:pt x="166" y="28"/>
                    </a:cubicBezTo>
                    <a:cubicBezTo>
                      <a:pt x="166" y="30"/>
                      <a:pt x="166" y="28"/>
                      <a:pt x="164" y="29"/>
                    </a:cubicBezTo>
                    <a:cubicBezTo>
                      <a:pt x="164" y="30"/>
                      <a:pt x="164" y="31"/>
                      <a:pt x="164" y="32"/>
                    </a:cubicBezTo>
                    <a:cubicBezTo>
                      <a:pt x="160" y="30"/>
                      <a:pt x="163" y="30"/>
                      <a:pt x="159" y="29"/>
                    </a:cubicBezTo>
                    <a:cubicBezTo>
                      <a:pt x="156" y="32"/>
                      <a:pt x="159" y="30"/>
                      <a:pt x="155" y="30"/>
                    </a:cubicBezTo>
                    <a:cubicBezTo>
                      <a:pt x="156" y="31"/>
                      <a:pt x="156" y="32"/>
                      <a:pt x="157" y="33"/>
                    </a:cubicBezTo>
                    <a:cubicBezTo>
                      <a:pt x="149" y="32"/>
                      <a:pt x="115" y="31"/>
                      <a:pt x="98" y="37"/>
                    </a:cubicBezTo>
                    <a:cubicBezTo>
                      <a:pt x="97" y="38"/>
                      <a:pt x="97" y="39"/>
                      <a:pt x="97" y="40"/>
                    </a:cubicBezTo>
                    <a:cubicBezTo>
                      <a:pt x="99" y="42"/>
                      <a:pt x="97" y="40"/>
                      <a:pt x="98" y="43"/>
                    </a:cubicBezTo>
                    <a:cubicBezTo>
                      <a:pt x="97" y="43"/>
                      <a:pt x="95" y="43"/>
                      <a:pt x="94" y="43"/>
                    </a:cubicBezTo>
                    <a:cubicBezTo>
                      <a:pt x="94" y="40"/>
                      <a:pt x="95" y="40"/>
                      <a:pt x="93" y="37"/>
                    </a:cubicBezTo>
                    <a:cubicBezTo>
                      <a:pt x="81" y="41"/>
                      <a:pt x="65" y="41"/>
                      <a:pt x="56" y="38"/>
                    </a:cubicBezTo>
                    <a:cubicBezTo>
                      <a:pt x="57" y="40"/>
                      <a:pt x="57" y="42"/>
                      <a:pt x="57" y="44"/>
                    </a:cubicBezTo>
                    <a:cubicBezTo>
                      <a:pt x="55" y="42"/>
                      <a:pt x="55" y="41"/>
                      <a:pt x="54" y="39"/>
                    </a:cubicBezTo>
                    <a:cubicBezTo>
                      <a:pt x="47" y="41"/>
                      <a:pt x="31" y="41"/>
                      <a:pt x="26" y="39"/>
                    </a:cubicBezTo>
                    <a:cubicBezTo>
                      <a:pt x="26" y="38"/>
                      <a:pt x="26" y="38"/>
                      <a:pt x="26" y="37"/>
                    </a:cubicBezTo>
                    <a:cubicBezTo>
                      <a:pt x="30" y="37"/>
                      <a:pt x="33" y="37"/>
                      <a:pt x="36" y="37"/>
                    </a:cubicBezTo>
                    <a:cubicBezTo>
                      <a:pt x="33" y="35"/>
                      <a:pt x="27" y="36"/>
                      <a:pt x="23" y="35"/>
                    </a:cubicBezTo>
                    <a:cubicBezTo>
                      <a:pt x="23" y="34"/>
                      <a:pt x="23" y="33"/>
                      <a:pt x="23" y="31"/>
                    </a:cubicBezTo>
                    <a:cubicBezTo>
                      <a:pt x="26" y="31"/>
                      <a:pt x="30" y="30"/>
                      <a:pt x="34" y="29"/>
                    </a:cubicBezTo>
                    <a:cubicBezTo>
                      <a:pt x="29" y="29"/>
                      <a:pt x="30" y="30"/>
                      <a:pt x="28" y="26"/>
                    </a:cubicBezTo>
                    <a:cubicBezTo>
                      <a:pt x="30" y="26"/>
                      <a:pt x="32" y="26"/>
                      <a:pt x="34" y="26"/>
                    </a:cubicBezTo>
                    <a:cubicBezTo>
                      <a:pt x="36" y="28"/>
                      <a:pt x="35" y="27"/>
                      <a:pt x="38" y="28"/>
                    </a:cubicBezTo>
                    <a:cubicBezTo>
                      <a:pt x="37" y="30"/>
                      <a:pt x="36" y="30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9" y="28"/>
                      <a:pt x="38" y="28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27" y="25"/>
                      <a:pt x="17" y="24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12" y="23"/>
                      <a:pt x="38" y="17"/>
                      <a:pt x="49" y="12"/>
                    </a:cubicBezTo>
                    <a:cubicBezTo>
                      <a:pt x="48" y="14"/>
                      <a:pt x="48" y="16"/>
                      <a:pt x="48" y="18"/>
                    </a:cubicBezTo>
                    <a:cubicBezTo>
                      <a:pt x="53" y="14"/>
                      <a:pt x="60" y="15"/>
                      <a:pt x="65" y="8"/>
                    </a:cubicBezTo>
                    <a:cubicBezTo>
                      <a:pt x="59" y="9"/>
                      <a:pt x="56" y="9"/>
                      <a:pt x="54" y="7"/>
                    </a:cubicBezTo>
                    <a:cubicBezTo>
                      <a:pt x="56" y="7"/>
                      <a:pt x="58" y="6"/>
                      <a:pt x="60" y="5"/>
                    </a:cubicBezTo>
                    <a:cubicBezTo>
                      <a:pt x="59" y="5"/>
                      <a:pt x="59" y="5"/>
                      <a:pt x="58" y="5"/>
                    </a:cubicBezTo>
                    <a:cubicBezTo>
                      <a:pt x="57" y="4"/>
                      <a:pt x="58" y="5"/>
                      <a:pt x="56" y="4"/>
                    </a:cubicBezTo>
                    <a:cubicBezTo>
                      <a:pt x="57" y="3"/>
                      <a:pt x="58" y="2"/>
                      <a:pt x="59" y="2"/>
                    </a:cubicBezTo>
                    <a:cubicBezTo>
                      <a:pt x="64" y="3"/>
                      <a:pt x="59" y="2"/>
                      <a:pt x="64" y="2"/>
                    </a:cubicBezTo>
                    <a:cubicBezTo>
                      <a:pt x="63" y="3"/>
                      <a:pt x="63" y="5"/>
                      <a:pt x="62" y="6"/>
                    </a:cubicBezTo>
                    <a:cubicBezTo>
                      <a:pt x="67" y="4"/>
                      <a:pt x="70" y="3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2" name="Freeform 71"/>
              <p:cNvSpPr/>
              <p:nvPr/>
            </p:nvSpPr>
            <p:spPr bwMode="auto">
              <a:xfrm>
                <a:off x="3963" y="2025"/>
                <a:ext cx="29" cy="20"/>
              </a:xfrm>
              <a:custGeom>
                <a:avLst/>
                <a:gdLst>
                  <a:gd name="T0" fmla="*/ 9 w 12"/>
                  <a:gd name="T1" fmla="*/ 0 h 8"/>
                  <a:gd name="T2" fmla="*/ 12 w 12"/>
                  <a:gd name="T3" fmla="*/ 0 h 8"/>
                  <a:gd name="T4" fmla="*/ 12 w 12"/>
                  <a:gd name="T5" fmla="*/ 3 h 8"/>
                  <a:gd name="T6" fmla="*/ 6 w 12"/>
                  <a:gd name="T7" fmla="*/ 6 h 8"/>
                  <a:gd name="T8" fmla="*/ 6 w 12"/>
                  <a:gd name="T9" fmla="*/ 3 h 8"/>
                  <a:gd name="T10" fmla="*/ 0 w 12"/>
                  <a:gd name="T11" fmla="*/ 5 h 8"/>
                  <a:gd name="T12" fmla="*/ 3 w 12"/>
                  <a:gd name="T13" fmla="*/ 5 h 8"/>
                  <a:gd name="T14" fmla="*/ 9 w 1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9" y="0"/>
                    </a:move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3" y="6"/>
                      <a:pt x="4" y="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5" y="1"/>
                      <a:pt x="5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3" name="Freeform 72"/>
              <p:cNvSpPr/>
              <p:nvPr/>
            </p:nvSpPr>
            <p:spPr bwMode="auto">
              <a:xfrm>
                <a:off x="3631" y="202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4" name="Freeform 73"/>
              <p:cNvSpPr/>
              <p:nvPr/>
            </p:nvSpPr>
            <p:spPr bwMode="auto">
              <a:xfrm>
                <a:off x="3707" y="2028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5" name="Freeform 74"/>
              <p:cNvSpPr/>
              <p:nvPr/>
            </p:nvSpPr>
            <p:spPr bwMode="auto">
              <a:xfrm>
                <a:off x="3795" y="2028"/>
                <a:ext cx="14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2 h 5"/>
                  <a:gd name="T4" fmla="*/ 5 w 6"/>
                  <a:gd name="T5" fmla="*/ 3 h 5"/>
                  <a:gd name="T6" fmla="*/ 5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4" y="2"/>
                      <a:pt x="6" y="5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6" name="Freeform 75"/>
              <p:cNvSpPr/>
              <p:nvPr/>
            </p:nvSpPr>
            <p:spPr bwMode="auto">
              <a:xfrm>
                <a:off x="4032" y="2028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7" name="Freeform 76"/>
              <p:cNvSpPr/>
              <p:nvPr/>
            </p:nvSpPr>
            <p:spPr bwMode="auto">
              <a:xfrm>
                <a:off x="4094" y="2025"/>
                <a:ext cx="12" cy="12"/>
              </a:xfrm>
              <a:custGeom>
                <a:avLst/>
                <a:gdLst>
                  <a:gd name="T0" fmla="*/ 1 w 5"/>
                  <a:gd name="T1" fmla="*/ 1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5 h 5"/>
                  <a:gd name="T8" fmla="*/ 0 w 5"/>
                  <a:gd name="T9" fmla="*/ 4 h 5"/>
                  <a:gd name="T10" fmla="*/ 1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4" y="1"/>
                      <a:pt x="5" y="0"/>
                      <a:pt x="3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3" y="4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8" name="Freeform 77"/>
              <p:cNvSpPr/>
              <p:nvPr/>
            </p:nvSpPr>
            <p:spPr bwMode="auto">
              <a:xfrm>
                <a:off x="4227" y="202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89" name="Freeform 78"/>
              <p:cNvSpPr/>
              <p:nvPr/>
            </p:nvSpPr>
            <p:spPr bwMode="auto">
              <a:xfrm>
                <a:off x="4359" y="2028"/>
                <a:ext cx="48" cy="14"/>
              </a:xfrm>
              <a:custGeom>
                <a:avLst/>
                <a:gdLst>
                  <a:gd name="T0" fmla="*/ 8 w 20"/>
                  <a:gd name="T1" fmla="*/ 0 h 6"/>
                  <a:gd name="T2" fmla="*/ 20 w 20"/>
                  <a:gd name="T3" fmla="*/ 2 h 6"/>
                  <a:gd name="T4" fmla="*/ 20 w 20"/>
                  <a:gd name="T5" fmla="*/ 3 h 6"/>
                  <a:gd name="T6" fmla="*/ 19 w 20"/>
                  <a:gd name="T7" fmla="*/ 4 h 6"/>
                  <a:gd name="T8" fmla="*/ 11 w 20"/>
                  <a:gd name="T9" fmla="*/ 4 h 6"/>
                  <a:gd name="T10" fmla="*/ 12 w 20"/>
                  <a:gd name="T11" fmla="*/ 2 h 6"/>
                  <a:gd name="T12" fmla="*/ 0 w 20"/>
                  <a:gd name="T13" fmla="*/ 3 h 6"/>
                  <a:gd name="T14" fmla="*/ 2 w 20"/>
                  <a:gd name="T15" fmla="*/ 3 h 6"/>
                  <a:gd name="T16" fmla="*/ 8 w 20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">
                    <a:moveTo>
                      <a:pt x="8" y="0"/>
                    </a:moveTo>
                    <a:cubicBezTo>
                      <a:pt x="12" y="1"/>
                      <a:pt x="16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6" y="4"/>
                      <a:pt x="14" y="4"/>
                      <a:pt x="11" y="4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9" y="3"/>
                      <a:pt x="5" y="6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5" y="2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0" name="Freeform 79"/>
              <p:cNvSpPr/>
              <p:nvPr/>
            </p:nvSpPr>
            <p:spPr bwMode="auto">
              <a:xfrm>
                <a:off x="3733" y="203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1" name="Freeform 80"/>
              <p:cNvSpPr/>
              <p:nvPr/>
            </p:nvSpPr>
            <p:spPr bwMode="auto">
              <a:xfrm>
                <a:off x="4075" y="2030"/>
                <a:ext cx="16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1 w 7"/>
                  <a:gd name="T7" fmla="*/ 1 h 3"/>
                  <a:gd name="T8" fmla="*/ 3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1"/>
                      <a:pt x="5" y="2"/>
                      <a:pt x="7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2" name="Freeform 81"/>
              <p:cNvSpPr/>
              <p:nvPr/>
            </p:nvSpPr>
            <p:spPr bwMode="auto">
              <a:xfrm>
                <a:off x="4205" y="2030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1 h 2"/>
                  <a:gd name="T4" fmla="*/ 6 w 6"/>
                  <a:gd name="T5" fmla="*/ 1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3" name="Freeform 82"/>
              <p:cNvSpPr/>
              <p:nvPr/>
            </p:nvSpPr>
            <p:spPr bwMode="auto">
              <a:xfrm>
                <a:off x="4416" y="20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4" name="Freeform 83"/>
              <p:cNvSpPr/>
              <p:nvPr/>
            </p:nvSpPr>
            <p:spPr bwMode="auto">
              <a:xfrm>
                <a:off x="4053" y="2032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5" name="Freeform 84"/>
              <p:cNvSpPr/>
              <p:nvPr/>
            </p:nvSpPr>
            <p:spPr bwMode="auto">
              <a:xfrm>
                <a:off x="4110" y="20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6" name="Freeform 85"/>
              <p:cNvSpPr/>
              <p:nvPr/>
            </p:nvSpPr>
            <p:spPr bwMode="auto">
              <a:xfrm>
                <a:off x="4312" y="203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7" name="Freeform 86"/>
              <p:cNvSpPr/>
              <p:nvPr/>
            </p:nvSpPr>
            <p:spPr bwMode="auto">
              <a:xfrm>
                <a:off x="4459" y="2032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8" name="Freeform 87"/>
              <p:cNvSpPr/>
              <p:nvPr/>
            </p:nvSpPr>
            <p:spPr bwMode="auto">
              <a:xfrm>
                <a:off x="4487" y="203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99" name="Freeform 88"/>
              <p:cNvSpPr/>
              <p:nvPr/>
            </p:nvSpPr>
            <p:spPr bwMode="auto">
              <a:xfrm>
                <a:off x="4274" y="20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0" name="Freeform 89"/>
              <p:cNvSpPr/>
              <p:nvPr/>
            </p:nvSpPr>
            <p:spPr bwMode="auto">
              <a:xfrm>
                <a:off x="2925" y="203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1" name="Freeform 90"/>
              <p:cNvSpPr/>
              <p:nvPr/>
            </p:nvSpPr>
            <p:spPr bwMode="auto">
              <a:xfrm>
                <a:off x="3676" y="2035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2"/>
                      <a:pt x="1" y="2"/>
                      <a:pt x="5" y="2"/>
                    </a:cubicBezTo>
                    <a:cubicBezTo>
                      <a:pt x="3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2" name="Freeform 91"/>
              <p:cNvSpPr/>
              <p:nvPr/>
            </p:nvSpPr>
            <p:spPr bwMode="auto">
              <a:xfrm>
                <a:off x="3695" y="2035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3" name="Freeform 92"/>
              <p:cNvSpPr/>
              <p:nvPr/>
            </p:nvSpPr>
            <p:spPr bwMode="auto">
              <a:xfrm>
                <a:off x="3726" y="2035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2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4" name="Freeform 93"/>
              <p:cNvSpPr/>
              <p:nvPr/>
            </p:nvSpPr>
            <p:spPr bwMode="auto">
              <a:xfrm>
                <a:off x="3845" y="2035"/>
                <a:ext cx="19" cy="12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4 h 5"/>
                  <a:gd name="T4" fmla="*/ 2 w 8"/>
                  <a:gd name="T5" fmla="*/ 4 h 5"/>
                  <a:gd name="T6" fmla="*/ 0 w 8"/>
                  <a:gd name="T7" fmla="*/ 2 h 5"/>
                  <a:gd name="T8" fmla="*/ 0 w 8"/>
                  <a:gd name="T9" fmla="*/ 1 h 5"/>
                  <a:gd name="T10" fmla="*/ 5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8" y="2"/>
                      <a:pt x="7" y="1"/>
                      <a:pt x="8" y="4"/>
                    </a:cubicBezTo>
                    <a:cubicBezTo>
                      <a:pt x="4" y="4"/>
                      <a:pt x="2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5" name="Freeform 94"/>
              <p:cNvSpPr/>
              <p:nvPr/>
            </p:nvSpPr>
            <p:spPr bwMode="auto">
              <a:xfrm>
                <a:off x="4224" y="203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1"/>
                      <a:pt x="2" y="0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6" name="Freeform 95"/>
              <p:cNvSpPr/>
              <p:nvPr/>
            </p:nvSpPr>
            <p:spPr bwMode="auto">
              <a:xfrm>
                <a:off x="4336" y="2035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7" name="Freeform 96"/>
              <p:cNvSpPr/>
              <p:nvPr/>
            </p:nvSpPr>
            <p:spPr bwMode="auto">
              <a:xfrm>
                <a:off x="3703" y="203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8" name="Freeform 97"/>
              <p:cNvSpPr/>
              <p:nvPr/>
            </p:nvSpPr>
            <p:spPr bwMode="auto">
              <a:xfrm>
                <a:off x="3823" y="2037"/>
                <a:ext cx="15" cy="8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0 h 3"/>
                  <a:gd name="T4" fmla="*/ 4 w 6"/>
                  <a:gd name="T5" fmla="*/ 1 h 3"/>
                  <a:gd name="T6" fmla="*/ 4 w 6"/>
                  <a:gd name="T7" fmla="*/ 3 h 3"/>
                  <a:gd name="T8" fmla="*/ 0 w 6"/>
                  <a:gd name="T9" fmla="*/ 1 h 3"/>
                  <a:gd name="T10" fmla="*/ 3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09" name="Freeform 98"/>
              <p:cNvSpPr/>
              <p:nvPr/>
            </p:nvSpPr>
            <p:spPr bwMode="auto">
              <a:xfrm>
                <a:off x="3954" y="20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0" name="Freeform 99"/>
              <p:cNvSpPr/>
              <p:nvPr/>
            </p:nvSpPr>
            <p:spPr bwMode="auto">
              <a:xfrm>
                <a:off x="3816" y="2042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1" name="Freeform 100"/>
              <p:cNvSpPr/>
              <p:nvPr/>
            </p:nvSpPr>
            <p:spPr bwMode="auto">
              <a:xfrm>
                <a:off x="4087" y="2042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2 h 4"/>
                  <a:gd name="T4" fmla="*/ 3 w 8"/>
                  <a:gd name="T5" fmla="*/ 4 h 4"/>
                  <a:gd name="T6" fmla="*/ 0 w 8"/>
                  <a:gd name="T7" fmla="*/ 2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2" y="2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2" name="Freeform 101"/>
              <p:cNvSpPr/>
              <p:nvPr/>
            </p:nvSpPr>
            <p:spPr bwMode="auto">
              <a:xfrm>
                <a:off x="4108" y="204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3" name="Freeform 102"/>
              <p:cNvSpPr/>
              <p:nvPr/>
            </p:nvSpPr>
            <p:spPr bwMode="auto">
              <a:xfrm>
                <a:off x="4357" y="204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4" name="Freeform 103"/>
              <p:cNvSpPr/>
              <p:nvPr/>
            </p:nvSpPr>
            <p:spPr bwMode="auto">
              <a:xfrm>
                <a:off x="4027" y="204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5" name="Freeform 104"/>
              <p:cNvSpPr/>
              <p:nvPr/>
            </p:nvSpPr>
            <p:spPr bwMode="auto">
              <a:xfrm>
                <a:off x="4117" y="2045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6" name="Freeform 105"/>
              <p:cNvSpPr/>
              <p:nvPr/>
            </p:nvSpPr>
            <p:spPr bwMode="auto">
              <a:xfrm>
                <a:off x="4340" y="2045"/>
                <a:ext cx="138" cy="28"/>
              </a:xfrm>
              <a:custGeom>
                <a:avLst/>
                <a:gdLst>
                  <a:gd name="T0" fmla="*/ 13 w 58"/>
                  <a:gd name="T1" fmla="*/ 0 h 12"/>
                  <a:gd name="T2" fmla="*/ 58 w 58"/>
                  <a:gd name="T3" fmla="*/ 0 h 12"/>
                  <a:gd name="T4" fmla="*/ 55 w 58"/>
                  <a:gd name="T5" fmla="*/ 4 h 12"/>
                  <a:gd name="T6" fmla="*/ 18 w 58"/>
                  <a:gd name="T7" fmla="*/ 4 h 12"/>
                  <a:gd name="T8" fmla="*/ 16 w 58"/>
                  <a:gd name="T9" fmla="*/ 8 h 12"/>
                  <a:gd name="T10" fmla="*/ 25 w 58"/>
                  <a:gd name="T11" fmla="*/ 8 h 12"/>
                  <a:gd name="T12" fmla="*/ 21 w 58"/>
                  <a:gd name="T13" fmla="*/ 10 h 12"/>
                  <a:gd name="T14" fmla="*/ 2 w 58"/>
                  <a:gd name="T15" fmla="*/ 7 h 12"/>
                  <a:gd name="T16" fmla="*/ 0 w 58"/>
                  <a:gd name="T17" fmla="*/ 5 h 12"/>
                  <a:gd name="T18" fmla="*/ 0 w 58"/>
                  <a:gd name="T19" fmla="*/ 4 h 12"/>
                  <a:gd name="T20" fmla="*/ 13 w 58"/>
                  <a:gd name="T21" fmla="*/ 8 h 12"/>
                  <a:gd name="T22" fmla="*/ 12 w 58"/>
                  <a:gd name="T23" fmla="*/ 6 h 12"/>
                  <a:gd name="T24" fmla="*/ 13 w 58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12">
                    <a:moveTo>
                      <a:pt x="13" y="0"/>
                    </a:moveTo>
                    <a:cubicBezTo>
                      <a:pt x="28" y="0"/>
                      <a:pt x="43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43" y="1"/>
                      <a:pt x="27" y="2"/>
                      <a:pt x="18" y="4"/>
                    </a:cubicBezTo>
                    <a:cubicBezTo>
                      <a:pt x="18" y="5"/>
                      <a:pt x="17" y="7"/>
                      <a:pt x="16" y="8"/>
                    </a:cubicBezTo>
                    <a:cubicBezTo>
                      <a:pt x="22" y="7"/>
                      <a:pt x="21" y="7"/>
                      <a:pt x="25" y="8"/>
                    </a:cubicBezTo>
                    <a:cubicBezTo>
                      <a:pt x="23" y="11"/>
                      <a:pt x="24" y="11"/>
                      <a:pt x="21" y="10"/>
                    </a:cubicBezTo>
                    <a:cubicBezTo>
                      <a:pt x="15" y="12"/>
                      <a:pt x="7" y="10"/>
                      <a:pt x="2" y="7"/>
                    </a:cubicBezTo>
                    <a:cubicBezTo>
                      <a:pt x="1" y="5"/>
                      <a:pt x="2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4" y="5"/>
                      <a:pt x="8" y="7"/>
                      <a:pt x="13" y="8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2"/>
                      <a:pt x="10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7" name="Freeform 106"/>
              <p:cNvSpPr/>
              <p:nvPr/>
            </p:nvSpPr>
            <p:spPr bwMode="auto">
              <a:xfrm>
                <a:off x="4490" y="2045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8" name="Freeform 107"/>
              <p:cNvSpPr/>
              <p:nvPr/>
            </p:nvSpPr>
            <p:spPr bwMode="auto">
              <a:xfrm>
                <a:off x="3724" y="204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19" name="Freeform 108"/>
              <p:cNvSpPr/>
              <p:nvPr/>
            </p:nvSpPr>
            <p:spPr bwMode="auto">
              <a:xfrm>
                <a:off x="3750" y="2047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1" y="2"/>
                      <a:pt x="4" y="3"/>
                    </a:cubicBezTo>
                    <a:cubicBezTo>
                      <a:pt x="6" y="1"/>
                      <a:pt x="4" y="3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0" name="Freeform 109"/>
              <p:cNvSpPr/>
              <p:nvPr/>
            </p:nvSpPr>
            <p:spPr bwMode="auto">
              <a:xfrm>
                <a:off x="3771" y="2047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2 h 4"/>
                  <a:gd name="T8" fmla="*/ 2 w 3"/>
                  <a:gd name="T9" fmla="*/ 0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1" name="Freeform 110"/>
              <p:cNvSpPr/>
              <p:nvPr/>
            </p:nvSpPr>
            <p:spPr bwMode="auto">
              <a:xfrm>
                <a:off x="4480" y="204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2" name="Freeform 111"/>
              <p:cNvSpPr/>
              <p:nvPr/>
            </p:nvSpPr>
            <p:spPr bwMode="auto">
              <a:xfrm>
                <a:off x="3731" y="2049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2" y="3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3" name="Freeform 112"/>
              <p:cNvSpPr/>
              <p:nvPr/>
            </p:nvSpPr>
            <p:spPr bwMode="auto">
              <a:xfrm>
                <a:off x="3885" y="2049"/>
                <a:ext cx="24" cy="15"/>
              </a:xfrm>
              <a:custGeom>
                <a:avLst/>
                <a:gdLst>
                  <a:gd name="T0" fmla="*/ 8 w 10"/>
                  <a:gd name="T1" fmla="*/ 0 h 6"/>
                  <a:gd name="T2" fmla="*/ 10 w 10"/>
                  <a:gd name="T3" fmla="*/ 4 h 6"/>
                  <a:gd name="T4" fmla="*/ 0 w 10"/>
                  <a:gd name="T5" fmla="*/ 6 h 6"/>
                  <a:gd name="T6" fmla="*/ 1 w 10"/>
                  <a:gd name="T7" fmla="*/ 2 h 6"/>
                  <a:gd name="T8" fmla="*/ 8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8" y="1"/>
                      <a:pt x="9" y="3"/>
                      <a:pt x="10" y="4"/>
                    </a:cubicBezTo>
                    <a:cubicBezTo>
                      <a:pt x="7" y="5"/>
                      <a:pt x="3" y="5"/>
                      <a:pt x="0" y="6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7" y="2"/>
                      <a:pt x="5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4" name="Freeform 113"/>
              <p:cNvSpPr/>
              <p:nvPr/>
            </p:nvSpPr>
            <p:spPr bwMode="auto">
              <a:xfrm>
                <a:off x="4056" y="20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5" name="Freeform 114"/>
              <p:cNvSpPr/>
              <p:nvPr/>
            </p:nvSpPr>
            <p:spPr bwMode="auto">
              <a:xfrm>
                <a:off x="4203" y="2049"/>
                <a:ext cx="66" cy="24"/>
              </a:xfrm>
              <a:custGeom>
                <a:avLst/>
                <a:gdLst>
                  <a:gd name="T0" fmla="*/ 8 w 28"/>
                  <a:gd name="T1" fmla="*/ 6 h 10"/>
                  <a:gd name="T2" fmla="*/ 28 w 28"/>
                  <a:gd name="T3" fmla="*/ 6 h 10"/>
                  <a:gd name="T4" fmla="*/ 27 w 28"/>
                  <a:gd name="T5" fmla="*/ 8 h 10"/>
                  <a:gd name="T6" fmla="*/ 0 w 28"/>
                  <a:gd name="T7" fmla="*/ 10 h 10"/>
                  <a:gd name="T8" fmla="*/ 0 w 28"/>
                  <a:gd name="T9" fmla="*/ 6 h 10"/>
                  <a:gd name="T10" fmla="*/ 7 w 28"/>
                  <a:gd name="T11" fmla="*/ 4 h 10"/>
                  <a:gd name="T12" fmla="*/ 0 w 28"/>
                  <a:gd name="T13" fmla="*/ 1 h 10"/>
                  <a:gd name="T14" fmla="*/ 8 w 28"/>
                  <a:gd name="T15" fmla="*/ 0 h 10"/>
                  <a:gd name="T16" fmla="*/ 8 w 28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8" y="6"/>
                    </a:moveTo>
                    <a:cubicBezTo>
                      <a:pt x="15" y="6"/>
                      <a:pt x="22" y="6"/>
                      <a:pt x="28" y="6"/>
                    </a:cubicBezTo>
                    <a:cubicBezTo>
                      <a:pt x="28" y="7"/>
                      <a:pt x="28" y="7"/>
                      <a:pt x="27" y="8"/>
                    </a:cubicBezTo>
                    <a:cubicBezTo>
                      <a:pt x="14" y="8"/>
                      <a:pt x="6" y="7"/>
                      <a:pt x="0" y="10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4" y="6"/>
                      <a:pt x="5" y="6"/>
                      <a:pt x="7" y="4"/>
                    </a:cubicBezTo>
                    <a:cubicBezTo>
                      <a:pt x="3" y="3"/>
                      <a:pt x="2" y="5"/>
                      <a:pt x="0" y="1"/>
                    </a:cubicBezTo>
                    <a:cubicBezTo>
                      <a:pt x="4" y="2"/>
                      <a:pt x="5" y="2"/>
                      <a:pt x="8" y="0"/>
                    </a:cubicBezTo>
                    <a:cubicBezTo>
                      <a:pt x="8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6" name="Freeform 115"/>
              <p:cNvSpPr/>
              <p:nvPr/>
            </p:nvSpPr>
            <p:spPr bwMode="auto">
              <a:xfrm>
                <a:off x="4227" y="2049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7" name="Freeform 116"/>
              <p:cNvSpPr/>
              <p:nvPr/>
            </p:nvSpPr>
            <p:spPr bwMode="auto">
              <a:xfrm>
                <a:off x="3676" y="205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8" name="Freeform 117"/>
              <p:cNvSpPr/>
              <p:nvPr/>
            </p:nvSpPr>
            <p:spPr bwMode="auto">
              <a:xfrm>
                <a:off x="3693" y="20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29" name="Freeform 118"/>
              <p:cNvSpPr/>
              <p:nvPr/>
            </p:nvSpPr>
            <p:spPr bwMode="auto">
              <a:xfrm>
                <a:off x="3933" y="2052"/>
                <a:ext cx="21" cy="9"/>
              </a:xfrm>
              <a:custGeom>
                <a:avLst/>
                <a:gdLst>
                  <a:gd name="T0" fmla="*/ 0 w 9"/>
                  <a:gd name="T1" fmla="*/ 0 h 4"/>
                  <a:gd name="T2" fmla="*/ 9 w 9"/>
                  <a:gd name="T3" fmla="*/ 1 h 4"/>
                  <a:gd name="T4" fmla="*/ 9 w 9"/>
                  <a:gd name="T5" fmla="*/ 2 h 4"/>
                  <a:gd name="T6" fmla="*/ 0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cubicBezTo>
                      <a:pt x="3" y="0"/>
                      <a:pt x="6" y="1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3" y="2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0" name="Freeform 119"/>
              <p:cNvSpPr/>
              <p:nvPr/>
            </p:nvSpPr>
            <p:spPr bwMode="auto">
              <a:xfrm>
                <a:off x="4122" y="205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1" name="Freeform 120"/>
              <p:cNvSpPr/>
              <p:nvPr/>
            </p:nvSpPr>
            <p:spPr bwMode="auto">
              <a:xfrm>
                <a:off x="4355" y="205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2" name="Freeform 121"/>
              <p:cNvSpPr/>
              <p:nvPr/>
            </p:nvSpPr>
            <p:spPr bwMode="auto">
              <a:xfrm>
                <a:off x="4494" y="2052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3" name="Freeform 122"/>
              <p:cNvSpPr/>
              <p:nvPr/>
            </p:nvSpPr>
            <p:spPr bwMode="auto">
              <a:xfrm>
                <a:off x="3786" y="205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1" y="2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4" name="Freeform 123"/>
              <p:cNvSpPr/>
              <p:nvPr/>
            </p:nvSpPr>
            <p:spPr bwMode="auto">
              <a:xfrm>
                <a:off x="3921" y="20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5" name="Freeform 124"/>
              <p:cNvSpPr/>
              <p:nvPr/>
            </p:nvSpPr>
            <p:spPr bwMode="auto">
              <a:xfrm>
                <a:off x="4094" y="205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6" name="Freeform 125"/>
              <p:cNvSpPr/>
              <p:nvPr/>
            </p:nvSpPr>
            <p:spPr bwMode="auto">
              <a:xfrm>
                <a:off x="4108" y="2054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1"/>
                      <a:pt x="2" y="1"/>
                      <a:pt x="3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7" name="Freeform 126"/>
              <p:cNvSpPr/>
              <p:nvPr/>
            </p:nvSpPr>
            <p:spPr bwMode="auto">
              <a:xfrm>
                <a:off x="4186" y="205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8" name="Freeform 127"/>
              <p:cNvSpPr/>
              <p:nvPr/>
            </p:nvSpPr>
            <p:spPr bwMode="auto">
              <a:xfrm>
                <a:off x="3703" y="2057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39" name="Freeform 128"/>
              <p:cNvSpPr/>
              <p:nvPr/>
            </p:nvSpPr>
            <p:spPr bwMode="auto">
              <a:xfrm>
                <a:off x="3871" y="205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0" name="Freeform 129"/>
              <p:cNvSpPr/>
              <p:nvPr/>
            </p:nvSpPr>
            <p:spPr bwMode="auto">
              <a:xfrm>
                <a:off x="4103" y="2057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1" name="Freeform 130"/>
              <p:cNvSpPr/>
              <p:nvPr/>
            </p:nvSpPr>
            <p:spPr bwMode="auto">
              <a:xfrm>
                <a:off x="3757" y="205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2" name="Freeform 131"/>
              <p:cNvSpPr/>
              <p:nvPr/>
            </p:nvSpPr>
            <p:spPr bwMode="auto">
              <a:xfrm>
                <a:off x="3776" y="205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3" name="Freeform 132"/>
              <p:cNvSpPr/>
              <p:nvPr/>
            </p:nvSpPr>
            <p:spPr bwMode="auto">
              <a:xfrm>
                <a:off x="3985" y="2059"/>
                <a:ext cx="31" cy="22"/>
              </a:xfrm>
              <a:custGeom>
                <a:avLst/>
                <a:gdLst>
                  <a:gd name="T0" fmla="*/ 6 w 13"/>
                  <a:gd name="T1" fmla="*/ 0 h 9"/>
                  <a:gd name="T2" fmla="*/ 0 w 13"/>
                  <a:gd name="T3" fmla="*/ 1 h 9"/>
                  <a:gd name="T4" fmla="*/ 1 w 13"/>
                  <a:gd name="T5" fmla="*/ 4 h 9"/>
                  <a:gd name="T6" fmla="*/ 5 w 13"/>
                  <a:gd name="T7" fmla="*/ 8 h 9"/>
                  <a:gd name="T8" fmla="*/ 7 w 13"/>
                  <a:gd name="T9" fmla="*/ 4 h 9"/>
                  <a:gd name="T10" fmla="*/ 10 w 13"/>
                  <a:gd name="T11" fmla="*/ 9 h 9"/>
                  <a:gd name="T12" fmla="*/ 9 w 13"/>
                  <a:gd name="T13" fmla="*/ 4 h 9"/>
                  <a:gd name="T14" fmla="*/ 13 w 13"/>
                  <a:gd name="T15" fmla="*/ 1 h 9"/>
                  <a:gd name="T16" fmla="*/ 6 w 1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6" y="0"/>
                    </a:moveTo>
                    <a:cubicBezTo>
                      <a:pt x="4" y="2"/>
                      <a:pt x="5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6"/>
                      <a:pt x="0" y="7"/>
                      <a:pt x="5" y="8"/>
                    </a:cubicBezTo>
                    <a:cubicBezTo>
                      <a:pt x="6" y="4"/>
                      <a:pt x="5" y="6"/>
                      <a:pt x="7" y="4"/>
                    </a:cubicBezTo>
                    <a:cubicBezTo>
                      <a:pt x="7" y="7"/>
                      <a:pt x="6" y="6"/>
                      <a:pt x="10" y="9"/>
                    </a:cubicBezTo>
                    <a:cubicBezTo>
                      <a:pt x="8" y="5"/>
                      <a:pt x="7" y="8"/>
                      <a:pt x="9" y="4"/>
                    </a:cubicBezTo>
                    <a:cubicBezTo>
                      <a:pt x="13" y="3"/>
                      <a:pt x="11" y="4"/>
                      <a:pt x="13" y="1"/>
                    </a:cubicBezTo>
                    <a:cubicBezTo>
                      <a:pt x="7" y="2"/>
                      <a:pt x="12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4" name="Freeform 133"/>
              <p:cNvSpPr/>
              <p:nvPr/>
            </p:nvSpPr>
            <p:spPr bwMode="auto">
              <a:xfrm>
                <a:off x="3740" y="2061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1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2" y="3"/>
                      <a:pt x="2" y="3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5" name="Freeform 134"/>
              <p:cNvSpPr/>
              <p:nvPr/>
            </p:nvSpPr>
            <p:spPr bwMode="auto">
              <a:xfrm>
                <a:off x="4272" y="2061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1 h 3"/>
                  <a:gd name="T4" fmla="*/ 6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4" y="0"/>
                      <a:pt x="5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3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6" name="Freeform 135"/>
              <p:cNvSpPr/>
              <p:nvPr/>
            </p:nvSpPr>
            <p:spPr bwMode="auto">
              <a:xfrm>
                <a:off x="2863" y="206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7" name="Freeform 136"/>
              <p:cNvSpPr/>
              <p:nvPr/>
            </p:nvSpPr>
            <p:spPr bwMode="auto">
              <a:xfrm>
                <a:off x="2901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8" name="Freeform 137"/>
              <p:cNvSpPr/>
              <p:nvPr/>
            </p:nvSpPr>
            <p:spPr bwMode="auto">
              <a:xfrm>
                <a:off x="3807" y="206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49" name="Freeform 138"/>
              <p:cNvSpPr/>
              <p:nvPr/>
            </p:nvSpPr>
            <p:spPr bwMode="auto">
              <a:xfrm>
                <a:off x="4177" y="2064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0 h 5"/>
                  <a:gd name="T4" fmla="*/ 4 w 4"/>
                  <a:gd name="T5" fmla="*/ 4 h 5"/>
                  <a:gd name="T6" fmla="*/ 2 w 4"/>
                  <a:gd name="T7" fmla="*/ 5 h 5"/>
                  <a:gd name="T8" fmla="*/ 2 w 4"/>
                  <a:gd name="T9" fmla="*/ 3 h 5"/>
                  <a:gd name="T10" fmla="*/ 1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0" y="1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0" name="Freeform 139"/>
              <p:cNvSpPr/>
              <p:nvPr/>
            </p:nvSpPr>
            <p:spPr bwMode="auto">
              <a:xfrm>
                <a:off x="4345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1" name="Freeform 140"/>
              <p:cNvSpPr/>
              <p:nvPr/>
            </p:nvSpPr>
            <p:spPr bwMode="auto">
              <a:xfrm>
                <a:off x="4404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2" name="Freeform 141"/>
              <p:cNvSpPr/>
              <p:nvPr/>
            </p:nvSpPr>
            <p:spPr bwMode="auto">
              <a:xfrm>
                <a:off x="4449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3" name="Freeform 142"/>
              <p:cNvSpPr/>
              <p:nvPr/>
            </p:nvSpPr>
            <p:spPr bwMode="auto">
              <a:xfrm>
                <a:off x="4502" y="206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4" name="Freeform 143"/>
              <p:cNvSpPr/>
              <p:nvPr/>
            </p:nvSpPr>
            <p:spPr bwMode="auto">
              <a:xfrm>
                <a:off x="3703" y="206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0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5" name="Freeform 144"/>
              <p:cNvSpPr/>
              <p:nvPr/>
            </p:nvSpPr>
            <p:spPr bwMode="auto">
              <a:xfrm>
                <a:off x="3714" y="2066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6" name="Freeform 145"/>
              <p:cNvSpPr/>
              <p:nvPr/>
            </p:nvSpPr>
            <p:spPr bwMode="auto">
              <a:xfrm>
                <a:off x="3814" y="206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7" name="Freeform 146"/>
              <p:cNvSpPr/>
              <p:nvPr/>
            </p:nvSpPr>
            <p:spPr bwMode="auto">
              <a:xfrm>
                <a:off x="4158" y="2069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8" name="Freeform 147"/>
              <p:cNvSpPr/>
              <p:nvPr/>
            </p:nvSpPr>
            <p:spPr bwMode="auto">
              <a:xfrm>
                <a:off x="3814" y="2071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59" name="Freeform 148"/>
              <p:cNvSpPr/>
              <p:nvPr/>
            </p:nvSpPr>
            <p:spPr bwMode="auto">
              <a:xfrm>
                <a:off x="3786" y="2073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0" name="Freeform 149"/>
              <p:cNvSpPr/>
              <p:nvPr/>
            </p:nvSpPr>
            <p:spPr bwMode="auto">
              <a:xfrm>
                <a:off x="3951" y="2073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1" name="Freeform 150"/>
              <p:cNvSpPr/>
              <p:nvPr/>
            </p:nvSpPr>
            <p:spPr bwMode="auto">
              <a:xfrm>
                <a:off x="3693" y="2076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3" y="2"/>
                      <a:pt x="1" y="1"/>
                      <a:pt x="4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2" name="Freeform 151"/>
              <p:cNvSpPr/>
              <p:nvPr/>
            </p:nvSpPr>
            <p:spPr bwMode="auto">
              <a:xfrm>
                <a:off x="3724" y="2076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3 h 5"/>
                  <a:gd name="T6" fmla="*/ 1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3" name="Freeform 152"/>
              <p:cNvSpPr/>
              <p:nvPr/>
            </p:nvSpPr>
            <p:spPr bwMode="auto">
              <a:xfrm>
                <a:off x="3733" y="207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4" name="Freeform 153"/>
              <p:cNvSpPr/>
              <p:nvPr/>
            </p:nvSpPr>
            <p:spPr bwMode="auto">
              <a:xfrm>
                <a:off x="3805" y="2078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5" name="Freeform 154"/>
              <p:cNvSpPr/>
              <p:nvPr/>
            </p:nvSpPr>
            <p:spPr bwMode="auto">
              <a:xfrm>
                <a:off x="4165" y="2081"/>
                <a:ext cx="14" cy="4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3 w 6"/>
                  <a:gd name="T7" fmla="*/ 2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6" name="Freeform 155"/>
              <p:cNvSpPr/>
              <p:nvPr/>
            </p:nvSpPr>
            <p:spPr bwMode="auto">
              <a:xfrm>
                <a:off x="3838" y="208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5 w 5"/>
                  <a:gd name="T5" fmla="*/ 4 h 4"/>
                  <a:gd name="T6" fmla="*/ 2 w 5"/>
                  <a:gd name="T7" fmla="*/ 4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1" y="0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7" name="Freeform 156"/>
              <p:cNvSpPr/>
              <p:nvPr/>
            </p:nvSpPr>
            <p:spPr bwMode="auto">
              <a:xfrm>
                <a:off x="3857" y="2083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1 h 5"/>
                  <a:gd name="T4" fmla="*/ 3 w 4"/>
                  <a:gd name="T5" fmla="*/ 4 h 5"/>
                  <a:gd name="T6" fmla="*/ 2 w 4"/>
                  <a:gd name="T7" fmla="*/ 5 h 5"/>
                  <a:gd name="T8" fmla="*/ 0 w 4"/>
                  <a:gd name="T9" fmla="*/ 3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2" y="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8" name="Freeform 157"/>
              <p:cNvSpPr/>
              <p:nvPr/>
            </p:nvSpPr>
            <p:spPr bwMode="auto">
              <a:xfrm>
                <a:off x="2908" y="2085"/>
                <a:ext cx="15" cy="5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0 h 2"/>
                  <a:gd name="T8" fmla="*/ 3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69" name="Freeform 158"/>
              <p:cNvSpPr/>
              <p:nvPr/>
            </p:nvSpPr>
            <p:spPr bwMode="auto">
              <a:xfrm>
                <a:off x="3731" y="2085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4" y="1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0" name="Freeform 159"/>
              <p:cNvSpPr/>
              <p:nvPr/>
            </p:nvSpPr>
            <p:spPr bwMode="auto">
              <a:xfrm>
                <a:off x="3906" y="2085"/>
                <a:ext cx="15" cy="8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2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0" y="1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1" name="Freeform 160"/>
              <p:cNvSpPr/>
              <p:nvPr/>
            </p:nvSpPr>
            <p:spPr bwMode="auto">
              <a:xfrm>
                <a:off x="4046" y="208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2" name="Freeform 161"/>
              <p:cNvSpPr/>
              <p:nvPr/>
            </p:nvSpPr>
            <p:spPr bwMode="auto">
              <a:xfrm>
                <a:off x="4262" y="2085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5 w 5"/>
                  <a:gd name="T3" fmla="*/ 0 h 5"/>
                  <a:gd name="T4" fmla="*/ 3 w 5"/>
                  <a:gd name="T5" fmla="*/ 2 h 5"/>
                  <a:gd name="T6" fmla="*/ 1 w 5"/>
                  <a:gd name="T7" fmla="*/ 5 h 5"/>
                  <a:gd name="T8" fmla="*/ 0 w 5"/>
                  <a:gd name="T9" fmla="*/ 5 h 5"/>
                  <a:gd name="T10" fmla="*/ 1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1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3" name="Freeform 162"/>
              <p:cNvSpPr/>
              <p:nvPr/>
            </p:nvSpPr>
            <p:spPr bwMode="auto">
              <a:xfrm>
                <a:off x="4487" y="2085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4" name="Freeform 163"/>
              <p:cNvSpPr/>
              <p:nvPr/>
            </p:nvSpPr>
            <p:spPr bwMode="auto">
              <a:xfrm>
                <a:off x="3978" y="2085"/>
                <a:ext cx="11" cy="8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2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3" y="3"/>
                      <a:pt x="2" y="2"/>
                      <a:pt x="5" y="2"/>
                    </a:cubicBezTo>
                    <a:cubicBezTo>
                      <a:pt x="3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5" name="Freeform 164"/>
              <p:cNvSpPr/>
              <p:nvPr/>
            </p:nvSpPr>
            <p:spPr bwMode="auto">
              <a:xfrm>
                <a:off x="4286" y="208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6" name="Freeform 165"/>
              <p:cNvSpPr/>
              <p:nvPr/>
            </p:nvSpPr>
            <p:spPr bwMode="auto">
              <a:xfrm>
                <a:off x="4452" y="208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7" name="Freeform 166"/>
              <p:cNvSpPr/>
              <p:nvPr/>
            </p:nvSpPr>
            <p:spPr bwMode="auto">
              <a:xfrm>
                <a:off x="4468" y="208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8" name="Freeform 167"/>
              <p:cNvSpPr/>
              <p:nvPr/>
            </p:nvSpPr>
            <p:spPr bwMode="auto">
              <a:xfrm>
                <a:off x="3714" y="2090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79" name="Freeform 168"/>
              <p:cNvSpPr/>
              <p:nvPr/>
            </p:nvSpPr>
            <p:spPr bwMode="auto">
              <a:xfrm>
                <a:off x="3963" y="209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0" name="Freeform 169"/>
              <p:cNvSpPr/>
              <p:nvPr/>
            </p:nvSpPr>
            <p:spPr bwMode="auto">
              <a:xfrm>
                <a:off x="4350" y="2090"/>
                <a:ext cx="52" cy="3"/>
              </a:xfrm>
              <a:custGeom>
                <a:avLst/>
                <a:gdLst>
                  <a:gd name="T0" fmla="*/ 5 w 22"/>
                  <a:gd name="T1" fmla="*/ 0 h 1"/>
                  <a:gd name="T2" fmla="*/ 22 w 22"/>
                  <a:gd name="T3" fmla="*/ 0 h 1"/>
                  <a:gd name="T4" fmla="*/ 22 w 22"/>
                  <a:gd name="T5" fmla="*/ 1 h 1"/>
                  <a:gd name="T6" fmla="*/ 0 w 22"/>
                  <a:gd name="T7" fmla="*/ 1 h 1"/>
                  <a:gd name="T8" fmla="*/ 5 w 2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">
                    <a:moveTo>
                      <a:pt x="5" y="0"/>
                    </a:moveTo>
                    <a:cubicBezTo>
                      <a:pt x="11" y="0"/>
                      <a:pt x="16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5" y="1"/>
                      <a:pt x="7" y="1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1" name="Freeform 170"/>
              <p:cNvSpPr/>
              <p:nvPr/>
            </p:nvSpPr>
            <p:spPr bwMode="auto">
              <a:xfrm>
                <a:off x="2840" y="2090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3"/>
                      <a:pt x="1" y="2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2" name="Freeform 171"/>
              <p:cNvSpPr/>
              <p:nvPr/>
            </p:nvSpPr>
            <p:spPr bwMode="auto">
              <a:xfrm>
                <a:off x="2925" y="209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1"/>
                      <a:pt x="3" y="2"/>
                    </a:cubicBezTo>
                    <a:cubicBezTo>
                      <a:pt x="1" y="0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3" name="Freeform 172"/>
              <p:cNvSpPr/>
              <p:nvPr/>
            </p:nvSpPr>
            <p:spPr bwMode="auto">
              <a:xfrm>
                <a:off x="3731" y="2093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3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4" name="Freeform 173"/>
              <p:cNvSpPr/>
              <p:nvPr/>
            </p:nvSpPr>
            <p:spPr bwMode="auto">
              <a:xfrm>
                <a:off x="4328" y="2093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5" name="Freeform 174"/>
              <p:cNvSpPr/>
              <p:nvPr/>
            </p:nvSpPr>
            <p:spPr bwMode="auto">
              <a:xfrm>
                <a:off x="4535" y="2093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2" y="1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6" name="Freeform 175"/>
              <p:cNvSpPr/>
              <p:nvPr/>
            </p:nvSpPr>
            <p:spPr bwMode="auto">
              <a:xfrm>
                <a:off x="3982" y="209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7" name="Freeform 176"/>
              <p:cNvSpPr/>
              <p:nvPr/>
            </p:nvSpPr>
            <p:spPr bwMode="auto">
              <a:xfrm>
                <a:off x="3997" y="2095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8" name="Freeform 177"/>
              <p:cNvSpPr/>
              <p:nvPr/>
            </p:nvSpPr>
            <p:spPr bwMode="auto">
              <a:xfrm>
                <a:off x="4032" y="209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89" name="Freeform 178"/>
              <p:cNvSpPr/>
              <p:nvPr/>
            </p:nvSpPr>
            <p:spPr bwMode="auto">
              <a:xfrm>
                <a:off x="4163" y="209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0" name="Freeform 179"/>
              <p:cNvSpPr/>
              <p:nvPr/>
            </p:nvSpPr>
            <p:spPr bwMode="auto">
              <a:xfrm>
                <a:off x="3859" y="209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1" y="2"/>
                      <a:pt x="2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1" name="Freeform 180"/>
              <p:cNvSpPr/>
              <p:nvPr/>
            </p:nvSpPr>
            <p:spPr bwMode="auto">
              <a:xfrm>
                <a:off x="2915" y="2100"/>
                <a:ext cx="10" cy="19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8 h 8"/>
                  <a:gd name="T4" fmla="*/ 4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5"/>
                      <a:pt x="0" y="5"/>
                      <a:pt x="4" y="8"/>
                    </a:cubicBezTo>
                    <a:cubicBezTo>
                      <a:pt x="4" y="5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2" name="Freeform 181"/>
              <p:cNvSpPr/>
              <p:nvPr/>
            </p:nvSpPr>
            <p:spPr bwMode="auto">
              <a:xfrm>
                <a:off x="3918" y="210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3" name="Freeform 182"/>
              <p:cNvSpPr/>
              <p:nvPr/>
            </p:nvSpPr>
            <p:spPr bwMode="auto">
              <a:xfrm>
                <a:off x="4454" y="210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4" name="Freeform 183"/>
              <p:cNvSpPr/>
              <p:nvPr/>
            </p:nvSpPr>
            <p:spPr bwMode="auto">
              <a:xfrm>
                <a:off x="3700" y="210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5" name="Freeform 184"/>
              <p:cNvSpPr/>
              <p:nvPr/>
            </p:nvSpPr>
            <p:spPr bwMode="auto">
              <a:xfrm>
                <a:off x="3838" y="2102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6" name="Freeform 185"/>
              <p:cNvSpPr/>
              <p:nvPr/>
            </p:nvSpPr>
            <p:spPr bwMode="auto">
              <a:xfrm>
                <a:off x="3892" y="2102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3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7" name="Freeform 186"/>
              <p:cNvSpPr/>
              <p:nvPr/>
            </p:nvSpPr>
            <p:spPr bwMode="auto">
              <a:xfrm>
                <a:off x="3961" y="2102"/>
                <a:ext cx="12" cy="8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0 w 5"/>
                  <a:gd name="T5" fmla="*/ 3 h 3"/>
                  <a:gd name="T6" fmla="*/ 5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3"/>
                      <a:pt x="5" y="2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8" name="Freeform 187"/>
              <p:cNvSpPr/>
              <p:nvPr/>
            </p:nvSpPr>
            <p:spPr bwMode="auto">
              <a:xfrm>
                <a:off x="3805" y="210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499" name="Freeform 188"/>
              <p:cNvSpPr/>
              <p:nvPr/>
            </p:nvSpPr>
            <p:spPr bwMode="auto">
              <a:xfrm>
                <a:off x="3987" y="210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0" name="Freeform 189"/>
              <p:cNvSpPr/>
              <p:nvPr/>
            </p:nvSpPr>
            <p:spPr bwMode="auto">
              <a:xfrm>
                <a:off x="4359" y="210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1" name="Freeform 190"/>
              <p:cNvSpPr/>
              <p:nvPr/>
            </p:nvSpPr>
            <p:spPr bwMode="auto">
              <a:xfrm>
                <a:off x="4319" y="2107"/>
                <a:ext cx="14" cy="7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3 h 3"/>
                  <a:gd name="T8" fmla="*/ 4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2" name="Freeform 191"/>
              <p:cNvSpPr/>
              <p:nvPr/>
            </p:nvSpPr>
            <p:spPr bwMode="auto">
              <a:xfrm>
                <a:off x="4480" y="2107"/>
                <a:ext cx="17" cy="7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2 h 3"/>
                  <a:gd name="T4" fmla="*/ 7 w 7"/>
                  <a:gd name="T5" fmla="*/ 3 h 3"/>
                  <a:gd name="T6" fmla="*/ 2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3" name="Freeform 192"/>
              <p:cNvSpPr/>
              <p:nvPr/>
            </p:nvSpPr>
            <p:spPr bwMode="auto">
              <a:xfrm>
                <a:off x="3795" y="211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4" name="Freeform 193"/>
              <p:cNvSpPr/>
              <p:nvPr/>
            </p:nvSpPr>
            <p:spPr bwMode="auto">
              <a:xfrm>
                <a:off x="4419" y="2110"/>
                <a:ext cx="11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1"/>
                      <a:pt x="3" y="2"/>
                      <a:pt x="5" y="3"/>
                    </a:cubicBezTo>
                    <a:cubicBezTo>
                      <a:pt x="1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5" name="Freeform 194"/>
              <p:cNvSpPr/>
              <p:nvPr/>
            </p:nvSpPr>
            <p:spPr bwMode="auto">
              <a:xfrm>
                <a:off x="4440" y="2110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2"/>
                      <a:pt x="3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6" name="Freeform 195"/>
              <p:cNvSpPr/>
              <p:nvPr/>
            </p:nvSpPr>
            <p:spPr bwMode="auto">
              <a:xfrm>
                <a:off x="4504" y="211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7" name="Freeform 196"/>
              <p:cNvSpPr/>
              <p:nvPr/>
            </p:nvSpPr>
            <p:spPr bwMode="auto">
              <a:xfrm>
                <a:off x="4542" y="211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8" name="Freeform 197"/>
              <p:cNvSpPr/>
              <p:nvPr/>
            </p:nvSpPr>
            <p:spPr bwMode="auto">
              <a:xfrm>
                <a:off x="3828" y="211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09" name="Freeform 198"/>
              <p:cNvSpPr/>
              <p:nvPr/>
            </p:nvSpPr>
            <p:spPr bwMode="auto">
              <a:xfrm>
                <a:off x="4179" y="211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0" name="Freeform 199"/>
              <p:cNvSpPr/>
              <p:nvPr/>
            </p:nvSpPr>
            <p:spPr bwMode="auto">
              <a:xfrm>
                <a:off x="4537" y="21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1" name="Freeform 200"/>
              <p:cNvSpPr/>
              <p:nvPr/>
            </p:nvSpPr>
            <p:spPr bwMode="auto">
              <a:xfrm>
                <a:off x="3959" y="212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2" name="Freeform 201"/>
              <p:cNvSpPr/>
              <p:nvPr/>
            </p:nvSpPr>
            <p:spPr bwMode="auto">
              <a:xfrm>
                <a:off x="4030" y="212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3" name="Freeform 202"/>
              <p:cNvSpPr/>
              <p:nvPr/>
            </p:nvSpPr>
            <p:spPr bwMode="auto">
              <a:xfrm>
                <a:off x="3750" y="2124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4" name="Freeform 203"/>
              <p:cNvSpPr/>
              <p:nvPr/>
            </p:nvSpPr>
            <p:spPr bwMode="auto">
              <a:xfrm>
                <a:off x="3774" y="2124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0 w 6"/>
                  <a:gd name="T3" fmla="*/ 1 h 2"/>
                  <a:gd name="T4" fmla="*/ 6 w 6"/>
                  <a:gd name="T5" fmla="*/ 0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515" name="Freeform 204"/>
              <p:cNvSpPr/>
              <p:nvPr/>
            </p:nvSpPr>
            <p:spPr bwMode="auto">
              <a:xfrm>
                <a:off x="3814" y="2124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</p:grpSp>
        <p:grpSp>
          <p:nvGrpSpPr>
            <p:cNvPr id="35" name="Group 406"/>
            <p:cNvGrpSpPr/>
            <p:nvPr/>
          </p:nvGrpSpPr>
          <p:grpSpPr bwMode="auto">
            <a:xfrm>
              <a:off x="2844" y="2124"/>
              <a:ext cx="2006" cy="197"/>
              <a:chOff x="2844" y="2124"/>
              <a:chExt cx="2006" cy="197"/>
            </a:xfrm>
            <a:grpFill/>
          </p:grpSpPr>
          <p:sp>
            <p:nvSpPr>
              <p:cNvPr id="116" name="Freeform 206"/>
              <p:cNvSpPr/>
              <p:nvPr/>
            </p:nvSpPr>
            <p:spPr bwMode="auto">
              <a:xfrm>
                <a:off x="3823" y="2124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3"/>
                      <a:pt x="1" y="2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17" name="Freeform 207"/>
              <p:cNvSpPr/>
              <p:nvPr/>
            </p:nvSpPr>
            <p:spPr bwMode="auto">
              <a:xfrm>
                <a:off x="4521" y="212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18" name="Freeform 208"/>
              <p:cNvSpPr/>
              <p:nvPr/>
            </p:nvSpPr>
            <p:spPr bwMode="auto">
              <a:xfrm>
                <a:off x="3740" y="212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19" name="Freeform 209"/>
              <p:cNvSpPr/>
              <p:nvPr/>
            </p:nvSpPr>
            <p:spPr bwMode="auto">
              <a:xfrm>
                <a:off x="3866" y="212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0" name="Freeform 210"/>
              <p:cNvSpPr/>
              <p:nvPr/>
            </p:nvSpPr>
            <p:spPr bwMode="auto">
              <a:xfrm>
                <a:off x="3883" y="2126"/>
                <a:ext cx="9" cy="1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0 w 4"/>
                  <a:gd name="T5" fmla="*/ 5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3" y="2"/>
                      <a:pt x="3" y="2"/>
                      <a:pt x="4" y="6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1" name="Freeform 211"/>
              <p:cNvSpPr/>
              <p:nvPr/>
            </p:nvSpPr>
            <p:spPr bwMode="auto">
              <a:xfrm>
                <a:off x="3859" y="21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2 w 3"/>
                  <a:gd name="T5" fmla="*/ 3 h 3"/>
                  <a:gd name="T6" fmla="*/ 0 w 3"/>
                  <a:gd name="T7" fmla="*/ 2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2"/>
                      <a:pt x="1" y="0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2" name="Freeform 212"/>
              <p:cNvSpPr/>
              <p:nvPr/>
            </p:nvSpPr>
            <p:spPr bwMode="auto">
              <a:xfrm>
                <a:off x="3978" y="2129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4" y="0"/>
                      <a:pt x="3" y="0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3" name="Freeform 213"/>
              <p:cNvSpPr/>
              <p:nvPr/>
            </p:nvSpPr>
            <p:spPr bwMode="auto">
              <a:xfrm>
                <a:off x="4295" y="2129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4" name="Freeform 214"/>
              <p:cNvSpPr/>
              <p:nvPr/>
            </p:nvSpPr>
            <p:spPr bwMode="auto">
              <a:xfrm>
                <a:off x="4321" y="212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5" name="Freeform 215"/>
              <p:cNvSpPr/>
              <p:nvPr/>
            </p:nvSpPr>
            <p:spPr bwMode="auto">
              <a:xfrm>
                <a:off x="3930" y="213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6" name="Freeform 216"/>
              <p:cNvSpPr/>
              <p:nvPr/>
            </p:nvSpPr>
            <p:spPr bwMode="auto">
              <a:xfrm>
                <a:off x="4310" y="213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7" name="Freeform 217"/>
              <p:cNvSpPr/>
              <p:nvPr/>
            </p:nvSpPr>
            <p:spPr bwMode="auto">
              <a:xfrm>
                <a:off x="3951" y="213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8" name="Freeform 218"/>
              <p:cNvSpPr/>
              <p:nvPr/>
            </p:nvSpPr>
            <p:spPr bwMode="auto">
              <a:xfrm>
                <a:off x="3710" y="213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29" name="Freeform 219"/>
              <p:cNvSpPr/>
              <p:nvPr/>
            </p:nvSpPr>
            <p:spPr bwMode="auto">
              <a:xfrm>
                <a:off x="3719" y="21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0" name="Freeform 220"/>
              <p:cNvSpPr/>
              <p:nvPr/>
            </p:nvSpPr>
            <p:spPr bwMode="auto">
              <a:xfrm>
                <a:off x="3752" y="2136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1" name="Freeform 221"/>
              <p:cNvSpPr/>
              <p:nvPr/>
            </p:nvSpPr>
            <p:spPr bwMode="auto">
              <a:xfrm>
                <a:off x="3762" y="2136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3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2" name="Freeform 222"/>
              <p:cNvSpPr/>
              <p:nvPr/>
            </p:nvSpPr>
            <p:spPr bwMode="auto">
              <a:xfrm>
                <a:off x="4326" y="213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3" name="Freeform 223"/>
              <p:cNvSpPr/>
              <p:nvPr/>
            </p:nvSpPr>
            <p:spPr bwMode="auto">
              <a:xfrm>
                <a:off x="3951" y="2141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4" name="Freeform 224"/>
              <p:cNvSpPr/>
              <p:nvPr/>
            </p:nvSpPr>
            <p:spPr bwMode="auto">
              <a:xfrm>
                <a:off x="3992" y="214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5" name="Freeform 225"/>
              <p:cNvSpPr/>
              <p:nvPr/>
            </p:nvSpPr>
            <p:spPr bwMode="auto">
              <a:xfrm>
                <a:off x="4319" y="21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6" name="Freeform 226"/>
              <p:cNvSpPr/>
              <p:nvPr/>
            </p:nvSpPr>
            <p:spPr bwMode="auto">
              <a:xfrm>
                <a:off x="4542" y="214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7" name="Freeform 227"/>
              <p:cNvSpPr/>
              <p:nvPr/>
            </p:nvSpPr>
            <p:spPr bwMode="auto">
              <a:xfrm>
                <a:off x="3740" y="2143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0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8" name="Freeform 228"/>
              <p:cNvSpPr/>
              <p:nvPr/>
            </p:nvSpPr>
            <p:spPr bwMode="auto">
              <a:xfrm>
                <a:off x="4087" y="214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39" name="Freeform 229"/>
              <p:cNvSpPr/>
              <p:nvPr/>
            </p:nvSpPr>
            <p:spPr bwMode="auto">
              <a:xfrm>
                <a:off x="4101" y="2143"/>
                <a:ext cx="16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5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0" name="Freeform 230"/>
              <p:cNvSpPr/>
              <p:nvPr/>
            </p:nvSpPr>
            <p:spPr bwMode="auto">
              <a:xfrm>
                <a:off x="2877" y="2146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0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1" name="Freeform 231"/>
              <p:cNvSpPr/>
              <p:nvPr/>
            </p:nvSpPr>
            <p:spPr bwMode="auto">
              <a:xfrm>
                <a:off x="3883" y="2146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2" name="Freeform 232"/>
              <p:cNvSpPr/>
              <p:nvPr/>
            </p:nvSpPr>
            <p:spPr bwMode="auto">
              <a:xfrm>
                <a:off x="4013" y="2146"/>
                <a:ext cx="10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0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3" name="Freeform 233"/>
              <p:cNvSpPr/>
              <p:nvPr/>
            </p:nvSpPr>
            <p:spPr bwMode="auto">
              <a:xfrm>
                <a:off x="3916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4" name="Freeform 234"/>
              <p:cNvSpPr/>
              <p:nvPr/>
            </p:nvSpPr>
            <p:spPr bwMode="auto">
              <a:xfrm>
                <a:off x="3975" y="214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5" name="Freeform 235"/>
              <p:cNvSpPr/>
              <p:nvPr/>
            </p:nvSpPr>
            <p:spPr bwMode="auto">
              <a:xfrm>
                <a:off x="3997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6" name="Freeform 236"/>
              <p:cNvSpPr/>
              <p:nvPr/>
            </p:nvSpPr>
            <p:spPr bwMode="auto">
              <a:xfrm>
                <a:off x="4068" y="2148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7" name="Freeform 237"/>
              <p:cNvSpPr/>
              <p:nvPr/>
            </p:nvSpPr>
            <p:spPr bwMode="auto">
              <a:xfrm>
                <a:off x="3693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8" name="Freeform 238"/>
              <p:cNvSpPr/>
              <p:nvPr/>
            </p:nvSpPr>
            <p:spPr bwMode="auto">
              <a:xfrm>
                <a:off x="3743" y="2148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49" name="Freeform 239"/>
              <p:cNvSpPr/>
              <p:nvPr/>
            </p:nvSpPr>
            <p:spPr bwMode="auto">
              <a:xfrm>
                <a:off x="3880" y="214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0" name="Freeform 240"/>
              <p:cNvSpPr/>
              <p:nvPr/>
            </p:nvSpPr>
            <p:spPr bwMode="auto">
              <a:xfrm>
                <a:off x="3973" y="2148"/>
                <a:ext cx="24" cy="19"/>
              </a:xfrm>
              <a:custGeom>
                <a:avLst/>
                <a:gdLst>
                  <a:gd name="T0" fmla="*/ 4 w 10"/>
                  <a:gd name="T1" fmla="*/ 0 h 8"/>
                  <a:gd name="T2" fmla="*/ 6 w 10"/>
                  <a:gd name="T3" fmla="*/ 5 h 8"/>
                  <a:gd name="T4" fmla="*/ 0 w 10"/>
                  <a:gd name="T5" fmla="*/ 8 h 8"/>
                  <a:gd name="T6" fmla="*/ 10 w 10"/>
                  <a:gd name="T7" fmla="*/ 5 h 8"/>
                  <a:gd name="T8" fmla="*/ 4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4" y="0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2" y="6"/>
                      <a:pt x="2" y="6"/>
                      <a:pt x="0" y="8"/>
                    </a:cubicBezTo>
                    <a:cubicBezTo>
                      <a:pt x="6" y="8"/>
                      <a:pt x="8" y="8"/>
                      <a:pt x="10" y="5"/>
                    </a:cubicBezTo>
                    <a:cubicBezTo>
                      <a:pt x="8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1" name="Freeform 241"/>
              <p:cNvSpPr/>
              <p:nvPr/>
            </p:nvSpPr>
            <p:spPr bwMode="auto">
              <a:xfrm>
                <a:off x="4532" y="214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2" name="Freeform 242"/>
              <p:cNvSpPr/>
              <p:nvPr/>
            </p:nvSpPr>
            <p:spPr bwMode="auto">
              <a:xfrm>
                <a:off x="4023" y="2150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0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3"/>
                      <a:pt x="2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3" name="Freeform 243"/>
              <p:cNvSpPr/>
              <p:nvPr/>
            </p:nvSpPr>
            <p:spPr bwMode="auto">
              <a:xfrm>
                <a:off x="4288" y="215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4" name="Freeform 244"/>
              <p:cNvSpPr/>
              <p:nvPr/>
            </p:nvSpPr>
            <p:spPr bwMode="auto">
              <a:xfrm>
                <a:off x="4295" y="2150"/>
                <a:ext cx="33" cy="10"/>
              </a:xfrm>
              <a:custGeom>
                <a:avLst/>
                <a:gdLst>
                  <a:gd name="T0" fmla="*/ 3 w 14"/>
                  <a:gd name="T1" fmla="*/ 0 h 4"/>
                  <a:gd name="T2" fmla="*/ 11 w 14"/>
                  <a:gd name="T3" fmla="*/ 1 h 4"/>
                  <a:gd name="T4" fmla="*/ 6 w 14"/>
                  <a:gd name="T5" fmla="*/ 1 h 4"/>
                  <a:gd name="T6" fmla="*/ 7 w 14"/>
                  <a:gd name="T7" fmla="*/ 3 h 4"/>
                  <a:gd name="T8" fmla="*/ 14 w 14"/>
                  <a:gd name="T9" fmla="*/ 2 h 4"/>
                  <a:gd name="T10" fmla="*/ 13 w 14"/>
                  <a:gd name="T11" fmla="*/ 4 h 4"/>
                  <a:gd name="T12" fmla="*/ 0 w 14"/>
                  <a:gd name="T13" fmla="*/ 4 h 4"/>
                  <a:gd name="T14" fmla="*/ 0 w 14"/>
                  <a:gd name="T15" fmla="*/ 3 h 4"/>
                  <a:gd name="T16" fmla="*/ 1 w 14"/>
                  <a:gd name="T17" fmla="*/ 1 h 4"/>
                  <a:gd name="T18" fmla="*/ 3 w 1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4">
                    <a:moveTo>
                      <a:pt x="3" y="0"/>
                    </a:moveTo>
                    <a:cubicBezTo>
                      <a:pt x="6" y="1"/>
                      <a:pt x="9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9" y="3"/>
                      <a:pt x="12" y="3"/>
                      <a:pt x="14" y="2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5" name="Freeform 245"/>
              <p:cNvSpPr/>
              <p:nvPr/>
            </p:nvSpPr>
            <p:spPr bwMode="auto">
              <a:xfrm>
                <a:off x="4464" y="2150"/>
                <a:ext cx="11" cy="3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6" name="Freeform 246"/>
              <p:cNvSpPr/>
              <p:nvPr/>
            </p:nvSpPr>
            <p:spPr bwMode="auto">
              <a:xfrm>
                <a:off x="4492" y="215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7" name="Freeform 247"/>
              <p:cNvSpPr/>
              <p:nvPr/>
            </p:nvSpPr>
            <p:spPr bwMode="auto">
              <a:xfrm>
                <a:off x="3842" y="2153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2" y="3"/>
                      <a:pt x="2" y="2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8" name="Freeform 248"/>
              <p:cNvSpPr/>
              <p:nvPr/>
            </p:nvSpPr>
            <p:spPr bwMode="auto">
              <a:xfrm>
                <a:off x="3883" y="215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2 w 3"/>
                  <a:gd name="T5" fmla="*/ 5 h 5"/>
                  <a:gd name="T6" fmla="*/ 1 w 3"/>
                  <a:gd name="T7" fmla="*/ 5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2"/>
                      <a:pt x="2" y="2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59" name="Freeform 249"/>
              <p:cNvSpPr/>
              <p:nvPr/>
            </p:nvSpPr>
            <p:spPr bwMode="auto">
              <a:xfrm>
                <a:off x="4272" y="2153"/>
                <a:ext cx="19" cy="9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2 h 4"/>
                  <a:gd name="T4" fmla="*/ 7 w 8"/>
                  <a:gd name="T5" fmla="*/ 4 h 4"/>
                  <a:gd name="T6" fmla="*/ 6 w 8"/>
                  <a:gd name="T7" fmla="*/ 4 h 4"/>
                  <a:gd name="T8" fmla="*/ 0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3" y="1"/>
                      <a:pt x="5" y="2"/>
                      <a:pt x="8" y="2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0" name="Freeform 250"/>
              <p:cNvSpPr/>
              <p:nvPr/>
            </p:nvSpPr>
            <p:spPr bwMode="auto">
              <a:xfrm>
                <a:off x="4668" y="2153"/>
                <a:ext cx="35" cy="19"/>
              </a:xfrm>
              <a:custGeom>
                <a:avLst/>
                <a:gdLst>
                  <a:gd name="T0" fmla="*/ 11 w 15"/>
                  <a:gd name="T1" fmla="*/ 0 h 8"/>
                  <a:gd name="T2" fmla="*/ 14 w 15"/>
                  <a:gd name="T3" fmla="*/ 0 h 8"/>
                  <a:gd name="T4" fmla="*/ 15 w 15"/>
                  <a:gd name="T5" fmla="*/ 7 h 8"/>
                  <a:gd name="T6" fmla="*/ 12 w 15"/>
                  <a:gd name="T7" fmla="*/ 7 h 8"/>
                  <a:gd name="T8" fmla="*/ 4 w 15"/>
                  <a:gd name="T9" fmla="*/ 8 h 8"/>
                  <a:gd name="T10" fmla="*/ 0 w 15"/>
                  <a:gd name="T11" fmla="*/ 6 h 8"/>
                  <a:gd name="T12" fmla="*/ 4 w 15"/>
                  <a:gd name="T13" fmla="*/ 1 h 8"/>
                  <a:gd name="T14" fmla="*/ 11 w 1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14" y="7"/>
                      <a:pt x="13" y="7"/>
                      <a:pt x="12" y="7"/>
                    </a:cubicBezTo>
                    <a:cubicBezTo>
                      <a:pt x="10" y="5"/>
                      <a:pt x="12" y="7"/>
                      <a:pt x="4" y="8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6" y="1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1" name="Freeform 251"/>
              <p:cNvSpPr/>
              <p:nvPr/>
            </p:nvSpPr>
            <p:spPr bwMode="auto">
              <a:xfrm>
                <a:off x="3819" y="2155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1" y="3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2" name="Freeform 252"/>
              <p:cNvSpPr/>
              <p:nvPr/>
            </p:nvSpPr>
            <p:spPr bwMode="auto">
              <a:xfrm>
                <a:off x="3833" y="215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3" name="Freeform 253"/>
              <p:cNvSpPr/>
              <p:nvPr/>
            </p:nvSpPr>
            <p:spPr bwMode="auto">
              <a:xfrm>
                <a:off x="4302" y="215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4" name="Freeform 254"/>
              <p:cNvSpPr/>
              <p:nvPr/>
            </p:nvSpPr>
            <p:spPr bwMode="auto">
              <a:xfrm>
                <a:off x="4001" y="2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5" name="Freeform 255"/>
              <p:cNvSpPr/>
              <p:nvPr/>
            </p:nvSpPr>
            <p:spPr bwMode="auto">
              <a:xfrm>
                <a:off x="4210" y="215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6" name="Freeform 256"/>
              <p:cNvSpPr/>
              <p:nvPr/>
            </p:nvSpPr>
            <p:spPr bwMode="auto">
              <a:xfrm>
                <a:off x="2844" y="2160"/>
                <a:ext cx="12" cy="15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0 h 6"/>
                  <a:gd name="T4" fmla="*/ 2 w 5"/>
                  <a:gd name="T5" fmla="*/ 6 h 6"/>
                  <a:gd name="T6" fmla="*/ 0 w 5"/>
                  <a:gd name="T7" fmla="*/ 5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3" y="5"/>
                      <a:pt x="5" y="3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7" name="Freeform 257"/>
              <p:cNvSpPr/>
              <p:nvPr/>
            </p:nvSpPr>
            <p:spPr bwMode="auto">
              <a:xfrm>
                <a:off x="3916" y="216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8" name="Freeform 258"/>
              <p:cNvSpPr/>
              <p:nvPr/>
            </p:nvSpPr>
            <p:spPr bwMode="auto">
              <a:xfrm>
                <a:off x="4065" y="2160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0 h 4"/>
                  <a:gd name="T4" fmla="*/ 1 w 4"/>
                  <a:gd name="T5" fmla="*/ 4 h 4"/>
                  <a:gd name="T6" fmla="*/ 2 w 4"/>
                  <a:gd name="T7" fmla="*/ 2 h 4"/>
                  <a:gd name="T8" fmla="*/ 0 w 4"/>
                  <a:gd name="T9" fmla="*/ 2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3"/>
                      <a:pt x="3" y="2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69" name="Freeform 259"/>
              <p:cNvSpPr/>
              <p:nvPr/>
            </p:nvSpPr>
            <p:spPr bwMode="auto">
              <a:xfrm>
                <a:off x="4684" y="216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0" name="Freeform 260"/>
              <p:cNvSpPr/>
              <p:nvPr/>
            </p:nvSpPr>
            <p:spPr bwMode="auto">
              <a:xfrm>
                <a:off x="4034" y="216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1" name="Freeform 261"/>
              <p:cNvSpPr/>
              <p:nvPr/>
            </p:nvSpPr>
            <p:spPr bwMode="auto">
              <a:xfrm>
                <a:off x="4321" y="216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2" name="Freeform 262"/>
              <p:cNvSpPr/>
              <p:nvPr/>
            </p:nvSpPr>
            <p:spPr bwMode="auto">
              <a:xfrm>
                <a:off x="3812" y="2165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2"/>
                      <a:pt x="2" y="2"/>
                      <a:pt x="4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3" name="Freeform 263"/>
              <p:cNvSpPr/>
              <p:nvPr/>
            </p:nvSpPr>
            <p:spPr bwMode="auto">
              <a:xfrm>
                <a:off x="3923" y="216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4" name="Freeform 264"/>
              <p:cNvSpPr/>
              <p:nvPr/>
            </p:nvSpPr>
            <p:spPr bwMode="auto">
              <a:xfrm>
                <a:off x="4122" y="216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5" name="Freeform 265"/>
              <p:cNvSpPr/>
              <p:nvPr/>
            </p:nvSpPr>
            <p:spPr bwMode="auto">
              <a:xfrm>
                <a:off x="2847" y="217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6" name="Freeform 266"/>
              <p:cNvSpPr/>
              <p:nvPr/>
            </p:nvSpPr>
            <p:spPr bwMode="auto">
              <a:xfrm>
                <a:off x="4008" y="217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7" name="Freeform 267"/>
              <p:cNvSpPr/>
              <p:nvPr/>
            </p:nvSpPr>
            <p:spPr bwMode="auto">
              <a:xfrm>
                <a:off x="4328" y="2175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8" name="Freeform 268"/>
              <p:cNvSpPr/>
              <p:nvPr/>
            </p:nvSpPr>
            <p:spPr bwMode="auto">
              <a:xfrm>
                <a:off x="4694" y="2175"/>
                <a:ext cx="19" cy="2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2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79" name="Freeform 269"/>
              <p:cNvSpPr/>
              <p:nvPr/>
            </p:nvSpPr>
            <p:spPr bwMode="auto">
              <a:xfrm>
                <a:off x="3963" y="2177"/>
                <a:ext cx="19" cy="12"/>
              </a:xfrm>
              <a:custGeom>
                <a:avLst/>
                <a:gdLst>
                  <a:gd name="T0" fmla="*/ 4 w 8"/>
                  <a:gd name="T1" fmla="*/ 0 h 5"/>
                  <a:gd name="T2" fmla="*/ 0 w 8"/>
                  <a:gd name="T3" fmla="*/ 5 h 5"/>
                  <a:gd name="T4" fmla="*/ 1 w 8"/>
                  <a:gd name="T5" fmla="*/ 5 h 5"/>
                  <a:gd name="T6" fmla="*/ 8 w 8"/>
                  <a:gd name="T7" fmla="*/ 2 h 5"/>
                  <a:gd name="T8" fmla="*/ 8 w 8"/>
                  <a:gd name="T9" fmla="*/ 1 h 5"/>
                  <a:gd name="T10" fmla="*/ 4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4"/>
                      <a:pt x="6" y="3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0" name="Freeform 270"/>
              <p:cNvSpPr/>
              <p:nvPr/>
            </p:nvSpPr>
            <p:spPr bwMode="auto">
              <a:xfrm>
                <a:off x="3987" y="2177"/>
                <a:ext cx="19" cy="14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6 h 6"/>
                  <a:gd name="T4" fmla="*/ 8 w 8"/>
                  <a:gd name="T5" fmla="*/ 3 h 6"/>
                  <a:gd name="T6" fmla="*/ 8 w 8"/>
                  <a:gd name="T7" fmla="*/ 2 h 6"/>
                  <a:gd name="T8" fmla="*/ 1 w 8"/>
                  <a:gd name="T9" fmla="*/ 3 h 6"/>
                  <a:gd name="T10" fmla="*/ 2 w 8"/>
                  <a:gd name="T11" fmla="*/ 1 h 6"/>
                  <a:gd name="T12" fmla="*/ 1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3" y="5"/>
                      <a:pt x="5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5" y="2"/>
                      <a:pt x="5" y="2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1" name="Freeform 271"/>
              <p:cNvSpPr/>
              <p:nvPr/>
            </p:nvSpPr>
            <p:spPr bwMode="auto">
              <a:xfrm>
                <a:off x="4366" y="217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1"/>
                      <a:pt x="1" y="0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2" name="Freeform 272"/>
              <p:cNvSpPr/>
              <p:nvPr/>
            </p:nvSpPr>
            <p:spPr bwMode="auto">
              <a:xfrm>
                <a:off x="3951" y="217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3" name="Freeform 273"/>
              <p:cNvSpPr/>
              <p:nvPr/>
            </p:nvSpPr>
            <p:spPr bwMode="auto">
              <a:xfrm>
                <a:off x="3899" y="2182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1 h 4"/>
                  <a:gd name="T6" fmla="*/ 1 w 3"/>
                  <a:gd name="T7" fmla="*/ 1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4" name="Freeform 274"/>
              <p:cNvSpPr/>
              <p:nvPr/>
            </p:nvSpPr>
            <p:spPr bwMode="auto">
              <a:xfrm>
                <a:off x="4030" y="2182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3" y="1"/>
                      <a:pt x="2" y="1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5" name="Freeform 275"/>
              <p:cNvSpPr/>
              <p:nvPr/>
            </p:nvSpPr>
            <p:spPr bwMode="auto">
              <a:xfrm>
                <a:off x="4603" y="218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6" name="Freeform 276"/>
              <p:cNvSpPr/>
              <p:nvPr/>
            </p:nvSpPr>
            <p:spPr bwMode="auto">
              <a:xfrm>
                <a:off x="4641" y="218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7" name="Freeform 277"/>
              <p:cNvSpPr/>
              <p:nvPr/>
            </p:nvSpPr>
            <p:spPr bwMode="auto">
              <a:xfrm>
                <a:off x="3935" y="218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1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8" name="Freeform 278"/>
              <p:cNvSpPr/>
              <p:nvPr/>
            </p:nvSpPr>
            <p:spPr bwMode="auto">
              <a:xfrm>
                <a:off x="4068" y="218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7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0"/>
                      <a:pt x="5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89" name="Freeform 279"/>
              <p:cNvSpPr/>
              <p:nvPr/>
            </p:nvSpPr>
            <p:spPr bwMode="auto">
              <a:xfrm>
                <a:off x="3994" y="2187"/>
                <a:ext cx="19" cy="16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3 w 8"/>
                  <a:gd name="T5" fmla="*/ 7 h 7"/>
                  <a:gd name="T6" fmla="*/ 8 w 8"/>
                  <a:gd name="T7" fmla="*/ 2 h 7"/>
                  <a:gd name="T8" fmla="*/ 7 w 8"/>
                  <a:gd name="T9" fmla="*/ 0 h 7"/>
                  <a:gd name="T10" fmla="*/ 5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3" y="1"/>
                      <a:pt x="2" y="2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5"/>
                      <a:pt x="6" y="3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0" name="Freeform 280"/>
              <p:cNvSpPr/>
              <p:nvPr/>
            </p:nvSpPr>
            <p:spPr bwMode="auto">
              <a:xfrm>
                <a:off x="4023" y="218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1" name="Freeform 281"/>
              <p:cNvSpPr/>
              <p:nvPr/>
            </p:nvSpPr>
            <p:spPr bwMode="auto">
              <a:xfrm>
                <a:off x="4272" y="218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2" name="Freeform 282"/>
              <p:cNvSpPr/>
              <p:nvPr/>
            </p:nvSpPr>
            <p:spPr bwMode="auto">
              <a:xfrm>
                <a:off x="4281" y="218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3" name="Freeform 283"/>
              <p:cNvSpPr/>
              <p:nvPr/>
            </p:nvSpPr>
            <p:spPr bwMode="auto">
              <a:xfrm>
                <a:off x="3866" y="21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4" name="Freeform 284"/>
              <p:cNvSpPr/>
              <p:nvPr/>
            </p:nvSpPr>
            <p:spPr bwMode="auto">
              <a:xfrm>
                <a:off x="3980" y="2189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3"/>
                      <a:pt x="1" y="2"/>
                      <a:pt x="4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5" name="Freeform 285"/>
              <p:cNvSpPr/>
              <p:nvPr/>
            </p:nvSpPr>
            <p:spPr bwMode="auto">
              <a:xfrm>
                <a:off x="3968" y="2191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0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4" y="2"/>
                      <a:pt x="3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6" name="Freeform 286"/>
              <p:cNvSpPr/>
              <p:nvPr/>
            </p:nvSpPr>
            <p:spPr bwMode="auto">
              <a:xfrm>
                <a:off x="4089" y="2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7" name="Freeform 287"/>
              <p:cNvSpPr/>
              <p:nvPr/>
            </p:nvSpPr>
            <p:spPr bwMode="auto">
              <a:xfrm>
                <a:off x="4231" y="219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8" name="Freeform 288"/>
              <p:cNvSpPr/>
              <p:nvPr/>
            </p:nvSpPr>
            <p:spPr bwMode="auto">
              <a:xfrm>
                <a:off x="3906" y="2194"/>
                <a:ext cx="17" cy="12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2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6 w 7"/>
                  <a:gd name="T11" fmla="*/ 0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5" y="4"/>
                      <a:pt x="4" y="4"/>
                      <a:pt x="6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99" name="Freeform 289"/>
              <p:cNvSpPr/>
              <p:nvPr/>
            </p:nvSpPr>
            <p:spPr bwMode="auto">
              <a:xfrm>
                <a:off x="3956" y="2194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3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0" name="Freeform 290"/>
              <p:cNvSpPr/>
              <p:nvPr/>
            </p:nvSpPr>
            <p:spPr bwMode="auto">
              <a:xfrm>
                <a:off x="4627" y="219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1" name="Freeform 291"/>
              <p:cNvSpPr/>
              <p:nvPr/>
            </p:nvSpPr>
            <p:spPr bwMode="auto">
              <a:xfrm>
                <a:off x="4637" y="219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2" name="Freeform 292"/>
              <p:cNvSpPr/>
              <p:nvPr/>
            </p:nvSpPr>
            <p:spPr bwMode="auto">
              <a:xfrm>
                <a:off x="3895" y="2196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3" name="Freeform 293"/>
              <p:cNvSpPr/>
              <p:nvPr/>
            </p:nvSpPr>
            <p:spPr bwMode="auto">
              <a:xfrm>
                <a:off x="4222" y="2196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0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4" name="Freeform 294"/>
              <p:cNvSpPr/>
              <p:nvPr/>
            </p:nvSpPr>
            <p:spPr bwMode="auto">
              <a:xfrm>
                <a:off x="4580" y="2196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4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5" name="Freeform 295"/>
              <p:cNvSpPr/>
              <p:nvPr/>
            </p:nvSpPr>
            <p:spPr bwMode="auto">
              <a:xfrm>
                <a:off x="4596" y="219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6" name="Freeform 296"/>
              <p:cNvSpPr/>
              <p:nvPr/>
            </p:nvSpPr>
            <p:spPr bwMode="auto">
              <a:xfrm>
                <a:off x="4603" y="2196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7" name="Freeform 297"/>
              <p:cNvSpPr/>
              <p:nvPr/>
            </p:nvSpPr>
            <p:spPr bwMode="auto">
              <a:xfrm>
                <a:off x="3885" y="219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8" name="Freeform 298"/>
              <p:cNvSpPr/>
              <p:nvPr/>
            </p:nvSpPr>
            <p:spPr bwMode="auto">
              <a:xfrm>
                <a:off x="3911" y="2199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09" name="Freeform 299"/>
              <p:cNvSpPr/>
              <p:nvPr/>
            </p:nvSpPr>
            <p:spPr bwMode="auto">
              <a:xfrm>
                <a:off x="3944" y="2199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3 h 3"/>
                  <a:gd name="T4" fmla="*/ 2 w 4"/>
                  <a:gd name="T5" fmla="*/ 2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3"/>
                      <a:pt x="0" y="0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0" name="Freeform 300"/>
              <p:cNvSpPr/>
              <p:nvPr/>
            </p:nvSpPr>
            <p:spPr bwMode="auto">
              <a:xfrm>
                <a:off x="4061" y="2199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1" name="Freeform 301"/>
              <p:cNvSpPr/>
              <p:nvPr/>
            </p:nvSpPr>
            <p:spPr bwMode="auto">
              <a:xfrm>
                <a:off x="4523" y="2199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2" name="Freeform 302"/>
              <p:cNvSpPr/>
              <p:nvPr/>
            </p:nvSpPr>
            <p:spPr bwMode="auto">
              <a:xfrm>
                <a:off x="4563" y="2199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3" name="Freeform 303"/>
              <p:cNvSpPr/>
              <p:nvPr/>
            </p:nvSpPr>
            <p:spPr bwMode="auto">
              <a:xfrm>
                <a:off x="3878" y="22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4" name="Freeform 304"/>
              <p:cNvSpPr/>
              <p:nvPr/>
            </p:nvSpPr>
            <p:spPr bwMode="auto">
              <a:xfrm>
                <a:off x="3925" y="2201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3" y="2"/>
                      <a:pt x="2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5" name="Freeform 305"/>
              <p:cNvSpPr/>
              <p:nvPr/>
            </p:nvSpPr>
            <p:spPr bwMode="auto">
              <a:xfrm>
                <a:off x="4006" y="220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6" name="Freeform 306"/>
              <p:cNvSpPr/>
              <p:nvPr/>
            </p:nvSpPr>
            <p:spPr bwMode="auto">
              <a:xfrm>
                <a:off x="4506" y="220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7" name="Freeform 307"/>
              <p:cNvSpPr/>
              <p:nvPr/>
            </p:nvSpPr>
            <p:spPr bwMode="auto">
              <a:xfrm>
                <a:off x="3869" y="220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8" name="Freeform 308"/>
              <p:cNvSpPr/>
              <p:nvPr/>
            </p:nvSpPr>
            <p:spPr bwMode="auto">
              <a:xfrm>
                <a:off x="3897" y="2203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2" y="0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19" name="Freeform 309"/>
              <p:cNvSpPr/>
              <p:nvPr/>
            </p:nvSpPr>
            <p:spPr bwMode="auto">
              <a:xfrm>
                <a:off x="4020" y="2203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0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0" name="Freeform 310"/>
              <p:cNvSpPr/>
              <p:nvPr/>
            </p:nvSpPr>
            <p:spPr bwMode="auto">
              <a:xfrm>
                <a:off x="4034" y="2203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1" name="Freeform 311"/>
              <p:cNvSpPr/>
              <p:nvPr/>
            </p:nvSpPr>
            <p:spPr bwMode="auto">
              <a:xfrm>
                <a:off x="4077" y="2203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7 w 7"/>
                  <a:gd name="T3" fmla="*/ 1 h 4"/>
                  <a:gd name="T4" fmla="*/ 5 w 7"/>
                  <a:gd name="T5" fmla="*/ 3 h 4"/>
                  <a:gd name="T6" fmla="*/ 1 w 7"/>
                  <a:gd name="T7" fmla="*/ 4 h 4"/>
                  <a:gd name="T8" fmla="*/ 0 w 7"/>
                  <a:gd name="T9" fmla="*/ 2 h 4"/>
                  <a:gd name="T10" fmla="*/ 0 w 7"/>
                  <a:gd name="T11" fmla="*/ 1 h 4"/>
                  <a:gd name="T12" fmla="*/ 3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6" y="1"/>
                      <a:pt x="4" y="1"/>
                      <a:pt x="7" y="1"/>
                    </a:cubicBezTo>
                    <a:cubicBezTo>
                      <a:pt x="6" y="3"/>
                      <a:pt x="7" y="2"/>
                      <a:pt x="5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2" name="Freeform 312"/>
              <p:cNvSpPr/>
              <p:nvPr/>
            </p:nvSpPr>
            <p:spPr bwMode="auto">
              <a:xfrm>
                <a:off x="2868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3" name="Freeform 313"/>
              <p:cNvSpPr/>
              <p:nvPr/>
            </p:nvSpPr>
            <p:spPr bwMode="auto">
              <a:xfrm>
                <a:off x="3850" y="2206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4" name="Freeform 314"/>
              <p:cNvSpPr/>
              <p:nvPr/>
            </p:nvSpPr>
            <p:spPr bwMode="auto">
              <a:xfrm>
                <a:off x="4044" y="2206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5 w 7"/>
                  <a:gd name="T5" fmla="*/ 1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5" y="1"/>
                      <a:pt x="5" y="0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5" name="Freeform 315"/>
              <p:cNvSpPr/>
              <p:nvPr/>
            </p:nvSpPr>
            <p:spPr bwMode="auto">
              <a:xfrm>
                <a:off x="4061" y="2206"/>
                <a:ext cx="11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0 w 5"/>
                  <a:gd name="T9" fmla="*/ 2 h 2"/>
                  <a:gd name="T10" fmla="*/ 1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6" name="Freeform 316"/>
              <p:cNvSpPr/>
              <p:nvPr/>
            </p:nvSpPr>
            <p:spPr bwMode="auto">
              <a:xfrm>
                <a:off x="4096" y="2206"/>
                <a:ext cx="26" cy="5"/>
              </a:xfrm>
              <a:custGeom>
                <a:avLst/>
                <a:gdLst>
                  <a:gd name="T0" fmla="*/ 1 w 11"/>
                  <a:gd name="T1" fmla="*/ 0 h 2"/>
                  <a:gd name="T2" fmla="*/ 11 w 11"/>
                  <a:gd name="T3" fmla="*/ 0 h 2"/>
                  <a:gd name="T4" fmla="*/ 11 w 11"/>
                  <a:gd name="T5" fmla="*/ 0 h 2"/>
                  <a:gd name="T6" fmla="*/ 0 w 11"/>
                  <a:gd name="T7" fmla="*/ 2 h 2"/>
                  <a:gd name="T8" fmla="*/ 1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0"/>
                    </a:move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7" name="Freeform 317"/>
              <p:cNvSpPr/>
              <p:nvPr/>
            </p:nvSpPr>
            <p:spPr bwMode="auto">
              <a:xfrm>
                <a:off x="4160" y="2206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2 h 2"/>
                  <a:gd name="T4" fmla="*/ 0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8" name="Freeform 318"/>
              <p:cNvSpPr/>
              <p:nvPr/>
            </p:nvSpPr>
            <p:spPr bwMode="auto">
              <a:xfrm>
                <a:off x="4179" y="220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29" name="Freeform 319"/>
              <p:cNvSpPr/>
              <p:nvPr/>
            </p:nvSpPr>
            <p:spPr bwMode="auto">
              <a:xfrm>
                <a:off x="4186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0" name="Freeform 320"/>
              <p:cNvSpPr/>
              <p:nvPr/>
            </p:nvSpPr>
            <p:spPr bwMode="auto">
              <a:xfrm>
                <a:off x="4573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1" name="Freeform 321"/>
              <p:cNvSpPr/>
              <p:nvPr/>
            </p:nvSpPr>
            <p:spPr bwMode="auto">
              <a:xfrm>
                <a:off x="4689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2" name="Freeform 322"/>
              <p:cNvSpPr/>
              <p:nvPr/>
            </p:nvSpPr>
            <p:spPr bwMode="auto">
              <a:xfrm>
                <a:off x="3887" y="220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3" name="Freeform 323"/>
              <p:cNvSpPr/>
              <p:nvPr/>
            </p:nvSpPr>
            <p:spPr bwMode="auto">
              <a:xfrm>
                <a:off x="2885" y="2211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3 w 3"/>
                  <a:gd name="T5" fmla="*/ 3 h 3"/>
                  <a:gd name="T6" fmla="*/ 3 w 3"/>
                  <a:gd name="T7" fmla="*/ 0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4" name="Freeform 324"/>
              <p:cNvSpPr/>
              <p:nvPr/>
            </p:nvSpPr>
            <p:spPr bwMode="auto">
              <a:xfrm>
                <a:off x="2847" y="22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5" name="Freeform 325"/>
              <p:cNvSpPr/>
              <p:nvPr/>
            </p:nvSpPr>
            <p:spPr bwMode="auto">
              <a:xfrm>
                <a:off x="3053" y="221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6" name="Freeform 326"/>
              <p:cNvSpPr/>
              <p:nvPr/>
            </p:nvSpPr>
            <p:spPr bwMode="auto">
              <a:xfrm>
                <a:off x="3980" y="221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7" name="Freeform 327"/>
              <p:cNvSpPr/>
              <p:nvPr/>
            </p:nvSpPr>
            <p:spPr bwMode="auto">
              <a:xfrm>
                <a:off x="4219" y="2213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3 w 4"/>
                  <a:gd name="T5" fmla="*/ 3 h 3"/>
                  <a:gd name="T6" fmla="*/ 0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8" name="Freeform 328"/>
              <p:cNvSpPr/>
              <p:nvPr/>
            </p:nvSpPr>
            <p:spPr bwMode="auto">
              <a:xfrm>
                <a:off x="4374" y="2213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1 h 3"/>
                  <a:gd name="T4" fmla="*/ 3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39" name="Freeform 329"/>
              <p:cNvSpPr/>
              <p:nvPr/>
            </p:nvSpPr>
            <p:spPr bwMode="auto">
              <a:xfrm>
                <a:off x="4841" y="221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0" name="Freeform 330"/>
              <p:cNvSpPr/>
              <p:nvPr/>
            </p:nvSpPr>
            <p:spPr bwMode="auto">
              <a:xfrm>
                <a:off x="3968" y="2215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1" name="Freeform 331"/>
              <p:cNvSpPr/>
              <p:nvPr/>
            </p:nvSpPr>
            <p:spPr bwMode="auto">
              <a:xfrm>
                <a:off x="4184" y="2215"/>
                <a:ext cx="24" cy="8"/>
              </a:xfrm>
              <a:custGeom>
                <a:avLst/>
                <a:gdLst>
                  <a:gd name="T0" fmla="*/ 7 w 10"/>
                  <a:gd name="T1" fmla="*/ 0 h 3"/>
                  <a:gd name="T2" fmla="*/ 10 w 10"/>
                  <a:gd name="T3" fmla="*/ 0 h 3"/>
                  <a:gd name="T4" fmla="*/ 9 w 10"/>
                  <a:gd name="T5" fmla="*/ 2 h 3"/>
                  <a:gd name="T6" fmla="*/ 0 w 10"/>
                  <a:gd name="T7" fmla="*/ 3 h 3"/>
                  <a:gd name="T8" fmla="*/ 0 w 10"/>
                  <a:gd name="T9" fmla="*/ 1 h 3"/>
                  <a:gd name="T10" fmla="*/ 7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8" y="0"/>
                      <a:pt x="9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6" y="3"/>
                      <a:pt x="3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2" y="1"/>
                      <a:pt x="4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2" name="Freeform 332"/>
              <p:cNvSpPr/>
              <p:nvPr/>
            </p:nvSpPr>
            <p:spPr bwMode="auto">
              <a:xfrm>
                <a:off x="4333" y="2215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2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3" name="Freeform 333"/>
              <p:cNvSpPr/>
              <p:nvPr/>
            </p:nvSpPr>
            <p:spPr bwMode="auto">
              <a:xfrm>
                <a:off x="4352" y="221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4" name="Freeform 334"/>
              <p:cNvSpPr/>
              <p:nvPr/>
            </p:nvSpPr>
            <p:spPr bwMode="auto">
              <a:xfrm>
                <a:off x="4359" y="221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5" name="Freeform 335"/>
              <p:cNvSpPr/>
              <p:nvPr/>
            </p:nvSpPr>
            <p:spPr bwMode="auto">
              <a:xfrm>
                <a:off x="4397" y="221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6" name="Freeform 336"/>
              <p:cNvSpPr/>
              <p:nvPr/>
            </p:nvSpPr>
            <p:spPr bwMode="auto">
              <a:xfrm>
                <a:off x="4518" y="2215"/>
                <a:ext cx="19" cy="8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2 h 3"/>
                  <a:gd name="T4" fmla="*/ 2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6" y="1"/>
                      <a:pt x="6" y="1"/>
                      <a:pt x="8" y="2"/>
                    </a:cubicBezTo>
                    <a:cubicBezTo>
                      <a:pt x="5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7" name="Freeform 337"/>
              <p:cNvSpPr/>
              <p:nvPr/>
            </p:nvSpPr>
            <p:spPr bwMode="auto">
              <a:xfrm>
                <a:off x="2880" y="2218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2"/>
                      <a:pt x="2" y="2"/>
                      <a:pt x="4" y="3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8" name="Freeform 338"/>
              <p:cNvSpPr/>
              <p:nvPr/>
            </p:nvSpPr>
            <p:spPr bwMode="auto">
              <a:xfrm>
                <a:off x="4452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49" name="Freeform 339"/>
              <p:cNvSpPr/>
              <p:nvPr/>
            </p:nvSpPr>
            <p:spPr bwMode="auto">
              <a:xfrm>
                <a:off x="4473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0" name="Freeform 340"/>
              <p:cNvSpPr/>
              <p:nvPr/>
            </p:nvSpPr>
            <p:spPr bwMode="auto">
              <a:xfrm>
                <a:off x="4684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1" name="Freeform 341"/>
              <p:cNvSpPr/>
              <p:nvPr/>
            </p:nvSpPr>
            <p:spPr bwMode="auto">
              <a:xfrm>
                <a:off x="4160" y="2220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1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4" y="1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2" name="Freeform 342"/>
              <p:cNvSpPr/>
              <p:nvPr/>
            </p:nvSpPr>
            <p:spPr bwMode="auto">
              <a:xfrm>
                <a:off x="4774" y="222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3" name="Freeform 343"/>
              <p:cNvSpPr/>
              <p:nvPr/>
            </p:nvSpPr>
            <p:spPr bwMode="auto">
              <a:xfrm>
                <a:off x="4786" y="222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4" name="Freeform 344"/>
              <p:cNvSpPr/>
              <p:nvPr/>
            </p:nvSpPr>
            <p:spPr bwMode="auto">
              <a:xfrm>
                <a:off x="4065" y="222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5" name="Freeform 345"/>
              <p:cNvSpPr/>
              <p:nvPr/>
            </p:nvSpPr>
            <p:spPr bwMode="auto">
              <a:xfrm>
                <a:off x="2844" y="2225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2" y="3"/>
                      <a:pt x="4" y="2"/>
                      <a:pt x="0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6" name="Freeform 346"/>
              <p:cNvSpPr/>
              <p:nvPr/>
            </p:nvSpPr>
            <p:spPr bwMode="auto">
              <a:xfrm>
                <a:off x="3769" y="2228"/>
                <a:ext cx="38" cy="9"/>
              </a:xfrm>
              <a:custGeom>
                <a:avLst/>
                <a:gdLst>
                  <a:gd name="T0" fmla="*/ 6 w 16"/>
                  <a:gd name="T1" fmla="*/ 0 h 4"/>
                  <a:gd name="T2" fmla="*/ 0 w 16"/>
                  <a:gd name="T3" fmla="*/ 4 h 4"/>
                  <a:gd name="T4" fmla="*/ 2 w 16"/>
                  <a:gd name="T5" fmla="*/ 3 h 4"/>
                  <a:gd name="T6" fmla="*/ 16 w 16"/>
                  <a:gd name="T7" fmla="*/ 3 h 4"/>
                  <a:gd name="T8" fmla="*/ 12 w 16"/>
                  <a:gd name="T9" fmla="*/ 0 h 4"/>
                  <a:gd name="T10" fmla="*/ 7 w 16"/>
                  <a:gd name="T11" fmla="*/ 3 h 4"/>
                  <a:gd name="T12" fmla="*/ 6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6" y="0"/>
                    </a:moveTo>
                    <a:cubicBezTo>
                      <a:pt x="3" y="2"/>
                      <a:pt x="1" y="0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6" y="4"/>
                      <a:pt x="11" y="3"/>
                      <a:pt x="16" y="3"/>
                    </a:cubicBezTo>
                    <a:cubicBezTo>
                      <a:pt x="14" y="2"/>
                      <a:pt x="13" y="1"/>
                      <a:pt x="12" y="0"/>
                    </a:cubicBezTo>
                    <a:cubicBezTo>
                      <a:pt x="10" y="2"/>
                      <a:pt x="10" y="2"/>
                      <a:pt x="7" y="3"/>
                    </a:cubicBezTo>
                    <a:cubicBezTo>
                      <a:pt x="6" y="0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7" name="Freeform 347"/>
              <p:cNvSpPr/>
              <p:nvPr/>
            </p:nvSpPr>
            <p:spPr bwMode="auto">
              <a:xfrm>
                <a:off x="4703" y="222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8" name="Freeform 348"/>
              <p:cNvSpPr/>
              <p:nvPr/>
            </p:nvSpPr>
            <p:spPr bwMode="auto">
              <a:xfrm>
                <a:off x="3809" y="2230"/>
                <a:ext cx="17" cy="17"/>
              </a:xfrm>
              <a:custGeom>
                <a:avLst/>
                <a:gdLst>
                  <a:gd name="T0" fmla="*/ 2 w 7"/>
                  <a:gd name="T1" fmla="*/ 0 h 7"/>
                  <a:gd name="T2" fmla="*/ 2 w 7"/>
                  <a:gd name="T3" fmla="*/ 2 h 7"/>
                  <a:gd name="T4" fmla="*/ 0 w 7"/>
                  <a:gd name="T5" fmla="*/ 1 h 7"/>
                  <a:gd name="T6" fmla="*/ 7 w 7"/>
                  <a:gd name="T7" fmla="*/ 7 h 7"/>
                  <a:gd name="T8" fmla="*/ 7 w 7"/>
                  <a:gd name="T9" fmla="*/ 6 h 7"/>
                  <a:gd name="T10" fmla="*/ 5 w 7"/>
                  <a:gd name="T11" fmla="*/ 1 h 7"/>
                  <a:gd name="T12" fmla="*/ 2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3" y="3"/>
                      <a:pt x="5" y="5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2"/>
                      <a:pt x="7" y="2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59" name="Freeform 349"/>
              <p:cNvSpPr/>
              <p:nvPr/>
            </p:nvSpPr>
            <p:spPr bwMode="auto">
              <a:xfrm>
                <a:off x="4224" y="2230"/>
                <a:ext cx="19" cy="12"/>
              </a:xfrm>
              <a:custGeom>
                <a:avLst/>
                <a:gdLst>
                  <a:gd name="T0" fmla="*/ 1 w 8"/>
                  <a:gd name="T1" fmla="*/ 0 h 5"/>
                  <a:gd name="T2" fmla="*/ 8 w 8"/>
                  <a:gd name="T3" fmla="*/ 1 h 5"/>
                  <a:gd name="T4" fmla="*/ 8 w 8"/>
                  <a:gd name="T5" fmla="*/ 2 h 5"/>
                  <a:gd name="T6" fmla="*/ 8 w 8"/>
                  <a:gd name="T7" fmla="*/ 4 h 5"/>
                  <a:gd name="T8" fmla="*/ 6 w 8"/>
                  <a:gd name="T9" fmla="*/ 5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3" y="0"/>
                      <a:pt x="6" y="1"/>
                      <a:pt x="8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1" y="1"/>
                      <a:pt x="0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0" name="Freeform 350"/>
              <p:cNvSpPr/>
              <p:nvPr/>
            </p:nvSpPr>
            <p:spPr bwMode="auto">
              <a:xfrm>
                <a:off x="4250" y="22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1" name="Freeform 351"/>
              <p:cNvSpPr/>
              <p:nvPr/>
            </p:nvSpPr>
            <p:spPr bwMode="auto">
              <a:xfrm>
                <a:off x="4694" y="2230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2" name="Freeform 352"/>
              <p:cNvSpPr/>
              <p:nvPr/>
            </p:nvSpPr>
            <p:spPr bwMode="auto">
              <a:xfrm>
                <a:off x="4800" y="2230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3" y="1"/>
                      <a:pt x="4" y="2"/>
                    </a:cubicBezTo>
                    <a:cubicBezTo>
                      <a:pt x="0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3" name="Freeform 353"/>
              <p:cNvSpPr/>
              <p:nvPr/>
            </p:nvSpPr>
            <p:spPr bwMode="auto">
              <a:xfrm>
                <a:off x="4831" y="2230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4" name="Freeform 354"/>
              <p:cNvSpPr/>
              <p:nvPr/>
            </p:nvSpPr>
            <p:spPr bwMode="auto">
              <a:xfrm>
                <a:off x="3733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5" name="Freeform 355"/>
              <p:cNvSpPr/>
              <p:nvPr/>
            </p:nvSpPr>
            <p:spPr bwMode="auto">
              <a:xfrm>
                <a:off x="3940" y="2232"/>
                <a:ext cx="35" cy="10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15 w 15"/>
                  <a:gd name="T5" fmla="*/ 4 h 4"/>
                  <a:gd name="T6" fmla="*/ 0 w 15"/>
                  <a:gd name="T7" fmla="*/ 4 h 4"/>
                  <a:gd name="T8" fmla="*/ 0 w 15"/>
                  <a:gd name="T9" fmla="*/ 1 h 4"/>
                  <a:gd name="T10" fmla="*/ 4 w 1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8" y="1"/>
                      <a:pt x="11" y="2"/>
                      <a:pt x="15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0" y="4"/>
                      <a:pt x="5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6" name="Freeform 356"/>
              <p:cNvSpPr/>
              <p:nvPr/>
            </p:nvSpPr>
            <p:spPr bwMode="auto">
              <a:xfrm>
                <a:off x="4120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7" name="Freeform 357"/>
              <p:cNvSpPr/>
              <p:nvPr/>
            </p:nvSpPr>
            <p:spPr bwMode="auto">
              <a:xfrm>
                <a:off x="4205" y="22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8" name="Freeform 358"/>
              <p:cNvSpPr/>
              <p:nvPr/>
            </p:nvSpPr>
            <p:spPr bwMode="auto">
              <a:xfrm>
                <a:off x="4319" y="223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69" name="Freeform 359"/>
              <p:cNvSpPr/>
              <p:nvPr/>
            </p:nvSpPr>
            <p:spPr bwMode="auto">
              <a:xfrm>
                <a:off x="3759" y="223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0" name="Freeform 360"/>
              <p:cNvSpPr/>
              <p:nvPr/>
            </p:nvSpPr>
            <p:spPr bwMode="auto">
              <a:xfrm>
                <a:off x="3980" y="2235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2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1" name="Freeform 361"/>
              <p:cNvSpPr/>
              <p:nvPr/>
            </p:nvSpPr>
            <p:spPr bwMode="auto">
              <a:xfrm>
                <a:off x="4091" y="2235"/>
                <a:ext cx="24" cy="7"/>
              </a:xfrm>
              <a:custGeom>
                <a:avLst/>
                <a:gdLst>
                  <a:gd name="T0" fmla="*/ 3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0 w 10"/>
                  <a:gd name="T7" fmla="*/ 1 h 3"/>
                  <a:gd name="T8" fmla="*/ 3 w 1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3" y="0"/>
                    </a:moveTo>
                    <a:cubicBezTo>
                      <a:pt x="6" y="0"/>
                      <a:pt x="8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5" y="2"/>
                      <a:pt x="3" y="3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2" name="Freeform 362"/>
              <p:cNvSpPr/>
              <p:nvPr/>
            </p:nvSpPr>
            <p:spPr bwMode="auto">
              <a:xfrm>
                <a:off x="4172" y="223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3" name="Freeform 363"/>
              <p:cNvSpPr/>
              <p:nvPr/>
            </p:nvSpPr>
            <p:spPr bwMode="auto">
              <a:xfrm>
                <a:off x="4186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4" name="Freeform 364"/>
              <p:cNvSpPr/>
              <p:nvPr/>
            </p:nvSpPr>
            <p:spPr bwMode="auto">
              <a:xfrm>
                <a:off x="4283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5" name="Freeform 365"/>
              <p:cNvSpPr/>
              <p:nvPr/>
            </p:nvSpPr>
            <p:spPr bwMode="auto">
              <a:xfrm>
                <a:off x="2847" y="2237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6" name="Freeform 366"/>
              <p:cNvSpPr/>
              <p:nvPr/>
            </p:nvSpPr>
            <p:spPr bwMode="auto">
              <a:xfrm>
                <a:off x="3740" y="22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7" name="Freeform 367"/>
              <p:cNvSpPr/>
              <p:nvPr/>
            </p:nvSpPr>
            <p:spPr bwMode="auto">
              <a:xfrm>
                <a:off x="4058" y="2237"/>
                <a:ext cx="24" cy="5"/>
              </a:xfrm>
              <a:custGeom>
                <a:avLst/>
                <a:gdLst>
                  <a:gd name="T0" fmla="*/ 3 w 10"/>
                  <a:gd name="T1" fmla="*/ 0 h 2"/>
                  <a:gd name="T2" fmla="*/ 10 w 10"/>
                  <a:gd name="T3" fmla="*/ 1 h 2"/>
                  <a:gd name="T4" fmla="*/ 10 w 10"/>
                  <a:gd name="T5" fmla="*/ 2 h 2"/>
                  <a:gd name="T6" fmla="*/ 0 w 10"/>
                  <a:gd name="T7" fmla="*/ 2 h 2"/>
                  <a:gd name="T8" fmla="*/ 3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cubicBezTo>
                      <a:pt x="5" y="0"/>
                      <a:pt x="7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6" y="2"/>
                      <a:pt x="3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8" name="Freeform 368"/>
              <p:cNvSpPr/>
              <p:nvPr/>
            </p:nvSpPr>
            <p:spPr bwMode="auto">
              <a:xfrm>
                <a:off x="4250" y="223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79" name="Freeform 369"/>
              <p:cNvSpPr/>
              <p:nvPr/>
            </p:nvSpPr>
            <p:spPr bwMode="auto">
              <a:xfrm>
                <a:off x="4677" y="2237"/>
                <a:ext cx="19" cy="7"/>
              </a:xfrm>
              <a:custGeom>
                <a:avLst/>
                <a:gdLst>
                  <a:gd name="T0" fmla="*/ 3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0 w 8"/>
                  <a:gd name="T7" fmla="*/ 3 h 3"/>
                  <a:gd name="T8" fmla="*/ 3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cubicBezTo>
                      <a:pt x="5" y="0"/>
                      <a:pt x="6" y="0"/>
                      <a:pt x="8" y="0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5" y="2"/>
                      <a:pt x="2" y="3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0" name="Freeform 370"/>
              <p:cNvSpPr/>
              <p:nvPr/>
            </p:nvSpPr>
            <p:spPr bwMode="auto">
              <a:xfrm>
                <a:off x="3923" y="2240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1" name="Freeform 371"/>
              <p:cNvSpPr/>
              <p:nvPr/>
            </p:nvSpPr>
            <p:spPr bwMode="auto">
              <a:xfrm>
                <a:off x="4042" y="2240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2" name="Freeform 372"/>
              <p:cNvSpPr/>
              <p:nvPr/>
            </p:nvSpPr>
            <p:spPr bwMode="auto">
              <a:xfrm>
                <a:off x="4212" y="224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3" name="Freeform 373"/>
              <p:cNvSpPr/>
              <p:nvPr/>
            </p:nvSpPr>
            <p:spPr bwMode="auto">
              <a:xfrm>
                <a:off x="4347" y="2240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4" name="Freeform 374"/>
              <p:cNvSpPr/>
              <p:nvPr/>
            </p:nvSpPr>
            <p:spPr bwMode="auto">
              <a:xfrm>
                <a:off x="4383" y="224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5" name="Freeform 375"/>
              <p:cNvSpPr/>
              <p:nvPr/>
            </p:nvSpPr>
            <p:spPr bwMode="auto">
              <a:xfrm>
                <a:off x="3895" y="224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6" name="Freeform 376"/>
              <p:cNvSpPr/>
              <p:nvPr/>
            </p:nvSpPr>
            <p:spPr bwMode="auto">
              <a:xfrm>
                <a:off x="4006" y="2242"/>
                <a:ext cx="24" cy="10"/>
              </a:xfrm>
              <a:custGeom>
                <a:avLst/>
                <a:gdLst>
                  <a:gd name="T0" fmla="*/ 6 w 10"/>
                  <a:gd name="T1" fmla="*/ 0 h 4"/>
                  <a:gd name="T2" fmla="*/ 10 w 10"/>
                  <a:gd name="T3" fmla="*/ 1 h 4"/>
                  <a:gd name="T4" fmla="*/ 10 w 10"/>
                  <a:gd name="T5" fmla="*/ 2 h 4"/>
                  <a:gd name="T6" fmla="*/ 0 w 10"/>
                  <a:gd name="T7" fmla="*/ 1 h 4"/>
                  <a:gd name="T8" fmla="*/ 6 w 1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cubicBezTo>
                      <a:pt x="7" y="0"/>
                      <a:pt x="8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5" y="3"/>
                      <a:pt x="3" y="4"/>
                      <a:pt x="0" y="1"/>
                    </a:cubicBezTo>
                    <a:cubicBezTo>
                      <a:pt x="2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7" name="Freeform 377"/>
              <p:cNvSpPr/>
              <p:nvPr/>
            </p:nvSpPr>
            <p:spPr bwMode="auto">
              <a:xfrm>
                <a:off x="4241" y="2242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8" name="Freeform 378"/>
              <p:cNvSpPr/>
              <p:nvPr/>
            </p:nvSpPr>
            <p:spPr bwMode="auto">
              <a:xfrm>
                <a:off x="4509" y="2242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89" name="Freeform 379"/>
              <p:cNvSpPr/>
              <p:nvPr/>
            </p:nvSpPr>
            <p:spPr bwMode="auto">
              <a:xfrm>
                <a:off x="4558" y="224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0" name="Freeform 380"/>
              <p:cNvSpPr/>
              <p:nvPr/>
            </p:nvSpPr>
            <p:spPr bwMode="auto">
              <a:xfrm>
                <a:off x="4577" y="224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1" name="Freeform 381"/>
              <p:cNvSpPr/>
              <p:nvPr/>
            </p:nvSpPr>
            <p:spPr bwMode="auto">
              <a:xfrm>
                <a:off x="4611" y="224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2" name="Freeform 382"/>
              <p:cNvSpPr/>
              <p:nvPr/>
            </p:nvSpPr>
            <p:spPr bwMode="auto">
              <a:xfrm>
                <a:off x="4665" y="2242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3" name="Freeform 383"/>
              <p:cNvSpPr/>
              <p:nvPr/>
            </p:nvSpPr>
            <p:spPr bwMode="auto">
              <a:xfrm>
                <a:off x="4838" y="224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4" name="Freeform 384"/>
              <p:cNvSpPr/>
              <p:nvPr/>
            </p:nvSpPr>
            <p:spPr bwMode="auto">
              <a:xfrm>
                <a:off x="3679" y="224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5" name="Freeform 385"/>
              <p:cNvSpPr/>
              <p:nvPr/>
            </p:nvSpPr>
            <p:spPr bwMode="auto">
              <a:xfrm>
                <a:off x="3698" y="22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6" name="Freeform 386"/>
              <p:cNvSpPr/>
              <p:nvPr/>
            </p:nvSpPr>
            <p:spPr bwMode="auto">
              <a:xfrm>
                <a:off x="3866" y="224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7" name="Freeform 387"/>
              <p:cNvSpPr/>
              <p:nvPr/>
            </p:nvSpPr>
            <p:spPr bwMode="auto">
              <a:xfrm>
                <a:off x="3992" y="224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8" name="Freeform 388"/>
              <p:cNvSpPr/>
              <p:nvPr/>
            </p:nvSpPr>
            <p:spPr bwMode="auto">
              <a:xfrm>
                <a:off x="4222" y="2244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0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2" y="1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299" name="Freeform 389"/>
              <p:cNvSpPr/>
              <p:nvPr/>
            </p:nvSpPr>
            <p:spPr bwMode="auto">
              <a:xfrm>
                <a:off x="3672" y="2247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0" name="Freeform 390"/>
              <p:cNvSpPr/>
              <p:nvPr/>
            </p:nvSpPr>
            <p:spPr bwMode="auto">
              <a:xfrm>
                <a:off x="3717" y="2247"/>
                <a:ext cx="12" cy="7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1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1" name="Freeform 391"/>
              <p:cNvSpPr/>
              <p:nvPr/>
            </p:nvSpPr>
            <p:spPr bwMode="auto">
              <a:xfrm>
                <a:off x="4357" y="224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2" name="Freeform 392"/>
              <p:cNvSpPr/>
              <p:nvPr/>
            </p:nvSpPr>
            <p:spPr bwMode="auto">
              <a:xfrm>
                <a:off x="4672" y="2247"/>
                <a:ext cx="24" cy="5"/>
              </a:xfrm>
              <a:custGeom>
                <a:avLst/>
                <a:gdLst>
                  <a:gd name="T0" fmla="*/ 1 w 10"/>
                  <a:gd name="T1" fmla="*/ 0 h 2"/>
                  <a:gd name="T2" fmla="*/ 10 w 10"/>
                  <a:gd name="T3" fmla="*/ 0 h 2"/>
                  <a:gd name="T4" fmla="*/ 10 w 10"/>
                  <a:gd name="T5" fmla="*/ 2 h 2"/>
                  <a:gd name="T6" fmla="*/ 0 w 10"/>
                  <a:gd name="T7" fmla="*/ 2 h 2"/>
                  <a:gd name="T8" fmla="*/ 1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0"/>
                    </a:moveTo>
                    <a:cubicBezTo>
                      <a:pt x="4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7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3" name="Freeform 393"/>
              <p:cNvSpPr/>
              <p:nvPr/>
            </p:nvSpPr>
            <p:spPr bwMode="auto">
              <a:xfrm>
                <a:off x="4717" y="2247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4" name="Freeform 394"/>
              <p:cNvSpPr/>
              <p:nvPr/>
            </p:nvSpPr>
            <p:spPr bwMode="auto">
              <a:xfrm>
                <a:off x="4774" y="224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3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5" y="0"/>
                      <a:pt x="6" y="0"/>
                      <a:pt x="8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5" name="Freeform 395"/>
              <p:cNvSpPr/>
              <p:nvPr/>
            </p:nvSpPr>
            <p:spPr bwMode="auto">
              <a:xfrm>
                <a:off x="2913" y="224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1"/>
                      <a:pt x="1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6" name="Freeform 396"/>
              <p:cNvSpPr/>
              <p:nvPr/>
            </p:nvSpPr>
            <p:spPr bwMode="auto">
              <a:xfrm>
                <a:off x="3036" y="22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7" name="Freeform 397"/>
              <p:cNvSpPr/>
              <p:nvPr/>
            </p:nvSpPr>
            <p:spPr bwMode="auto">
              <a:xfrm>
                <a:off x="3729" y="2249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8" name="Freeform 398"/>
              <p:cNvSpPr/>
              <p:nvPr/>
            </p:nvSpPr>
            <p:spPr bwMode="auto">
              <a:xfrm>
                <a:off x="4321" y="224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09" name="Freeform 399"/>
              <p:cNvSpPr/>
              <p:nvPr/>
            </p:nvSpPr>
            <p:spPr bwMode="auto">
              <a:xfrm>
                <a:off x="3051" y="225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0" name="Freeform 400"/>
              <p:cNvSpPr/>
              <p:nvPr/>
            </p:nvSpPr>
            <p:spPr bwMode="auto">
              <a:xfrm>
                <a:off x="4585" y="225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1" name="Freeform 401"/>
              <p:cNvSpPr/>
              <p:nvPr/>
            </p:nvSpPr>
            <p:spPr bwMode="auto">
              <a:xfrm>
                <a:off x="4826" y="2252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7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2" name="Freeform 402"/>
              <p:cNvSpPr/>
              <p:nvPr/>
            </p:nvSpPr>
            <p:spPr bwMode="auto">
              <a:xfrm>
                <a:off x="4649" y="225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3" y="0"/>
                      <a:pt x="5" y="0"/>
                      <a:pt x="8" y="0"/>
                    </a:cubicBezTo>
                    <a:cubicBezTo>
                      <a:pt x="6" y="2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3" name="Freeform 403"/>
              <p:cNvSpPr/>
              <p:nvPr/>
            </p:nvSpPr>
            <p:spPr bwMode="auto">
              <a:xfrm>
                <a:off x="4717" y="2254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4" name="Freeform 404"/>
              <p:cNvSpPr/>
              <p:nvPr/>
            </p:nvSpPr>
            <p:spPr bwMode="auto">
              <a:xfrm>
                <a:off x="4772" y="225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315" name="Freeform 405"/>
              <p:cNvSpPr/>
              <p:nvPr/>
            </p:nvSpPr>
            <p:spPr bwMode="auto">
              <a:xfrm>
                <a:off x="2849" y="2256"/>
                <a:ext cx="17" cy="65"/>
              </a:xfrm>
              <a:custGeom>
                <a:avLst/>
                <a:gdLst>
                  <a:gd name="T0" fmla="*/ 0 w 7"/>
                  <a:gd name="T1" fmla="*/ 0 h 27"/>
                  <a:gd name="T2" fmla="*/ 3 w 7"/>
                  <a:gd name="T3" fmla="*/ 0 h 27"/>
                  <a:gd name="T4" fmla="*/ 7 w 7"/>
                  <a:gd name="T5" fmla="*/ 27 h 27"/>
                  <a:gd name="T6" fmla="*/ 2 w 7"/>
                  <a:gd name="T7" fmla="*/ 26 h 27"/>
                  <a:gd name="T8" fmla="*/ 0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9"/>
                      <a:pt x="6" y="18"/>
                      <a:pt x="7" y="27"/>
                    </a:cubicBezTo>
                    <a:cubicBezTo>
                      <a:pt x="5" y="26"/>
                      <a:pt x="4" y="26"/>
                      <a:pt x="2" y="26"/>
                    </a:cubicBezTo>
                    <a:cubicBezTo>
                      <a:pt x="3" y="22"/>
                      <a:pt x="0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</p:grpSp>
        <p:sp>
          <p:nvSpPr>
            <p:cNvPr id="36" name="Freeform 407"/>
            <p:cNvSpPr/>
            <p:nvPr/>
          </p:nvSpPr>
          <p:spPr bwMode="auto">
            <a:xfrm>
              <a:off x="3835" y="2256"/>
              <a:ext cx="10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37" name="Freeform 408"/>
            <p:cNvSpPr/>
            <p:nvPr/>
          </p:nvSpPr>
          <p:spPr bwMode="auto">
            <a:xfrm>
              <a:off x="3961" y="2256"/>
              <a:ext cx="14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6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38" name="Freeform 409"/>
            <p:cNvSpPr/>
            <p:nvPr/>
          </p:nvSpPr>
          <p:spPr bwMode="auto">
            <a:xfrm>
              <a:off x="4381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39" name="Freeform 410"/>
            <p:cNvSpPr/>
            <p:nvPr/>
          </p:nvSpPr>
          <p:spPr bwMode="auto">
            <a:xfrm>
              <a:off x="4395" y="2256"/>
              <a:ext cx="21" cy="5"/>
            </a:xfrm>
            <a:custGeom>
              <a:avLst/>
              <a:gdLst>
                <a:gd name="T0" fmla="*/ 0 w 9"/>
                <a:gd name="T1" fmla="*/ 0 h 2"/>
                <a:gd name="T2" fmla="*/ 9 w 9"/>
                <a:gd name="T3" fmla="*/ 1 h 2"/>
                <a:gd name="T4" fmla="*/ 9 w 9"/>
                <a:gd name="T5" fmla="*/ 2 h 2"/>
                <a:gd name="T6" fmla="*/ 0 w 9"/>
                <a:gd name="T7" fmla="*/ 2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0" name="Freeform 411"/>
            <p:cNvSpPr/>
            <p:nvPr/>
          </p:nvSpPr>
          <p:spPr bwMode="auto">
            <a:xfrm>
              <a:off x="4421" y="225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1" name="Freeform 412"/>
            <p:cNvSpPr/>
            <p:nvPr/>
          </p:nvSpPr>
          <p:spPr bwMode="auto">
            <a:xfrm>
              <a:off x="4537" y="225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2" name="Freeform 413"/>
            <p:cNvSpPr/>
            <p:nvPr/>
          </p:nvSpPr>
          <p:spPr bwMode="auto">
            <a:xfrm>
              <a:off x="4573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2" y="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3" name="Freeform 414"/>
            <p:cNvSpPr/>
            <p:nvPr/>
          </p:nvSpPr>
          <p:spPr bwMode="auto">
            <a:xfrm>
              <a:off x="4585" y="2256"/>
              <a:ext cx="18" cy="3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1 h 1"/>
                <a:gd name="T4" fmla="*/ 0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2" y="0"/>
                    <a:pt x="5" y="0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4" name="Freeform 415"/>
            <p:cNvSpPr/>
            <p:nvPr/>
          </p:nvSpPr>
          <p:spPr bwMode="auto">
            <a:xfrm>
              <a:off x="4620" y="2256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5" name="Freeform 416"/>
            <p:cNvSpPr/>
            <p:nvPr/>
          </p:nvSpPr>
          <p:spPr bwMode="auto">
            <a:xfrm>
              <a:off x="3944" y="2259"/>
              <a:ext cx="15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2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6" name="Freeform 417"/>
            <p:cNvSpPr/>
            <p:nvPr/>
          </p:nvSpPr>
          <p:spPr bwMode="auto">
            <a:xfrm>
              <a:off x="4101" y="225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7" name="Freeform 418"/>
            <p:cNvSpPr/>
            <p:nvPr/>
          </p:nvSpPr>
          <p:spPr bwMode="auto">
            <a:xfrm>
              <a:off x="2877" y="2261"/>
              <a:ext cx="10" cy="5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8" name="Freeform 419"/>
            <p:cNvSpPr/>
            <p:nvPr/>
          </p:nvSpPr>
          <p:spPr bwMode="auto">
            <a:xfrm>
              <a:off x="3548" y="2261"/>
              <a:ext cx="8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9" name="Freeform 420"/>
            <p:cNvSpPr/>
            <p:nvPr/>
          </p:nvSpPr>
          <p:spPr bwMode="auto">
            <a:xfrm>
              <a:off x="4435" y="2261"/>
              <a:ext cx="7" cy="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2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0" name="Freeform 421"/>
            <p:cNvSpPr/>
            <p:nvPr/>
          </p:nvSpPr>
          <p:spPr bwMode="auto">
            <a:xfrm>
              <a:off x="2901" y="2264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0" y="0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1" name="Freeform 422"/>
            <p:cNvSpPr/>
            <p:nvPr/>
          </p:nvSpPr>
          <p:spPr bwMode="auto">
            <a:xfrm>
              <a:off x="2913" y="2264"/>
              <a:ext cx="10" cy="4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" name="Freeform 423"/>
            <p:cNvSpPr/>
            <p:nvPr/>
          </p:nvSpPr>
          <p:spPr bwMode="auto">
            <a:xfrm>
              <a:off x="3532" y="2264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" name="Freeform 424"/>
            <p:cNvSpPr/>
            <p:nvPr/>
          </p:nvSpPr>
          <p:spPr bwMode="auto">
            <a:xfrm>
              <a:off x="4601" y="22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1" y="0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" name="Freeform 425"/>
            <p:cNvSpPr/>
            <p:nvPr/>
          </p:nvSpPr>
          <p:spPr bwMode="auto">
            <a:xfrm>
              <a:off x="2889" y="2264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" name="Freeform 426"/>
            <p:cNvSpPr/>
            <p:nvPr/>
          </p:nvSpPr>
          <p:spPr bwMode="auto">
            <a:xfrm>
              <a:off x="3660" y="2264"/>
              <a:ext cx="5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2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" name="Freeform 427"/>
            <p:cNvSpPr/>
            <p:nvPr/>
          </p:nvSpPr>
          <p:spPr bwMode="auto">
            <a:xfrm>
              <a:off x="4651" y="2264"/>
              <a:ext cx="5" cy="7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" name="Freeform 428"/>
            <p:cNvSpPr/>
            <p:nvPr/>
          </p:nvSpPr>
          <p:spPr bwMode="auto">
            <a:xfrm>
              <a:off x="3539" y="2266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3 h 4"/>
                <a:gd name="T6" fmla="*/ 2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" name="Freeform 429"/>
            <p:cNvSpPr/>
            <p:nvPr/>
          </p:nvSpPr>
          <p:spPr bwMode="auto">
            <a:xfrm>
              <a:off x="3681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" name="Freeform 430"/>
            <p:cNvSpPr/>
            <p:nvPr/>
          </p:nvSpPr>
          <p:spPr bwMode="auto">
            <a:xfrm>
              <a:off x="4798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0" name="Freeform 431"/>
            <p:cNvSpPr/>
            <p:nvPr/>
          </p:nvSpPr>
          <p:spPr bwMode="auto">
            <a:xfrm>
              <a:off x="2899" y="2268"/>
              <a:ext cx="16" cy="29"/>
            </a:xfrm>
            <a:custGeom>
              <a:avLst/>
              <a:gdLst>
                <a:gd name="T0" fmla="*/ 0 w 7"/>
                <a:gd name="T1" fmla="*/ 0 h 12"/>
                <a:gd name="T2" fmla="*/ 3 w 7"/>
                <a:gd name="T3" fmla="*/ 9 h 12"/>
                <a:gd name="T4" fmla="*/ 6 w 7"/>
                <a:gd name="T5" fmla="*/ 12 h 12"/>
                <a:gd name="T6" fmla="*/ 7 w 7"/>
                <a:gd name="T7" fmla="*/ 9 h 12"/>
                <a:gd name="T8" fmla="*/ 3 w 7"/>
                <a:gd name="T9" fmla="*/ 8 h 12"/>
                <a:gd name="T10" fmla="*/ 6 w 7"/>
                <a:gd name="T11" fmla="*/ 3 h 12"/>
                <a:gd name="T12" fmla="*/ 3 w 7"/>
                <a:gd name="T13" fmla="*/ 1 h 12"/>
                <a:gd name="T14" fmla="*/ 0 w 7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5" y="11"/>
                    <a:pt x="4" y="11"/>
                    <a:pt x="6" y="12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4" y="9"/>
                    <a:pt x="6" y="10"/>
                    <a:pt x="3" y="8"/>
                  </a:cubicBezTo>
                  <a:cubicBezTo>
                    <a:pt x="7" y="6"/>
                    <a:pt x="5" y="6"/>
                    <a:pt x="6" y="3"/>
                  </a:cubicBezTo>
                  <a:cubicBezTo>
                    <a:pt x="5" y="3"/>
                    <a:pt x="4" y="2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1" name="Freeform 432"/>
            <p:cNvSpPr/>
            <p:nvPr/>
          </p:nvSpPr>
          <p:spPr bwMode="auto">
            <a:xfrm>
              <a:off x="3553" y="2268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2" name="Freeform 433"/>
            <p:cNvSpPr/>
            <p:nvPr/>
          </p:nvSpPr>
          <p:spPr bwMode="auto">
            <a:xfrm>
              <a:off x="2901" y="227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0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3" name="Freeform 434"/>
            <p:cNvSpPr/>
            <p:nvPr/>
          </p:nvSpPr>
          <p:spPr bwMode="auto">
            <a:xfrm>
              <a:off x="3567" y="2271"/>
              <a:ext cx="22" cy="12"/>
            </a:xfrm>
            <a:custGeom>
              <a:avLst/>
              <a:gdLst>
                <a:gd name="T0" fmla="*/ 4 w 9"/>
                <a:gd name="T1" fmla="*/ 0 h 5"/>
                <a:gd name="T2" fmla="*/ 9 w 9"/>
                <a:gd name="T3" fmla="*/ 1 h 5"/>
                <a:gd name="T4" fmla="*/ 8 w 9"/>
                <a:gd name="T5" fmla="*/ 3 h 5"/>
                <a:gd name="T6" fmla="*/ 6 w 9"/>
                <a:gd name="T7" fmla="*/ 3 h 5"/>
                <a:gd name="T8" fmla="*/ 0 w 9"/>
                <a:gd name="T9" fmla="*/ 5 h 5"/>
                <a:gd name="T10" fmla="*/ 0 w 9"/>
                <a:gd name="T11" fmla="*/ 1 h 5"/>
                <a:gd name="T12" fmla="*/ 4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5" y="1"/>
                    <a:pt x="7" y="1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4" name="Freeform 435"/>
            <p:cNvSpPr/>
            <p:nvPr/>
          </p:nvSpPr>
          <p:spPr bwMode="auto">
            <a:xfrm>
              <a:off x="3598" y="2271"/>
              <a:ext cx="14" cy="7"/>
            </a:xfrm>
            <a:custGeom>
              <a:avLst/>
              <a:gdLst>
                <a:gd name="T0" fmla="*/ 3 w 6"/>
                <a:gd name="T1" fmla="*/ 0 h 3"/>
                <a:gd name="T2" fmla="*/ 6 w 6"/>
                <a:gd name="T3" fmla="*/ 2 h 3"/>
                <a:gd name="T4" fmla="*/ 0 w 6"/>
                <a:gd name="T5" fmla="*/ 3 h 3"/>
                <a:gd name="T6" fmla="*/ 0 w 6"/>
                <a:gd name="T7" fmla="*/ 2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4" y="1"/>
                    <a:pt x="5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5" name="Freeform 436"/>
            <p:cNvSpPr/>
            <p:nvPr/>
          </p:nvSpPr>
          <p:spPr bwMode="auto">
            <a:xfrm>
              <a:off x="3636" y="2271"/>
              <a:ext cx="17" cy="9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3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6" name="Freeform 437"/>
            <p:cNvSpPr/>
            <p:nvPr/>
          </p:nvSpPr>
          <p:spPr bwMode="auto">
            <a:xfrm>
              <a:off x="3518" y="2273"/>
              <a:ext cx="4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7" name="Freeform 438"/>
            <p:cNvSpPr/>
            <p:nvPr/>
          </p:nvSpPr>
          <p:spPr bwMode="auto">
            <a:xfrm>
              <a:off x="3655" y="2273"/>
              <a:ext cx="12" cy="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4" y="1"/>
                    <a:pt x="3" y="1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8" name="Freeform 439"/>
            <p:cNvSpPr/>
            <p:nvPr/>
          </p:nvSpPr>
          <p:spPr bwMode="auto">
            <a:xfrm>
              <a:off x="3503" y="2278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9" name="Freeform 440"/>
            <p:cNvSpPr/>
            <p:nvPr/>
          </p:nvSpPr>
          <p:spPr bwMode="auto">
            <a:xfrm>
              <a:off x="3546" y="2278"/>
              <a:ext cx="5" cy="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0" name="Freeform 441"/>
            <p:cNvSpPr/>
            <p:nvPr/>
          </p:nvSpPr>
          <p:spPr bwMode="auto">
            <a:xfrm>
              <a:off x="3624" y="2278"/>
              <a:ext cx="12" cy="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1" name="Freeform 442"/>
            <p:cNvSpPr/>
            <p:nvPr/>
          </p:nvSpPr>
          <p:spPr bwMode="auto">
            <a:xfrm>
              <a:off x="3397" y="2280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1" y="0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2" name="Freeform 443"/>
            <p:cNvSpPr/>
            <p:nvPr/>
          </p:nvSpPr>
          <p:spPr bwMode="auto">
            <a:xfrm>
              <a:off x="3537" y="2280"/>
              <a:ext cx="9" cy="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3" name="Freeform 444"/>
            <p:cNvSpPr/>
            <p:nvPr/>
          </p:nvSpPr>
          <p:spPr bwMode="auto">
            <a:xfrm>
              <a:off x="3665" y="2280"/>
              <a:ext cx="9" cy="5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4" name="Freeform 445"/>
            <p:cNvSpPr/>
            <p:nvPr/>
          </p:nvSpPr>
          <p:spPr bwMode="auto">
            <a:xfrm>
              <a:off x="2832" y="2283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5" name="Freeform 446"/>
            <p:cNvSpPr/>
            <p:nvPr/>
          </p:nvSpPr>
          <p:spPr bwMode="auto">
            <a:xfrm>
              <a:off x="3575" y="2285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6" name="Freeform 447"/>
            <p:cNvSpPr/>
            <p:nvPr/>
          </p:nvSpPr>
          <p:spPr bwMode="auto">
            <a:xfrm>
              <a:off x="3560" y="2288"/>
              <a:ext cx="17" cy="12"/>
            </a:xfrm>
            <a:custGeom>
              <a:avLst/>
              <a:gdLst>
                <a:gd name="T0" fmla="*/ 1 w 7"/>
                <a:gd name="T1" fmla="*/ 0 h 5"/>
                <a:gd name="T2" fmla="*/ 5 w 7"/>
                <a:gd name="T3" fmla="*/ 0 h 5"/>
                <a:gd name="T4" fmla="*/ 7 w 7"/>
                <a:gd name="T5" fmla="*/ 5 h 5"/>
                <a:gd name="T6" fmla="*/ 6 w 7"/>
                <a:gd name="T7" fmla="*/ 5 h 5"/>
                <a:gd name="T8" fmla="*/ 0 w 7"/>
                <a:gd name="T9" fmla="*/ 2 h 5"/>
                <a:gd name="T10" fmla="*/ 3 w 7"/>
                <a:gd name="T11" fmla="*/ 3 h 5"/>
                <a:gd name="T12" fmla="*/ 1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7" name="Freeform 448"/>
            <p:cNvSpPr/>
            <p:nvPr/>
          </p:nvSpPr>
          <p:spPr bwMode="auto">
            <a:xfrm>
              <a:off x="3048" y="2290"/>
              <a:ext cx="5" cy="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8" name="Freeform 449"/>
            <p:cNvSpPr/>
            <p:nvPr/>
          </p:nvSpPr>
          <p:spPr bwMode="auto">
            <a:xfrm>
              <a:off x="3074" y="2293"/>
              <a:ext cx="0" cy="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79" name="Freeform 450"/>
            <p:cNvSpPr/>
            <p:nvPr/>
          </p:nvSpPr>
          <p:spPr bwMode="auto">
            <a:xfrm>
              <a:off x="3430" y="2293"/>
              <a:ext cx="5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0" name="Freeform 451"/>
            <p:cNvSpPr/>
            <p:nvPr/>
          </p:nvSpPr>
          <p:spPr bwMode="auto">
            <a:xfrm>
              <a:off x="3513" y="2293"/>
              <a:ext cx="12" cy="14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4 w 5"/>
                <a:gd name="T5" fmla="*/ 4 h 6"/>
                <a:gd name="T6" fmla="*/ 0 w 5"/>
                <a:gd name="T7" fmla="*/ 6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1" y="5"/>
                    <a:pt x="0" y="6"/>
                  </a:cubicBezTo>
                  <a:cubicBezTo>
                    <a:pt x="2" y="2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1" name="Freeform 452"/>
            <p:cNvSpPr/>
            <p:nvPr/>
          </p:nvSpPr>
          <p:spPr bwMode="auto">
            <a:xfrm>
              <a:off x="3582" y="2293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2" name="Freeform 453"/>
            <p:cNvSpPr/>
            <p:nvPr/>
          </p:nvSpPr>
          <p:spPr bwMode="auto">
            <a:xfrm>
              <a:off x="3423" y="2295"/>
              <a:ext cx="2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3" name="Freeform 454"/>
            <p:cNvSpPr/>
            <p:nvPr/>
          </p:nvSpPr>
          <p:spPr bwMode="auto">
            <a:xfrm>
              <a:off x="3501" y="2295"/>
              <a:ext cx="14" cy="5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4" name="Freeform 455"/>
            <p:cNvSpPr/>
            <p:nvPr/>
          </p:nvSpPr>
          <p:spPr bwMode="auto">
            <a:xfrm>
              <a:off x="3062" y="2297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5" name="Freeform 456"/>
            <p:cNvSpPr/>
            <p:nvPr/>
          </p:nvSpPr>
          <p:spPr bwMode="auto">
            <a:xfrm>
              <a:off x="2880" y="2300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2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6" name="Freeform 457"/>
            <p:cNvSpPr/>
            <p:nvPr/>
          </p:nvSpPr>
          <p:spPr bwMode="auto">
            <a:xfrm>
              <a:off x="3302" y="2300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7" name="Freeform 458"/>
            <p:cNvSpPr/>
            <p:nvPr/>
          </p:nvSpPr>
          <p:spPr bwMode="auto">
            <a:xfrm>
              <a:off x="2840" y="2302"/>
              <a:ext cx="4" cy="12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2" y="2"/>
                    <a:pt x="0" y="4"/>
                    <a:pt x="2" y="3"/>
                  </a:cubicBezTo>
                  <a:cubicBezTo>
                    <a:pt x="1" y="5"/>
                    <a:pt x="2" y="3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8" name="Freeform 459"/>
            <p:cNvSpPr/>
            <p:nvPr/>
          </p:nvSpPr>
          <p:spPr bwMode="auto">
            <a:xfrm>
              <a:off x="3465" y="2302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89" name="Freeform 460"/>
            <p:cNvSpPr/>
            <p:nvPr/>
          </p:nvSpPr>
          <p:spPr bwMode="auto">
            <a:xfrm>
              <a:off x="3544" y="2302"/>
              <a:ext cx="14" cy="7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0 h 3"/>
                <a:gd name="T4" fmla="*/ 5 w 6"/>
                <a:gd name="T5" fmla="*/ 2 h 3"/>
                <a:gd name="T6" fmla="*/ 0 w 6"/>
                <a:gd name="T7" fmla="*/ 3 h 3"/>
                <a:gd name="T8" fmla="*/ 2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1" y="3"/>
                    <a:pt x="4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0" name="Freeform 461"/>
            <p:cNvSpPr/>
            <p:nvPr/>
          </p:nvSpPr>
          <p:spPr bwMode="auto">
            <a:xfrm>
              <a:off x="2870" y="2305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1"/>
                    <a:pt x="1" y="0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1" name="Freeform 462"/>
            <p:cNvSpPr/>
            <p:nvPr/>
          </p:nvSpPr>
          <p:spPr bwMode="auto">
            <a:xfrm>
              <a:off x="3387" y="2305"/>
              <a:ext cx="10" cy="9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2"/>
                    <a:pt x="2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2" name="Freeform 463"/>
            <p:cNvSpPr/>
            <p:nvPr/>
          </p:nvSpPr>
          <p:spPr bwMode="auto">
            <a:xfrm>
              <a:off x="3420" y="2305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3" name="Freeform 464"/>
            <p:cNvSpPr/>
            <p:nvPr/>
          </p:nvSpPr>
          <p:spPr bwMode="auto">
            <a:xfrm>
              <a:off x="2875" y="2307"/>
              <a:ext cx="17" cy="29"/>
            </a:xfrm>
            <a:custGeom>
              <a:avLst/>
              <a:gdLst>
                <a:gd name="T0" fmla="*/ 3 w 7"/>
                <a:gd name="T1" fmla="*/ 0 h 12"/>
                <a:gd name="T2" fmla="*/ 7 w 7"/>
                <a:gd name="T3" fmla="*/ 2 h 12"/>
                <a:gd name="T4" fmla="*/ 7 w 7"/>
                <a:gd name="T5" fmla="*/ 12 h 12"/>
                <a:gd name="T6" fmla="*/ 3 w 7"/>
                <a:gd name="T7" fmla="*/ 8 h 12"/>
                <a:gd name="T8" fmla="*/ 3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7" y="5"/>
                    <a:pt x="7" y="9"/>
                    <a:pt x="7" y="12"/>
                  </a:cubicBezTo>
                  <a:cubicBezTo>
                    <a:pt x="5" y="11"/>
                    <a:pt x="4" y="10"/>
                    <a:pt x="3" y="8"/>
                  </a:cubicBezTo>
                  <a:cubicBezTo>
                    <a:pt x="0" y="6"/>
                    <a:pt x="1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4" name="Freeform 465"/>
            <p:cNvSpPr/>
            <p:nvPr/>
          </p:nvSpPr>
          <p:spPr bwMode="auto">
            <a:xfrm>
              <a:off x="3058" y="2307"/>
              <a:ext cx="9" cy="1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4 w 4"/>
                <a:gd name="T5" fmla="*/ 0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4" y="3"/>
                    <a:pt x="0" y="2"/>
                    <a:pt x="4" y="4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5" name="Freeform 466"/>
            <p:cNvSpPr/>
            <p:nvPr/>
          </p:nvSpPr>
          <p:spPr bwMode="auto">
            <a:xfrm>
              <a:off x="3318" y="2307"/>
              <a:ext cx="8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6" name="Freeform 467"/>
            <p:cNvSpPr/>
            <p:nvPr/>
          </p:nvSpPr>
          <p:spPr bwMode="auto">
            <a:xfrm>
              <a:off x="3010" y="2309"/>
              <a:ext cx="5" cy="8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7" name="Freeform 468"/>
            <p:cNvSpPr/>
            <p:nvPr/>
          </p:nvSpPr>
          <p:spPr bwMode="auto">
            <a:xfrm>
              <a:off x="3375" y="2309"/>
              <a:ext cx="10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1 w 4"/>
                <a:gd name="T5" fmla="*/ 3 h 3"/>
                <a:gd name="T6" fmla="*/ 4 w 4"/>
                <a:gd name="T7" fmla="*/ 1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8" name="Freeform 469"/>
            <p:cNvSpPr/>
            <p:nvPr/>
          </p:nvSpPr>
          <p:spPr bwMode="auto">
            <a:xfrm>
              <a:off x="3333" y="2312"/>
              <a:ext cx="0" cy="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99" name="Freeform 470"/>
            <p:cNvSpPr/>
            <p:nvPr/>
          </p:nvSpPr>
          <p:spPr bwMode="auto">
            <a:xfrm>
              <a:off x="3465" y="2312"/>
              <a:ext cx="8" cy="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2"/>
                    <a:pt x="3" y="0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0" name="Freeform 471"/>
            <p:cNvSpPr/>
            <p:nvPr/>
          </p:nvSpPr>
          <p:spPr bwMode="auto">
            <a:xfrm>
              <a:off x="3055" y="231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1" name="Freeform 472"/>
            <p:cNvSpPr/>
            <p:nvPr/>
          </p:nvSpPr>
          <p:spPr bwMode="auto">
            <a:xfrm>
              <a:off x="3067" y="2319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2" name="Freeform 473"/>
            <p:cNvSpPr/>
            <p:nvPr/>
          </p:nvSpPr>
          <p:spPr bwMode="auto">
            <a:xfrm>
              <a:off x="3112" y="2319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3" name="Freeform 474"/>
            <p:cNvSpPr/>
            <p:nvPr/>
          </p:nvSpPr>
          <p:spPr bwMode="auto">
            <a:xfrm>
              <a:off x="3425" y="2321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4" name="Freeform 475"/>
            <p:cNvSpPr/>
            <p:nvPr/>
          </p:nvSpPr>
          <p:spPr bwMode="auto">
            <a:xfrm>
              <a:off x="3129" y="232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1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5" name="Freeform 476"/>
            <p:cNvSpPr/>
            <p:nvPr/>
          </p:nvSpPr>
          <p:spPr bwMode="auto">
            <a:xfrm>
              <a:off x="3081" y="2324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6" name="Freeform 477"/>
            <p:cNvSpPr/>
            <p:nvPr/>
          </p:nvSpPr>
          <p:spPr bwMode="auto">
            <a:xfrm>
              <a:off x="3387" y="2324"/>
              <a:ext cx="5" cy="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3"/>
                    <a:pt x="2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7" name="Freeform 478"/>
            <p:cNvSpPr/>
            <p:nvPr/>
          </p:nvSpPr>
          <p:spPr bwMode="auto">
            <a:xfrm>
              <a:off x="3423" y="232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0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8" name="Freeform 479"/>
            <p:cNvSpPr/>
            <p:nvPr/>
          </p:nvSpPr>
          <p:spPr bwMode="auto">
            <a:xfrm>
              <a:off x="2866" y="2329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1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09" name="Freeform 480"/>
            <p:cNvSpPr/>
            <p:nvPr/>
          </p:nvSpPr>
          <p:spPr bwMode="auto">
            <a:xfrm>
              <a:off x="3356" y="2329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0" name="Freeform 481"/>
            <p:cNvSpPr/>
            <p:nvPr/>
          </p:nvSpPr>
          <p:spPr bwMode="auto">
            <a:xfrm>
              <a:off x="3214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0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1" name="Freeform 482"/>
            <p:cNvSpPr/>
            <p:nvPr/>
          </p:nvSpPr>
          <p:spPr bwMode="auto">
            <a:xfrm>
              <a:off x="3285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2" name="Freeform 483"/>
            <p:cNvSpPr/>
            <p:nvPr/>
          </p:nvSpPr>
          <p:spPr bwMode="auto">
            <a:xfrm>
              <a:off x="3364" y="2333"/>
              <a:ext cx="4" cy="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3" name="Freeform 484"/>
            <p:cNvSpPr/>
            <p:nvPr/>
          </p:nvSpPr>
          <p:spPr bwMode="auto">
            <a:xfrm>
              <a:off x="3378" y="2333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2"/>
                    <a:pt x="2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4" name="Freeform 485"/>
            <p:cNvSpPr/>
            <p:nvPr/>
          </p:nvSpPr>
          <p:spPr bwMode="auto">
            <a:xfrm>
              <a:off x="2996" y="2343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2"/>
                    <a:pt x="1" y="0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15" name="Freeform 486"/>
            <p:cNvSpPr/>
            <p:nvPr/>
          </p:nvSpPr>
          <p:spPr bwMode="auto">
            <a:xfrm>
              <a:off x="2979" y="23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0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516" name="TextBox 76"/>
          <p:cNvSpPr txBox="1"/>
          <p:nvPr/>
        </p:nvSpPr>
        <p:spPr>
          <a:xfrm>
            <a:off x="3978220" y="4046619"/>
            <a:ext cx="13896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u="sng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grpSp>
        <p:nvGrpSpPr>
          <p:cNvPr id="518" name="Group 4"/>
          <p:cNvGrpSpPr>
            <a:grpSpLocks noChangeAspect="1"/>
          </p:cNvGrpSpPr>
          <p:nvPr/>
        </p:nvGrpSpPr>
        <p:grpSpPr bwMode="auto">
          <a:xfrm>
            <a:off x="7451844" y="2852773"/>
            <a:ext cx="3927667" cy="755171"/>
            <a:chOff x="2832" y="1965"/>
            <a:chExt cx="2018" cy="388"/>
          </a:xfrm>
          <a:solidFill>
            <a:srgbClr val="F45474"/>
          </a:solidFill>
          <a:effectLst/>
        </p:grpSpPr>
        <p:grpSp>
          <p:nvGrpSpPr>
            <p:cNvPr id="519" name="Group 205"/>
            <p:cNvGrpSpPr/>
            <p:nvPr/>
          </p:nvGrpSpPr>
          <p:grpSpPr bwMode="auto">
            <a:xfrm>
              <a:off x="2840" y="1965"/>
              <a:ext cx="1707" cy="388"/>
              <a:chOff x="2840" y="1965"/>
              <a:chExt cx="1707" cy="388"/>
            </a:xfrm>
            <a:grpFill/>
          </p:grpSpPr>
          <p:sp>
            <p:nvSpPr>
              <p:cNvPr id="801" name="Freeform 5"/>
              <p:cNvSpPr/>
              <p:nvPr/>
            </p:nvSpPr>
            <p:spPr bwMode="auto">
              <a:xfrm>
                <a:off x="4089" y="196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2" name="Freeform 6"/>
              <p:cNvSpPr/>
              <p:nvPr/>
            </p:nvSpPr>
            <p:spPr bwMode="auto">
              <a:xfrm>
                <a:off x="4120" y="1965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3" name="Freeform 7"/>
              <p:cNvSpPr/>
              <p:nvPr/>
            </p:nvSpPr>
            <p:spPr bwMode="auto">
              <a:xfrm>
                <a:off x="4134" y="1967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4" name="Freeform 8"/>
              <p:cNvSpPr/>
              <p:nvPr/>
            </p:nvSpPr>
            <p:spPr bwMode="auto">
              <a:xfrm>
                <a:off x="4006" y="197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5" name="Freeform 9"/>
              <p:cNvSpPr/>
              <p:nvPr/>
            </p:nvSpPr>
            <p:spPr bwMode="auto">
              <a:xfrm>
                <a:off x="3854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6" name="Freeform 10"/>
              <p:cNvSpPr/>
              <p:nvPr/>
            </p:nvSpPr>
            <p:spPr bwMode="auto">
              <a:xfrm>
                <a:off x="3864" y="1977"/>
                <a:ext cx="14" cy="7"/>
              </a:xfrm>
              <a:custGeom>
                <a:avLst/>
                <a:gdLst>
                  <a:gd name="T0" fmla="*/ 1 w 6"/>
                  <a:gd name="T1" fmla="*/ 0 h 3"/>
                  <a:gd name="T2" fmla="*/ 6 w 6"/>
                  <a:gd name="T3" fmla="*/ 1 h 3"/>
                  <a:gd name="T4" fmla="*/ 4 w 6"/>
                  <a:gd name="T5" fmla="*/ 1 h 3"/>
                  <a:gd name="T6" fmla="*/ 0 w 6"/>
                  <a:gd name="T7" fmla="*/ 3 h 3"/>
                  <a:gd name="T8" fmla="*/ 2 w 6"/>
                  <a:gd name="T9" fmla="*/ 2 h 3"/>
                  <a:gd name="T10" fmla="*/ 1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7" name="Freeform 11"/>
              <p:cNvSpPr/>
              <p:nvPr/>
            </p:nvSpPr>
            <p:spPr bwMode="auto">
              <a:xfrm>
                <a:off x="3892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8" name="Freeform 12"/>
              <p:cNvSpPr/>
              <p:nvPr/>
            </p:nvSpPr>
            <p:spPr bwMode="auto">
              <a:xfrm>
                <a:off x="3909" y="1977"/>
                <a:ext cx="24" cy="7"/>
              </a:xfrm>
              <a:custGeom>
                <a:avLst/>
                <a:gdLst>
                  <a:gd name="T0" fmla="*/ 0 w 10"/>
                  <a:gd name="T1" fmla="*/ 0 h 3"/>
                  <a:gd name="T2" fmla="*/ 10 w 10"/>
                  <a:gd name="T3" fmla="*/ 1 h 3"/>
                  <a:gd name="T4" fmla="*/ 9 w 10"/>
                  <a:gd name="T5" fmla="*/ 3 h 3"/>
                  <a:gd name="T6" fmla="*/ 0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3" y="1"/>
                      <a:pt x="7" y="1"/>
                      <a:pt x="10" y="1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5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9" name="Freeform 13"/>
              <p:cNvSpPr/>
              <p:nvPr/>
            </p:nvSpPr>
            <p:spPr bwMode="auto">
              <a:xfrm>
                <a:off x="3850" y="198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0" name="Freeform 14"/>
              <p:cNvSpPr/>
              <p:nvPr/>
            </p:nvSpPr>
            <p:spPr bwMode="auto">
              <a:xfrm>
                <a:off x="4376" y="198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1" name="Freeform 15"/>
              <p:cNvSpPr/>
              <p:nvPr/>
            </p:nvSpPr>
            <p:spPr bwMode="auto">
              <a:xfrm>
                <a:off x="3681" y="198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2" name="Freeform 16"/>
              <p:cNvSpPr/>
              <p:nvPr/>
            </p:nvSpPr>
            <p:spPr bwMode="auto">
              <a:xfrm>
                <a:off x="3698" y="1987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0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3" y="3"/>
                      <a:pt x="2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3" name="Freeform 17"/>
              <p:cNvSpPr/>
              <p:nvPr/>
            </p:nvSpPr>
            <p:spPr bwMode="auto">
              <a:xfrm>
                <a:off x="2859" y="1975"/>
                <a:ext cx="1202" cy="378"/>
              </a:xfrm>
              <a:custGeom>
                <a:avLst/>
                <a:gdLst>
                  <a:gd name="T0" fmla="*/ 492 w 507"/>
                  <a:gd name="T1" fmla="*/ 65 h 157"/>
                  <a:gd name="T2" fmla="*/ 485 w 507"/>
                  <a:gd name="T3" fmla="*/ 72 h 157"/>
                  <a:gd name="T4" fmla="*/ 499 w 507"/>
                  <a:gd name="T5" fmla="*/ 78 h 157"/>
                  <a:gd name="T6" fmla="*/ 497 w 507"/>
                  <a:gd name="T7" fmla="*/ 88 h 157"/>
                  <a:gd name="T8" fmla="*/ 488 w 507"/>
                  <a:gd name="T9" fmla="*/ 94 h 157"/>
                  <a:gd name="T10" fmla="*/ 484 w 507"/>
                  <a:gd name="T11" fmla="*/ 97 h 157"/>
                  <a:gd name="T12" fmla="*/ 411 w 507"/>
                  <a:gd name="T13" fmla="*/ 115 h 157"/>
                  <a:gd name="T14" fmla="*/ 359 w 507"/>
                  <a:gd name="T15" fmla="*/ 118 h 157"/>
                  <a:gd name="T16" fmla="*/ 318 w 507"/>
                  <a:gd name="T17" fmla="*/ 122 h 157"/>
                  <a:gd name="T18" fmla="*/ 300 w 507"/>
                  <a:gd name="T19" fmla="*/ 119 h 157"/>
                  <a:gd name="T20" fmla="*/ 293 w 507"/>
                  <a:gd name="T21" fmla="*/ 126 h 157"/>
                  <a:gd name="T22" fmla="*/ 281 w 507"/>
                  <a:gd name="T23" fmla="*/ 127 h 157"/>
                  <a:gd name="T24" fmla="*/ 267 w 507"/>
                  <a:gd name="T25" fmla="*/ 127 h 157"/>
                  <a:gd name="T26" fmla="*/ 260 w 507"/>
                  <a:gd name="T27" fmla="*/ 134 h 157"/>
                  <a:gd name="T28" fmla="*/ 256 w 507"/>
                  <a:gd name="T29" fmla="*/ 131 h 157"/>
                  <a:gd name="T30" fmla="*/ 252 w 507"/>
                  <a:gd name="T31" fmla="*/ 138 h 157"/>
                  <a:gd name="T32" fmla="*/ 232 w 507"/>
                  <a:gd name="T33" fmla="*/ 143 h 157"/>
                  <a:gd name="T34" fmla="*/ 208 w 507"/>
                  <a:gd name="T35" fmla="*/ 144 h 157"/>
                  <a:gd name="T36" fmla="*/ 191 w 507"/>
                  <a:gd name="T37" fmla="*/ 144 h 157"/>
                  <a:gd name="T38" fmla="*/ 67 w 507"/>
                  <a:gd name="T39" fmla="*/ 144 h 157"/>
                  <a:gd name="T40" fmla="*/ 60 w 507"/>
                  <a:gd name="T41" fmla="*/ 140 h 157"/>
                  <a:gd name="T42" fmla="*/ 53 w 507"/>
                  <a:gd name="T43" fmla="*/ 142 h 157"/>
                  <a:gd name="T44" fmla="*/ 45 w 507"/>
                  <a:gd name="T45" fmla="*/ 144 h 157"/>
                  <a:gd name="T46" fmla="*/ 40 w 507"/>
                  <a:gd name="T47" fmla="*/ 155 h 157"/>
                  <a:gd name="T48" fmla="*/ 32 w 507"/>
                  <a:gd name="T49" fmla="*/ 155 h 157"/>
                  <a:gd name="T50" fmla="*/ 19 w 507"/>
                  <a:gd name="T51" fmla="*/ 150 h 157"/>
                  <a:gd name="T52" fmla="*/ 9 w 507"/>
                  <a:gd name="T53" fmla="*/ 133 h 157"/>
                  <a:gd name="T54" fmla="*/ 0 w 507"/>
                  <a:gd name="T55" fmla="*/ 99 h 157"/>
                  <a:gd name="T56" fmla="*/ 4 w 507"/>
                  <a:gd name="T57" fmla="*/ 72 h 157"/>
                  <a:gd name="T58" fmla="*/ 5 w 507"/>
                  <a:gd name="T59" fmla="*/ 48 h 157"/>
                  <a:gd name="T60" fmla="*/ 10 w 507"/>
                  <a:gd name="T61" fmla="*/ 46 h 157"/>
                  <a:gd name="T62" fmla="*/ 16 w 507"/>
                  <a:gd name="T63" fmla="*/ 36 h 157"/>
                  <a:gd name="T64" fmla="*/ 20 w 507"/>
                  <a:gd name="T65" fmla="*/ 31 h 157"/>
                  <a:gd name="T66" fmla="*/ 34 w 507"/>
                  <a:gd name="T67" fmla="*/ 22 h 157"/>
                  <a:gd name="T68" fmla="*/ 128 w 507"/>
                  <a:gd name="T69" fmla="*/ 6 h 157"/>
                  <a:gd name="T70" fmla="*/ 257 w 507"/>
                  <a:gd name="T71" fmla="*/ 15 h 157"/>
                  <a:gd name="T72" fmla="*/ 304 w 507"/>
                  <a:gd name="T73" fmla="*/ 15 h 157"/>
                  <a:gd name="T74" fmla="*/ 317 w 507"/>
                  <a:gd name="T75" fmla="*/ 15 h 157"/>
                  <a:gd name="T76" fmla="*/ 406 w 507"/>
                  <a:gd name="T77" fmla="*/ 20 h 157"/>
                  <a:gd name="T78" fmla="*/ 409 w 507"/>
                  <a:gd name="T79" fmla="*/ 34 h 157"/>
                  <a:gd name="T80" fmla="*/ 424 w 507"/>
                  <a:gd name="T81" fmla="*/ 37 h 157"/>
                  <a:gd name="T82" fmla="*/ 409 w 507"/>
                  <a:gd name="T83" fmla="*/ 44 h 157"/>
                  <a:gd name="T84" fmla="*/ 410 w 507"/>
                  <a:gd name="T85" fmla="*/ 48 h 157"/>
                  <a:gd name="T86" fmla="*/ 427 w 507"/>
                  <a:gd name="T87" fmla="*/ 50 h 157"/>
                  <a:gd name="T88" fmla="*/ 447 w 507"/>
                  <a:gd name="T89" fmla="*/ 58 h 157"/>
                  <a:gd name="T90" fmla="*/ 424 w 507"/>
                  <a:gd name="T91" fmla="*/ 58 h 157"/>
                  <a:gd name="T92" fmla="*/ 417 w 507"/>
                  <a:gd name="T93" fmla="*/ 64 h 157"/>
                  <a:gd name="T94" fmla="*/ 415 w 507"/>
                  <a:gd name="T95" fmla="*/ 62 h 157"/>
                  <a:gd name="T96" fmla="*/ 405 w 507"/>
                  <a:gd name="T97" fmla="*/ 72 h 157"/>
                  <a:gd name="T98" fmla="*/ 389 w 507"/>
                  <a:gd name="T99" fmla="*/ 69 h 157"/>
                  <a:gd name="T100" fmla="*/ 399 w 507"/>
                  <a:gd name="T101" fmla="*/ 77 h 157"/>
                  <a:gd name="T102" fmla="*/ 401 w 507"/>
                  <a:gd name="T103" fmla="*/ 75 h 157"/>
                  <a:gd name="T104" fmla="*/ 420 w 507"/>
                  <a:gd name="T105" fmla="*/ 79 h 157"/>
                  <a:gd name="T106" fmla="*/ 431 w 507"/>
                  <a:gd name="T107" fmla="*/ 75 h 157"/>
                  <a:gd name="T108" fmla="*/ 439 w 507"/>
                  <a:gd name="T109" fmla="*/ 76 h 157"/>
                  <a:gd name="T110" fmla="*/ 448 w 507"/>
                  <a:gd name="T111" fmla="*/ 73 h 157"/>
                  <a:gd name="T112" fmla="*/ 453 w 507"/>
                  <a:gd name="T113" fmla="*/ 72 h 157"/>
                  <a:gd name="T114" fmla="*/ 465 w 507"/>
                  <a:gd name="T115" fmla="*/ 80 h 157"/>
                  <a:gd name="T116" fmla="*/ 468 w 507"/>
                  <a:gd name="T117" fmla="*/ 6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157">
                    <a:moveTo>
                      <a:pt x="470" y="69"/>
                    </a:moveTo>
                    <a:cubicBezTo>
                      <a:pt x="475" y="69"/>
                      <a:pt x="475" y="69"/>
                      <a:pt x="478" y="68"/>
                    </a:cubicBezTo>
                    <a:cubicBezTo>
                      <a:pt x="479" y="65"/>
                      <a:pt x="480" y="63"/>
                      <a:pt x="481" y="61"/>
                    </a:cubicBezTo>
                    <a:cubicBezTo>
                      <a:pt x="487" y="62"/>
                      <a:pt x="489" y="61"/>
                      <a:pt x="492" y="65"/>
                    </a:cubicBezTo>
                    <a:cubicBezTo>
                      <a:pt x="490" y="67"/>
                      <a:pt x="491" y="65"/>
                      <a:pt x="491" y="68"/>
                    </a:cubicBezTo>
                    <a:cubicBezTo>
                      <a:pt x="490" y="68"/>
                      <a:pt x="489" y="68"/>
                      <a:pt x="488" y="68"/>
                    </a:cubicBezTo>
                    <a:cubicBezTo>
                      <a:pt x="488" y="65"/>
                      <a:pt x="486" y="66"/>
                      <a:pt x="483" y="64"/>
                    </a:cubicBezTo>
                    <a:cubicBezTo>
                      <a:pt x="484" y="67"/>
                      <a:pt x="484" y="70"/>
                      <a:pt x="485" y="72"/>
                    </a:cubicBezTo>
                    <a:cubicBezTo>
                      <a:pt x="485" y="72"/>
                      <a:pt x="486" y="72"/>
                      <a:pt x="486" y="72"/>
                    </a:cubicBezTo>
                    <a:cubicBezTo>
                      <a:pt x="490" y="66"/>
                      <a:pt x="506" y="72"/>
                      <a:pt x="507" y="73"/>
                    </a:cubicBezTo>
                    <a:cubicBezTo>
                      <a:pt x="504" y="74"/>
                      <a:pt x="501" y="74"/>
                      <a:pt x="497" y="74"/>
                    </a:cubicBezTo>
                    <a:cubicBezTo>
                      <a:pt x="498" y="76"/>
                      <a:pt x="499" y="77"/>
                      <a:pt x="499" y="78"/>
                    </a:cubicBezTo>
                    <a:cubicBezTo>
                      <a:pt x="504" y="79"/>
                      <a:pt x="502" y="77"/>
                      <a:pt x="504" y="82"/>
                    </a:cubicBezTo>
                    <a:cubicBezTo>
                      <a:pt x="501" y="81"/>
                      <a:pt x="499" y="80"/>
                      <a:pt x="496" y="82"/>
                    </a:cubicBezTo>
                    <a:cubicBezTo>
                      <a:pt x="499" y="85"/>
                      <a:pt x="499" y="84"/>
                      <a:pt x="500" y="89"/>
                    </a:cubicBezTo>
                    <a:cubicBezTo>
                      <a:pt x="499" y="88"/>
                      <a:pt x="498" y="88"/>
                      <a:pt x="497" y="88"/>
                    </a:cubicBezTo>
                    <a:cubicBezTo>
                      <a:pt x="497" y="87"/>
                      <a:pt x="497" y="87"/>
                      <a:pt x="497" y="86"/>
                    </a:cubicBezTo>
                    <a:cubicBezTo>
                      <a:pt x="494" y="84"/>
                      <a:pt x="497" y="83"/>
                      <a:pt x="494" y="85"/>
                    </a:cubicBezTo>
                    <a:cubicBezTo>
                      <a:pt x="492" y="85"/>
                      <a:pt x="491" y="85"/>
                      <a:pt x="490" y="85"/>
                    </a:cubicBezTo>
                    <a:cubicBezTo>
                      <a:pt x="490" y="90"/>
                      <a:pt x="490" y="89"/>
                      <a:pt x="488" y="94"/>
                    </a:cubicBezTo>
                    <a:cubicBezTo>
                      <a:pt x="490" y="94"/>
                      <a:pt x="492" y="94"/>
                      <a:pt x="494" y="94"/>
                    </a:cubicBezTo>
                    <a:cubicBezTo>
                      <a:pt x="494" y="95"/>
                      <a:pt x="494" y="97"/>
                      <a:pt x="494" y="98"/>
                    </a:cubicBezTo>
                    <a:cubicBezTo>
                      <a:pt x="492" y="99"/>
                      <a:pt x="490" y="100"/>
                      <a:pt x="488" y="101"/>
                    </a:cubicBezTo>
                    <a:cubicBezTo>
                      <a:pt x="487" y="100"/>
                      <a:pt x="485" y="99"/>
                      <a:pt x="484" y="97"/>
                    </a:cubicBezTo>
                    <a:cubicBezTo>
                      <a:pt x="484" y="99"/>
                      <a:pt x="485" y="101"/>
                      <a:pt x="485" y="102"/>
                    </a:cubicBezTo>
                    <a:cubicBezTo>
                      <a:pt x="456" y="103"/>
                      <a:pt x="426" y="110"/>
                      <a:pt x="409" y="106"/>
                    </a:cubicBezTo>
                    <a:cubicBezTo>
                      <a:pt x="411" y="109"/>
                      <a:pt x="413" y="111"/>
                      <a:pt x="415" y="114"/>
                    </a:cubicBezTo>
                    <a:cubicBezTo>
                      <a:pt x="414" y="114"/>
                      <a:pt x="412" y="114"/>
                      <a:pt x="411" y="115"/>
                    </a:cubicBezTo>
                    <a:cubicBezTo>
                      <a:pt x="405" y="114"/>
                      <a:pt x="399" y="114"/>
                      <a:pt x="393" y="114"/>
                    </a:cubicBezTo>
                    <a:cubicBezTo>
                      <a:pt x="394" y="111"/>
                      <a:pt x="393" y="113"/>
                      <a:pt x="394" y="111"/>
                    </a:cubicBezTo>
                    <a:cubicBezTo>
                      <a:pt x="382" y="113"/>
                      <a:pt x="373" y="112"/>
                      <a:pt x="358" y="112"/>
                    </a:cubicBezTo>
                    <a:cubicBezTo>
                      <a:pt x="360" y="115"/>
                      <a:pt x="359" y="113"/>
                      <a:pt x="359" y="118"/>
                    </a:cubicBezTo>
                    <a:cubicBezTo>
                      <a:pt x="345" y="117"/>
                      <a:pt x="340" y="118"/>
                      <a:pt x="333" y="117"/>
                    </a:cubicBezTo>
                    <a:cubicBezTo>
                      <a:pt x="333" y="119"/>
                      <a:pt x="331" y="121"/>
                      <a:pt x="328" y="121"/>
                    </a:cubicBezTo>
                    <a:cubicBezTo>
                      <a:pt x="326" y="118"/>
                      <a:pt x="327" y="119"/>
                      <a:pt x="322" y="119"/>
                    </a:cubicBezTo>
                    <a:cubicBezTo>
                      <a:pt x="320" y="121"/>
                      <a:pt x="320" y="121"/>
                      <a:pt x="318" y="122"/>
                    </a:cubicBezTo>
                    <a:cubicBezTo>
                      <a:pt x="317" y="119"/>
                      <a:pt x="317" y="120"/>
                      <a:pt x="315" y="118"/>
                    </a:cubicBezTo>
                    <a:cubicBezTo>
                      <a:pt x="314" y="120"/>
                      <a:pt x="308" y="119"/>
                      <a:pt x="304" y="120"/>
                    </a:cubicBezTo>
                    <a:cubicBezTo>
                      <a:pt x="304" y="123"/>
                      <a:pt x="305" y="121"/>
                      <a:pt x="303" y="122"/>
                    </a:cubicBezTo>
                    <a:cubicBezTo>
                      <a:pt x="301" y="120"/>
                      <a:pt x="302" y="120"/>
                      <a:pt x="300" y="119"/>
                    </a:cubicBezTo>
                    <a:cubicBezTo>
                      <a:pt x="300" y="122"/>
                      <a:pt x="302" y="121"/>
                      <a:pt x="298" y="122"/>
                    </a:cubicBezTo>
                    <a:cubicBezTo>
                      <a:pt x="297" y="121"/>
                      <a:pt x="296" y="120"/>
                      <a:pt x="296" y="120"/>
                    </a:cubicBezTo>
                    <a:cubicBezTo>
                      <a:pt x="296" y="122"/>
                      <a:pt x="296" y="125"/>
                      <a:pt x="297" y="128"/>
                    </a:cubicBezTo>
                    <a:cubicBezTo>
                      <a:pt x="294" y="126"/>
                      <a:pt x="295" y="127"/>
                      <a:pt x="293" y="126"/>
                    </a:cubicBezTo>
                    <a:cubicBezTo>
                      <a:pt x="293" y="133"/>
                      <a:pt x="295" y="131"/>
                      <a:pt x="292" y="134"/>
                    </a:cubicBezTo>
                    <a:cubicBezTo>
                      <a:pt x="288" y="133"/>
                      <a:pt x="290" y="136"/>
                      <a:pt x="286" y="133"/>
                    </a:cubicBezTo>
                    <a:cubicBezTo>
                      <a:pt x="289" y="131"/>
                      <a:pt x="288" y="133"/>
                      <a:pt x="287" y="130"/>
                    </a:cubicBezTo>
                    <a:cubicBezTo>
                      <a:pt x="285" y="130"/>
                      <a:pt x="286" y="129"/>
                      <a:pt x="281" y="127"/>
                    </a:cubicBezTo>
                    <a:cubicBezTo>
                      <a:pt x="281" y="129"/>
                      <a:pt x="281" y="130"/>
                      <a:pt x="281" y="132"/>
                    </a:cubicBezTo>
                    <a:cubicBezTo>
                      <a:pt x="279" y="129"/>
                      <a:pt x="272" y="133"/>
                      <a:pt x="268" y="129"/>
                    </a:cubicBezTo>
                    <a:cubicBezTo>
                      <a:pt x="269" y="129"/>
                      <a:pt x="269" y="130"/>
                      <a:pt x="270" y="130"/>
                    </a:cubicBezTo>
                    <a:cubicBezTo>
                      <a:pt x="269" y="128"/>
                      <a:pt x="269" y="129"/>
                      <a:pt x="267" y="127"/>
                    </a:cubicBezTo>
                    <a:cubicBezTo>
                      <a:pt x="267" y="127"/>
                      <a:pt x="266" y="127"/>
                      <a:pt x="266" y="127"/>
                    </a:cubicBezTo>
                    <a:cubicBezTo>
                      <a:pt x="266" y="135"/>
                      <a:pt x="264" y="134"/>
                      <a:pt x="259" y="136"/>
                    </a:cubicBezTo>
                    <a:cubicBezTo>
                      <a:pt x="259" y="135"/>
                      <a:pt x="259" y="134"/>
                      <a:pt x="258" y="133"/>
                    </a:cubicBezTo>
                    <a:cubicBezTo>
                      <a:pt x="259" y="133"/>
                      <a:pt x="260" y="134"/>
                      <a:pt x="260" y="134"/>
                    </a:cubicBezTo>
                    <a:cubicBezTo>
                      <a:pt x="257" y="132"/>
                      <a:pt x="258" y="134"/>
                      <a:pt x="253" y="136"/>
                    </a:cubicBezTo>
                    <a:cubicBezTo>
                      <a:pt x="253" y="136"/>
                      <a:pt x="253" y="135"/>
                      <a:pt x="253" y="135"/>
                    </a:cubicBezTo>
                    <a:cubicBezTo>
                      <a:pt x="253" y="135"/>
                      <a:pt x="254" y="134"/>
                      <a:pt x="255" y="134"/>
                    </a:cubicBezTo>
                    <a:cubicBezTo>
                      <a:pt x="255" y="133"/>
                      <a:pt x="255" y="132"/>
                      <a:pt x="256" y="131"/>
                    </a:cubicBezTo>
                    <a:cubicBezTo>
                      <a:pt x="253" y="132"/>
                      <a:pt x="251" y="132"/>
                      <a:pt x="249" y="134"/>
                    </a:cubicBezTo>
                    <a:cubicBezTo>
                      <a:pt x="247" y="135"/>
                      <a:pt x="246" y="137"/>
                      <a:pt x="245" y="139"/>
                    </a:cubicBezTo>
                    <a:cubicBezTo>
                      <a:pt x="246" y="139"/>
                      <a:pt x="247" y="139"/>
                      <a:pt x="248" y="140"/>
                    </a:cubicBezTo>
                    <a:cubicBezTo>
                      <a:pt x="249" y="139"/>
                      <a:pt x="250" y="138"/>
                      <a:pt x="252" y="138"/>
                    </a:cubicBezTo>
                    <a:cubicBezTo>
                      <a:pt x="252" y="138"/>
                      <a:pt x="252" y="138"/>
                      <a:pt x="252" y="139"/>
                    </a:cubicBezTo>
                    <a:cubicBezTo>
                      <a:pt x="251" y="140"/>
                      <a:pt x="251" y="141"/>
                      <a:pt x="251" y="142"/>
                    </a:cubicBezTo>
                    <a:cubicBezTo>
                      <a:pt x="242" y="141"/>
                      <a:pt x="242" y="142"/>
                      <a:pt x="232" y="140"/>
                    </a:cubicBezTo>
                    <a:cubicBezTo>
                      <a:pt x="232" y="141"/>
                      <a:pt x="232" y="142"/>
                      <a:pt x="232" y="143"/>
                    </a:cubicBezTo>
                    <a:cubicBezTo>
                      <a:pt x="230" y="142"/>
                      <a:pt x="229" y="141"/>
                      <a:pt x="228" y="140"/>
                    </a:cubicBezTo>
                    <a:cubicBezTo>
                      <a:pt x="227" y="143"/>
                      <a:pt x="220" y="144"/>
                      <a:pt x="215" y="144"/>
                    </a:cubicBezTo>
                    <a:cubicBezTo>
                      <a:pt x="215" y="144"/>
                      <a:pt x="215" y="143"/>
                      <a:pt x="215" y="142"/>
                    </a:cubicBezTo>
                    <a:cubicBezTo>
                      <a:pt x="212" y="144"/>
                      <a:pt x="212" y="145"/>
                      <a:pt x="208" y="144"/>
                    </a:cubicBezTo>
                    <a:cubicBezTo>
                      <a:pt x="208" y="143"/>
                      <a:pt x="208" y="141"/>
                      <a:pt x="208" y="140"/>
                    </a:cubicBezTo>
                    <a:cubicBezTo>
                      <a:pt x="202" y="143"/>
                      <a:pt x="196" y="145"/>
                      <a:pt x="194" y="143"/>
                    </a:cubicBezTo>
                    <a:cubicBezTo>
                      <a:pt x="191" y="141"/>
                      <a:pt x="192" y="142"/>
                      <a:pt x="190" y="140"/>
                    </a:cubicBezTo>
                    <a:cubicBezTo>
                      <a:pt x="191" y="141"/>
                      <a:pt x="191" y="143"/>
                      <a:pt x="191" y="144"/>
                    </a:cubicBezTo>
                    <a:cubicBezTo>
                      <a:pt x="189" y="144"/>
                      <a:pt x="76" y="146"/>
                      <a:pt x="76" y="146"/>
                    </a:cubicBezTo>
                    <a:cubicBezTo>
                      <a:pt x="77" y="149"/>
                      <a:pt x="78" y="152"/>
                      <a:pt x="79" y="154"/>
                    </a:cubicBezTo>
                    <a:cubicBezTo>
                      <a:pt x="75" y="150"/>
                      <a:pt x="72" y="146"/>
                      <a:pt x="68" y="143"/>
                    </a:cubicBezTo>
                    <a:cubicBezTo>
                      <a:pt x="68" y="143"/>
                      <a:pt x="68" y="144"/>
                      <a:pt x="67" y="144"/>
                    </a:cubicBezTo>
                    <a:cubicBezTo>
                      <a:pt x="70" y="148"/>
                      <a:pt x="69" y="149"/>
                      <a:pt x="71" y="155"/>
                    </a:cubicBezTo>
                    <a:cubicBezTo>
                      <a:pt x="70" y="155"/>
                      <a:pt x="69" y="155"/>
                      <a:pt x="68" y="155"/>
                    </a:cubicBezTo>
                    <a:cubicBezTo>
                      <a:pt x="68" y="155"/>
                      <a:pt x="67" y="154"/>
                      <a:pt x="66" y="154"/>
                    </a:cubicBezTo>
                    <a:cubicBezTo>
                      <a:pt x="65" y="148"/>
                      <a:pt x="62" y="143"/>
                      <a:pt x="60" y="140"/>
                    </a:cubicBezTo>
                    <a:cubicBezTo>
                      <a:pt x="59" y="141"/>
                      <a:pt x="58" y="143"/>
                      <a:pt x="58" y="144"/>
                    </a:cubicBezTo>
                    <a:cubicBezTo>
                      <a:pt x="61" y="147"/>
                      <a:pt x="60" y="147"/>
                      <a:pt x="61" y="151"/>
                    </a:cubicBezTo>
                    <a:cubicBezTo>
                      <a:pt x="59" y="151"/>
                      <a:pt x="58" y="151"/>
                      <a:pt x="57" y="150"/>
                    </a:cubicBezTo>
                    <a:cubicBezTo>
                      <a:pt x="56" y="145"/>
                      <a:pt x="56" y="144"/>
                      <a:pt x="53" y="142"/>
                    </a:cubicBezTo>
                    <a:cubicBezTo>
                      <a:pt x="53" y="142"/>
                      <a:pt x="52" y="143"/>
                      <a:pt x="52" y="144"/>
                    </a:cubicBezTo>
                    <a:cubicBezTo>
                      <a:pt x="51" y="144"/>
                      <a:pt x="49" y="144"/>
                      <a:pt x="48" y="144"/>
                    </a:cubicBezTo>
                    <a:cubicBezTo>
                      <a:pt x="52" y="148"/>
                      <a:pt x="51" y="149"/>
                      <a:pt x="52" y="154"/>
                    </a:cubicBezTo>
                    <a:cubicBezTo>
                      <a:pt x="48" y="152"/>
                      <a:pt x="47" y="148"/>
                      <a:pt x="45" y="144"/>
                    </a:cubicBezTo>
                    <a:cubicBezTo>
                      <a:pt x="45" y="144"/>
                      <a:pt x="45" y="144"/>
                      <a:pt x="44" y="144"/>
                    </a:cubicBezTo>
                    <a:cubicBezTo>
                      <a:pt x="44" y="145"/>
                      <a:pt x="43" y="145"/>
                      <a:pt x="42" y="145"/>
                    </a:cubicBezTo>
                    <a:cubicBezTo>
                      <a:pt x="43" y="149"/>
                      <a:pt x="43" y="153"/>
                      <a:pt x="43" y="157"/>
                    </a:cubicBezTo>
                    <a:cubicBezTo>
                      <a:pt x="42" y="156"/>
                      <a:pt x="41" y="156"/>
                      <a:pt x="40" y="155"/>
                    </a:cubicBezTo>
                    <a:cubicBezTo>
                      <a:pt x="39" y="148"/>
                      <a:pt x="38" y="142"/>
                      <a:pt x="32" y="140"/>
                    </a:cubicBezTo>
                    <a:cubicBezTo>
                      <a:pt x="32" y="140"/>
                      <a:pt x="31" y="141"/>
                      <a:pt x="31" y="142"/>
                    </a:cubicBezTo>
                    <a:cubicBezTo>
                      <a:pt x="32" y="146"/>
                      <a:pt x="33" y="151"/>
                      <a:pt x="34" y="156"/>
                    </a:cubicBezTo>
                    <a:cubicBezTo>
                      <a:pt x="33" y="156"/>
                      <a:pt x="32" y="155"/>
                      <a:pt x="32" y="155"/>
                    </a:cubicBezTo>
                    <a:cubicBezTo>
                      <a:pt x="31" y="147"/>
                      <a:pt x="25" y="140"/>
                      <a:pt x="26" y="136"/>
                    </a:cubicBezTo>
                    <a:cubicBezTo>
                      <a:pt x="24" y="136"/>
                      <a:pt x="23" y="136"/>
                      <a:pt x="21" y="137"/>
                    </a:cubicBezTo>
                    <a:cubicBezTo>
                      <a:pt x="22" y="142"/>
                      <a:pt x="22" y="147"/>
                      <a:pt x="22" y="152"/>
                    </a:cubicBezTo>
                    <a:cubicBezTo>
                      <a:pt x="21" y="152"/>
                      <a:pt x="20" y="151"/>
                      <a:pt x="19" y="150"/>
                    </a:cubicBezTo>
                    <a:cubicBezTo>
                      <a:pt x="17" y="142"/>
                      <a:pt x="16" y="133"/>
                      <a:pt x="14" y="124"/>
                    </a:cubicBezTo>
                    <a:cubicBezTo>
                      <a:pt x="13" y="124"/>
                      <a:pt x="12" y="124"/>
                      <a:pt x="11" y="123"/>
                    </a:cubicBezTo>
                    <a:cubicBezTo>
                      <a:pt x="10" y="124"/>
                      <a:pt x="9" y="124"/>
                      <a:pt x="9" y="124"/>
                    </a:cubicBezTo>
                    <a:cubicBezTo>
                      <a:pt x="9" y="127"/>
                      <a:pt x="9" y="130"/>
                      <a:pt x="9" y="133"/>
                    </a:cubicBezTo>
                    <a:cubicBezTo>
                      <a:pt x="8" y="133"/>
                      <a:pt x="8" y="132"/>
                      <a:pt x="7" y="132"/>
                    </a:cubicBezTo>
                    <a:cubicBezTo>
                      <a:pt x="4" y="121"/>
                      <a:pt x="3" y="112"/>
                      <a:pt x="6" y="98"/>
                    </a:cubicBezTo>
                    <a:cubicBezTo>
                      <a:pt x="6" y="98"/>
                      <a:pt x="5" y="98"/>
                      <a:pt x="5" y="98"/>
                    </a:cubicBezTo>
                    <a:cubicBezTo>
                      <a:pt x="3" y="99"/>
                      <a:pt x="2" y="99"/>
                      <a:pt x="0" y="99"/>
                    </a:cubicBezTo>
                    <a:cubicBezTo>
                      <a:pt x="0" y="93"/>
                      <a:pt x="1" y="87"/>
                      <a:pt x="1" y="81"/>
                    </a:cubicBezTo>
                    <a:cubicBezTo>
                      <a:pt x="4" y="81"/>
                      <a:pt x="6" y="80"/>
                      <a:pt x="9" y="80"/>
                    </a:cubicBezTo>
                    <a:cubicBezTo>
                      <a:pt x="10" y="77"/>
                      <a:pt x="10" y="76"/>
                      <a:pt x="8" y="73"/>
                    </a:cubicBezTo>
                    <a:cubicBezTo>
                      <a:pt x="5" y="73"/>
                      <a:pt x="6" y="74"/>
                      <a:pt x="4" y="72"/>
                    </a:cubicBezTo>
                    <a:cubicBezTo>
                      <a:pt x="6" y="68"/>
                      <a:pt x="8" y="64"/>
                      <a:pt x="10" y="60"/>
                    </a:cubicBezTo>
                    <a:cubicBezTo>
                      <a:pt x="4" y="60"/>
                      <a:pt x="5" y="61"/>
                      <a:pt x="2" y="58"/>
                    </a:cubicBezTo>
                    <a:cubicBezTo>
                      <a:pt x="0" y="56"/>
                      <a:pt x="1" y="58"/>
                      <a:pt x="0" y="54"/>
                    </a:cubicBezTo>
                    <a:cubicBezTo>
                      <a:pt x="2" y="52"/>
                      <a:pt x="3" y="50"/>
                      <a:pt x="5" y="48"/>
                    </a:cubicBezTo>
                    <a:cubicBezTo>
                      <a:pt x="11" y="49"/>
                      <a:pt x="13" y="47"/>
                      <a:pt x="19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7" y="42"/>
                      <a:pt x="16" y="41"/>
                      <a:pt x="16" y="41"/>
                    </a:cubicBezTo>
                    <a:cubicBezTo>
                      <a:pt x="12" y="42"/>
                      <a:pt x="12" y="42"/>
                      <a:pt x="10" y="46"/>
                    </a:cubicBezTo>
                    <a:cubicBezTo>
                      <a:pt x="8" y="45"/>
                      <a:pt x="7" y="45"/>
                      <a:pt x="6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3"/>
                      <a:pt x="7" y="42"/>
                      <a:pt x="8" y="42"/>
                    </a:cubicBezTo>
                    <a:cubicBezTo>
                      <a:pt x="11" y="40"/>
                      <a:pt x="14" y="38"/>
                      <a:pt x="16" y="36"/>
                    </a:cubicBezTo>
                    <a:cubicBezTo>
                      <a:pt x="17" y="39"/>
                      <a:pt x="17" y="39"/>
                      <a:pt x="18" y="41"/>
                    </a:cubicBezTo>
                    <a:cubicBezTo>
                      <a:pt x="20" y="40"/>
                      <a:pt x="21" y="40"/>
                      <a:pt x="22" y="39"/>
                    </a:cubicBezTo>
                    <a:cubicBezTo>
                      <a:pt x="24" y="37"/>
                      <a:pt x="25" y="34"/>
                      <a:pt x="26" y="32"/>
                    </a:cubicBezTo>
                    <a:cubicBezTo>
                      <a:pt x="21" y="32"/>
                      <a:pt x="23" y="33"/>
                      <a:pt x="20" y="31"/>
                    </a:cubicBezTo>
                    <a:cubicBezTo>
                      <a:pt x="23" y="24"/>
                      <a:pt x="27" y="20"/>
                      <a:pt x="32" y="16"/>
                    </a:cubicBezTo>
                    <a:cubicBezTo>
                      <a:pt x="33" y="16"/>
                      <a:pt x="34" y="16"/>
                      <a:pt x="36" y="16"/>
                    </a:cubicBezTo>
                    <a:cubicBezTo>
                      <a:pt x="36" y="17"/>
                      <a:pt x="36" y="18"/>
                      <a:pt x="36" y="19"/>
                    </a:cubicBezTo>
                    <a:cubicBezTo>
                      <a:pt x="34" y="20"/>
                      <a:pt x="35" y="19"/>
                      <a:pt x="34" y="22"/>
                    </a:cubicBezTo>
                    <a:cubicBezTo>
                      <a:pt x="38" y="20"/>
                      <a:pt x="39" y="19"/>
                      <a:pt x="41" y="16"/>
                    </a:cubicBezTo>
                    <a:cubicBezTo>
                      <a:pt x="38" y="16"/>
                      <a:pt x="36" y="17"/>
                      <a:pt x="38" y="14"/>
                    </a:cubicBezTo>
                    <a:cubicBezTo>
                      <a:pt x="77" y="13"/>
                      <a:pt x="93" y="0"/>
                      <a:pt x="126" y="10"/>
                    </a:cubicBezTo>
                    <a:cubicBezTo>
                      <a:pt x="127" y="9"/>
                      <a:pt x="127" y="8"/>
                      <a:pt x="128" y="6"/>
                    </a:cubicBezTo>
                    <a:cubicBezTo>
                      <a:pt x="130" y="7"/>
                      <a:pt x="132" y="9"/>
                      <a:pt x="134" y="10"/>
                    </a:cubicBezTo>
                    <a:cubicBezTo>
                      <a:pt x="134" y="10"/>
                      <a:pt x="144" y="8"/>
                      <a:pt x="144" y="8"/>
                    </a:cubicBezTo>
                    <a:cubicBezTo>
                      <a:pt x="140" y="4"/>
                      <a:pt x="226" y="12"/>
                      <a:pt x="230" y="10"/>
                    </a:cubicBezTo>
                    <a:cubicBezTo>
                      <a:pt x="232" y="8"/>
                      <a:pt x="264" y="15"/>
                      <a:pt x="257" y="15"/>
                    </a:cubicBezTo>
                    <a:cubicBezTo>
                      <a:pt x="260" y="16"/>
                      <a:pt x="278" y="11"/>
                      <a:pt x="281" y="14"/>
                    </a:cubicBezTo>
                    <a:cubicBezTo>
                      <a:pt x="281" y="15"/>
                      <a:pt x="281" y="15"/>
                      <a:pt x="280" y="16"/>
                    </a:cubicBezTo>
                    <a:cubicBezTo>
                      <a:pt x="287" y="12"/>
                      <a:pt x="296" y="16"/>
                      <a:pt x="304" y="19"/>
                    </a:cubicBezTo>
                    <a:cubicBezTo>
                      <a:pt x="304" y="17"/>
                      <a:pt x="304" y="16"/>
                      <a:pt x="304" y="15"/>
                    </a:cubicBezTo>
                    <a:cubicBezTo>
                      <a:pt x="306" y="15"/>
                      <a:pt x="309" y="15"/>
                      <a:pt x="312" y="15"/>
                    </a:cubicBezTo>
                    <a:cubicBezTo>
                      <a:pt x="312" y="16"/>
                      <a:pt x="313" y="17"/>
                      <a:pt x="313" y="18"/>
                    </a:cubicBezTo>
                    <a:cubicBezTo>
                      <a:pt x="312" y="17"/>
                      <a:pt x="312" y="17"/>
                      <a:pt x="311" y="17"/>
                    </a:cubicBezTo>
                    <a:cubicBezTo>
                      <a:pt x="315" y="18"/>
                      <a:pt x="314" y="14"/>
                      <a:pt x="317" y="15"/>
                    </a:cubicBezTo>
                    <a:cubicBezTo>
                      <a:pt x="318" y="18"/>
                      <a:pt x="322" y="20"/>
                      <a:pt x="324" y="21"/>
                    </a:cubicBezTo>
                    <a:cubicBezTo>
                      <a:pt x="329" y="18"/>
                      <a:pt x="353" y="19"/>
                      <a:pt x="355" y="21"/>
                    </a:cubicBezTo>
                    <a:cubicBezTo>
                      <a:pt x="354" y="22"/>
                      <a:pt x="353" y="23"/>
                      <a:pt x="352" y="24"/>
                    </a:cubicBezTo>
                    <a:cubicBezTo>
                      <a:pt x="375" y="20"/>
                      <a:pt x="380" y="20"/>
                      <a:pt x="406" y="20"/>
                    </a:cubicBezTo>
                    <a:cubicBezTo>
                      <a:pt x="403" y="23"/>
                      <a:pt x="401" y="28"/>
                      <a:pt x="402" y="33"/>
                    </a:cubicBezTo>
                    <a:cubicBezTo>
                      <a:pt x="400" y="32"/>
                      <a:pt x="398" y="32"/>
                      <a:pt x="396" y="31"/>
                    </a:cubicBezTo>
                    <a:cubicBezTo>
                      <a:pt x="396" y="32"/>
                      <a:pt x="396" y="34"/>
                      <a:pt x="396" y="35"/>
                    </a:cubicBezTo>
                    <a:cubicBezTo>
                      <a:pt x="400" y="35"/>
                      <a:pt x="405" y="34"/>
                      <a:pt x="409" y="34"/>
                    </a:cubicBezTo>
                    <a:cubicBezTo>
                      <a:pt x="408" y="36"/>
                      <a:pt x="408" y="38"/>
                      <a:pt x="407" y="40"/>
                    </a:cubicBezTo>
                    <a:cubicBezTo>
                      <a:pt x="410" y="38"/>
                      <a:pt x="410" y="37"/>
                      <a:pt x="411" y="34"/>
                    </a:cubicBezTo>
                    <a:cubicBezTo>
                      <a:pt x="415" y="35"/>
                      <a:pt x="418" y="35"/>
                      <a:pt x="424" y="35"/>
                    </a:cubicBezTo>
                    <a:cubicBezTo>
                      <a:pt x="424" y="36"/>
                      <a:pt x="424" y="36"/>
                      <a:pt x="424" y="37"/>
                    </a:cubicBezTo>
                    <a:cubicBezTo>
                      <a:pt x="419" y="37"/>
                      <a:pt x="415" y="37"/>
                      <a:pt x="411" y="37"/>
                    </a:cubicBezTo>
                    <a:cubicBezTo>
                      <a:pt x="411" y="38"/>
                      <a:pt x="412" y="38"/>
                      <a:pt x="412" y="39"/>
                    </a:cubicBezTo>
                    <a:cubicBezTo>
                      <a:pt x="412" y="42"/>
                      <a:pt x="412" y="41"/>
                      <a:pt x="414" y="44"/>
                    </a:cubicBezTo>
                    <a:cubicBezTo>
                      <a:pt x="412" y="44"/>
                      <a:pt x="411" y="44"/>
                      <a:pt x="409" y="44"/>
                    </a:cubicBezTo>
                    <a:cubicBezTo>
                      <a:pt x="409" y="43"/>
                      <a:pt x="409" y="42"/>
                      <a:pt x="409" y="41"/>
                    </a:cubicBezTo>
                    <a:cubicBezTo>
                      <a:pt x="408" y="42"/>
                      <a:pt x="407" y="43"/>
                      <a:pt x="406" y="45"/>
                    </a:cubicBezTo>
                    <a:cubicBezTo>
                      <a:pt x="409" y="47"/>
                      <a:pt x="407" y="46"/>
                      <a:pt x="408" y="49"/>
                    </a:cubicBezTo>
                    <a:cubicBezTo>
                      <a:pt x="409" y="49"/>
                      <a:pt x="409" y="49"/>
                      <a:pt x="410" y="48"/>
                    </a:cubicBezTo>
                    <a:cubicBezTo>
                      <a:pt x="411" y="45"/>
                      <a:pt x="409" y="47"/>
                      <a:pt x="412" y="46"/>
                    </a:cubicBezTo>
                    <a:cubicBezTo>
                      <a:pt x="413" y="50"/>
                      <a:pt x="416" y="54"/>
                      <a:pt x="421" y="56"/>
                    </a:cubicBezTo>
                    <a:cubicBezTo>
                      <a:pt x="424" y="55"/>
                      <a:pt x="424" y="55"/>
                      <a:pt x="427" y="55"/>
                    </a:cubicBezTo>
                    <a:cubicBezTo>
                      <a:pt x="427" y="54"/>
                      <a:pt x="427" y="52"/>
                      <a:pt x="427" y="50"/>
                    </a:cubicBezTo>
                    <a:cubicBezTo>
                      <a:pt x="430" y="53"/>
                      <a:pt x="428" y="53"/>
                      <a:pt x="432" y="51"/>
                    </a:cubicBezTo>
                    <a:cubicBezTo>
                      <a:pt x="429" y="50"/>
                      <a:pt x="429" y="49"/>
                      <a:pt x="432" y="46"/>
                    </a:cubicBezTo>
                    <a:cubicBezTo>
                      <a:pt x="433" y="46"/>
                      <a:pt x="433" y="46"/>
                      <a:pt x="434" y="47"/>
                    </a:cubicBezTo>
                    <a:cubicBezTo>
                      <a:pt x="436" y="54"/>
                      <a:pt x="441" y="52"/>
                      <a:pt x="447" y="58"/>
                    </a:cubicBezTo>
                    <a:cubicBezTo>
                      <a:pt x="446" y="58"/>
                      <a:pt x="445" y="58"/>
                      <a:pt x="445" y="58"/>
                    </a:cubicBezTo>
                    <a:cubicBezTo>
                      <a:pt x="445" y="59"/>
                      <a:pt x="445" y="59"/>
                      <a:pt x="445" y="60"/>
                    </a:cubicBezTo>
                    <a:cubicBezTo>
                      <a:pt x="438" y="58"/>
                      <a:pt x="434" y="62"/>
                      <a:pt x="429" y="61"/>
                    </a:cubicBezTo>
                    <a:cubicBezTo>
                      <a:pt x="428" y="58"/>
                      <a:pt x="427" y="55"/>
                      <a:pt x="424" y="58"/>
                    </a:cubicBezTo>
                    <a:cubicBezTo>
                      <a:pt x="427" y="59"/>
                      <a:pt x="428" y="57"/>
                      <a:pt x="427" y="61"/>
                    </a:cubicBezTo>
                    <a:cubicBezTo>
                      <a:pt x="427" y="61"/>
                      <a:pt x="426" y="60"/>
                      <a:pt x="425" y="60"/>
                    </a:cubicBezTo>
                    <a:cubicBezTo>
                      <a:pt x="424" y="59"/>
                      <a:pt x="422" y="58"/>
                      <a:pt x="420" y="57"/>
                    </a:cubicBezTo>
                    <a:cubicBezTo>
                      <a:pt x="418" y="59"/>
                      <a:pt x="417" y="60"/>
                      <a:pt x="417" y="64"/>
                    </a:cubicBezTo>
                    <a:cubicBezTo>
                      <a:pt x="420" y="66"/>
                      <a:pt x="418" y="64"/>
                      <a:pt x="420" y="68"/>
                    </a:cubicBezTo>
                    <a:cubicBezTo>
                      <a:pt x="418" y="67"/>
                      <a:pt x="416" y="67"/>
                      <a:pt x="414" y="67"/>
                    </a:cubicBezTo>
                    <a:cubicBezTo>
                      <a:pt x="414" y="66"/>
                      <a:pt x="414" y="66"/>
                      <a:pt x="414" y="66"/>
                    </a:cubicBezTo>
                    <a:cubicBezTo>
                      <a:pt x="416" y="64"/>
                      <a:pt x="416" y="65"/>
                      <a:pt x="415" y="62"/>
                    </a:cubicBezTo>
                    <a:cubicBezTo>
                      <a:pt x="415" y="62"/>
                      <a:pt x="414" y="62"/>
                      <a:pt x="414" y="62"/>
                    </a:cubicBezTo>
                    <a:cubicBezTo>
                      <a:pt x="414" y="64"/>
                      <a:pt x="413" y="66"/>
                      <a:pt x="413" y="69"/>
                    </a:cubicBezTo>
                    <a:cubicBezTo>
                      <a:pt x="410" y="68"/>
                      <a:pt x="407" y="67"/>
                      <a:pt x="404" y="67"/>
                    </a:cubicBezTo>
                    <a:cubicBezTo>
                      <a:pt x="406" y="70"/>
                      <a:pt x="406" y="69"/>
                      <a:pt x="405" y="72"/>
                    </a:cubicBezTo>
                    <a:cubicBezTo>
                      <a:pt x="401" y="69"/>
                      <a:pt x="397" y="70"/>
                      <a:pt x="395" y="69"/>
                    </a:cubicBezTo>
                    <a:cubicBezTo>
                      <a:pt x="398" y="65"/>
                      <a:pt x="397" y="67"/>
                      <a:pt x="399" y="63"/>
                    </a:cubicBezTo>
                    <a:cubicBezTo>
                      <a:pt x="394" y="65"/>
                      <a:pt x="393" y="66"/>
                      <a:pt x="386" y="67"/>
                    </a:cubicBezTo>
                    <a:cubicBezTo>
                      <a:pt x="387" y="67"/>
                      <a:pt x="388" y="68"/>
                      <a:pt x="389" y="69"/>
                    </a:cubicBezTo>
                    <a:cubicBezTo>
                      <a:pt x="390" y="68"/>
                      <a:pt x="391" y="68"/>
                      <a:pt x="392" y="68"/>
                    </a:cubicBezTo>
                    <a:cubicBezTo>
                      <a:pt x="392" y="69"/>
                      <a:pt x="392" y="70"/>
                      <a:pt x="392" y="72"/>
                    </a:cubicBezTo>
                    <a:cubicBezTo>
                      <a:pt x="387" y="71"/>
                      <a:pt x="388" y="71"/>
                      <a:pt x="385" y="72"/>
                    </a:cubicBezTo>
                    <a:cubicBezTo>
                      <a:pt x="392" y="73"/>
                      <a:pt x="395" y="74"/>
                      <a:pt x="399" y="77"/>
                    </a:cubicBezTo>
                    <a:cubicBezTo>
                      <a:pt x="399" y="74"/>
                      <a:pt x="399" y="75"/>
                      <a:pt x="400" y="73"/>
                    </a:cubicBezTo>
                    <a:cubicBezTo>
                      <a:pt x="400" y="75"/>
                      <a:pt x="400" y="77"/>
                      <a:pt x="400" y="78"/>
                    </a:cubicBezTo>
                    <a:cubicBezTo>
                      <a:pt x="404" y="77"/>
                      <a:pt x="402" y="78"/>
                      <a:pt x="404" y="76"/>
                    </a:cubicBezTo>
                    <a:cubicBezTo>
                      <a:pt x="402" y="76"/>
                      <a:pt x="404" y="77"/>
                      <a:pt x="401" y="75"/>
                    </a:cubicBezTo>
                    <a:cubicBezTo>
                      <a:pt x="404" y="74"/>
                      <a:pt x="406" y="73"/>
                      <a:pt x="408" y="72"/>
                    </a:cubicBezTo>
                    <a:cubicBezTo>
                      <a:pt x="408" y="72"/>
                      <a:pt x="409" y="72"/>
                      <a:pt x="409" y="72"/>
                    </a:cubicBezTo>
                    <a:cubicBezTo>
                      <a:pt x="409" y="78"/>
                      <a:pt x="410" y="79"/>
                      <a:pt x="412" y="83"/>
                    </a:cubicBezTo>
                    <a:cubicBezTo>
                      <a:pt x="415" y="82"/>
                      <a:pt x="417" y="80"/>
                      <a:pt x="420" y="79"/>
                    </a:cubicBezTo>
                    <a:cubicBezTo>
                      <a:pt x="420" y="80"/>
                      <a:pt x="421" y="82"/>
                      <a:pt x="422" y="83"/>
                    </a:cubicBezTo>
                    <a:cubicBezTo>
                      <a:pt x="426" y="80"/>
                      <a:pt x="423" y="82"/>
                      <a:pt x="427" y="81"/>
                    </a:cubicBezTo>
                    <a:cubicBezTo>
                      <a:pt x="427" y="79"/>
                      <a:pt x="427" y="77"/>
                      <a:pt x="427" y="75"/>
                    </a:cubicBezTo>
                    <a:cubicBezTo>
                      <a:pt x="429" y="75"/>
                      <a:pt x="430" y="75"/>
                      <a:pt x="431" y="75"/>
                    </a:cubicBezTo>
                    <a:cubicBezTo>
                      <a:pt x="431" y="76"/>
                      <a:pt x="431" y="76"/>
                      <a:pt x="431" y="76"/>
                    </a:cubicBezTo>
                    <a:cubicBezTo>
                      <a:pt x="431" y="78"/>
                      <a:pt x="430" y="80"/>
                      <a:pt x="429" y="81"/>
                    </a:cubicBezTo>
                    <a:cubicBezTo>
                      <a:pt x="437" y="81"/>
                      <a:pt x="441" y="78"/>
                      <a:pt x="441" y="78"/>
                    </a:cubicBezTo>
                    <a:cubicBezTo>
                      <a:pt x="440" y="76"/>
                      <a:pt x="441" y="75"/>
                      <a:pt x="439" y="76"/>
                    </a:cubicBezTo>
                    <a:cubicBezTo>
                      <a:pt x="438" y="77"/>
                      <a:pt x="438" y="78"/>
                      <a:pt x="437" y="79"/>
                    </a:cubicBezTo>
                    <a:cubicBezTo>
                      <a:pt x="437" y="78"/>
                      <a:pt x="438" y="77"/>
                      <a:pt x="438" y="76"/>
                    </a:cubicBezTo>
                    <a:cubicBezTo>
                      <a:pt x="435" y="75"/>
                      <a:pt x="438" y="75"/>
                      <a:pt x="439" y="73"/>
                    </a:cubicBezTo>
                    <a:cubicBezTo>
                      <a:pt x="442" y="73"/>
                      <a:pt x="445" y="73"/>
                      <a:pt x="448" y="73"/>
                    </a:cubicBezTo>
                    <a:cubicBezTo>
                      <a:pt x="448" y="75"/>
                      <a:pt x="448" y="76"/>
                      <a:pt x="448" y="77"/>
                    </a:cubicBezTo>
                    <a:cubicBezTo>
                      <a:pt x="450" y="75"/>
                      <a:pt x="449" y="74"/>
                      <a:pt x="449" y="71"/>
                    </a:cubicBezTo>
                    <a:cubicBezTo>
                      <a:pt x="450" y="71"/>
                      <a:pt x="450" y="71"/>
                      <a:pt x="450" y="71"/>
                    </a:cubicBezTo>
                    <a:cubicBezTo>
                      <a:pt x="451" y="71"/>
                      <a:pt x="452" y="71"/>
                      <a:pt x="453" y="72"/>
                    </a:cubicBezTo>
                    <a:cubicBezTo>
                      <a:pt x="452" y="77"/>
                      <a:pt x="451" y="75"/>
                      <a:pt x="452" y="78"/>
                    </a:cubicBezTo>
                    <a:cubicBezTo>
                      <a:pt x="455" y="79"/>
                      <a:pt x="456" y="79"/>
                      <a:pt x="458" y="80"/>
                    </a:cubicBezTo>
                    <a:cubicBezTo>
                      <a:pt x="460" y="77"/>
                      <a:pt x="460" y="81"/>
                      <a:pt x="462" y="76"/>
                    </a:cubicBezTo>
                    <a:cubicBezTo>
                      <a:pt x="463" y="78"/>
                      <a:pt x="463" y="79"/>
                      <a:pt x="465" y="80"/>
                    </a:cubicBezTo>
                    <a:cubicBezTo>
                      <a:pt x="464" y="78"/>
                      <a:pt x="462" y="75"/>
                      <a:pt x="461" y="72"/>
                    </a:cubicBezTo>
                    <a:cubicBezTo>
                      <a:pt x="465" y="73"/>
                      <a:pt x="463" y="75"/>
                      <a:pt x="467" y="72"/>
                    </a:cubicBezTo>
                    <a:cubicBezTo>
                      <a:pt x="463" y="70"/>
                      <a:pt x="465" y="73"/>
                      <a:pt x="465" y="69"/>
                    </a:cubicBezTo>
                    <a:cubicBezTo>
                      <a:pt x="467" y="70"/>
                      <a:pt x="470" y="69"/>
                      <a:pt x="468" y="64"/>
                    </a:cubicBezTo>
                    <a:cubicBezTo>
                      <a:pt x="470" y="66"/>
                      <a:pt x="469" y="65"/>
                      <a:pt x="47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4" name="Freeform 18"/>
              <p:cNvSpPr/>
              <p:nvPr/>
            </p:nvSpPr>
            <p:spPr bwMode="auto">
              <a:xfrm>
                <a:off x="3743" y="198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5" name="Freeform 19"/>
              <p:cNvSpPr/>
              <p:nvPr/>
            </p:nvSpPr>
            <p:spPr bwMode="auto">
              <a:xfrm>
                <a:off x="4243" y="198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6" name="Freeform 20"/>
              <p:cNvSpPr/>
              <p:nvPr/>
            </p:nvSpPr>
            <p:spPr bwMode="auto">
              <a:xfrm>
                <a:off x="4312" y="1989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5 w 7"/>
                  <a:gd name="T7" fmla="*/ 1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7" name="Freeform 21"/>
              <p:cNvSpPr/>
              <p:nvPr/>
            </p:nvSpPr>
            <p:spPr bwMode="auto">
              <a:xfrm>
                <a:off x="3579" y="1992"/>
                <a:ext cx="22" cy="7"/>
              </a:xfrm>
              <a:custGeom>
                <a:avLst/>
                <a:gdLst>
                  <a:gd name="T0" fmla="*/ 1 w 9"/>
                  <a:gd name="T1" fmla="*/ 0 h 3"/>
                  <a:gd name="T2" fmla="*/ 9 w 9"/>
                  <a:gd name="T3" fmla="*/ 1 h 3"/>
                  <a:gd name="T4" fmla="*/ 8 w 9"/>
                  <a:gd name="T5" fmla="*/ 3 h 3"/>
                  <a:gd name="T6" fmla="*/ 7 w 9"/>
                  <a:gd name="T7" fmla="*/ 3 h 3"/>
                  <a:gd name="T8" fmla="*/ 1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0"/>
                    </a:moveTo>
                    <a:cubicBezTo>
                      <a:pt x="4" y="1"/>
                      <a:pt x="7" y="1"/>
                      <a:pt x="9" y="1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3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8" name="Freeform 22"/>
              <p:cNvSpPr/>
              <p:nvPr/>
            </p:nvSpPr>
            <p:spPr bwMode="auto">
              <a:xfrm>
                <a:off x="3612" y="1992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4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19" name="Freeform 23"/>
              <p:cNvSpPr/>
              <p:nvPr/>
            </p:nvSpPr>
            <p:spPr bwMode="auto">
              <a:xfrm>
                <a:off x="4181" y="1992"/>
                <a:ext cx="19" cy="7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2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4" y="0"/>
                      <a:pt x="6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0" name="Freeform 24"/>
              <p:cNvSpPr/>
              <p:nvPr/>
            </p:nvSpPr>
            <p:spPr bwMode="auto">
              <a:xfrm>
                <a:off x="4205" y="199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1" name="Freeform 25"/>
              <p:cNvSpPr/>
              <p:nvPr/>
            </p:nvSpPr>
            <p:spPr bwMode="auto">
              <a:xfrm>
                <a:off x="4215" y="1992"/>
                <a:ext cx="16" cy="4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2" name="Freeform 26"/>
              <p:cNvSpPr/>
              <p:nvPr/>
            </p:nvSpPr>
            <p:spPr bwMode="auto">
              <a:xfrm>
                <a:off x="4257" y="199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3" name="Freeform 27"/>
              <p:cNvSpPr/>
              <p:nvPr/>
            </p:nvSpPr>
            <p:spPr bwMode="auto">
              <a:xfrm>
                <a:off x="3110" y="199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4" name="Freeform 28"/>
              <p:cNvSpPr/>
              <p:nvPr/>
            </p:nvSpPr>
            <p:spPr bwMode="auto">
              <a:xfrm>
                <a:off x="3489" y="1994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5" name="Freeform 29"/>
              <p:cNvSpPr/>
              <p:nvPr/>
            </p:nvSpPr>
            <p:spPr bwMode="auto">
              <a:xfrm>
                <a:off x="3508" y="199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2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6" name="Freeform 30"/>
              <p:cNvSpPr/>
              <p:nvPr/>
            </p:nvSpPr>
            <p:spPr bwMode="auto">
              <a:xfrm>
                <a:off x="3556" y="199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7" name="Freeform 31"/>
              <p:cNvSpPr/>
              <p:nvPr/>
            </p:nvSpPr>
            <p:spPr bwMode="auto">
              <a:xfrm>
                <a:off x="3567" y="199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8" name="Freeform 32"/>
              <p:cNvSpPr/>
              <p:nvPr/>
            </p:nvSpPr>
            <p:spPr bwMode="auto">
              <a:xfrm>
                <a:off x="4127" y="1996"/>
                <a:ext cx="24" cy="15"/>
              </a:xfrm>
              <a:custGeom>
                <a:avLst/>
                <a:gdLst>
                  <a:gd name="T0" fmla="*/ 0 w 10"/>
                  <a:gd name="T1" fmla="*/ 0 h 6"/>
                  <a:gd name="T2" fmla="*/ 10 w 10"/>
                  <a:gd name="T3" fmla="*/ 0 h 6"/>
                  <a:gd name="T4" fmla="*/ 10 w 10"/>
                  <a:gd name="T5" fmla="*/ 1 h 6"/>
                  <a:gd name="T6" fmla="*/ 9 w 10"/>
                  <a:gd name="T7" fmla="*/ 1 h 6"/>
                  <a:gd name="T8" fmla="*/ 1 w 10"/>
                  <a:gd name="T9" fmla="*/ 6 h 6"/>
                  <a:gd name="T10" fmla="*/ 1 w 10"/>
                  <a:gd name="T11" fmla="*/ 4 h 6"/>
                  <a:gd name="T12" fmla="*/ 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cubicBezTo>
                      <a:pt x="3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3"/>
                      <a:pt x="3" y="4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29" name="Freeform 33"/>
              <p:cNvSpPr/>
              <p:nvPr/>
            </p:nvSpPr>
            <p:spPr bwMode="auto">
              <a:xfrm>
                <a:off x="4243" y="1996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2"/>
                      <a:pt x="3" y="1"/>
                      <a:pt x="4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0" name="Freeform 34"/>
              <p:cNvSpPr/>
              <p:nvPr/>
            </p:nvSpPr>
            <p:spPr bwMode="auto">
              <a:xfrm>
                <a:off x="4262" y="1996"/>
                <a:ext cx="19" cy="24"/>
              </a:xfrm>
              <a:custGeom>
                <a:avLst/>
                <a:gdLst>
                  <a:gd name="T0" fmla="*/ 1 w 8"/>
                  <a:gd name="T1" fmla="*/ 0 h 10"/>
                  <a:gd name="T2" fmla="*/ 8 w 8"/>
                  <a:gd name="T3" fmla="*/ 8 h 10"/>
                  <a:gd name="T4" fmla="*/ 1 w 8"/>
                  <a:gd name="T5" fmla="*/ 10 h 10"/>
                  <a:gd name="T6" fmla="*/ 0 w 8"/>
                  <a:gd name="T7" fmla="*/ 6 h 10"/>
                  <a:gd name="T8" fmla="*/ 1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cubicBezTo>
                      <a:pt x="5" y="2"/>
                      <a:pt x="8" y="6"/>
                      <a:pt x="8" y="8"/>
                    </a:cubicBezTo>
                    <a:cubicBezTo>
                      <a:pt x="6" y="8"/>
                      <a:pt x="4" y="9"/>
                      <a:pt x="1" y="10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4" y="3"/>
                      <a:pt x="2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1" name="Freeform 35"/>
              <p:cNvSpPr/>
              <p:nvPr/>
            </p:nvSpPr>
            <p:spPr bwMode="auto">
              <a:xfrm>
                <a:off x="4224" y="1999"/>
                <a:ext cx="17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0 h 3"/>
                  <a:gd name="T4" fmla="*/ 4 w 7"/>
                  <a:gd name="T5" fmla="*/ 1 h 3"/>
                  <a:gd name="T6" fmla="*/ 5 w 7"/>
                  <a:gd name="T7" fmla="*/ 3 h 3"/>
                  <a:gd name="T8" fmla="*/ 0 w 7"/>
                  <a:gd name="T9" fmla="*/ 3 h 3"/>
                  <a:gd name="T10" fmla="*/ 1 w 7"/>
                  <a:gd name="T11" fmla="*/ 1 h 3"/>
                  <a:gd name="T12" fmla="*/ 3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2" name="Freeform 36"/>
              <p:cNvSpPr/>
              <p:nvPr/>
            </p:nvSpPr>
            <p:spPr bwMode="auto">
              <a:xfrm>
                <a:off x="4260" y="199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3" name="Freeform 37"/>
              <p:cNvSpPr/>
              <p:nvPr/>
            </p:nvSpPr>
            <p:spPr bwMode="auto">
              <a:xfrm>
                <a:off x="4141" y="2001"/>
                <a:ext cx="74" cy="10"/>
              </a:xfrm>
              <a:custGeom>
                <a:avLst/>
                <a:gdLst>
                  <a:gd name="T0" fmla="*/ 3 w 31"/>
                  <a:gd name="T1" fmla="*/ 0 h 4"/>
                  <a:gd name="T2" fmla="*/ 31 w 31"/>
                  <a:gd name="T3" fmla="*/ 2 h 4"/>
                  <a:gd name="T4" fmla="*/ 0 w 31"/>
                  <a:gd name="T5" fmla="*/ 3 h 4"/>
                  <a:gd name="T6" fmla="*/ 3 w 3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">
                    <a:moveTo>
                      <a:pt x="3" y="0"/>
                    </a:moveTo>
                    <a:cubicBezTo>
                      <a:pt x="13" y="1"/>
                      <a:pt x="22" y="1"/>
                      <a:pt x="31" y="2"/>
                    </a:cubicBezTo>
                    <a:cubicBezTo>
                      <a:pt x="21" y="2"/>
                      <a:pt x="10" y="3"/>
                      <a:pt x="0" y="3"/>
                    </a:cubicBezTo>
                    <a:cubicBezTo>
                      <a:pt x="4" y="2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4" name="Freeform 38"/>
              <p:cNvSpPr/>
              <p:nvPr/>
            </p:nvSpPr>
            <p:spPr bwMode="auto">
              <a:xfrm>
                <a:off x="4295" y="2001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5" name="Freeform 39"/>
              <p:cNvSpPr/>
              <p:nvPr/>
            </p:nvSpPr>
            <p:spPr bwMode="auto">
              <a:xfrm>
                <a:off x="4345" y="2001"/>
                <a:ext cx="38" cy="15"/>
              </a:xfrm>
              <a:custGeom>
                <a:avLst/>
                <a:gdLst>
                  <a:gd name="T0" fmla="*/ 7 w 16"/>
                  <a:gd name="T1" fmla="*/ 0 h 6"/>
                  <a:gd name="T2" fmla="*/ 11 w 16"/>
                  <a:gd name="T3" fmla="*/ 3 h 6"/>
                  <a:gd name="T4" fmla="*/ 16 w 16"/>
                  <a:gd name="T5" fmla="*/ 4 h 6"/>
                  <a:gd name="T6" fmla="*/ 1 w 16"/>
                  <a:gd name="T7" fmla="*/ 6 h 6"/>
                  <a:gd name="T8" fmla="*/ 0 w 16"/>
                  <a:gd name="T9" fmla="*/ 1 h 6"/>
                  <a:gd name="T10" fmla="*/ 7 w 1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7" y="0"/>
                    </a:moveTo>
                    <a:cubicBezTo>
                      <a:pt x="10" y="2"/>
                      <a:pt x="6" y="2"/>
                      <a:pt x="11" y="3"/>
                    </a:cubicBezTo>
                    <a:cubicBezTo>
                      <a:pt x="14" y="0"/>
                      <a:pt x="14" y="1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6" name="Freeform 40"/>
              <p:cNvSpPr/>
              <p:nvPr/>
            </p:nvSpPr>
            <p:spPr bwMode="auto">
              <a:xfrm>
                <a:off x="4419" y="2001"/>
                <a:ext cx="16" cy="3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7" name="Freeform 41"/>
              <p:cNvSpPr/>
              <p:nvPr/>
            </p:nvSpPr>
            <p:spPr bwMode="auto">
              <a:xfrm>
                <a:off x="3885" y="200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5 w 6"/>
                  <a:gd name="T3" fmla="*/ 6 h 6"/>
                  <a:gd name="T4" fmla="*/ 0 w 6"/>
                  <a:gd name="T5" fmla="*/ 4 h 6"/>
                  <a:gd name="T6" fmla="*/ 5 w 6"/>
                  <a:gd name="T7" fmla="*/ 4 h 6"/>
                  <a:gd name="T8" fmla="*/ 5 w 6"/>
                  <a:gd name="T9" fmla="*/ 2 h 6"/>
                  <a:gd name="T10" fmla="*/ 3 w 6"/>
                  <a:gd name="T11" fmla="*/ 2 h 6"/>
                  <a:gd name="T12" fmla="*/ 4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2"/>
                      <a:pt x="6" y="2"/>
                      <a:pt x="5" y="6"/>
                    </a:cubicBezTo>
                    <a:cubicBezTo>
                      <a:pt x="1" y="5"/>
                      <a:pt x="2" y="5"/>
                      <a:pt x="0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8" name="Freeform 42"/>
              <p:cNvSpPr/>
              <p:nvPr/>
            </p:nvSpPr>
            <p:spPr bwMode="auto">
              <a:xfrm>
                <a:off x="3914" y="2004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39" name="Freeform 43"/>
              <p:cNvSpPr/>
              <p:nvPr/>
            </p:nvSpPr>
            <p:spPr bwMode="auto">
              <a:xfrm>
                <a:off x="4032" y="2004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4 h 4"/>
                  <a:gd name="T6" fmla="*/ 0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0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0" name="Freeform 44"/>
              <p:cNvSpPr/>
              <p:nvPr/>
            </p:nvSpPr>
            <p:spPr bwMode="auto">
              <a:xfrm>
                <a:off x="4388" y="2004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1" name="Freeform 45"/>
              <p:cNvSpPr/>
              <p:nvPr/>
            </p:nvSpPr>
            <p:spPr bwMode="auto">
              <a:xfrm>
                <a:off x="3873" y="20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2" name="Freeform 46"/>
              <p:cNvSpPr/>
              <p:nvPr/>
            </p:nvSpPr>
            <p:spPr bwMode="auto">
              <a:xfrm>
                <a:off x="4077" y="2006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2 h 3"/>
                  <a:gd name="T4" fmla="*/ 0 w 10"/>
                  <a:gd name="T5" fmla="*/ 1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5" y="2"/>
                      <a:pt x="2" y="3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3" name="Freeform 47"/>
              <p:cNvSpPr/>
              <p:nvPr/>
            </p:nvSpPr>
            <p:spPr bwMode="auto">
              <a:xfrm>
                <a:off x="4340" y="200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4" name="Freeform 48"/>
              <p:cNvSpPr/>
              <p:nvPr/>
            </p:nvSpPr>
            <p:spPr bwMode="auto">
              <a:xfrm>
                <a:off x="3617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5" name="Freeform 49"/>
              <p:cNvSpPr/>
              <p:nvPr/>
            </p:nvSpPr>
            <p:spPr bwMode="auto">
              <a:xfrm>
                <a:off x="4046" y="200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6" name="Freeform 50"/>
              <p:cNvSpPr/>
              <p:nvPr/>
            </p:nvSpPr>
            <p:spPr bwMode="auto">
              <a:xfrm>
                <a:off x="4108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7" name="Freeform 51"/>
              <p:cNvSpPr/>
              <p:nvPr/>
            </p:nvSpPr>
            <p:spPr bwMode="auto">
              <a:xfrm>
                <a:off x="4117" y="2008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8" name="Freeform 52"/>
              <p:cNvSpPr/>
              <p:nvPr/>
            </p:nvSpPr>
            <p:spPr bwMode="auto">
              <a:xfrm>
                <a:off x="3961" y="201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1" y="2"/>
                      <a:pt x="3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49" name="Freeform 53"/>
              <p:cNvSpPr/>
              <p:nvPr/>
            </p:nvSpPr>
            <p:spPr bwMode="auto">
              <a:xfrm>
                <a:off x="4146" y="2008"/>
                <a:ext cx="88" cy="20"/>
              </a:xfrm>
              <a:custGeom>
                <a:avLst/>
                <a:gdLst>
                  <a:gd name="T0" fmla="*/ 16 w 37"/>
                  <a:gd name="T1" fmla="*/ 1 h 8"/>
                  <a:gd name="T2" fmla="*/ 37 w 37"/>
                  <a:gd name="T3" fmla="*/ 5 h 8"/>
                  <a:gd name="T4" fmla="*/ 37 w 37"/>
                  <a:gd name="T5" fmla="*/ 6 h 8"/>
                  <a:gd name="T6" fmla="*/ 36 w 37"/>
                  <a:gd name="T7" fmla="*/ 6 h 8"/>
                  <a:gd name="T8" fmla="*/ 0 w 37"/>
                  <a:gd name="T9" fmla="*/ 8 h 8"/>
                  <a:gd name="T10" fmla="*/ 16 w 3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8">
                    <a:moveTo>
                      <a:pt x="16" y="1"/>
                    </a:moveTo>
                    <a:cubicBezTo>
                      <a:pt x="23" y="6"/>
                      <a:pt x="28" y="0"/>
                      <a:pt x="37" y="5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7" y="6"/>
                      <a:pt x="36" y="6"/>
                      <a:pt x="36" y="6"/>
                    </a:cubicBezTo>
                    <a:cubicBezTo>
                      <a:pt x="24" y="6"/>
                      <a:pt x="12" y="7"/>
                      <a:pt x="0" y="8"/>
                    </a:cubicBezTo>
                    <a:cubicBezTo>
                      <a:pt x="4" y="3"/>
                      <a:pt x="12" y="7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0" name="Freeform 54"/>
              <p:cNvSpPr/>
              <p:nvPr/>
            </p:nvSpPr>
            <p:spPr bwMode="auto">
              <a:xfrm>
                <a:off x="4245" y="2011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4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1" name="Freeform 55"/>
              <p:cNvSpPr/>
              <p:nvPr/>
            </p:nvSpPr>
            <p:spPr bwMode="auto">
              <a:xfrm>
                <a:off x="3978" y="2013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2" name="Freeform 56"/>
              <p:cNvSpPr/>
              <p:nvPr/>
            </p:nvSpPr>
            <p:spPr bwMode="auto">
              <a:xfrm>
                <a:off x="4006" y="201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3" name="Freeform 57"/>
              <p:cNvSpPr/>
              <p:nvPr/>
            </p:nvSpPr>
            <p:spPr bwMode="auto">
              <a:xfrm>
                <a:off x="4034" y="2013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4" name="Freeform 58"/>
              <p:cNvSpPr/>
              <p:nvPr/>
            </p:nvSpPr>
            <p:spPr bwMode="auto">
              <a:xfrm>
                <a:off x="4298" y="20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5" name="Freeform 59"/>
              <p:cNvSpPr/>
              <p:nvPr/>
            </p:nvSpPr>
            <p:spPr bwMode="auto">
              <a:xfrm>
                <a:off x="4314" y="2013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6" name="Freeform 60"/>
              <p:cNvSpPr/>
              <p:nvPr/>
            </p:nvSpPr>
            <p:spPr bwMode="auto">
              <a:xfrm>
                <a:off x="3951" y="201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7" name="Freeform 61"/>
              <p:cNvSpPr/>
              <p:nvPr/>
            </p:nvSpPr>
            <p:spPr bwMode="auto">
              <a:xfrm>
                <a:off x="3930" y="201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3" y="1"/>
                      <a:pt x="2" y="0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8" name="Freeform 62"/>
              <p:cNvSpPr/>
              <p:nvPr/>
            </p:nvSpPr>
            <p:spPr bwMode="auto">
              <a:xfrm>
                <a:off x="3940" y="2018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59" name="Freeform 63"/>
              <p:cNvSpPr/>
              <p:nvPr/>
            </p:nvSpPr>
            <p:spPr bwMode="auto">
              <a:xfrm>
                <a:off x="3966" y="201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0" name="Freeform 64"/>
              <p:cNvSpPr/>
              <p:nvPr/>
            </p:nvSpPr>
            <p:spPr bwMode="auto">
              <a:xfrm>
                <a:off x="4141" y="201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0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1" name="Freeform 65"/>
              <p:cNvSpPr/>
              <p:nvPr/>
            </p:nvSpPr>
            <p:spPr bwMode="auto">
              <a:xfrm>
                <a:off x="3819" y="2020"/>
                <a:ext cx="45" cy="12"/>
              </a:xfrm>
              <a:custGeom>
                <a:avLst/>
                <a:gdLst>
                  <a:gd name="T0" fmla="*/ 16 w 19"/>
                  <a:gd name="T1" fmla="*/ 0 h 5"/>
                  <a:gd name="T2" fmla="*/ 19 w 19"/>
                  <a:gd name="T3" fmla="*/ 2 h 5"/>
                  <a:gd name="T4" fmla="*/ 19 w 19"/>
                  <a:gd name="T5" fmla="*/ 4 h 5"/>
                  <a:gd name="T6" fmla="*/ 0 w 19"/>
                  <a:gd name="T7" fmla="*/ 5 h 5"/>
                  <a:gd name="T8" fmla="*/ 0 w 19"/>
                  <a:gd name="T9" fmla="*/ 5 h 5"/>
                  <a:gd name="T10" fmla="*/ 16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6" y="0"/>
                    </a:move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3"/>
                      <a:pt x="19" y="4"/>
                    </a:cubicBezTo>
                    <a:cubicBezTo>
                      <a:pt x="10" y="2"/>
                      <a:pt x="6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11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2" name="Freeform 66"/>
              <p:cNvSpPr/>
              <p:nvPr/>
            </p:nvSpPr>
            <p:spPr bwMode="auto">
              <a:xfrm>
                <a:off x="3866" y="2020"/>
                <a:ext cx="97" cy="27"/>
              </a:xfrm>
              <a:custGeom>
                <a:avLst/>
                <a:gdLst>
                  <a:gd name="T0" fmla="*/ 1 w 41"/>
                  <a:gd name="T1" fmla="*/ 0 h 11"/>
                  <a:gd name="T2" fmla="*/ 19 w 41"/>
                  <a:gd name="T3" fmla="*/ 0 h 11"/>
                  <a:gd name="T4" fmla="*/ 13 w 41"/>
                  <a:gd name="T5" fmla="*/ 4 h 11"/>
                  <a:gd name="T6" fmla="*/ 16 w 41"/>
                  <a:gd name="T7" fmla="*/ 6 h 11"/>
                  <a:gd name="T8" fmla="*/ 41 w 41"/>
                  <a:gd name="T9" fmla="*/ 6 h 11"/>
                  <a:gd name="T10" fmla="*/ 1 w 41"/>
                  <a:gd name="T11" fmla="*/ 7 h 11"/>
                  <a:gd name="T12" fmla="*/ 3 w 41"/>
                  <a:gd name="T13" fmla="*/ 7 h 11"/>
                  <a:gd name="T14" fmla="*/ 11 w 41"/>
                  <a:gd name="T15" fmla="*/ 5 h 11"/>
                  <a:gd name="T16" fmla="*/ 0 w 41"/>
                  <a:gd name="T17" fmla="*/ 2 h 11"/>
                  <a:gd name="T18" fmla="*/ 1 w 4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1">
                    <a:moveTo>
                      <a:pt x="1" y="0"/>
                    </a:moveTo>
                    <a:cubicBezTo>
                      <a:pt x="7" y="1"/>
                      <a:pt x="10" y="0"/>
                      <a:pt x="19" y="0"/>
                    </a:cubicBezTo>
                    <a:cubicBezTo>
                      <a:pt x="17" y="3"/>
                      <a:pt x="17" y="2"/>
                      <a:pt x="13" y="4"/>
                    </a:cubicBezTo>
                    <a:cubicBezTo>
                      <a:pt x="14" y="5"/>
                      <a:pt x="15" y="5"/>
                      <a:pt x="16" y="6"/>
                    </a:cubicBezTo>
                    <a:cubicBezTo>
                      <a:pt x="21" y="0"/>
                      <a:pt x="40" y="5"/>
                      <a:pt x="41" y="6"/>
                    </a:cubicBezTo>
                    <a:cubicBezTo>
                      <a:pt x="27" y="7"/>
                      <a:pt x="13" y="11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8" y="2"/>
                      <a:pt x="3" y="4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3" name="Freeform 67"/>
              <p:cNvSpPr/>
              <p:nvPr/>
            </p:nvSpPr>
            <p:spPr bwMode="auto">
              <a:xfrm>
                <a:off x="3916" y="20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4" name="Freeform 68"/>
              <p:cNvSpPr/>
              <p:nvPr/>
            </p:nvSpPr>
            <p:spPr bwMode="auto">
              <a:xfrm>
                <a:off x="4117" y="2020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5" name="Freeform 69"/>
              <p:cNvSpPr/>
              <p:nvPr/>
            </p:nvSpPr>
            <p:spPr bwMode="auto">
              <a:xfrm>
                <a:off x="4120" y="2020"/>
                <a:ext cx="14" cy="15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6 h 6"/>
                  <a:gd name="T4" fmla="*/ 0 w 6"/>
                  <a:gd name="T5" fmla="*/ 4 h 6"/>
                  <a:gd name="T6" fmla="*/ 0 w 6"/>
                  <a:gd name="T7" fmla="*/ 3 h 6"/>
                  <a:gd name="T8" fmla="*/ 4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2"/>
                      <a:pt x="5" y="4"/>
                      <a:pt x="6" y="6"/>
                    </a:cubicBezTo>
                    <a:cubicBezTo>
                      <a:pt x="4" y="5"/>
                      <a:pt x="2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6" name="Freeform 70"/>
              <p:cNvSpPr/>
              <p:nvPr/>
            </p:nvSpPr>
            <p:spPr bwMode="auto">
              <a:xfrm>
                <a:off x="3859" y="2020"/>
                <a:ext cx="394" cy="106"/>
              </a:xfrm>
              <a:custGeom>
                <a:avLst/>
                <a:gdLst>
                  <a:gd name="T0" fmla="*/ 89 w 166"/>
                  <a:gd name="T1" fmla="*/ 5 h 44"/>
                  <a:gd name="T2" fmla="*/ 66 w 166"/>
                  <a:gd name="T3" fmla="*/ 8 h 44"/>
                  <a:gd name="T4" fmla="*/ 78 w 166"/>
                  <a:gd name="T5" fmla="*/ 13 h 44"/>
                  <a:gd name="T6" fmla="*/ 72 w 166"/>
                  <a:gd name="T7" fmla="*/ 15 h 44"/>
                  <a:gd name="T8" fmla="*/ 67 w 166"/>
                  <a:gd name="T9" fmla="*/ 21 h 44"/>
                  <a:gd name="T10" fmla="*/ 76 w 166"/>
                  <a:gd name="T11" fmla="*/ 28 h 44"/>
                  <a:gd name="T12" fmla="*/ 89 w 166"/>
                  <a:gd name="T13" fmla="*/ 31 h 44"/>
                  <a:gd name="T14" fmla="*/ 87 w 166"/>
                  <a:gd name="T15" fmla="*/ 26 h 44"/>
                  <a:gd name="T16" fmla="*/ 98 w 166"/>
                  <a:gd name="T17" fmla="*/ 24 h 44"/>
                  <a:gd name="T18" fmla="*/ 71 w 166"/>
                  <a:gd name="T19" fmla="*/ 23 h 44"/>
                  <a:gd name="T20" fmla="*/ 105 w 166"/>
                  <a:gd name="T21" fmla="*/ 27 h 44"/>
                  <a:gd name="T22" fmla="*/ 98 w 166"/>
                  <a:gd name="T23" fmla="*/ 28 h 44"/>
                  <a:gd name="T24" fmla="*/ 113 w 166"/>
                  <a:gd name="T25" fmla="*/ 25 h 44"/>
                  <a:gd name="T26" fmla="*/ 121 w 166"/>
                  <a:gd name="T27" fmla="*/ 25 h 44"/>
                  <a:gd name="T28" fmla="*/ 164 w 166"/>
                  <a:gd name="T29" fmla="*/ 29 h 44"/>
                  <a:gd name="T30" fmla="*/ 159 w 166"/>
                  <a:gd name="T31" fmla="*/ 29 h 44"/>
                  <a:gd name="T32" fmla="*/ 157 w 166"/>
                  <a:gd name="T33" fmla="*/ 33 h 44"/>
                  <a:gd name="T34" fmla="*/ 97 w 166"/>
                  <a:gd name="T35" fmla="*/ 40 h 44"/>
                  <a:gd name="T36" fmla="*/ 94 w 166"/>
                  <a:gd name="T37" fmla="*/ 43 h 44"/>
                  <a:gd name="T38" fmla="*/ 56 w 166"/>
                  <a:gd name="T39" fmla="*/ 38 h 44"/>
                  <a:gd name="T40" fmla="*/ 54 w 166"/>
                  <a:gd name="T41" fmla="*/ 39 h 44"/>
                  <a:gd name="T42" fmla="*/ 26 w 166"/>
                  <a:gd name="T43" fmla="*/ 37 h 44"/>
                  <a:gd name="T44" fmla="*/ 23 w 166"/>
                  <a:gd name="T45" fmla="*/ 35 h 44"/>
                  <a:gd name="T46" fmla="*/ 34 w 166"/>
                  <a:gd name="T47" fmla="*/ 29 h 44"/>
                  <a:gd name="T48" fmla="*/ 34 w 166"/>
                  <a:gd name="T49" fmla="*/ 26 h 44"/>
                  <a:gd name="T50" fmla="*/ 37 w 166"/>
                  <a:gd name="T51" fmla="*/ 33 h 44"/>
                  <a:gd name="T52" fmla="*/ 42 w 166"/>
                  <a:gd name="T53" fmla="*/ 27 h 44"/>
                  <a:gd name="T54" fmla="*/ 0 w 166"/>
                  <a:gd name="T55" fmla="*/ 24 h 44"/>
                  <a:gd name="T56" fmla="*/ 49 w 166"/>
                  <a:gd name="T57" fmla="*/ 12 h 44"/>
                  <a:gd name="T58" fmla="*/ 65 w 166"/>
                  <a:gd name="T59" fmla="*/ 8 h 44"/>
                  <a:gd name="T60" fmla="*/ 60 w 166"/>
                  <a:gd name="T61" fmla="*/ 5 h 44"/>
                  <a:gd name="T62" fmla="*/ 56 w 166"/>
                  <a:gd name="T63" fmla="*/ 4 h 44"/>
                  <a:gd name="T64" fmla="*/ 64 w 166"/>
                  <a:gd name="T65" fmla="*/ 2 h 44"/>
                  <a:gd name="T66" fmla="*/ 73 w 166"/>
                  <a:gd name="T6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44">
                    <a:moveTo>
                      <a:pt x="73" y="1"/>
                    </a:moveTo>
                    <a:cubicBezTo>
                      <a:pt x="81" y="0"/>
                      <a:pt x="85" y="1"/>
                      <a:pt x="89" y="5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1" y="7"/>
                      <a:pt x="74" y="8"/>
                      <a:pt x="66" y="8"/>
                    </a:cubicBezTo>
                    <a:cubicBezTo>
                      <a:pt x="68" y="12"/>
                      <a:pt x="66" y="11"/>
                      <a:pt x="68" y="12"/>
                    </a:cubicBezTo>
                    <a:cubicBezTo>
                      <a:pt x="71" y="13"/>
                      <a:pt x="75" y="13"/>
                      <a:pt x="78" y="13"/>
                    </a:cubicBezTo>
                    <a:cubicBezTo>
                      <a:pt x="76" y="15"/>
                      <a:pt x="75" y="17"/>
                      <a:pt x="73" y="20"/>
                    </a:cubicBezTo>
                    <a:cubicBezTo>
                      <a:pt x="73" y="16"/>
                      <a:pt x="73" y="18"/>
                      <a:pt x="72" y="15"/>
                    </a:cubicBezTo>
                    <a:cubicBezTo>
                      <a:pt x="70" y="15"/>
                      <a:pt x="68" y="16"/>
                      <a:pt x="67" y="16"/>
                    </a:cubicBezTo>
                    <a:cubicBezTo>
                      <a:pt x="67" y="18"/>
                      <a:pt x="67" y="19"/>
                      <a:pt x="67" y="21"/>
                    </a:cubicBezTo>
                    <a:cubicBezTo>
                      <a:pt x="69" y="24"/>
                      <a:pt x="71" y="27"/>
                      <a:pt x="73" y="29"/>
                    </a:cubicBezTo>
                    <a:cubicBezTo>
                      <a:pt x="75" y="27"/>
                      <a:pt x="74" y="28"/>
                      <a:pt x="76" y="28"/>
                    </a:cubicBezTo>
                    <a:cubicBezTo>
                      <a:pt x="77" y="30"/>
                      <a:pt x="75" y="28"/>
                      <a:pt x="77" y="30"/>
                    </a:cubicBezTo>
                    <a:cubicBezTo>
                      <a:pt x="82" y="29"/>
                      <a:pt x="85" y="29"/>
                      <a:pt x="89" y="31"/>
                    </a:cubicBezTo>
                    <a:cubicBezTo>
                      <a:pt x="89" y="30"/>
                      <a:pt x="90" y="29"/>
                      <a:pt x="90" y="29"/>
                    </a:cubicBezTo>
                    <a:cubicBezTo>
                      <a:pt x="89" y="28"/>
                      <a:pt x="88" y="27"/>
                      <a:pt x="87" y="26"/>
                    </a:cubicBezTo>
                    <a:cubicBezTo>
                      <a:pt x="93" y="26"/>
                      <a:pt x="93" y="26"/>
                      <a:pt x="98" y="25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89" y="24"/>
                      <a:pt x="80" y="24"/>
                      <a:pt x="71" y="25"/>
                    </a:cubicBezTo>
                    <a:cubicBezTo>
                      <a:pt x="71" y="24"/>
                      <a:pt x="71" y="23"/>
                      <a:pt x="71" y="23"/>
                    </a:cubicBezTo>
                    <a:cubicBezTo>
                      <a:pt x="81" y="22"/>
                      <a:pt x="93" y="21"/>
                      <a:pt x="99" y="20"/>
                    </a:cubicBezTo>
                    <a:cubicBezTo>
                      <a:pt x="100" y="27"/>
                      <a:pt x="100" y="26"/>
                      <a:pt x="105" y="27"/>
                    </a:cubicBezTo>
                    <a:cubicBezTo>
                      <a:pt x="105" y="27"/>
                      <a:pt x="105" y="27"/>
                      <a:pt x="105" y="28"/>
                    </a:cubicBezTo>
                    <a:cubicBezTo>
                      <a:pt x="103" y="28"/>
                      <a:pt x="100" y="28"/>
                      <a:pt x="98" y="28"/>
                    </a:cubicBezTo>
                    <a:cubicBezTo>
                      <a:pt x="98" y="28"/>
                      <a:pt x="98" y="29"/>
                      <a:pt x="98" y="29"/>
                    </a:cubicBezTo>
                    <a:cubicBezTo>
                      <a:pt x="107" y="30"/>
                      <a:pt x="110" y="28"/>
                      <a:pt x="113" y="25"/>
                    </a:cubicBezTo>
                    <a:cubicBezTo>
                      <a:pt x="116" y="27"/>
                      <a:pt x="116" y="29"/>
                      <a:pt x="121" y="28"/>
                    </a:cubicBezTo>
                    <a:cubicBezTo>
                      <a:pt x="118" y="26"/>
                      <a:pt x="119" y="27"/>
                      <a:pt x="121" y="25"/>
                    </a:cubicBezTo>
                    <a:cubicBezTo>
                      <a:pt x="128" y="35"/>
                      <a:pt x="155" y="22"/>
                      <a:pt x="166" y="28"/>
                    </a:cubicBezTo>
                    <a:cubicBezTo>
                      <a:pt x="166" y="30"/>
                      <a:pt x="166" y="28"/>
                      <a:pt x="164" y="29"/>
                    </a:cubicBezTo>
                    <a:cubicBezTo>
                      <a:pt x="164" y="30"/>
                      <a:pt x="164" y="31"/>
                      <a:pt x="164" y="32"/>
                    </a:cubicBezTo>
                    <a:cubicBezTo>
                      <a:pt x="160" y="30"/>
                      <a:pt x="163" y="30"/>
                      <a:pt x="159" y="29"/>
                    </a:cubicBezTo>
                    <a:cubicBezTo>
                      <a:pt x="156" y="32"/>
                      <a:pt x="159" y="30"/>
                      <a:pt x="155" y="30"/>
                    </a:cubicBezTo>
                    <a:cubicBezTo>
                      <a:pt x="156" y="31"/>
                      <a:pt x="156" y="32"/>
                      <a:pt x="157" y="33"/>
                    </a:cubicBezTo>
                    <a:cubicBezTo>
                      <a:pt x="149" y="32"/>
                      <a:pt x="115" y="31"/>
                      <a:pt x="98" y="37"/>
                    </a:cubicBezTo>
                    <a:cubicBezTo>
                      <a:pt x="97" y="38"/>
                      <a:pt x="97" y="39"/>
                      <a:pt x="97" y="40"/>
                    </a:cubicBezTo>
                    <a:cubicBezTo>
                      <a:pt x="99" y="42"/>
                      <a:pt x="97" y="40"/>
                      <a:pt x="98" y="43"/>
                    </a:cubicBezTo>
                    <a:cubicBezTo>
                      <a:pt x="97" y="43"/>
                      <a:pt x="95" y="43"/>
                      <a:pt x="94" y="43"/>
                    </a:cubicBezTo>
                    <a:cubicBezTo>
                      <a:pt x="94" y="40"/>
                      <a:pt x="95" y="40"/>
                      <a:pt x="93" y="37"/>
                    </a:cubicBezTo>
                    <a:cubicBezTo>
                      <a:pt x="81" y="41"/>
                      <a:pt x="65" y="41"/>
                      <a:pt x="56" y="38"/>
                    </a:cubicBezTo>
                    <a:cubicBezTo>
                      <a:pt x="57" y="40"/>
                      <a:pt x="57" y="42"/>
                      <a:pt x="57" y="44"/>
                    </a:cubicBezTo>
                    <a:cubicBezTo>
                      <a:pt x="55" y="42"/>
                      <a:pt x="55" y="41"/>
                      <a:pt x="54" y="39"/>
                    </a:cubicBezTo>
                    <a:cubicBezTo>
                      <a:pt x="47" y="41"/>
                      <a:pt x="31" y="41"/>
                      <a:pt x="26" y="39"/>
                    </a:cubicBezTo>
                    <a:cubicBezTo>
                      <a:pt x="26" y="38"/>
                      <a:pt x="26" y="38"/>
                      <a:pt x="26" y="37"/>
                    </a:cubicBezTo>
                    <a:cubicBezTo>
                      <a:pt x="30" y="37"/>
                      <a:pt x="33" y="37"/>
                      <a:pt x="36" y="37"/>
                    </a:cubicBezTo>
                    <a:cubicBezTo>
                      <a:pt x="33" y="35"/>
                      <a:pt x="27" y="36"/>
                      <a:pt x="23" y="35"/>
                    </a:cubicBezTo>
                    <a:cubicBezTo>
                      <a:pt x="23" y="34"/>
                      <a:pt x="23" y="33"/>
                      <a:pt x="23" y="31"/>
                    </a:cubicBezTo>
                    <a:cubicBezTo>
                      <a:pt x="26" y="31"/>
                      <a:pt x="30" y="30"/>
                      <a:pt x="34" y="29"/>
                    </a:cubicBezTo>
                    <a:cubicBezTo>
                      <a:pt x="29" y="29"/>
                      <a:pt x="30" y="30"/>
                      <a:pt x="28" y="26"/>
                    </a:cubicBezTo>
                    <a:cubicBezTo>
                      <a:pt x="30" y="26"/>
                      <a:pt x="32" y="26"/>
                      <a:pt x="34" y="26"/>
                    </a:cubicBezTo>
                    <a:cubicBezTo>
                      <a:pt x="36" y="28"/>
                      <a:pt x="35" y="27"/>
                      <a:pt x="38" y="28"/>
                    </a:cubicBezTo>
                    <a:cubicBezTo>
                      <a:pt x="37" y="30"/>
                      <a:pt x="36" y="30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9" y="28"/>
                      <a:pt x="38" y="28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27" y="25"/>
                      <a:pt x="17" y="24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12" y="23"/>
                      <a:pt x="38" y="17"/>
                      <a:pt x="49" y="12"/>
                    </a:cubicBezTo>
                    <a:cubicBezTo>
                      <a:pt x="48" y="14"/>
                      <a:pt x="48" y="16"/>
                      <a:pt x="48" y="18"/>
                    </a:cubicBezTo>
                    <a:cubicBezTo>
                      <a:pt x="53" y="14"/>
                      <a:pt x="60" y="15"/>
                      <a:pt x="65" y="8"/>
                    </a:cubicBezTo>
                    <a:cubicBezTo>
                      <a:pt x="59" y="9"/>
                      <a:pt x="56" y="9"/>
                      <a:pt x="54" y="7"/>
                    </a:cubicBezTo>
                    <a:cubicBezTo>
                      <a:pt x="56" y="7"/>
                      <a:pt x="58" y="6"/>
                      <a:pt x="60" y="5"/>
                    </a:cubicBezTo>
                    <a:cubicBezTo>
                      <a:pt x="59" y="5"/>
                      <a:pt x="59" y="5"/>
                      <a:pt x="58" y="5"/>
                    </a:cubicBezTo>
                    <a:cubicBezTo>
                      <a:pt x="57" y="4"/>
                      <a:pt x="58" y="5"/>
                      <a:pt x="56" y="4"/>
                    </a:cubicBezTo>
                    <a:cubicBezTo>
                      <a:pt x="57" y="3"/>
                      <a:pt x="58" y="2"/>
                      <a:pt x="59" y="2"/>
                    </a:cubicBezTo>
                    <a:cubicBezTo>
                      <a:pt x="64" y="3"/>
                      <a:pt x="59" y="2"/>
                      <a:pt x="64" y="2"/>
                    </a:cubicBezTo>
                    <a:cubicBezTo>
                      <a:pt x="63" y="3"/>
                      <a:pt x="63" y="5"/>
                      <a:pt x="62" y="6"/>
                    </a:cubicBezTo>
                    <a:cubicBezTo>
                      <a:pt x="67" y="4"/>
                      <a:pt x="70" y="3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7" name="Freeform 71"/>
              <p:cNvSpPr/>
              <p:nvPr/>
            </p:nvSpPr>
            <p:spPr bwMode="auto">
              <a:xfrm>
                <a:off x="3963" y="2025"/>
                <a:ext cx="29" cy="20"/>
              </a:xfrm>
              <a:custGeom>
                <a:avLst/>
                <a:gdLst>
                  <a:gd name="T0" fmla="*/ 9 w 12"/>
                  <a:gd name="T1" fmla="*/ 0 h 8"/>
                  <a:gd name="T2" fmla="*/ 12 w 12"/>
                  <a:gd name="T3" fmla="*/ 0 h 8"/>
                  <a:gd name="T4" fmla="*/ 12 w 12"/>
                  <a:gd name="T5" fmla="*/ 3 h 8"/>
                  <a:gd name="T6" fmla="*/ 6 w 12"/>
                  <a:gd name="T7" fmla="*/ 6 h 8"/>
                  <a:gd name="T8" fmla="*/ 6 w 12"/>
                  <a:gd name="T9" fmla="*/ 3 h 8"/>
                  <a:gd name="T10" fmla="*/ 0 w 12"/>
                  <a:gd name="T11" fmla="*/ 5 h 8"/>
                  <a:gd name="T12" fmla="*/ 3 w 12"/>
                  <a:gd name="T13" fmla="*/ 5 h 8"/>
                  <a:gd name="T14" fmla="*/ 9 w 1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9" y="0"/>
                    </a:move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3" y="6"/>
                      <a:pt x="4" y="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5" y="1"/>
                      <a:pt x="5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8" name="Freeform 72"/>
              <p:cNvSpPr/>
              <p:nvPr/>
            </p:nvSpPr>
            <p:spPr bwMode="auto">
              <a:xfrm>
                <a:off x="3631" y="202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69" name="Freeform 73"/>
              <p:cNvSpPr/>
              <p:nvPr/>
            </p:nvSpPr>
            <p:spPr bwMode="auto">
              <a:xfrm>
                <a:off x="3707" y="2028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0" name="Freeform 74"/>
              <p:cNvSpPr/>
              <p:nvPr/>
            </p:nvSpPr>
            <p:spPr bwMode="auto">
              <a:xfrm>
                <a:off x="3795" y="2028"/>
                <a:ext cx="14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2 h 5"/>
                  <a:gd name="T4" fmla="*/ 5 w 6"/>
                  <a:gd name="T5" fmla="*/ 3 h 5"/>
                  <a:gd name="T6" fmla="*/ 5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4" y="2"/>
                      <a:pt x="6" y="5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1" name="Freeform 75"/>
              <p:cNvSpPr/>
              <p:nvPr/>
            </p:nvSpPr>
            <p:spPr bwMode="auto">
              <a:xfrm>
                <a:off x="4032" y="2028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2" name="Freeform 76"/>
              <p:cNvSpPr/>
              <p:nvPr/>
            </p:nvSpPr>
            <p:spPr bwMode="auto">
              <a:xfrm>
                <a:off x="4094" y="2025"/>
                <a:ext cx="12" cy="12"/>
              </a:xfrm>
              <a:custGeom>
                <a:avLst/>
                <a:gdLst>
                  <a:gd name="T0" fmla="*/ 1 w 5"/>
                  <a:gd name="T1" fmla="*/ 1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5 h 5"/>
                  <a:gd name="T8" fmla="*/ 0 w 5"/>
                  <a:gd name="T9" fmla="*/ 4 h 5"/>
                  <a:gd name="T10" fmla="*/ 1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4" y="1"/>
                      <a:pt x="5" y="0"/>
                      <a:pt x="3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3" y="4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3" name="Freeform 77"/>
              <p:cNvSpPr/>
              <p:nvPr/>
            </p:nvSpPr>
            <p:spPr bwMode="auto">
              <a:xfrm>
                <a:off x="4227" y="202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4" name="Freeform 78"/>
              <p:cNvSpPr/>
              <p:nvPr/>
            </p:nvSpPr>
            <p:spPr bwMode="auto">
              <a:xfrm>
                <a:off x="4359" y="2028"/>
                <a:ext cx="48" cy="14"/>
              </a:xfrm>
              <a:custGeom>
                <a:avLst/>
                <a:gdLst>
                  <a:gd name="T0" fmla="*/ 8 w 20"/>
                  <a:gd name="T1" fmla="*/ 0 h 6"/>
                  <a:gd name="T2" fmla="*/ 20 w 20"/>
                  <a:gd name="T3" fmla="*/ 2 h 6"/>
                  <a:gd name="T4" fmla="*/ 20 w 20"/>
                  <a:gd name="T5" fmla="*/ 3 h 6"/>
                  <a:gd name="T6" fmla="*/ 19 w 20"/>
                  <a:gd name="T7" fmla="*/ 4 h 6"/>
                  <a:gd name="T8" fmla="*/ 11 w 20"/>
                  <a:gd name="T9" fmla="*/ 4 h 6"/>
                  <a:gd name="T10" fmla="*/ 12 w 20"/>
                  <a:gd name="T11" fmla="*/ 2 h 6"/>
                  <a:gd name="T12" fmla="*/ 0 w 20"/>
                  <a:gd name="T13" fmla="*/ 3 h 6"/>
                  <a:gd name="T14" fmla="*/ 2 w 20"/>
                  <a:gd name="T15" fmla="*/ 3 h 6"/>
                  <a:gd name="T16" fmla="*/ 8 w 20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">
                    <a:moveTo>
                      <a:pt x="8" y="0"/>
                    </a:moveTo>
                    <a:cubicBezTo>
                      <a:pt x="12" y="1"/>
                      <a:pt x="16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6" y="4"/>
                      <a:pt x="14" y="4"/>
                      <a:pt x="11" y="4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9" y="3"/>
                      <a:pt x="5" y="6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5" y="2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5" name="Freeform 79"/>
              <p:cNvSpPr/>
              <p:nvPr/>
            </p:nvSpPr>
            <p:spPr bwMode="auto">
              <a:xfrm>
                <a:off x="3733" y="203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6" name="Freeform 80"/>
              <p:cNvSpPr/>
              <p:nvPr/>
            </p:nvSpPr>
            <p:spPr bwMode="auto">
              <a:xfrm>
                <a:off x="4075" y="2030"/>
                <a:ext cx="16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1 w 7"/>
                  <a:gd name="T7" fmla="*/ 1 h 3"/>
                  <a:gd name="T8" fmla="*/ 3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1"/>
                      <a:pt x="5" y="2"/>
                      <a:pt x="7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7" name="Freeform 81"/>
              <p:cNvSpPr/>
              <p:nvPr/>
            </p:nvSpPr>
            <p:spPr bwMode="auto">
              <a:xfrm>
                <a:off x="4205" y="2030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1 h 2"/>
                  <a:gd name="T4" fmla="*/ 6 w 6"/>
                  <a:gd name="T5" fmla="*/ 1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8" name="Freeform 82"/>
              <p:cNvSpPr/>
              <p:nvPr/>
            </p:nvSpPr>
            <p:spPr bwMode="auto">
              <a:xfrm>
                <a:off x="4416" y="20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79" name="Freeform 83"/>
              <p:cNvSpPr/>
              <p:nvPr/>
            </p:nvSpPr>
            <p:spPr bwMode="auto">
              <a:xfrm>
                <a:off x="4053" y="2032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0" name="Freeform 84"/>
              <p:cNvSpPr/>
              <p:nvPr/>
            </p:nvSpPr>
            <p:spPr bwMode="auto">
              <a:xfrm>
                <a:off x="4110" y="20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1" name="Freeform 85"/>
              <p:cNvSpPr/>
              <p:nvPr/>
            </p:nvSpPr>
            <p:spPr bwMode="auto">
              <a:xfrm>
                <a:off x="4312" y="203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2" name="Freeform 86"/>
              <p:cNvSpPr/>
              <p:nvPr/>
            </p:nvSpPr>
            <p:spPr bwMode="auto">
              <a:xfrm>
                <a:off x="4459" y="2032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3" name="Freeform 87"/>
              <p:cNvSpPr/>
              <p:nvPr/>
            </p:nvSpPr>
            <p:spPr bwMode="auto">
              <a:xfrm>
                <a:off x="4487" y="203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4" name="Freeform 88"/>
              <p:cNvSpPr/>
              <p:nvPr/>
            </p:nvSpPr>
            <p:spPr bwMode="auto">
              <a:xfrm>
                <a:off x="4274" y="20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5" name="Freeform 89"/>
              <p:cNvSpPr/>
              <p:nvPr/>
            </p:nvSpPr>
            <p:spPr bwMode="auto">
              <a:xfrm>
                <a:off x="2925" y="203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6" name="Freeform 90"/>
              <p:cNvSpPr/>
              <p:nvPr/>
            </p:nvSpPr>
            <p:spPr bwMode="auto">
              <a:xfrm>
                <a:off x="3676" y="2035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2"/>
                      <a:pt x="1" y="2"/>
                      <a:pt x="5" y="2"/>
                    </a:cubicBezTo>
                    <a:cubicBezTo>
                      <a:pt x="3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7" name="Freeform 91"/>
              <p:cNvSpPr/>
              <p:nvPr/>
            </p:nvSpPr>
            <p:spPr bwMode="auto">
              <a:xfrm>
                <a:off x="3695" y="2035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8" name="Freeform 92"/>
              <p:cNvSpPr/>
              <p:nvPr/>
            </p:nvSpPr>
            <p:spPr bwMode="auto">
              <a:xfrm>
                <a:off x="3726" y="2035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2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89" name="Freeform 93"/>
              <p:cNvSpPr/>
              <p:nvPr/>
            </p:nvSpPr>
            <p:spPr bwMode="auto">
              <a:xfrm>
                <a:off x="3845" y="2035"/>
                <a:ext cx="19" cy="12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4 h 5"/>
                  <a:gd name="T4" fmla="*/ 2 w 8"/>
                  <a:gd name="T5" fmla="*/ 4 h 5"/>
                  <a:gd name="T6" fmla="*/ 0 w 8"/>
                  <a:gd name="T7" fmla="*/ 2 h 5"/>
                  <a:gd name="T8" fmla="*/ 0 w 8"/>
                  <a:gd name="T9" fmla="*/ 1 h 5"/>
                  <a:gd name="T10" fmla="*/ 5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8" y="2"/>
                      <a:pt x="7" y="1"/>
                      <a:pt x="8" y="4"/>
                    </a:cubicBezTo>
                    <a:cubicBezTo>
                      <a:pt x="4" y="4"/>
                      <a:pt x="2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0" name="Freeform 94"/>
              <p:cNvSpPr/>
              <p:nvPr/>
            </p:nvSpPr>
            <p:spPr bwMode="auto">
              <a:xfrm>
                <a:off x="4224" y="203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1"/>
                      <a:pt x="2" y="0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1" name="Freeform 95"/>
              <p:cNvSpPr/>
              <p:nvPr/>
            </p:nvSpPr>
            <p:spPr bwMode="auto">
              <a:xfrm>
                <a:off x="4336" y="2035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2" name="Freeform 96"/>
              <p:cNvSpPr/>
              <p:nvPr/>
            </p:nvSpPr>
            <p:spPr bwMode="auto">
              <a:xfrm>
                <a:off x="3703" y="203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3" name="Freeform 97"/>
              <p:cNvSpPr/>
              <p:nvPr/>
            </p:nvSpPr>
            <p:spPr bwMode="auto">
              <a:xfrm>
                <a:off x="3823" y="2037"/>
                <a:ext cx="15" cy="8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0 h 3"/>
                  <a:gd name="T4" fmla="*/ 4 w 6"/>
                  <a:gd name="T5" fmla="*/ 1 h 3"/>
                  <a:gd name="T6" fmla="*/ 4 w 6"/>
                  <a:gd name="T7" fmla="*/ 3 h 3"/>
                  <a:gd name="T8" fmla="*/ 0 w 6"/>
                  <a:gd name="T9" fmla="*/ 1 h 3"/>
                  <a:gd name="T10" fmla="*/ 3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4" name="Freeform 98"/>
              <p:cNvSpPr/>
              <p:nvPr/>
            </p:nvSpPr>
            <p:spPr bwMode="auto">
              <a:xfrm>
                <a:off x="3954" y="20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5" name="Freeform 99"/>
              <p:cNvSpPr/>
              <p:nvPr/>
            </p:nvSpPr>
            <p:spPr bwMode="auto">
              <a:xfrm>
                <a:off x="3816" y="2042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6" name="Freeform 100"/>
              <p:cNvSpPr/>
              <p:nvPr/>
            </p:nvSpPr>
            <p:spPr bwMode="auto">
              <a:xfrm>
                <a:off x="4087" y="2042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2 h 4"/>
                  <a:gd name="T4" fmla="*/ 3 w 8"/>
                  <a:gd name="T5" fmla="*/ 4 h 4"/>
                  <a:gd name="T6" fmla="*/ 0 w 8"/>
                  <a:gd name="T7" fmla="*/ 2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2" y="2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7" name="Freeform 101"/>
              <p:cNvSpPr/>
              <p:nvPr/>
            </p:nvSpPr>
            <p:spPr bwMode="auto">
              <a:xfrm>
                <a:off x="4108" y="204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8" name="Freeform 102"/>
              <p:cNvSpPr/>
              <p:nvPr/>
            </p:nvSpPr>
            <p:spPr bwMode="auto">
              <a:xfrm>
                <a:off x="4357" y="204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99" name="Freeform 103"/>
              <p:cNvSpPr/>
              <p:nvPr/>
            </p:nvSpPr>
            <p:spPr bwMode="auto">
              <a:xfrm>
                <a:off x="4027" y="204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0" name="Freeform 104"/>
              <p:cNvSpPr/>
              <p:nvPr/>
            </p:nvSpPr>
            <p:spPr bwMode="auto">
              <a:xfrm>
                <a:off x="4117" y="2045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1" name="Freeform 105"/>
              <p:cNvSpPr/>
              <p:nvPr/>
            </p:nvSpPr>
            <p:spPr bwMode="auto">
              <a:xfrm>
                <a:off x="4340" y="2045"/>
                <a:ext cx="138" cy="28"/>
              </a:xfrm>
              <a:custGeom>
                <a:avLst/>
                <a:gdLst>
                  <a:gd name="T0" fmla="*/ 13 w 58"/>
                  <a:gd name="T1" fmla="*/ 0 h 12"/>
                  <a:gd name="T2" fmla="*/ 58 w 58"/>
                  <a:gd name="T3" fmla="*/ 0 h 12"/>
                  <a:gd name="T4" fmla="*/ 55 w 58"/>
                  <a:gd name="T5" fmla="*/ 4 h 12"/>
                  <a:gd name="T6" fmla="*/ 18 w 58"/>
                  <a:gd name="T7" fmla="*/ 4 h 12"/>
                  <a:gd name="T8" fmla="*/ 16 w 58"/>
                  <a:gd name="T9" fmla="*/ 8 h 12"/>
                  <a:gd name="T10" fmla="*/ 25 w 58"/>
                  <a:gd name="T11" fmla="*/ 8 h 12"/>
                  <a:gd name="T12" fmla="*/ 21 w 58"/>
                  <a:gd name="T13" fmla="*/ 10 h 12"/>
                  <a:gd name="T14" fmla="*/ 2 w 58"/>
                  <a:gd name="T15" fmla="*/ 7 h 12"/>
                  <a:gd name="T16" fmla="*/ 0 w 58"/>
                  <a:gd name="T17" fmla="*/ 5 h 12"/>
                  <a:gd name="T18" fmla="*/ 0 w 58"/>
                  <a:gd name="T19" fmla="*/ 4 h 12"/>
                  <a:gd name="T20" fmla="*/ 13 w 58"/>
                  <a:gd name="T21" fmla="*/ 8 h 12"/>
                  <a:gd name="T22" fmla="*/ 12 w 58"/>
                  <a:gd name="T23" fmla="*/ 6 h 12"/>
                  <a:gd name="T24" fmla="*/ 13 w 58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12">
                    <a:moveTo>
                      <a:pt x="13" y="0"/>
                    </a:moveTo>
                    <a:cubicBezTo>
                      <a:pt x="28" y="0"/>
                      <a:pt x="43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43" y="1"/>
                      <a:pt x="27" y="2"/>
                      <a:pt x="18" y="4"/>
                    </a:cubicBezTo>
                    <a:cubicBezTo>
                      <a:pt x="18" y="5"/>
                      <a:pt x="17" y="7"/>
                      <a:pt x="16" y="8"/>
                    </a:cubicBezTo>
                    <a:cubicBezTo>
                      <a:pt x="22" y="7"/>
                      <a:pt x="21" y="7"/>
                      <a:pt x="25" y="8"/>
                    </a:cubicBezTo>
                    <a:cubicBezTo>
                      <a:pt x="23" y="11"/>
                      <a:pt x="24" y="11"/>
                      <a:pt x="21" y="10"/>
                    </a:cubicBezTo>
                    <a:cubicBezTo>
                      <a:pt x="15" y="12"/>
                      <a:pt x="7" y="10"/>
                      <a:pt x="2" y="7"/>
                    </a:cubicBezTo>
                    <a:cubicBezTo>
                      <a:pt x="1" y="5"/>
                      <a:pt x="2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4" y="5"/>
                      <a:pt x="8" y="7"/>
                      <a:pt x="13" y="8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2"/>
                      <a:pt x="10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2" name="Freeform 106"/>
              <p:cNvSpPr/>
              <p:nvPr/>
            </p:nvSpPr>
            <p:spPr bwMode="auto">
              <a:xfrm>
                <a:off x="4490" y="2045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3" name="Freeform 107"/>
              <p:cNvSpPr/>
              <p:nvPr/>
            </p:nvSpPr>
            <p:spPr bwMode="auto">
              <a:xfrm>
                <a:off x="3724" y="204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4" name="Freeform 108"/>
              <p:cNvSpPr/>
              <p:nvPr/>
            </p:nvSpPr>
            <p:spPr bwMode="auto">
              <a:xfrm>
                <a:off x="3750" y="2047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1" y="2"/>
                      <a:pt x="4" y="3"/>
                    </a:cubicBezTo>
                    <a:cubicBezTo>
                      <a:pt x="6" y="1"/>
                      <a:pt x="4" y="3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5" name="Freeform 109"/>
              <p:cNvSpPr/>
              <p:nvPr/>
            </p:nvSpPr>
            <p:spPr bwMode="auto">
              <a:xfrm>
                <a:off x="3771" y="2047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2 h 4"/>
                  <a:gd name="T8" fmla="*/ 2 w 3"/>
                  <a:gd name="T9" fmla="*/ 0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6" name="Freeform 110"/>
              <p:cNvSpPr/>
              <p:nvPr/>
            </p:nvSpPr>
            <p:spPr bwMode="auto">
              <a:xfrm>
                <a:off x="4480" y="204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7" name="Freeform 111"/>
              <p:cNvSpPr/>
              <p:nvPr/>
            </p:nvSpPr>
            <p:spPr bwMode="auto">
              <a:xfrm>
                <a:off x="3731" y="2049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2" y="3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8" name="Freeform 112"/>
              <p:cNvSpPr/>
              <p:nvPr/>
            </p:nvSpPr>
            <p:spPr bwMode="auto">
              <a:xfrm>
                <a:off x="3885" y="2049"/>
                <a:ext cx="24" cy="15"/>
              </a:xfrm>
              <a:custGeom>
                <a:avLst/>
                <a:gdLst>
                  <a:gd name="T0" fmla="*/ 8 w 10"/>
                  <a:gd name="T1" fmla="*/ 0 h 6"/>
                  <a:gd name="T2" fmla="*/ 10 w 10"/>
                  <a:gd name="T3" fmla="*/ 4 h 6"/>
                  <a:gd name="T4" fmla="*/ 0 w 10"/>
                  <a:gd name="T5" fmla="*/ 6 h 6"/>
                  <a:gd name="T6" fmla="*/ 1 w 10"/>
                  <a:gd name="T7" fmla="*/ 2 h 6"/>
                  <a:gd name="T8" fmla="*/ 8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8" y="1"/>
                      <a:pt x="9" y="3"/>
                      <a:pt x="10" y="4"/>
                    </a:cubicBezTo>
                    <a:cubicBezTo>
                      <a:pt x="7" y="5"/>
                      <a:pt x="3" y="5"/>
                      <a:pt x="0" y="6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7" y="2"/>
                      <a:pt x="5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09" name="Freeform 113"/>
              <p:cNvSpPr/>
              <p:nvPr/>
            </p:nvSpPr>
            <p:spPr bwMode="auto">
              <a:xfrm>
                <a:off x="4056" y="20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0" name="Freeform 114"/>
              <p:cNvSpPr/>
              <p:nvPr/>
            </p:nvSpPr>
            <p:spPr bwMode="auto">
              <a:xfrm>
                <a:off x="4203" y="2049"/>
                <a:ext cx="66" cy="24"/>
              </a:xfrm>
              <a:custGeom>
                <a:avLst/>
                <a:gdLst>
                  <a:gd name="T0" fmla="*/ 8 w 28"/>
                  <a:gd name="T1" fmla="*/ 6 h 10"/>
                  <a:gd name="T2" fmla="*/ 28 w 28"/>
                  <a:gd name="T3" fmla="*/ 6 h 10"/>
                  <a:gd name="T4" fmla="*/ 27 w 28"/>
                  <a:gd name="T5" fmla="*/ 8 h 10"/>
                  <a:gd name="T6" fmla="*/ 0 w 28"/>
                  <a:gd name="T7" fmla="*/ 10 h 10"/>
                  <a:gd name="T8" fmla="*/ 0 w 28"/>
                  <a:gd name="T9" fmla="*/ 6 h 10"/>
                  <a:gd name="T10" fmla="*/ 7 w 28"/>
                  <a:gd name="T11" fmla="*/ 4 h 10"/>
                  <a:gd name="T12" fmla="*/ 0 w 28"/>
                  <a:gd name="T13" fmla="*/ 1 h 10"/>
                  <a:gd name="T14" fmla="*/ 8 w 28"/>
                  <a:gd name="T15" fmla="*/ 0 h 10"/>
                  <a:gd name="T16" fmla="*/ 8 w 28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8" y="6"/>
                    </a:moveTo>
                    <a:cubicBezTo>
                      <a:pt x="15" y="6"/>
                      <a:pt x="22" y="6"/>
                      <a:pt x="28" y="6"/>
                    </a:cubicBezTo>
                    <a:cubicBezTo>
                      <a:pt x="28" y="7"/>
                      <a:pt x="28" y="7"/>
                      <a:pt x="27" y="8"/>
                    </a:cubicBezTo>
                    <a:cubicBezTo>
                      <a:pt x="14" y="8"/>
                      <a:pt x="6" y="7"/>
                      <a:pt x="0" y="10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4" y="6"/>
                      <a:pt x="5" y="6"/>
                      <a:pt x="7" y="4"/>
                    </a:cubicBezTo>
                    <a:cubicBezTo>
                      <a:pt x="3" y="3"/>
                      <a:pt x="2" y="5"/>
                      <a:pt x="0" y="1"/>
                    </a:cubicBezTo>
                    <a:cubicBezTo>
                      <a:pt x="4" y="2"/>
                      <a:pt x="5" y="2"/>
                      <a:pt x="8" y="0"/>
                    </a:cubicBezTo>
                    <a:cubicBezTo>
                      <a:pt x="8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1" name="Freeform 115"/>
              <p:cNvSpPr/>
              <p:nvPr/>
            </p:nvSpPr>
            <p:spPr bwMode="auto">
              <a:xfrm>
                <a:off x="4227" y="2049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2" name="Freeform 116"/>
              <p:cNvSpPr/>
              <p:nvPr/>
            </p:nvSpPr>
            <p:spPr bwMode="auto">
              <a:xfrm>
                <a:off x="3676" y="205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3" name="Freeform 117"/>
              <p:cNvSpPr/>
              <p:nvPr/>
            </p:nvSpPr>
            <p:spPr bwMode="auto">
              <a:xfrm>
                <a:off x="3693" y="20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4" name="Freeform 118"/>
              <p:cNvSpPr/>
              <p:nvPr/>
            </p:nvSpPr>
            <p:spPr bwMode="auto">
              <a:xfrm>
                <a:off x="3933" y="2052"/>
                <a:ext cx="21" cy="9"/>
              </a:xfrm>
              <a:custGeom>
                <a:avLst/>
                <a:gdLst>
                  <a:gd name="T0" fmla="*/ 0 w 9"/>
                  <a:gd name="T1" fmla="*/ 0 h 4"/>
                  <a:gd name="T2" fmla="*/ 9 w 9"/>
                  <a:gd name="T3" fmla="*/ 1 h 4"/>
                  <a:gd name="T4" fmla="*/ 9 w 9"/>
                  <a:gd name="T5" fmla="*/ 2 h 4"/>
                  <a:gd name="T6" fmla="*/ 0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cubicBezTo>
                      <a:pt x="3" y="0"/>
                      <a:pt x="6" y="1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3" y="2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5" name="Freeform 119"/>
              <p:cNvSpPr/>
              <p:nvPr/>
            </p:nvSpPr>
            <p:spPr bwMode="auto">
              <a:xfrm>
                <a:off x="4122" y="205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6" name="Freeform 120"/>
              <p:cNvSpPr/>
              <p:nvPr/>
            </p:nvSpPr>
            <p:spPr bwMode="auto">
              <a:xfrm>
                <a:off x="4355" y="205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7" name="Freeform 121"/>
              <p:cNvSpPr/>
              <p:nvPr/>
            </p:nvSpPr>
            <p:spPr bwMode="auto">
              <a:xfrm>
                <a:off x="4494" y="2052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8" name="Freeform 122"/>
              <p:cNvSpPr/>
              <p:nvPr/>
            </p:nvSpPr>
            <p:spPr bwMode="auto">
              <a:xfrm>
                <a:off x="3786" y="205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1" y="2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19" name="Freeform 123"/>
              <p:cNvSpPr/>
              <p:nvPr/>
            </p:nvSpPr>
            <p:spPr bwMode="auto">
              <a:xfrm>
                <a:off x="3921" y="20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0" name="Freeform 124"/>
              <p:cNvSpPr/>
              <p:nvPr/>
            </p:nvSpPr>
            <p:spPr bwMode="auto">
              <a:xfrm>
                <a:off x="4094" y="205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1" name="Freeform 125"/>
              <p:cNvSpPr/>
              <p:nvPr/>
            </p:nvSpPr>
            <p:spPr bwMode="auto">
              <a:xfrm>
                <a:off x="4108" y="2054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1"/>
                      <a:pt x="2" y="1"/>
                      <a:pt x="3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2" name="Freeform 126"/>
              <p:cNvSpPr/>
              <p:nvPr/>
            </p:nvSpPr>
            <p:spPr bwMode="auto">
              <a:xfrm>
                <a:off x="4186" y="205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3" name="Freeform 127"/>
              <p:cNvSpPr/>
              <p:nvPr/>
            </p:nvSpPr>
            <p:spPr bwMode="auto">
              <a:xfrm>
                <a:off x="3703" y="2057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4" name="Freeform 128"/>
              <p:cNvSpPr/>
              <p:nvPr/>
            </p:nvSpPr>
            <p:spPr bwMode="auto">
              <a:xfrm>
                <a:off x="3871" y="205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5" name="Freeform 129"/>
              <p:cNvSpPr/>
              <p:nvPr/>
            </p:nvSpPr>
            <p:spPr bwMode="auto">
              <a:xfrm>
                <a:off x="4103" y="2057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6" name="Freeform 130"/>
              <p:cNvSpPr/>
              <p:nvPr/>
            </p:nvSpPr>
            <p:spPr bwMode="auto">
              <a:xfrm>
                <a:off x="3757" y="205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7" name="Freeform 131"/>
              <p:cNvSpPr/>
              <p:nvPr/>
            </p:nvSpPr>
            <p:spPr bwMode="auto">
              <a:xfrm>
                <a:off x="3776" y="205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8" name="Freeform 132"/>
              <p:cNvSpPr/>
              <p:nvPr/>
            </p:nvSpPr>
            <p:spPr bwMode="auto">
              <a:xfrm>
                <a:off x="3985" y="2059"/>
                <a:ext cx="31" cy="22"/>
              </a:xfrm>
              <a:custGeom>
                <a:avLst/>
                <a:gdLst>
                  <a:gd name="T0" fmla="*/ 6 w 13"/>
                  <a:gd name="T1" fmla="*/ 0 h 9"/>
                  <a:gd name="T2" fmla="*/ 0 w 13"/>
                  <a:gd name="T3" fmla="*/ 1 h 9"/>
                  <a:gd name="T4" fmla="*/ 1 w 13"/>
                  <a:gd name="T5" fmla="*/ 4 h 9"/>
                  <a:gd name="T6" fmla="*/ 5 w 13"/>
                  <a:gd name="T7" fmla="*/ 8 h 9"/>
                  <a:gd name="T8" fmla="*/ 7 w 13"/>
                  <a:gd name="T9" fmla="*/ 4 h 9"/>
                  <a:gd name="T10" fmla="*/ 10 w 13"/>
                  <a:gd name="T11" fmla="*/ 9 h 9"/>
                  <a:gd name="T12" fmla="*/ 9 w 13"/>
                  <a:gd name="T13" fmla="*/ 4 h 9"/>
                  <a:gd name="T14" fmla="*/ 13 w 13"/>
                  <a:gd name="T15" fmla="*/ 1 h 9"/>
                  <a:gd name="T16" fmla="*/ 6 w 1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6" y="0"/>
                    </a:moveTo>
                    <a:cubicBezTo>
                      <a:pt x="4" y="2"/>
                      <a:pt x="5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6"/>
                      <a:pt x="0" y="7"/>
                      <a:pt x="5" y="8"/>
                    </a:cubicBezTo>
                    <a:cubicBezTo>
                      <a:pt x="6" y="4"/>
                      <a:pt x="5" y="6"/>
                      <a:pt x="7" y="4"/>
                    </a:cubicBezTo>
                    <a:cubicBezTo>
                      <a:pt x="7" y="7"/>
                      <a:pt x="6" y="6"/>
                      <a:pt x="10" y="9"/>
                    </a:cubicBezTo>
                    <a:cubicBezTo>
                      <a:pt x="8" y="5"/>
                      <a:pt x="7" y="8"/>
                      <a:pt x="9" y="4"/>
                    </a:cubicBezTo>
                    <a:cubicBezTo>
                      <a:pt x="13" y="3"/>
                      <a:pt x="11" y="4"/>
                      <a:pt x="13" y="1"/>
                    </a:cubicBezTo>
                    <a:cubicBezTo>
                      <a:pt x="7" y="2"/>
                      <a:pt x="12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29" name="Freeform 133"/>
              <p:cNvSpPr/>
              <p:nvPr/>
            </p:nvSpPr>
            <p:spPr bwMode="auto">
              <a:xfrm>
                <a:off x="3740" y="2061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1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2" y="3"/>
                      <a:pt x="2" y="3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0" name="Freeform 134"/>
              <p:cNvSpPr/>
              <p:nvPr/>
            </p:nvSpPr>
            <p:spPr bwMode="auto">
              <a:xfrm>
                <a:off x="4272" y="2061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1 h 3"/>
                  <a:gd name="T4" fmla="*/ 6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4" y="0"/>
                      <a:pt x="5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3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1" name="Freeform 135"/>
              <p:cNvSpPr/>
              <p:nvPr/>
            </p:nvSpPr>
            <p:spPr bwMode="auto">
              <a:xfrm>
                <a:off x="2863" y="206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2" name="Freeform 136"/>
              <p:cNvSpPr/>
              <p:nvPr/>
            </p:nvSpPr>
            <p:spPr bwMode="auto">
              <a:xfrm>
                <a:off x="2901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3" name="Freeform 137"/>
              <p:cNvSpPr/>
              <p:nvPr/>
            </p:nvSpPr>
            <p:spPr bwMode="auto">
              <a:xfrm>
                <a:off x="3807" y="206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4" name="Freeform 138"/>
              <p:cNvSpPr/>
              <p:nvPr/>
            </p:nvSpPr>
            <p:spPr bwMode="auto">
              <a:xfrm>
                <a:off x="4177" y="2064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0 h 5"/>
                  <a:gd name="T4" fmla="*/ 4 w 4"/>
                  <a:gd name="T5" fmla="*/ 4 h 5"/>
                  <a:gd name="T6" fmla="*/ 2 w 4"/>
                  <a:gd name="T7" fmla="*/ 5 h 5"/>
                  <a:gd name="T8" fmla="*/ 2 w 4"/>
                  <a:gd name="T9" fmla="*/ 3 h 5"/>
                  <a:gd name="T10" fmla="*/ 1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0" y="1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5" name="Freeform 139"/>
              <p:cNvSpPr/>
              <p:nvPr/>
            </p:nvSpPr>
            <p:spPr bwMode="auto">
              <a:xfrm>
                <a:off x="4345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6" name="Freeform 140"/>
              <p:cNvSpPr/>
              <p:nvPr/>
            </p:nvSpPr>
            <p:spPr bwMode="auto">
              <a:xfrm>
                <a:off x="4404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7" name="Freeform 141"/>
              <p:cNvSpPr/>
              <p:nvPr/>
            </p:nvSpPr>
            <p:spPr bwMode="auto">
              <a:xfrm>
                <a:off x="4449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8" name="Freeform 142"/>
              <p:cNvSpPr/>
              <p:nvPr/>
            </p:nvSpPr>
            <p:spPr bwMode="auto">
              <a:xfrm>
                <a:off x="4502" y="206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39" name="Freeform 143"/>
              <p:cNvSpPr/>
              <p:nvPr/>
            </p:nvSpPr>
            <p:spPr bwMode="auto">
              <a:xfrm>
                <a:off x="3703" y="206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0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0" name="Freeform 144"/>
              <p:cNvSpPr/>
              <p:nvPr/>
            </p:nvSpPr>
            <p:spPr bwMode="auto">
              <a:xfrm>
                <a:off x="3714" y="2066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1" name="Freeform 145"/>
              <p:cNvSpPr/>
              <p:nvPr/>
            </p:nvSpPr>
            <p:spPr bwMode="auto">
              <a:xfrm>
                <a:off x="3814" y="206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2" name="Freeform 146"/>
              <p:cNvSpPr/>
              <p:nvPr/>
            </p:nvSpPr>
            <p:spPr bwMode="auto">
              <a:xfrm>
                <a:off x="4158" y="2069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3" name="Freeform 147"/>
              <p:cNvSpPr/>
              <p:nvPr/>
            </p:nvSpPr>
            <p:spPr bwMode="auto">
              <a:xfrm>
                <a:off x="3814" y="2071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4" name="Freeform 148"/>
              <p:cNvSpPr/>
              <p:nvPr/>
            </p:nvSpPr>
            <p:spPr bwMode="auto">
              <a:xfrm>
                <a:off x="3786" y="2073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5" name="Freeform 149"/>
              <p:cNvSpPr/>
              <p:nvPr/>
            </p:nvSpPr>
            <p:spPr bwMode="auto">
              <a:xfrm>
                <a:off x="3951" y="2073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6" name="Freeform 150"/>
              <p:cNvSpPr/>
              <p:nvPr/>
            </p:nvSpPr>
            <p:spPr bwMode="auto">
              <a:xfrm>
                <a:off x="3693" y="2076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3" y="2"/>
                      <a:pt x="1" y="1"/>
                      <a:pt x="4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7" name="Freeform 151"/>
              <p:cNvSpPr/>
              <p:nvPr/>
            </p:nvSpPr>
            <p:spPr bwMode="auto">
              <a:xfrm>
                <a:off x="3724" y="2076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3 h 5"/>
                  <a:gd name="T6" fmla="*/ 1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8" name="Freeform 152"/>
              <p:cNvSpPr/>
              <p:nvPr/>
            </p:nvSpPr>
            <p:spPr bwMode="auto">
              <a:xfrm>
                <a:off x="3733" y="207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49" name="Freeform 153"/>
              <p:cNvSpPr/>
              <p:nvPr/>
            </p:nvSpPr>
            <p:spPr bwMode="auto">
              <a:xfrm>
                <a:off x="3805" y="2078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0" name="Freeform 154"/>
              <p:cNvSpPr/>
              <p:nvPr/>
            </p:nvSpPr>
            <p:spPr bwMode="auto">
              <a:xfrm>
                <a:off x="4165" y="2081"/>
                <a:ext cx="14" cy="4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3 w 6"/>
                  <a:gd name="T7" fmla="*/ 2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1" name="Freeform 155"/>
              <p:cNvSpPr/>
              <p:nvPr/>
            </p:nvSpPr>
            <p:spPr bwMode="auto">
              <a:xfrm>
                <a:off x="3838" y="208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5 w 5"/>
                  <a:gd name="T5" fmla="*/ 4 h 4"/>
                  <a:gd name="T6" fmla="*/ 2 w 5"/>
                  <a:gd name="T7" fmla="*/ 4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1" y="0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2" name="Freeform 156"/>
              <p:cNvSpPr/>
              <p:nvPr/>
            </p:nvSpPr>
            <p:spPr bwMode="auto">
              <a:xfrm>
                <a:off x="3857" y="2083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1 h 5"/>
                  <a:gd name="T4" fmla="*/ 3 w 4"/>
                  <a:gd name="T5" fmla="*/ 4 h 5"/>
                  <a:gd name="T6" fmla="*/ 2 w 4"/>
                  <a:gd name="T7" fmla="*/ 5 h 5"/>
                  <a:gd name="T8" fmla="*/ 0 w 4"/>
                  <a:gd name="T9" fmla="*/ 3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2" y="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3" name="Freeform 157"/>
              <p:cNvSpPr/>
              <p:nvPr/>
            </p:nvSpPr>
            <p:spPr bwMode="auto">
              <a:xfrm>
                <a:off x="2908" y="2085"/>
                <a:ext cx="15" cy="5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0 h 2"/>
                  <a:gd name="T8" fmla="*/ 3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4" name="Freeform 158"/>
              <p:cNvSpPr/>
              <p:nvPr/>
            </p:nvSpPr>
            <p:spPr bwMode="auto">
              <a:xfrm>
                <a:off x="3731" y="2085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4" y="1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5" name="Freeform 159"/>
              <p:cNvSpPr/>
              <p:nvPr/>
            </p:nvSpPr>
            <p:spPr bwMode="auto">
              <a:xfrm>
                <a:off x="3906" y="2085"/>
                <a:ext cx="15" cy="8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2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0" y="1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6" name="Freeform 160"/>
              <p:cNvSpPr/>
              <p:nvPr/>
            </p:nvSpPr>
            <p:spPr bwMode="auto">
              <a:xfrm>
                <a:off x="4046" y="208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7" name="Freeform 161"/>
              <p:cNvSpPr/>
              <p:nvPr/>
            </p:nvSpPr>
            <p:spPr bwMode="auto">
              <a:xfrm>
                <a:off x="4262" y="2085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5 w 5"/>
                  <a:gd name="T3" fmla="*/ 0 h 5"/>
                  <a:gd name="T4" fmla="*/ 3 w 5"/>
                  <a:gd name="T5" fmla="*/ 2 h 5"/>
                  <a:gd name="T6" fmla="*/ 1 w 5"/>
                  <a:gd name="T7" fmla="*/ 5 h 5"/>
                  <a:gd name="T8" fmla="*/ 0 w 5"/>
                  <a:gd name="T9" fmla="*/ 5 h 5"/>
                  <a:gd name="T10" fmla="*/ 1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1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8" name="Freeform 162"/>
              <p:cNvSpPr/>
              <p:nvPr/>
            </p:nvSpPr>
            <p:spPr bwMode="auto">
              <a:xfrm>
                <a:off x="4487" y="2085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59" name="Freeform 163"/>
              <p:cNvSpPr/>
              <p:nvPr/>
            </p:nvSpPr>
            <p:spPr bwMode="auto">
              <a:xfrm>
                <a:off x="3978" y="2085"/>
                <a:ext cx="11" cy="8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2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3" y="3"/>
                      <a:pt x="2" y="2"/>
                      <a:pt x="5" y="2"/>
                    </a:cubicBezTo>
                    <a:cubicBezTo>
                      <a:pt x="3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0" name="Freeform 164"/>
              <p:cNvSpPr/>
              <p:nvPr/>
            </p:nvSpPr>
            <p:spPr bwMode="auto">
              <a:xfrm>
                <a:off x="4286" y="208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1" name="Freeform 165"/>
              <p:cNvSpPr/>
              <p:nvPr/>
            </p:nvSpPr>
            <p:spPr bwMode="auto">
              <a:xfrm>
                <a:off x="4452" y="208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2" name="Freeform 166"/>
              <p:cNvSpPr/>
              <p:nvPr/>
            </p:nvSpPr>
            <p:spPr bwMode="auto">
              <a:xfrm>
                <a:off x="4468" y="208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3" name="Freeform 167"/>
              <p:cNvSpPr/>
              <p:nvPr/>
            </p:nvSpPr>
            <p:spPr bwMode="auto">
              <a:xfrm>
                <a:off x="3714" y="2090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4" name="Freeform 168"/>
              <p:cNvSpPr/>
              <p:nvPr/>
            </p:nvSpPr>
            <p:spPr bwMode="auto">
              <a:xfrm>
                <a:off x="3963" y="209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5" name="Freeform 169"/>
              <p:cNvSpPr/>
              <p:nvPr/>
            </p:nvSpPr>
            <p:spPr bwMode="auto">
              <a:xfrm>
                <a:off x="4350" y="2090"/>
                <a:ext cx="52" cy="3"/>
              </a:xfrm>
              <a:custGeom>
                <a:avLst/>
                <a:gdLst>
                  <a:gd name="T0" fmla="*/ 5 w 22"/>
                  <a:gd name="T1" fmla="*/ 0 h 1"/>
                  <a:gd name="T2" fmla="*/ 22 w 22"/>
                  <a:gd name="T3" fmla="*/ 0 h 1"/>
                  <a:gd name="T4" fmla="*/ 22 w 22"/>
                  <a:gd name="T5" fmla="*/ 1 h 1"/>
                  <a:gd name="T6" fmla="*/ 0 w 22"/>
                  <a:gd name="T7" fmla="*/ 1 h 1"/>
                  <a:gd name="T8" fmla="*/ 5 w 2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">
                    <a:moveTo>
                      <a:pt x="5" y="0"/>
                    </a:moveTo>
                    <a:cubicBezTo>
                      <a:pt x="11" y="0"/>
                      <a:pt x="16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5" y="1"/>
                      <a:pt x="7" y="1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6" name="Freeform 170"/>
              <p:cNvSpPr/>
              <p:nvPr/>
            </p:nvSpPr>
            <p:spPr bwMode="auto">
              <a:xfrm>
                <a:off x="2840" y="2090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3"/>
                      <a:pt x="1" y="2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7" name="Freeform 171"/>
              <p:cNvSpPr/>
              <p:nvPr/>
            </p:nvSpPr>
            <p:spPr bwMode="auto">
              <a:xfrm>
                <a:off x="2925" y="209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1"/>
                      <a:pt x="3" y="2"/>
                    </a:cubicBezTo>
                    <a:cubicBezTo>
                      <a:pt x="1" y="0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8" name="Freeform 172"/>
              <p:cNvSpPr/>
              <p:nvPr/>
            </p:nvSpPr>
            <p:spPr bwMode="auto">
              <a:xfrm>
                <a:off x="3731" y="2093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3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69" name="Freeform 173"/>
              <p:cNvSpPr/>
              <p:nvPr/>
            </p:nvSpPr>
            <p:spPr bwMode="auto">
              <a:xfrm>
                <a:off x="4328" y="2093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0" name="Freeform 174"/>
              <p:cNvSpPr/>
              <p:nvPr/>
            </p:nvSpPr>
            <p:spPr bwMode="auto">
              <a:xfrm>
                <a:off x="4535" y="2093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2" y="1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1" name="Freeform 175"/>
              <p:cNvSpPr/>
              <p:nvPr/>
            </p:nvSpPr>
            <p:spPr bwMode="auto">
              <a:xfrm>
                <a:off x="3982" y="209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2" name="Freeform 176"/>
              <p:cNvSpPr/>
              <p:nvPr/>
            </p:nvSpPr>
            <p:spPr bwMode="auto">
              <a:xfrm>
                <a:off x="3997" y="2095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3" name="Freeform 177"/>
              <p:cNvSpPr/>
              <p:nvPr/>
            </p:nvSpPr>
            <p:spPr bwMode="auto">
              <a:xfrm>
                <a:off x="4032" y="209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4" name="Freeform 178"/>
              <p:cNvSpPr/>
              <p:nvPr/>
            </p:nvSpPr>
            <p:spPr bwMode="auto">
              <a:xfrm>
                <a:off x="4163" y="209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5" name="Freeform 179"/>
              <p:cNvSpPr/>
              <p:nvPr/>
            </p:nvSpPr>
            <p:spPr bwMode="auto">
              <a:xfrm>
                <a:off x="3859" y="209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1" y="2"/>
                      <a:pt x="2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6" name="Freeform 180"/>
              <p:cNvSpPr/>
              <p:nvPr/>
            </p:nvSpPr>
            <p:spPr bwMode="auto">
              <a:xfrm>
                <a:off x="2915" y="2100"/>
                <a:ext cx="10" cy="19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8 h 8"/>
                  <a:gd name="T4" fmla="*/ 4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5"/>
                      <a:pt x="0" y="5"/>
                      <a:pt x="4" y="8"/>
                    </a:cubicBezTo>
                    <a:cubicBezTo>
                      <a:pt x="4" y="5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7" name="Freeform 181"/>
              <p:cNvSpPr/>
              <p:nvPr/>
            </p:nvSpPr>
            <p:spPr bwMode="auto">
              <a:xfrm>
                <a:off x="3918" y="210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8" name="Freeform 182"/>
              <p:cNvSpPr/>
              <p:nvPr/>
            </p:nvSpPr>
            <p:spPr bwMode="auto">
              <a:xfrm>
                <a:off x="4454" y="210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79" name="Freeform 183"/>
              <p:cNvSpPr/>
              <p:nvPr/>
            </p:nvSpPr>
            <p:spPr bwMode="auto">
              <a:xfrm>
                <a:off x="3700" y="210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0" name="Freeform 184"/>
              <p:cNvSpPr/>
              <p:nvPr/>
            </p:nvSpPr>
            <p:spPr bwMode="auto">
              <a:xfrm>
                <a:off x="3838" y="2102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1" name="Freeform 185"/>
              <p:cNvSpPr/>
              <p:nvPr/>
            </p:nvSpPr>
            <p:spPr bwMode="auto">
              <a:xfrm>
                <a:off x="3892" y="2102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3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2" name="Freeform 186"/>
              <p:cNvSpPr/>
              <p:nvPr/>
            </p:nvSpPr>
            <p:spPr bwMode="auto">
              <a:xfrm>
                <a:off x="3961" y="2102"/>
                <a:ext cx="12" cy="8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0 w 5"/>
                  <a:gd name="T5" fmla="*/ 3 h 3"/>
                  <a:gd name="T6" fmla="*/ 5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3"/>
                      <a:pt x="5" y="2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3" name="Freeform 187"/>
              <p:cNvSpPr/>
              <p:nvPr/>
            </p:nvSpPr>
            <p:spPr bwMode="auto">
              <a:xfrm>
                <a:off x="3805" y="210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4" name="Freeform 188"/>
              <p:cNvSpPr/>
              <p:nvPr/>
            </p:nvSpPr>
            <p:spPr bwMode="auto">
              <a:xfrm>
                <a:off x="3987" y="210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5" name="Freeform 189"/>
              <p:cNvSpPr/>
              <p:nvPr/>
            </p:nvSpPr>
            <p:spPr bwMode="auto">
              <a:xfrm>
                <a:off x="4359" y="210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6" name="Freeform 190"/>
              <p:cNvSpPr/>
              <p:nvPr/>
            </p:nvSpPr>
            <p:spPr bwMode="auto">
              <a:xfrm>
                <a:off x="4319" y="2107"/>
                <a:ext cx="14" cy="7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3 h 3"/>
                  <a:gd name="T8" fmla="*/ 4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7" name="Freeform 191"/>
              <p:cNvSpPr/>
              <p:nvPr/>
            </p:nvSpPr>
            <p:spPr bwMode="auto">
              <a:xfrm>
                <a:off x="4480" y="2107"/>
                <a:ext cx="17" cy="7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2 h 3"/>
                  <a:gd name="T4" fmla="*/ 7 w 7"/>
                  <a:gd name="T5" fmla="*/ 3 h 3"/>
                  <a:gd name="T6" fmla="*/ 2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8" name="Freeform 192"/>
              <p:cNvSpPr/>
              <p:nvPr/>
            </p:nvSpPr>
            <p:spPr bwMode="auto">
              <a:xfrm>
                <a:off x="3795" y="211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89" name="Freeform 193"/>
              <p:cNvSpPr/>
              <p:nvPr/>
            </p:nvSpPr>
            <p:spPr bwMode="auto">
              <a:xfrm>
                <a:off x="4419" y="2110"/>
                <a:ext cx="11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1"/>
                      <a:pt x="3" y="2"/>
                      <a:pt x="5" y="3"/>
                    </a:cubicBezTo>
                    <a:cubicBezTo>
                      <a:pt x="1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0" name="Freeform 194"/>
              <p:cNvSpPr/>
              <p:nvPr/>
            </p:nvSpPr>
            <p:spPr bwMode="auto">
              <a:xfrm>
                <a:off x="4440" y="2110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2"/>
                      <a:pt x="3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1" name="Freeform 195"/>
              <p:cNvSpPr/>
              <p:nvPr/>
            </p:nvSpPr>
            <p:spPr bwMode="auto">
              <a:xfrm>
                <a:off x="4504" y="211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2" name="Freeform 196"/>
              <p:cNvSpPr/>
              <p:nvPr/>
            </p:nvSpPr>
            <p:spPr bwMode="auto">
              <a:xfrm>
                <a:off x="4542" y="211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3" name="Freeform 197"/>
              <p:cNvSpPr/>
              <p:nvPr/>
            </p:nvSpPr>
            <p:spPr bwMode="auto">
              <a:xfrm>
                <a:off x="3828" y="211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4" name="Freeform 198"/>
              <p:cNvSpPr/>
              <p:nvPr/>
            </p:nvSpPr>
            <p:spPr bwMode="auto">
              <a:xfrm>
                <a:off x="4179" y="211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5" name="Freeform 199"/>
              <p:cNvSpPr/>
              <p:nvPr/>
            </p:nvSpPr>
            <p:spPr bwMode="auto">
              <a:xfrm>
                <a:off x="4537" y="21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6" name="Freeform 200"/>
              <p:cNvSpPr/>
              <p:nvPr/>
            </p:nvSpPr>
            <p:spPr bwMode="auto">
              <a:xfrm>
                <a:off x="3959" y="212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7" name="Freeform 201"/>
              <p:cNvSpPr/>
              <p:nvPr/>
            </p:nvSpPr>
            <p:spPr bwMode="auto">
              <a:xfrm>
                <a:off x="4030" y="212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8" name="Freeform 202"/>
              <p:cNvSpPr/>
              <p:nvPr/>
            </p:nvSpPr>
            <p:spPr bwMode="auto">
              <a:xfrm>
                <a:off x="3750" y="2124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999" name="Freeform 203"/>
              <p:cNvSpPr/>
              <p:nvPr/>
            </p:nvSpPr>
            <p:spPr bwMode="auto">
              <a:xfrm>
                <a:off x="3774" y="2124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0 w 6"/>
                  <a:gd name="T3" fmla="*/ 1 h 2"/>
                  <a:gd name="T4" fmla="*/ 6 w 6"/>
                  <a:gd name="T5" fmla="*/ 0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1000" name="Freeform 204"/>
              <p:cNvSpPr/>
              <p:nvPr/>
            </p:nvSpPr>
            <p:spPr bwMode="auto">
              <a:xfrm>
                <a:off x="3814" y="2124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</p:grpSp>
        <p:grpSp>
          <p:nvGrpSpPr>
            <p:cNvPr id="520" name="Group 406"/>
            <p:cNvGrpSpPr/>
            <p:nvPr/>
          </p:nvGrpSpPr>
          <p:grpSpPr bwMode="auto">
            <a:xfrm>
              <a:off x="2844" y="2124"/>
              <a:ext cx="2006" cy="197"/>
              <a:chOff x="2844" y="2124"/>
              <a:chExt cx="2006" cy="197"/>
            </a:xfrm>
            <a:grpFill/>
          </p:grpSpPr>
          <p:sp>
            <p:nvSpPr>
              <p:cNvPr id="601" name="Freeform 206"/>
              <p:cNvSpPr/>
              <p:nvPr/>
            </p:nvSpPr>
            <p:spPr bwMode="auto">
              <a:xfrm>
                <a:off x="3823" y="2124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3"/>
                      <a:pt x="1" y="2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2" name="Freeform 207"/>
              <p:cNvSpPr/>
              <p:nvPr/>
            </p:nvSpPr>
            <p:spPr bwMode="auto">
              <a:xfrm>
                <a:off x="4521" y="212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3" name="Freeform 208"/>
              <p:cNvSpPr/>
              <p:nvPr/>
            </p:nvSpPr>
            <p:spPr bwMode="auto">
              <a:xfrm>
                <a:off x="3740" y="212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4" name="Freeform 209"/>
              <p:cNvSpPr/>
              <p:nvPr/>
            </p:nvSpPr>
            <p:spPr bwMode="auto">
              <a:xfrm>
                <a:off x="3866" y="212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5" name="Freeform 210"/>
              <p:cNvSpPr/>
              <p:nvPr/>
            </p:nvSpPr>
            <p:spPr bwMode="auto">
              <a:xfrm>
                <a:off x="3883" y="2126"/>
                <a:ext cx="9" cy="1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0 w 4"/>
                  <a:gd name="T5" fmla="*/ 5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3" y="2"/>
                      <a:pt x="3" y="2"/>
                      <a:pt x="4" y="6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6" name="Freeform 211"/>
              <p:cNvSpPr/>
              <p:nvPr/>
            </p:nvSpPr>
            <p:spPr bwMode="auto">
              <a:xfrm>
                <a:off x="3859" y="21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2 w 3"/>
                  <a:gd name="T5" fmla="*/ 3 h 3"/>
                  <a:gd name="T6" fmla="*/ 0 w 3"/>
                  <a:gd name="T7" fmla="*/ 2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2"/>
                      <a:pt x="1" y="0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7" name="Freeform 212"/>
              <p:cNvSpPr/>
              <p:nvPr/>
            </p:nvSpPr>
            <p:spPr bwMode="auto">
              <a:xfrm>
                <a:off x="3978" y="2129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4" y="0"/>
                      <a:pt x="3" y="0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8" name="Freeform 213"/>
              <p:cNvSpPr/>
              <p:nvPr/>
            </p:nvSpPr>
            <p:spPr bwMode="auto">
              <a:xfrm>
                <a:off x="4295" y="2129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09" name="Freeform 214"/>
              <p:cNvSpPr/>
              <p:nvPr/>
            </p:nvSpPr>
            <p:spPr bwMode="auto">
              <a:xfrm>
                <a:off x="4321" y="212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0" name="Freeform 215"/>
              <p:cNvSpPr/>
              <p:nvPr/>
            </p:nvSpPr>
            <p:spPr bwMode="auto">
              <a:xfrm>
                <a:off x="3930" y="213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1" name="Freeform 216"/>
              <p:cNvSpPr/>
              <p:nvPr/>
            </p:nvSpPr>
            <p:spPr bwMode="auto">
              <a:xfrm>
                <a:off x="4310" y="213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2" name="Freeform 217"/>
              <p:cNvSpPr/>
              <p:nvPr/>
            </p:nvSpPr>
            <p:spPr bwMode="auto">
              <a:xfrm>
                <a:off x="3951" y="213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3" name="Freeform 218"/>
              <p:cNvSpPr/>
              <p:nvPr/>
            </p:nvSpPr>
            <p:spPr bwMode="auto">
              <a:xfrm>
                <a:off x="3710" y="213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4" name="Freeform 219"/>
              <p:cNvSpPr/>
              <p:nvPr/>
            </p:nvSpPr>
            <p:spPr bwMode="auto">
              <a:xfrm>
                <a:off x="3719" y="21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5" name="Freeform 220"/>
              <p:cNvSpPr/>
              <p:nvPr/>
            </p:nvSpPr>
            <p:spPr bwMode="auto">
              <a:xfrm>
                <a:off x="3752" y="2136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6" name="Freeform 221"/>
              <p:cNvSpPr/>
              <p:nvPr/>
            </p:nvSpPr>
            <p:spPr bwMode="auto">
              <a:xfrm>
                <a:off x="3762" y="2136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3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7" name="Freeform 222"/>
              <p:cNvSpPr/>
              <p:nvPr/>
            </p:nvSpPr>
            <p:spPr bwMode="auto">
              <a:xfrm>
                <a:off x="4326" y="213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8" name="Freeform 223"/>
              <p:cNvSpPr/>
              <p:nvPr/>
            </p:nvSpPr>
            <p:spPr bwMode="auto">
              <a:xfrm>
                <a:off x="3951" y="2141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19" name="Freeform 224"/>
              <p:cNvSpPr/>
              <p:nvPr/>
            </p:nvSpPr>
            <p:spPr bwMode="auto">
              <a:xfrm>
                <a:off x="3992" y="214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0" name="Freeform 225"/>
              <p:cNvSpPr/>
              <p:nvPr/>
            </p:nvSpPr>
            <p:spPr bwMode="auto">
              <a:xfrm>
                <a:off x="4319" y="21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1" name="Freeform 226"/>
              <p:cNvSpPr/>
              <p:nvPr/>
            </p:nvSpPr>
            <p:spPr bwMode="auto">
              <a:xfrm>
                <a:off x="4542" y="214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2" name="Freeform 227"/>
              <p:cNvSpPr/>
              <p:nvPr/>
            </p:nvSpPr>
            <p:spPr bwMode="auto">
              <a:xfrm>
                <a:off x="3740" y="2143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0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3" name="Freeform 228"/>
              <p:cNvSpPr/>
              <p:nvPr/>
            </p:nvSpPr>
            <p:spPr bwMode="auto">
              <a:xfrm>
                <a:off x="4087" y="214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4" name="Freeform 229"/>
              <p:cNvSpPr/>
              <p:nvPr/>
            </p:nvSpPr>
            <p:spPr bwMode="auto">
              <a:xfrm>
                <a:off x="4101" y="2143"/>
                <a:ext cx="16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5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5" name="Freeform 230"/>
              <p:cNvSpPr/>
              <p:nvPr/>
            </p:nvSpPr>
            <p:spPr bwMode="auto">
              <a:xfrm>
                <a:off x="2877" y="2146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0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6" name="Freeform 231"/>
              <p:cNvSpPr/>
              <p:nvPr/>
            </p:nvSpPr>
            <p:spPr bwMode="auto">
              <a:xfrm>
                <a:off x="3883" y="2146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7" name="Freeform 232"/>
              <p:cNvSpPr/>
              <p:nvPr/>
            </p:nvSpPr>
            <p:spPr bwMode="auto">
              <a:xfrm>
                <a:off x="4013" y="2146"/>
                <a:ext cx="10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0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8" name="Freeform 233"/>
              <p:cNvSpPr/>
              <p:nvPr/>
            </p:nvSpPr>
            <p:spPr bwMode="auto">
              <a:xfrm>
                <a:off x="3916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29" name="Freeform 234"/>
              <p:cNvSpPr/>
              <p:nvPr/>
            </p:nvSpPr>
            <p:spPr bwMode="auto">
              <a:xfrm>
                <a:off x="3975" y="214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0" name="Freeform 235"/>
              <p:cNvSpPr/>
              <p:nvPr/>
            </p:nvSpPr>
            <p:spPr bwMode="auto">
              <a:xfrm>
                <a:off x="3997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1" name="Freeform 236"/>
              <p:cNvSpPr/>
              <p:nvPr/>
            </p:nvSpPr>
            <p:spPr bwMode="auto">
              <a:xfrm>
                <a:off x="4068" y="2148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2" name="Freeform 237"/>
              <p:cNvSpPr/>
              <p:nvPr/>
            </p:nvSpPr>
            <p:spPr bwMode="auto">
              <a:xfrm>
                <a:off x="3693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3" name="Freeform 238"/>
              <p:cNvSpPr/>
              <p:nvPr/>
            </p:nvSpPr>
            <p:spPr bwMode="auto">
              <a:xfrm>
                <a:off x="3743" y="2148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4" name="Freeform 239"/>
              <p:cNvSpPr/>
              <p:nvPr/>
            </p:nvSpPr>
            <p:spPr bwMode="auto">
              <a:xfrm>
                <a:off x="3880" y="214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5" name="Freeform 240"/>
              <p:cNvSpPr/>
              <p:nvPr/>
            </p:nvSpPr>
            <p:spPr bwMode="auto">
              <a:xfrm>
                <a:off x="3973" y="2148"/>
                <a:ext cx="24" cy="19"/>
              </a:xfrm>
              <a:custGeom>
                <a:avLst/>
                <a:gdLst>
                  <a:gd name="T0" fmla="*/ 4 w 10"/>
                  <a:gd name="T1" fmla="*/ 0 h 8"/>
                  <a:gd name="T2" fmla="*/ 6 w 10"/>
                  <a:gd name="T3" fmla="*/ 5 h 8"/>
                  <a:gd name="T4" fmla="*/ 0 w 10"/>
                  <a:gd name="T5" fmla="*/ 8 h 8"/>
                  <a:gd name="T6" fmla="*/ 10 w 10"/>
                  <a:gd name="T7" fmla="*/ 5 h 8"/>
                  <a:gd name="T8" fmla="*/ 4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4" y="0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2" y="6"/>
                      <a:pt x="2" y="6"/>
                      <a:pt x="0" y="8"/>
                    </a:cubicBezTo>
                    <a:cubicBezTo>
                      <a:pt x="6" y="8"/>
                      <a:pt x="8" y="8"/>
                      <a:pt x="10" y="5"/>
                    </a:cubicBezTo>
                    <a:cubicBezTo>
                      <a:pt x="8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6" name="Freeform 241"/>
              <p:cNvSpPr/>
              <p:nvPr/>
            </p:nvSpPr>
            <p:spPr bwMode="auto">
              <a:xfrm>
                <a:off x="4532" y="214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7" name="Freeform 242"/>
              <p:cNvSpPr/>
              <p:nvPr/>
            </p:nvSpPr>
            <p:spPr bwMode="auto">
              <a:xfrm>
                <a:off x="4023" y="2150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0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3"/>
                      <a:pt x="2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8" name="Freeform 243"/>
              <p:cNvSpPr/>
              <p:nvPr/>
            </p:nvSpPr>
            <p:spPr bwMode="auto">
              <a:xfrm>
                <a:off x="4288" y="215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39" name="Freeform 244"/>
              <p:cNvSpPr/>
              <p:nvPr/>
            </p:nvSpPr>
            <p:spPr bwMode="auto">
              <a:xfrm>
                <a:off x="4295" y="2150"/>
                <a:ext cx="33" cy="10"/>
              </a:xfrm>
              <a:custGeom>
                <a:avLst/>
                <a:gdLst>
                  <a:gd name="T0" fmla="*/ 3 w 14"/>
                  <a:gd name="T1" fmla="*/ 0 h 4"/>
                  <a:gd name="T2" fmla="*/ 11 w 14"/>
                  <a:gd name="T3" fmla="*/ 1 h 4"/>
                  <a:gd name="T4" fmla="*/ 6 w 14"/>
                  <a:gd name="T5" fmla="*/ 1 h 4"/>
                  <a:gd name="T6" fmla="*/ 7 w 14"/>
                  <a:gd name="T7" fmla="*/ 3 h 4"/>
                  <a:gd name="T8" fmla="*/ 14 w 14"/>
                  <a:gd name="T9" fmla="*/ 2 h 4"/>
                  <a:gd name="T10" fmla="*/ 13 w 14"/>
                  <a:gd name="T11" fmla="*/ 4 h 4"/>
                  <a:gd name="T12" fmla="*/ 0 w 14"/>
                  <a:gd name="T13" fmla="*/ 4 h 4"/>
                  <a:gd name="T14" fmla="*/ 0 w 14"/>
                  <a:gd name="T15" fmla="*/ 3 h 4"/>
                  <a:gd name="T16" fmla="*/ 1 w 14"/>
                  <a:gd name="T17" fmla="*/ 1 h 4"/>
                  <a:gd name="T18" fmla="*/ 3 w 1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4">
                    <a:moveTo>
                      <a:pt x="3" y="0"/>
                    </a:moveTo>
                    <a:cubicBezTo>
                      <a:pt x="6" y="1"/>
                      <a:pt x="9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9" y="3"/>
                      <a:pt x="12" y="3"/>
                      <a:pt x="14" y="2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0" name="Freeform 245"/>
              <p:cNvSpPr/>
              <p:nvPr/>
            </p:nvSpPr>
            <p:spPr bwMode="auto">
              <a:xfrm>
                <a:off x="4464" y="2150"/>
                <a:ext cx="11" cy="3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1" name="Freeform 246"/>
              <p:cNvSpPr/>
              <p:nvPr/>
            </p:nvSpPr>
            <p:spPr bwMode="auto">
              <a:xfrm>
                <a:off x="4492" y="215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2" name="Freeform 247"/>
              <p:cNvSpPr/>
              <p:nvPr/>
            </p:nvSpPr>
            <p:spPr bwMode="auto">
              <a:xfrm>
                <a:off x="3842" y="2153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2" y="3"/>
                      <a:pt x="2" y="2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3" name="Freeform 248"/>
              <p:cNvSpPr/>
              <p:nvPr/>
            </p:nvSpPr>
            <p:spPr bwMode="auto">
              <a:xfrm>
                <a:off x="3883" y="215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2 w 3"/>
                  <a:gd name="T5" fmla="*/ 5 h 5"/>
                  <a:gd name="T6" fmla="*/ 1 w 3"/>
                  <a:gd name="T7" fmla="*/ 5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2"/>
                      <a:pt x="2" y="2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4" name="Freeform 249"/>
              <p:cNvSpPr/>
              <p:nvPr/>
            </p:nvSpPr>
            <p:spPr bwMode="auto">
              <a:xfrm>
                <a:off x="4272" y="2153"/>
                <a:ext cx="19" cy="9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2 h 4"/>
                  <a:gd name="T4" fmla="*/ 7 w 8"/>
                  <a:gd name="T5" fmla="*/ 4 h 4"/>
                  <a:gd name="T6" fmla="*/ 6 w 8"/>
                  <a:gd name="T7" fmla="*/ 4 h 4"/>
                  <a:gd name="T8" fmla="*/ 0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3" y="1"/>
                      <a:pt x="5" y="2"/>
                      <a:pt x="8" y="2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5" name="Freeform 250"/>
              <p:cNvSpPr/>
              <p:nvPr/>
            </p:nvSpPr>
            <p:spPr bwMode="auto">
              <a:xfrm>
                <a:off x="4668" y="2153"/>
                <a:ext cx="35" cy="19"/>
              </a:xfrm>
              <a:custGeom>
                <a:avLst/>
                <a:gdLst>
                  <a:gd name="T0" fmla="*/ 11 w 15"/>
                  <a:gd name="T1" fmla="*/ 0 h 8"/>
                  <a:gd name="T2" fmla="*/ 14 w 15"/>
                  <a:gd name="T3" fmla="*/ 0 h 8"/>
                  <a:gd name="T4" fmla="*/ 15 w 15"/>
                  <a:gd name="T5" fmla="*/ 7 h 8"/>
                  <a:gd name="T6" fmla="*/ 12 w 15"/>
                  <a:gd name="T7" fmla="*/ 7 h 8"/>
                  <a:gd name="T8" fmla="*/ 4 w 15"/>
                  <a:gd name="T9" fmla="*/ 8 h 8"/>
                  <a:gd name="T10" fmla="*/ 0 w 15"/>
                  <a:gd name="T11" fmla="*/ 6 h 8"/>
                  <a:gd name="T12" fmla="*/ 4 w 15"/>
                  <a:gd name="T13" fmla="*/ 1 h 8"/>
                  <a:gd name="T14" fmla="*/ 11 w 1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14" y="7"/>
                      <a:pt x="13" y="7"/>
                      <a:pt x="12" y="7"/>
                    </a:cubicBezTo>
                    <a:cubicBezTo>
                      <a:pt x="10" y="5"/>
                      <a:pt x="12" y="7"/>
                      <a:pt x="4" y="8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6" y="1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6" name="Freeform 251"/>
              <p:cNvSpPr/>
              <p:nvPr/>
            </p:nvSpPr>
            <p:spPr bwMode="auto">
              <a:xfrm>
                <a:off x="3819" y="2155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1" y="3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7" name="Freeform 252"/>
              <p:cNvSpPr/>
              <p:nvPr/>
            </p:nvSpPr>
            <p:spPr bwMode="auto">
              <a:xfrm>
                <a:off x="3833" y="215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8" name="Freeform 253"/>
              <p:cNvSpPr/>
              <p:nvPr/>
            </p:nvSpPr>
            <p:spPr bwMode="auto">
              <a:xfrm>
                <a:off x="4302" y="215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49" name="Freeform 254"/>
              <p:cNvSpPr/>
              <p:nvPr/>
            </p:nvSpPr>
            <p:spPr bwMode="auto">
              <a:xfrm>
                <a:off x="4001" y="2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0" name="Freeform 255"/>
              <p:cNvSpPr/>
              <p:nvPr/>
            </p:nvSpPr>
            <p:spPr bwMode="auto">
              <a:xfrm>
                <a:off x="4210" y="215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1" name="Freeform 256"/>
              <p:cNvSpPr/>
              <p:nvPr/>
            </p:nvSpPr>
            <p:spPr bwMode="auto">
              <a:xfrm>
                <a:off x="2844" y="2160"/>
                <a:ext cx="12" cy="15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0 h 6"/>
                  <a:gd name="T4" fmla="*/ 2 w 5"/>
                  <a:gd name="T5" fmla="*/ 6 h 6"/>
                  <a:gd name="T6" fmla="*/ 0 w 5"/>
                  <a:gd name="T7" fmla="*/ 5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3" y="5"/>
                      <a:pt x="5" y="3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2" name="Freeform 257"/>
              <p:cNvSpPr/>
              <p:nvPr/>
            </p:nvSpPr>
            <p:spPr bwMode="auto">
              <a:xfrm>
                <a:off x="3916" y="216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3" name="Freeform 258"/>
              <p:cNvSpPr/>
              <p:nvPr/>
            </p:nvSpPr>
            <p:spPr bwMode="auto">
              <a:xfrm>
                <a:off x="4065" y="2160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0 h 4"/>
                  <a:gd name="T4" fmla="*/ 1 w 4"/>
                  <a:gd name="T5" fmla="*/ 4 h 4"/>
                  <a:gd name="T6" fmla="*/ 2 w 4"/>
                  <a:gd name="T7" fmla="*/ 2 h 4"/>
                  <a:gd name="T8" fmla="*/ 0 w 4"/>
                  <a:gd name="T9" fmla="*/ 2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3"/>
                      <a:pt x="3" y="2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4" name="Freeform 259"/>
              <p:cNvSpPr/>
              <p:nvPr/>
            </p:nvSpPr>
            <p:spPr bwMode="auto">
              <a:xfrm>
                <a:off x="4684" y="216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5" name="Freeform 260"/>
              <p:cNvSpPr/>
              <p:nvPr/>
            </p:nvSpPr>
            <p:spPr bwMode="auto">
              <a:xfrm>
                <a:off x="4034" y="216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6" name="Freeform 261"/>
              <p:cNvSpPr/>
              <p:nvPr/>
            </p:nvSpPr>
            <p:spPr bwMode="auto">
              <a:xfrm>
                <a:off x="4321" y="216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7" name="Freeform 262"/>
              <p:cNvSpPr/>
              <p:nvPr/>
            </p:nvSpPr>
            <p:spPr bwMode="auto">
              <a:xfrm>
                <a:off x="3812" y="2165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2"/>
                      <a:pt x="2" y="2"/>
                      <a:pt x="4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8" name="Freeform 263"/>
              <p:cNvSpPr/>
              <p:nvPr/>
            </p:nvSpPr>
            <p:spPr bwMode="auto">
              <a:xfrm>
                <a:off x="3923" y="216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59" name="Freeform 264"/>
              <p:cNvSpPr/>
              <p:nvPr/>
            </p:nvSpPr>
            <p:spPr bwMode="auto">
              <a:xfrm>
                <a:off x="4122" y="216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0" name="Freeform 265"/>
              <p:cNvSpPr/>
              <p:nvPr/>
            </p:nvSpPr>
            <p:spPr bwMode="auto">
              <a:xfrm>
                <a:off x="2847" y="217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1" name="Freeform 266"/>
              <p:cNvSpPr/>
              <p:nvPr/>
            </p:nvSpPr>
            <p:spPr bwMode="auto">
              <a:xfrm>
                <a:off x="4008" y="217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2" name="Freeform 267"/>
              <p:cNvSpPr/>
              <p:nvPr/>
            </p:nvSpPr>
            <p:spPr bwMode="auto">
              <a:xfrm>
                <a:off x="4328" y="2175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3" name="Freeform 268"/>
              <p:cNvSpPr/>
              <p:nvPr/>
            </p:nvSpPr>
            <p:spPr bwMode="auto">
              <a:xfrm>
                <a:off x="4694" y="2175"/>
                <a:ext cx="19" cy="2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2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4" name="Freeform 269"/>
              <p:cNvSpPr/>
              <p:nvPr/>
            </p:nvSpPr>
            <p:spPr bwMode="auto">
              <a:xfrm>
                <a:off x="3963" y="2177"/>
                <a:ext cx="19" cy="12"/>
              </a:xfrm>
              <a:custGeom>
                <a:avLst/>
                <a:gdLst>
                  <a:gd name="T0" fmla="*/ 4 w 8"/>
                  <a:gd name="T1" fmla="*/ 0 h 5"/>
                  <a:gd name="T2" fmla="*/ 0 w 8"/>
                  <a:gd name="T3" fmla="*/ 5 h 5"/>
                  <a:gd name="T4" fmla="*/ 1 w 8"/>
                  <a:gd name="T5" fmla="*/ 5 h 5"/>
                  <a:gd name="T6" fmla="*/ 8 w 8"/>
                  <a:gd name="T7" fmla="*/ 2 h 5"/>
                  <a:gd name="T8" fmla="*/ 8 w 8"/>
                  <a:gd name="T9" fmla="*/ 1 h 5"/>
                  <a:gd name="T10" fmla="*/ 4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4"/>
                      <a:pt x="6" y="3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5" name="Freeform 270"/>
              <p:cNvSpPr/>
              <p:nvPr/>
            </p:nvSpPr>
            <p:spPr bwMode="auto">
              <a:xfrm>
                <a:off x="3987" y="2177"/>
                <a:ext cx="19" cy="14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6 h 6"/>
                  <a:gd name="T4" fmla="*/ 8 w 8"/>
                  <a:gd name="T5" fmla="*/ 3 h 6"/>
                  <a:gd name="T6" fmla="*/ 8 w 8"/>
                  <a:gd name="T7" fmla="*/ 2 h 6"/>
                  <a:gd name="T8" fmla="*/ 1 w 8"/>
                  <a:gd name="T9" fmla="*/ 3 h 6"/>
                  <a:gd name="T10" fmla="*/ 2 w 8"/>
                  <a:gd name="T11" fmla="*/ 1 h 6"/>
                  <a:gd name="T12" fmla="*/ 1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3" y="5"/>
                      <a:pt x="5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5" y="2"/>
                      <a:pt x="5" y="2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6" name="Freeform 271"/>
              <p:cNvSpPr/>
              <p:nvPr/>
            </p:nvSpPr>
            <p:spPr bwMode="auto">
              <a:xfrm>
                <a:off x="4366" y="217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1"/>
                      <a:pt x="1" y="0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7" name="Freeform 272"/>
              <p:cNvSpPr/>
              <p:nvPr/>
            </p:nvSpPr>
            <p:spPr bwMode="auto">
              <a:xfrm>
                <a:off x="3951" y="217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8" name="Freeform 273"/>
              <p:cNvSpPr/>
              <p:nvPr/>
            </p:nvSpPr>
            <p:spPr bwMode="auto">
              <a:xfrm>
                <a:off x="3899" y="2182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1 h 4"/>
                  <a:gd name="T6" fmla="*/ 1 w 3"/>
                  <a:gd name="T7" fmla="*/ 1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69" name="Freeform 274"/>
              <p:cNvSpPr/>
              <p:nvPr/>
            </p:nvSpPr>
            <p:spPr bwMode="auto">
              <a:xfrm>
                <a:off x="4030" y="2182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3" y="1"/>
                      <a:pt x="2" y="1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0" name="Freeform 275"/>
              <p:cNvSpPr/>
              <p:nvPr/>
            </p:nvSpPr>
            <p:spPr bwMode="auto">
              <a:xfrm>
                <a:off x="4603" y="218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1" name="Freeform 276"/>
              <p:cNvSpPr/>
              <p:nvPr/>
            </p:nvSpPr>
            <p:spPr bwMode="auto">
              <a:xfrm>
                <a:off x="4641" y="218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2" name="Freeform 277"/>
              <p:cNvSpPr/>
              <p:nvPr/>
            </p:nvSpPr>
            <p:spPr bwMode="auto">
              <a:xfrm>
                <a:off x="3935" y="218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1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3" name="Freeform 278"/>
              <p:cNvSpPr/>
              <p:nvPr/>
            </p:nvSpPr>
            <p:spPr bwMode="auto">
              <a:xfrm>
                <a:off x="4068" y="218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7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0"/>
                      <a:pt x="5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4" name="Freeform 279"/>
              <p:cNvSpPr/>
              <p:nvPr/>
            </p:nvSpPr>
            <p:spPr bwMode="auto">
              <a:xfrm>
                <a:off x="3994" y="2187"/>
                <a:ext cx="19" cy="16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3 w 8"/>
                  <a:gd name="T5" fmla="*/ 7 h 7"/>
                  <a:gd name="T6" fmla="*/ 8 w 8"/>
                  <a:gd name="T7" fmla="*/ 2 h 7"/>
                  <a:gd name="T8" fmla="*/ 7 w 8"/>
                  <a:gd name="T9" fmla="*/ 0 h 7"/>
                  <a:gd name="T10" fmla="*/ 5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3" y="1"/>
                      <a:pt x="2" y="2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5"/>
                      <a:pt x="6" y="3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5" name="Freeform 280"/>
              <p:cNvSpPr/>
              <p:nvPr/>
            </p:nvSpPr>
            <p:spPr bwMode="auto">
              <a:xfrm>
                <a:off x="4023" y="218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6" name="Freeform 281"/>
              <p:cNvSpPr/>
              <p:nvPr/>
            </p:nvSpPr>
            <p:spPr bwMode="auto">
              <a:xfrm>
                <a:off x="4272" y="218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7" name="Freeform 282"/>
              <p:cNvSpPr/>
              <p:nvPr/>
            </p:nvSpPr>
            <p:spPr bwMode="auto">
              <a:xfrm>
                <a:off x="4281" y="218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8" name="Freeform 283"/>
              <p:cNvSpPr/>
              <p:nvPr/>
            </p:nvSpPr>
            <p:spPr bwMode="auto">
              <a:xfrm>
                <a:off x="3866" y="21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79" name="Freeform 284"/>
              <p:cNvSpPr/>
              <p:nvPr/>
            </p:nvSpPr>
            <p:spPr bwMode="auto">
              <a:xfrm>
                <a:off x="3980" y="2189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3"/>
                      <a:pt x="1" y="2"/>
                      <a:pt x="4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0" name="Freeform 285"/>
              <p:cNvSpPr/>
              <p:nvPr/>
            </p:nvSpPr>
            <p:spPr bwMode="auto">
              <a:xfrm>
                <a:off x="3968" y="2191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0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4" y="2"/>
                      <a:pt x="3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1" name="Freeform 286"/>
              <p:cNvSpPr/>
              <p:nvPr/>
            </p:nvSpPr>
            <p:spPr bwMode="auto">
              <a:xfrm>
                <a:off x="4089" y="2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2" name="Freeform 287"/>
              <p:cNvSpPr/>
              <p:nvPr/>
            </p:nvSpPr>
            <p:spPr bwMode="auto">
              <a:xfrm>
                <a:off x="4231" y="219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3" name="Freeform 288"/>
              <p:cNvSpPr/>
              <p:nvPr/>
            </p:nvSpPr>
            <p:spPr bwMode="auto">
              <a:xfrm>
                <a:off x="3906" y="2194"/>
                <a:ext cx="17" cy="12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2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6 w 7"/>
                  <a:gd name="T11" fmla="*/ 0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5" y="4"/>
                      <a:pt x="4" y="4"/>
                      <a:pt x="6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4" name="Freeform 289"/>
              <p:cNvSpPr/>
              <p:nvPr/>
            </p:nvSpPr>
            <p:spPr bwMode="auto">
              <a:xfrm>
                <a:off x="3956" y="2194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3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5" name="Freeform 290"/>
              <p:cNvSpPr/>
              <p:nvPr/>
            </p:nvSpPr>
            <p:spPr bwMode="auto">
              <a:xfrm>
                <a:off x="4627" y="219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6" name="Freeform 291"/>
              <p:cNvSpPr/>
              <p:nvPr/>
            </p:nvSpPr>
            <p:spPr bwMode="auto">
              <a:xfrm>
                <a:off x="4637" y="219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7" name="Freeform 292"/>
              <p:cNvSpPr/>
              <p:nvPr/>
            </p:nvSpPr>
            <p:spPr bwMode="auto">
              <a:xfrm>
                <a:off x="3895" y="2196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8" name="Freeform 293"/>
              <p:cNvSpPr/>
              <p:nvPr/>
            </p:nvSpPr>
            <p:spPr bwMode="auto">
              <a:xfrm>
                <a:off x="4222" y="2196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0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89" name="Freeform 294"/>
              <p:cNvSpPr/>
              <p:nvPr/>
            </p:nvSpPr>
            <p:spPr bwMode="auto">
              <a:xfrm>
                <a:off x="4580" y="2196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4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0" name="Freeform 295"/>
              <p:cNvSpPr/>
              <p:nvPr/>
            </p:nvSpPr>
            <p:spPr bwMode="auto">
              <a:xfrm>
                <a:off x="4596" y="219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1" name="Freeform 296"/>
              <p:cNvSpPr/>
              <p:nvPr/>
            </p:nvSpPr>
            <p:spPr bwMode="auto">
              <a:xfrm>
                <a:off x="4603" y="2196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2" name="Freeform 297"/>
              <p:cNvSpPr/>
              <p:nvPr/>
            </p:nvSpPr>
            <p:spPr bwMode="auto">
              <a:xfrm>
                <a:off x="3885" y="219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3" name="Freeform 298"/>
              <p:cNvSpPr/>
              <p:nvPr/>
            </p:nvSpPr>
            <p:spPr bwMode="auto">
              <a:xfrm>
                <a:off x="3911" y="2199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4" name="Freeform 299"/>
              <p:cNvSpPr/>
              <p:nvPr/>
            </p:nvSpPr>
            <p:spPr bwMode="auto">
              <a:xfrm>
                <a:off x="3944" y="2199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3 h 3"/>
                  <a:gd name="T4" fmla="*/ 2 w 4"/>
                  <a:gd name="T5" fmla="*/ 2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3"/>
                      <a:pt x="0" y="0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5" name="Freeform 300"/>
              <p:cNvSpPr/>
              <p:nvPr/>
            </p:nvSpPr>
            <p:spPr bwMode="auto">
              <a:xfrm>
                <a:off x="4061" y="2199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6" name="Freeform 301"/>
              <p:cNvSpPr/>
              <p:nvPr/>
            </p:nvSpPr>
            <p:spPr bwMode="auto">
              <a:xfrm>
                <a:off x="4523" y="2199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7" name="Freeform 302"/>
              <p:cNvSpPr/>
              <p:nvPr/>
            </p:nvSpPr>
            <p:spPr bwMode="auto">
              <a:xfrm>
                <a:off x="4563" y="2199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8" name="Freeform 303"/>
              <p:cNvSpPr/>
              <p:nvPr/>
            </p:nvSpPr>
            <p:spPr bwMode="auto">
              <a:xfrm>
                <a:off x="3878" y="22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699" name="Freeform 304"/>
              <p:cNvSpPr/>
              <p:nvPr/>
            </p:nvSpPr>
            <p:spPr bwMode="auto">
              <a:xfrm>
                <a:off x="3925" y="2201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3" y="2"/>
                      <a:pt x="2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0" name="Freeform 305"/>
              <p:cNvSpPr/>
              <p:nvPr/>
            </p:nvSpPr>
            <p:spPr bwMode="auto">
              <a:xfrm>
                <a:off x="4006" y="220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1" name="Freeform 306"/>
              <p:cNvSpPr/>
              <p:nvPr/>
            </p:nvSpPr>
            <p:spPr bwMode="auto">
              <a:xfrm>
                <a:off x="4506" y="220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2" name="Freeform 307"/>
              <p:cNvSpPr/>
              <p:nvPr/>
            </p:nvSpPr>
            <p:spPr bwMode="auto">
              <a:xfrm>
                <a:off x="3869" y="220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3" name="Freeform 308"/>
              <p:cNvSpPr/>
              <p:nvPr/>
            </p:nvSpPr>
            <p:spPr bwMode="auto">
              <a:xfrm>
                <a:off x="3897" y="2203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2" y="0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4" name="Freeform 309"/>
              <p:cNvSpPr/>
              <p:nvPr/>
            </p:nvSpPr>
            <p:spPr bwMode="auto">
              <a:xfrm>
                <a:off x="4020" y="2203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0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5" name="Freeform 310"/>
              <p:cNvSpPr/>
              <p:nvPr/>
            </p:nvSpPr>
            <p:spPr bwMode="auto">
              <a:xfrm>
                <a:off x="4034" y="2203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6" name="Freeform 311"/>
              <p:cNvSpPr/>
              <p:nvPr/>
            </p:nvSpPr>
            <p:spPr bwMode="auto">
              <a:xfrm>
                <a:off x="4077" y="2203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7 w 7"/>
                  <a:gd name="T3" fmla="*/ 1 h 4"/>
                  <a:gd name="T4" fmla="*/ 5 w 7"/>
                  <a:gd name="T5" fmla="*/ 3 h 4"/>
                  <a:gd name="T6" fmla="*/ 1 w 7"/>
                  <a:gd name="T7" fmla="*/ 4 h 4"/>
                  <a:gd name="T8" fmla="*/ 0 w 7"/>
                  <a:gd name="T9" fmla="*/ 2 h 4"/>
                  <a:gd name="T10" fmla="*/ 0 w 7"/>
                  <a:gd name="T11" fmla="*/ 1 h 4"/>
                  <a:gd name="T12" fmla="*/ 3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6" y="1"/>
                      <a:pt x="4" y="1"/>
                      <a:pt x="7" y="1"/>
                    </a:cubicBezTo>
                    <a:cubicBezTo>
                      <a:pt x="6" y="3"/>
                      <a:pt x="7" y="2"/>
                      <a:pt x="5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7" name="Freeform 312"/>
              <p:cNvSpPr/>
              <p:nvPr/>
            </p:nvSpPr>
            <p:spPr bwMode="auto">
              <a:xfrm>
                <a:off x="2868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8" name="Freeform 313"/>
              <p:cNvSpPr/>
              <p:nvPr/>
            </p:nvSpPr>
            <p:spPr bwMode="auto">
              <a:xfrm>
                <a:off x="3850" y="2206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09" name="Freeform 314"/>
              <p:cNvSpPr/>
              <p:nvPr/>
            </p:nvSpPr>
            <p:spPr bwMode="auto">
              <a:xfrm>
                <a:off x="4044" y="2206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5 w 7"/>
                  <a:gd name="T5" fmla="*/ 1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5" y="1"/>
                      <a:pt x="5" y="0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0" name="Freeform 315"/>
              <p:cNvSpPr/>
              <p:nvPr/>
            </p:nvSpPr>
            <p:spPr bwMode="auto">
              <a:xfrm>
                <a:off x="4061" y="2206"/>
                <a:ext cx="11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0 w 5"/>
                  <a:gd name="T9" fmla="*/ 2 h 2"/>
                  <a:gd name="T10" fmla="*/ 1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1" name="Freeform 316"/>
              <p:cNvSpPr/>
              <p:nvPr/>
            </p:nvSpPr>
            <p:spPr bwMode="auto">
              <a:xfrm>
                <a:off x="4096" y="2206"/>
                <a:ext cx="26" cy="5"/>
              </a:xfrm>
              <a:custGeom>
                <a:avLst/>
                <a:gdLst>
                  <a:gd name="T0" fmla="*/ 1 w 11"/>
                  <a:gd name="T1" fmla="*/ 0 h 2"/>
                  <a:gd name="T2" fmla="*/ 11 w 11"/>
                  <a:gd name="T3" fmla="*/ 0 h 2"/>
                  <a:gd name="T4" fmla="*/ 11 w 11"/>
                  <a:gd name="T5" fmla="*/ 0 h 2"/>
                  <a:gd name="T6" fmla="*/ 0 w 11"/>
                  <a:gd name="T7" fmla="*/ 2 h 2"/>
                  <a:gd name="T8" fmla="*/ 1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0"/>
                    </a:move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2" name="Freeform 317"/>
              <p:cNvSpPr/>
              <p:nvPr/>
            </p:nvSpPr>
            <p:spPr bwMode="auto">
              <a:xfrm>
                <a:off x="4160" y="2206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2 h 2"/>
                  <a:gd name="T4" fmla="*/ 0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3" name="Freeform 318"/>
              <p:cNvSpPr/>
              <p:nvPr/>
            </p:nvSpPr>
            <p:spPr bwMode="auto">
              <a:xfrm>
                <a:off x="4179" y="220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4" name="Freeform 319"/>
              <p:cNvSpPr/>
              <p:nvPr/>
            </p:nvSpPr>
            <p:spPr bwMode="auto">
              <a:xfrm>
                <a:off x="4186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5" name="Freeform 320"/>
              <p:cNvSpPr/>
              <p:nvPr/>
            </p:nvSpPr>
            <p:spPr bwMode="auto">
              <a:xfrm>
                <a:off x="4573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6" name="Freeform 321"/>
              <p:cNvSpPr/>
              <p:nvPr/>
            </p:nvSpPr>
            <p:spPr bwMode="auto">
              <a:xfrm>
                <a:off x="4689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7" name="Freeform 322"/>
              <p:cNvSpPr/>
              <p:nvPr/>
            </p:nvSpPr>
            <p:spPr bwMode="auto">
              <a:xfrm>
                <a:off x="3887" y="220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8" name="Freeform 323"/>
              <p:cNvSpPr/>
              <p:nvPr/>
            </p:nvSpPr>
            <p:spPr bwMode="auto">
              <a:xfrm>
                <a:off x="2885" y="2211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3 w 3"/>
                  <a:gd name="T5" fmla="*/ 3 h 3"/>
                  <a:gd name="T6" fmla="*/ 3 w 3"/>
                  <a:gd name="T7" fmla="*/ 0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19" name="Freeform 324"/>
              <p:cNvSpPr/>
              <p:nvPr/>
            </p:nvSpPr>
            <p:spPr bwMode="auto">
              <a:xfrm>
                <a:off x="2847" y="22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0" name="Freeform 325"/>
              <p:cNvSpPr/>
              <p:nvPr/>
            </p:nvSpPr>
            <p:spPr bwMode="auto">
              <a:xfrm>
                <a:off x="3053" y="221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1" name="Freeform 326"/>
              <p:cNvSpPr/>
              <p:nvPr/>
            </p:nvSpPr>
            <p:spPr bwMode="auto">
              <a:xfrm>
                <a:off x="3980" y="221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2" name="Freeform 327"/>
              <p:cNvSpPr/>
              <p:nvPr/>
            </p:nvSpPr>
            <p:spPr bwMode="auto">
              <a:xfrm>
                <a:off x="4219" y="2213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3 w 4"/>
                  <a:gd name="T5" fmla="*/ 3 h 3"/>
                  <a:gd name="T6" fmla="*/ 0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3" name="Freeform 328"/>
              <p:cNvSpPr/>
              <p:nvPr/>
            </p:nvSpPr>
            <p:spPr bwMode="auto">
              <a:xfrm>
                <a:off x="4374" y="2213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1 h 3"/>
                  <a:gd name="T4" fmla="*/ 3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4" name="Freeform 329"/>
              <p:cNvSpPr/>
              <p:nvPr/>
            </p:nvSpPr>
            <p:spPr bwMode="auto">
              <a:xfrm>
                <a:off x="4841" y="221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5" name="Freeform 330"/>
              <p:cNvSpPr/>
              <p:nvPr/>
            </p:nvSpPr>
            <p:spPr bwMode="auto">
              <a:xfrm>
                <a:off x="3968" y="2215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6" name="Freeform 331"/>
              <p:cNvSpPr/>
              <p:nvPr/>
            </p:nvSpPr>
            <p:spPr bwMode="auto">
              <a:xfrm>
                <a:off x="4184" y="2215"/>
                <a:ext cx="24" cy="8"/>
              </a:xfrm>
              <a:custGeom>
                <a:avLst/>
                <a:gdLst>
                  <a:gd name="T0" fmla="*/ 7 w 10"/>
                  <a:gd name="T1" fmla="*/ 0 h 3"/>
                  <a:gd name="T2" fmla="*/ 10 w 10"/>
                  <a:gd name="T3" fmla="*/ 0 h 3"/>
                  <a:gd name="T4" fmla="*/ 9 w 10"/>
                  <a:gd name="T5" fmla="*/ 2 h 3"/>
                  <a:gd name="T6" fmla="*/ 0 w 10"/>
                  <a:gd name="T7" fmla="*/ 3 h 3"/>
                  <a:gd name="T8" fmla="*/ 0 w 10"/>
                  <a:gd name="T9" fmla="*/ 1 h 3"/>
                  <a:gd name="T10" fmla="*/ 7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8" y="0"/>
                      <a:pt x="9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6" y="3"/>
                      <a:pt x="3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2" y="1"/>
                      <a:pt x="4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7" name="Freeform 332"/>
              <p:cNvSpPr/>
              <p:nvPr/>
            </p:nvSpPr>
            <p:spPr bwMode="auto">
              <a:xfrm>
                <a:off x="4333" y="2215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2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8" name="Freeform 333"/>
              <p:cNvSpPr/>
              <p:nvPr/>
            </p:nvSpPr>
            <p:spPr bwMode="auto">
              <a:xfrm>
                <a:off x="4352" y="221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29" name="Freeform 334"/>
              <p:cNvSpPr/>
              <p:nvPr/>
            </p:nvSpPr>
            <p:spPr bwMode="auto">
              <a:xfrm>
                <a:off x="4359" y="221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0" name="Freeform 335"/>
              <p:cNvSpPr/>
              <p:nvPr/>
            </p:nvSpPr>
            <p:spPr bwMode="auto">
              <a:xfrm>
                <a:off x="4397" y="221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1" name="Freeform 336"/>
              <p:cNvSpPr/>
              <p:nvPr/>
            </p:nvSpPr>
            <p:spPr bwMode="auto">
              <a:xfrm>
                <a:off x="4518" y="2215"/>
                <a:ext cx="19" cy="8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2 h 3"/>
                  <a:gd name="T4" fmla="*/ 2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6" y="1"/>
                      <a:pt x="6" y="1"/>
                      <a:pt x="8" y="2"/>
                    </a:cubicBezTo>
                    <a:cubicBezTo>
                      <a:pt x="5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2" name="Freeform 337"/>
              <p:cNvSpPr/>
              <p:nvPr/>
            </p:nvSpPr>
            <p:spPr bwMode="auto">
              <a:xfrm>
                <a:off x="2880" y="2218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2"/>
                      <a:pt x="2" y="2"/>
                      <a:pt x="4" y="3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3" name="Freeform 338"/>
              <p:cNvSpPr/>
              <p:nvPr/>
            </p:nvSpPr>
            <p:spPr bwMode="auto">
              <a:xfrm>
                <a:off x="4452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4" name="Freeform 339"/>
              <p:cNvSpPr/>
              <p:nvPr/>
            </p:nvSpPr>
            <p:spPr bwMode="auto">
              <a:xfrm>
                <a:off x="4473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5" name="Freeform 340"/>
              <p:cNvSpPr/>
              <p:nvPr/>
            </p:nvSpPr>
            <p:spPr bwMode="auto">
              <a:xfrm>
                <a:off x="4684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6" name="Freeform 341"/>
              <p:cNvSpPr/>
              <p:nvPr/>
            </p:nvSpPr>
            <p:spPr bwMode="auto">
              <a:xfrm>
                <a:off x="4160" y="2220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1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4" y="1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7" name="Freeform 342"/>
              <p:cNvSpPr/>
              <p:nvPr/>
            </p:nvSpPr>
            <p:spPr bwMode="auto">
              <a:xfrm>
                <a:off x="4774" y="222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8" name="Freeform 343"/>
              <p:cNvSpPr/>
              <p:nvPr/>
            </p:nvSpPr>
            <p:spPr bwMode="auto">
              <a:xfrm>
                <a:off x="4786" y="222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39" name="Freeform 344"/>
              <p:cNvSpPr/>
              <p:nvPr/>
            </p:nvSpPr>
            <p:spPr bwMode="auto">
              <a:xfrm>
                <a:off x="4065" y="222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0" name="Freeform 345"/>
              <p:cNvSpPr/>
              <p:nvPr/>
            </p:nvSpPr>
            <p:spPr bwMode="auto">
              <a:xfrm>
                <a:off x="2844" y="2225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2" y="3"/>
                      <a:pt x="4" y="2"/>
                      <a:pt x="0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1" name="Freeform 346"/>
              <p:cNvSpPr/>
              <p:nvPr/>
            </p:nvSpPr>
            <p:spPr bwMode="auto">
              <a:xfrm>
                <a:off x="3769" y="2228"/>
                <a:ext cx="38" cy="9"/>
              </a:xfrm>
              <a:custGeom>
                <a:avLst/>
                <a:gdLst>
                  <a:gd name="T0" fmla="*/ 6 w 16"/>
                  <a:gd name="T1" fmla="*/ 0 h 4"/>
                  <a:gd name="T2" fmla="*/ 0 w 16"/>
                  <a:gd name="T3" fmla="*/ 4 h 4"/>
                  <a:gd name="T4" fmla="*/ 2 w 16"/>
                  <a:gd name="T5" fmla="*/ 3 h 4"/>
                  <a:gd name="T6" fmla="*/ 16 w 16"/>
                  <a:gd name="T7" fmla="*/ 3 h 4"/>
                  <a:gd name="T8" fmla="*/ 12 w 16"/>
                  <a:gd name="T9" fmla="*/ 0 h 4"/>
                  <a:gd name="T10" fmla="*/ 7 w 16"/>
                  <a:gd name="T11" fmla="*/ 3 h 4"/>
                  <a:gd name="T12" fmla="*/ 6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6" y="0"/>
                    </a:moveTo>
                    <a:cubicBezTo>
                      <a:pt x="3" y="2"/>
                      <a:pt x="1" y="0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6" y="4"/>
                      <a:pt x="11" y="3"/>
                      <a:pt x="16" y="3"/>
                    </a:cubicBezTo>
                    <a:cubicBezTo>
                      <a:pt x="14" y="2"/>
                      <a:pt x="13" y="1"/>
                      <a:pt x="12" y="0"/>
                    </a:cubicBezTo>
                    <a:cubicBezTo>
                      <a:pt x="10" y="2"/>
                      <a:pt x="10" y="2"/>
                      <a:pt x="7" y="3"/>
                    </a:cubicBezTo>
                    <a:cubicBezTo>
                      <a:pt x="6" y="0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2" name="Freeform 347"/>
              <p:cNvSpPr/>
              <p:nvPr/>
            </p:nvSpPr>
            <p:spPr bwMode="auto">
              <a:xfrm>
                <a:off x="4703" y="222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3" name="Freeform 348"/>
              <p:cNvSpPr/>
              <p:nvPr/>
            </p:nvSpPr>
            <p:spPr bwMode="auto">
              <a:xfrm>
                <a:off x="3809" y="2230"/>
                <a:ext cx="17" cy="17"/>
              </a:xfrm>
              <a:custGeom>
                <a:avLst/>
                <a:gdLst>
                  <a:gd name="T0" fmla="*/ 2 w 7"/>
                  <a:gd name="T1" fmla="*/ 0 h 7"/>
                  <a:gd name="T2" fmla="*/ 2 w 7"/>
                  <a:gd name="T3" fmla="*/ 2 h 7"/>
                  <a:gd name="T4" fmla="*/ 0 w 7"/>
                  <a:gd name="T5" fmla="*/ 1 h 7"/>
                  <a:gd name="T6" fmla="*/ 7 w 7"/>
                  <a:gd name="T7" fmla="*/ 7 h 7"/>
                  <a:gd name="T8" fmla="*/ 7 w 7"/>
                  <a:gd name="T9" fmla="*/ 6 h 7"/>
                  <a:gd name="T10" fmla="*/ 5 w 7"/>
                  <a:gd name="T11" fmla="*/ 1 h 7"/>
                  <a:gd name="T12" fmla="*/ 2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3" y="3"/>
                      <a:pt x="5" y="5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2"/>
                      <a:pt x="7" y="2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4" name="Freeform 349"/>
              <p:cNvSpPr/>
              <p:nvPr/>
            </p:nvSpPr>
            <p:spPr bwMode="auto">
              <a:xfrm>
                <a:off x="4224" y="2230"/>
                <a:ext cx="19" cy="12"/>
              </a:xfrm>
              <a:custGeom>
                <a:avLst/>
                <a:gdLst>
                  <a:gd name="T0" fmla="*/ 1 w 8"/>
                  <a:gd name="T1" fmla="*/ 0 h 5"/>
                  <a:gd name="T2" fmla="*/ 8 w 8"/>
                  <a:gd name="T3" fmla="*/ 1 h 5"/>
                  <a:gd name="T4" fmla="*/ 8 w 8"/>
                  <a:gd name="T5" fmla="*/ 2 h 5"/>
                  <a:gd name="T6" fmla="*/ 8 w 8"/>
                  <a:gd name="T7" fmla="*/ 4 h 5"/>
                  <a:gd name="T8" fmla="*/ 6 w 8"/>
                  <a:gd name="T9" fmla="*/ 5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3" y="0"/>
                      <a:pt x="6" y="1"/>
                      <a:pt x="8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1" y="1"/>
                      <a:pt x="0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5" name="Freeform 350"/>
              <p:cNvSpPr/>
              <p:nvPr/>
            </p:nvSpPr>
            <p:spPr bwMode="auto">
              <a:xfrm>
                <a:off x="4250" y="22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6" name="Freeform 351"/>
              <p:cNvSpPr/>
              <p:nvPr/>
            </p:nvSpPr>
            <p:spPr bwMode="auto">
              <a:xfrm>
                <a:off x="4694" y="2230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7" name="Freeform 352"/>
              <p:cNvSpPr/>
              <p:nvPr/>
            </p:nvSpPr>
            <p:spPr bwMode="auto">
              <a:xfrm>
                <a:off x="4800" y="2230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3" y="1"/>
                      <a:pt x="4" y="2"/>
                    </a:cubicBezTo>
                    <a:cubicBezTo>
                      <a:pt x="0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8" name="Freeform 353"/>
              <p:cNvSpPr/>
              <p:nvPr/>
            </p:nvSpPr>
            <p:spPr bwMode="auto">
              <a:xfrm>
                <a:off x="4831" y="2230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49" name="Freeform 354"/>
              <p:cNvSpPr/>
              <p:nvPr/>
            </p:nvSpPr>
            <p:spPr bwMode="auto">
              <a:xfrm>
                <a:off x="3733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0" name="Freeform 355"/>
              <p:cNvSpPr/>
              <p:nvPr/>
            </p:nvSpPr>
            <p:spPr bwMode="auto">
              <a:xfrm>
                <a:off x="3940" y="2232"/>
                <a:ext cx="35" cy="10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15 w 15"/>
                  <a:gd name="T5" fmla="*/ 4 h 4"/>
                  <a:gd name="T6" fmla="*/ 0 w 15"/>
                  <a:gd name="T7" fmla="*/ 4 h 4"/>
                  <a:gd name="T8" fmla="*/ 0 w 15"/>
                  <a:gd name="T9" fmla="*/ 1 h 4"/>
                  <a:gd name="T10" fmla="*/ 4 w 1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8" y="1"/>
                      <a:pt x="11" y="2"/>
                      <a:pt x="15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0" y="4"/>
                      <a:pt x="5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1" name="Freeform 356"/>
              <p:cNvSpPr/>
              <p:nvPr/>
            </p:nvSpPr>
            <p:spPr bwMode="auto">
              <a:xfrm>
                <a:off x="4120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2" name="Freeform 357"/>
              <p:cNvSpPr/>
              <p:nvPr/>
            </p:nvSpPr>
            <p:spPr bwMode="auto">
              <a:xfrm>
                <a:off x="4205" y="22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3" name="Freeform 358"/>
              <p:cNvSpPr/>
              <p:nvPr/>
            </p:nvSpPr>
            <p:spPr bwMode="auto">
              <a:xfrm>
                <a:off x="4319" y="223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4" name="Freeform 359"/>
              <p:cNvSpPr/>
              <p:nvPr/>
            </p:nvSpPr>
            <p:spPr bwMode="auto">
              <a:xfrm>
                <a:off x="3759" y="223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5" name="Freeform 360"/>
              <p:cNvSpPr/>
              <p:nvPr/>
            </p:nvSpPr>
            <p:spPr bwMode="auto">
              <a:xfrm>
                <a:off x="3980" y="2235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2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6" name="Freeform 361"/>
              <p:cNvSpPr/>
              <p:nvPr/>
            </p:nvSpPr>
            <p:spPr bwMode="auto">
              <a:xfrm>
                <a:off x="4091" y="2235"/>
                <a:ext cx="24" cy="7"/>
              </a:xfrm>
              <a:custGeom>
                <a:avLst/>
                <a:gdLst>
                  <a:gd name="T0" fmla="*/ 3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0 w 10"/>
                  <a:gd name="T7" fmla="*/ 1 h 3"/>
                  <a:gd name="T8" fmla="*/ 3 w 1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3" y="0"/>
                    </a:moveTo>
                    <a:cubicBezTo>
                      <a:pt x="6" y="0"/>
                      <a:pt x="8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5" y="2"/>
                      <a:pt x="3" y="3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7" name="Freeform 362"/>
              <p:cNvSpPr/>
              <p:nvPr/>
            </p:nvSpPr>
            <p:spPr bwMode="auto">
              <a:xfrm>
                <a:off x="4172" y="223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8" name="Freeform 363"/>
              <p:cNvSpPr/>
              <p:nvPr/>
            </p:nvSpPr>
            <p:spPr bwMode="auto">
              <a:xfrm>
                <a:off x="4186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59" name="Freeform 364"/>
              <p:cNvSpPr/>
              <p:nvPr/>
            </p:nvSpPr>
            <p:spPr bwMode="auto">
              <a:xfrm>
                <a:off x="4283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0" name="Freeform 365"/>
              <p:cNvSpPr/>
              <p:nvPr/>
            </p:nvSpPr>
            <p:spPr bwMode="auto">
              <a:xfrm>
                <a:off x="2847" y="2237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1" name="Freeform 366"/>
              <p:cNvSpPr/>
              <p:nvPr/>
            </p:nvSpPr>
            <p:spPr bwMode="auto">
              <a:xfrm>
                <a:off x="3740" y="22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2" name="Freeform 367"/>
              <p:cNvSpPr/>
              <p:nvPr/>
            </p:nvSpPr>
            <p:spPr bwMode="auto">
              <a:xfrm>
                <a:off x="4058" y="2237"/>
                <a:ext cx="24" cy="5"/>
              </a:xfrm>
              <a:custGeom>
                <a:avLst/>
                <a:gdLst>
                  <a:gd name="T0" fmla="*/ 3 w 10"/>
                  <a:gd name="T1" fmla="*/ 0 h 2"/>
                  <a:gd name="T2" fmla="*/ 10 w 10"/>
                  <a:gd name="T3" fmla="*/ 1 h 2"/>
                  <a:gd name="T4" fmla="*/ 10 w 10"/>
                  <a:gd name="T5" fmla="*/ 2 h 2"/>
                  <a:gd name="T6" fmla="*/ 0 w 10"/>
                  <a:gd name="T7" fmla="*/ 2 h 2"/>
                  <a:gd name="T8" fmla="*/ 3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cubicBezTo>
                      <a:pt x="5" y="0"/>
                      <a:pt x="7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6" y="2"/>
                      <a:pt x="3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3" name="Freeform 368"/>
              <p:cNvSpPr/>
              <p:nvPr/>
            </p:nvSpPr>
            <p:spPr bwMode="auto">
              <a:xfrm>
                <a:off x="4250" y="223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4" name="Freeform 369"/>
              <p:cNvSpPr/>
              <p:nvPr/>
            </p:nvSpPr>
            <p:spPr bwMode="auto">
              <a:xfrm>
                <a:off x="4677" y="2237"/>
                <a:ext cx="19" cy="7"/>
              </a:xfrm>
              <a:custGeom>
                <a:avLst/>
                <a:gdLst>
                  <a:gd name="T0" fmla="*/ 3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0 w 8"/>
                  <a:gd name="T7" fmla="*/ 3 h 3"/>
                  <a:gd name="T8" fmla="*/ 3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cubicBezTo>
                      <a:pt x="5" y="0"/>
                      <a:pt x="6" y="0"/>
                      <a:pt x="8" y="0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5" y="2"/>
                      <a:pt x="2" y="3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5" name="Freeform 370"/>
              <p:cNvSpPr/>
              <p:nvPr/>
            </p:nvSpPr>
            <p:spPr bwMode="auto">
              <a:xfrm>
                <a:off x="3923" y="2240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6" name="Freeform 371"/>
              <p:cNvSpPr/>
              <p:nvPr/>
            </p:nvSpPr>
            <p:spPr bwMode="auto">
              <a:xfrm>
                <a:off x="4042" y="2240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7" name="Freeform 372"/>
              <p:cNvSpPr/>
              <p:nvPr/>
            </p:nvSpPr>
            <p:spPr bwMode="auto">
              <a:xfrm>
                <a:off x="4212" y="224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8" name="Freeform 373"/>
              <p:cNvSpPr/>
              <p:nvPr/>
            </p:nvSpPr>
            <p:spPr bwMode="auto">
              <a:xfrm>
                <a:off x="4347" y="2240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69" name="Freeform 374"/>
              <p:cNvSpPr/>
              <p:nvPr/>
            </p:nvSpPr>
            <p:spPr bwMode="auto">
              <a:xfrm>
                <a:off x="4383" y="224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0" name="Freeform 375"/>
              <p:cNvSpPr/>
              <p:nvPr/>
            </p:nvSpPr>
            <p:spPr bwMode="auto">
              <a:xfrm>
                <a:off x="3895" y="224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1" name="Freeform 376"/>
              <p:cNvSpPr/>
              <p:nvPr/>
            </p:nvSpPr>
            <p:spPr bwMode="auto">
              <a:xfrm>
                <a:off x="4006" y="2242"/>
                <a:ext cx="24" cy="10"/>
              </a:xfrm>
              <a:custGeom>
                <a:avLst/>
                <a:gdLst>
                  <a:gd name="T0" fmla="*/ 6 w 10"/>
                  <a:gd name="T1" fmla="*/ 0 h 4"/>
                  <a:gd name="T2" fmla="*/ 10 w 10"/>
                  <a:gd name="T3" fmla="*/ 1 h 4"/>
                  <a:gd name="T4" fmla="*/ 10 w 10"/>
                  <a:gd name="T5" fmla="*/ 2 h 4"/>
                  <a:gd name="T6" fmla="*/ 0 w 10"/>
                  <a:gd name="T7" fmla="*/ 1 h 4"/>
                  <a:gd name="T8" fmla="*/ 6 w 1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cubicBezTo>
                      <a:pt x="7" y="0"/>
                      <a:pt x="8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5" y="3"/>
                      <a:pt x="3" y="4"/>
                      <a:pt x="0" y="1"/>
                    </a:cubicBezTo>
                    <a:cubicBezTo>
                      <a:pt x="2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2" name="Freeform 377"/>
              <p:cNvSpPr/>
              <p:nvPr/>
            </p:nvSpPr>
            <p:spPr bwMode="auto">
              <a:xfrm>
                <a:off x="4241" y="2242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3" name="Freeform 378"/>
              <p:cNvSpPr/>
              <p:nvPr/>
            </p:nvSpPr>
            <p:spPr bwMode="auto">
              <a:xfrm>
                <a:off x="4509" y="2242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4" name="Freeform 379"/>
              <p:cNvSpPr/>
              <p:nvPr/>
            </p:nvSpPr>
            <p:spPr bwMode="auto">
              <a:xfrm>
                <a:off x="4558" y="224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5" name="Freeform 380"/>
              <p:cNvSpPr/>
              <p:nvPr/>
            </p:nvSpPr>
            <p:spPr bwMode="auto">
              <a:xfrm>
                <a:off x="4577" y="224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6" name="Freeform 381"/>
              <p:cNvSpPr/>
              <p:nvPr/>
            </p:nvSpPr>
            <p:spPr bwMode="auto">
              <a:xfrm>
                <a:off x="4611" y="224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7" name="Freeform 382"/>
              <p:cNvSpPr/>
              <p:nvPr/>
            </p:nvSpPr>
            <p:spPr bwMode="auto">
              <a:xfrm>
                <a:off x="4665" y="2242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8" name="Freeform 383"/>
              <p:cNvSpPr/>
              <p:nvPr/>
            </p:nvSpPr>
            <p:spPr bwMode="auto">
              <a:xfrm>
                <a:off x="4838" y="224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79" name="Freeform 384"/>
              <p:cNvSpPr/>
              <p:nvPr/>
            </p:nvSpPr>
            <p:spPr bwMode="auto">
              <a:xfrm>
                <a:off x="3679" y="224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0" name="Freeform 385"/>
              <p:cNvSpPr/>
              <p:nvPr/>
            </p:nvSpPr>
            <p:spPr bwMode="auto">
              <a:xfrm>
                <a:off x="3698" y="22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1" name="Freeform 386"/>
              <p:cNvSpPr/>
              <p:nvPr/>
            </p:nvSpPr>
            <p:spPr bwMode="auto">
              <a:xfrm>
                <a:off x="3866" y="224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2" name="Freeform 387"/>
              <p:cNvSpPr/>
              <p:nvPr/>
            </p:nvSpPr>
            <p:spPr bwMode="auto">
              <a:xfrm>
                <a:off x="3992" y="224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3" name="Freeform 388"/>
              <p:cNvSpPr/>
              <p:nvPr/>
            </p:nvSpPr>
            <p:spPr bwMode="auto">
              <a:xfrm>
                <a:off x="4222" y="2244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0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2" y="1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4" name="Freeform 389"/>
              <p:cNvSpPr/>
              <p:nvPr/>
            </p:nvSpPr>
            <p:spPr bwMode="auto">
              <a:xfrm>
                <a:off x="3672" y="2247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5" name="Freeform 390"/>
              <p:cNvSpPr/>
              <p:nvPr/>
            </p:nvSpPr>
            <p:spPr bwMode="auto">
              <a:xfrm>
                <a:off x="3717" y="2247"/>
                <a:ext cx="12" cy="7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1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6" name="Freeform 391"/>
              <p:cNvSpPr/>
              <p:nvPr/>
            </p:nvSpPr>
            <p:spPr bwMode="auto">
              <a:xfrm>
                <a:off x="4357" y="224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7" name="Freeform 392"/>
              <p:cNvSpPr/>
              <p:nvPr/>
            </p:nvSpPr>
            <p:spPr bwMode="auto">
              <a:xfrm>
                <a:off x="4672" y="2247"/>
                <a:ext cx="24" cy="5"/>
              </a:xfrm>
              <a:custGeom>
                <a:avLst/>
                <a:gdLst>
                  <a:gd name="T0" fmla="*/ 1 w 10"/>
                  <a:gd name="T1" fmla="*/ 0 h 2"/>
                  <a:gd name="T2" fmla="*/ 10 w 10"/>
                  <a:gd name="T3" fmla="*/ 0 h 2"/>
                  <a:gd name="T4" fmla="*/ 10 w 10"/>
                  <a:gd name="T5" fmla="*/ 2 h 2"/>
                  <a:gd name="T6" fmla="*/ 0 w 10"/>
                  <a:gd name="T7" fmla="*/ 2 h 2"/>
                  <a:gd name="T8" fmla="*/ 1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0"/>
                    </a:moveTo>
                    <a:cubicBezTo>
                      <a:pt x="4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7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8" name="Freeform 393"/>
              <p:cNvSpPr/>
              <p:nvPr/>
            </p:nvSpPr>
            <p:spPr bwMode="auto">
              <a:xfrm>
                <a:off x="4717" y="2247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89" name="Freeform 394"/>
              <p:cNvSpPr/>
              <p:nvPr/>
            </p:nvSpPr>
            <p:spPr bwMode="auto">
              <a:xfrm>
                <a:off x="4774" y="224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3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5" y="0"/>
                      <a:pt x="6" y="0"/>
                      <a:pt x="8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0" name="Freeform 395"/>
              <p:cNvSpPr/>
              <p:nvPr/>
            </p:nvSpPr>
            <p:spPr bwMode="auto">
              <a:xfrm>
                <a:off x="2913" y="224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1"/>
                      <a:pt x="1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1" name="Freeform 396"/>
              <p:cNvSpPr/>
              <p:nvPr/>
            </p:nvSpPr>
            <p:spPr bwMode="auto">
              <a:xfrm>
                <a:off x="3036" y="22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2" name="Freeform 397"/>
              <p:cNvSpPr/>
              <p:nvPr/>
            </p:nvSpPr>
            <p:spPr bwMode="auto">
              <a:xfrm>
                <a:off x="3729" y="2249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3" name="Freeform 398"/>
              <p:cNvSpPr/>
              <p:nvPr/>
            </p:nvSpPr>
            <p:spPr bwMode="auto">
              <a:xfrm>
                <a:off x="4321" y="224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4" name="Freeform 399"/>
              <p:cNvSpPr/>
              <p:nvPr/>
            </p:nvSpPr>
            <p:spPr bwMode="auto">
              <a:xfrm>
                <a:off x="3051" y="225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5" name="Freeform 400"/>
              <p:cNvSpPr/>
              <p:nvPr/>
            </p:nvSpPr>
            <p:spPr bwMode="auto">
              <a:xfrm>
                <a:off x="4585" y="225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6" name="Freeform 401"/>
              <p:cNvSpPr/>
              <p:nvPr/>
            </p:nvSpPr>
            <p:spPr bwMode="auto">
              <a:xfrm>
                <a:off x="4826" y="2252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7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7" name="Freeform 402"/>
              <p:cNvSpPr/>
              <p:nvPr/>
            </p:nvSpPr>
            <p:spPr bwMode="auto">
              <a:xfrm>
                <a:off x="4649" y="225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3" y="0"/>
                      <a:pt x="5" y="0"/>
                      <a:pt x="8" y="0"/>
                    </a:cubicBezTo>
                    <a:cubicBezTo>
                      <a:pt x="6" y="2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8" name="Freeform 403"/>
              <p:cNvSpPr/>
              <p:nvPr/>
            </p:nvSpPr>
            <p:spPr bwMode="auto">
              <a:xfrm>
                <a:off x="4717" y="2254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799" name="Freeform 404"/>
              <p:cNvSpPr/>
              <p:nvPr/>
            </p:nvSpPr>
            <p:spPr bwMode="auto">
              <a:xfrm>
                <a:off x="4772" y="225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  <p:sp>
            <p:nvSpPr>
              <p:cNvPr id="800" name="Freeform 405"/>
              <p:cNvSpPr/>
              <p:nvPr/>
            </p:nvSpPr>
            <p:spPr bwMode="auto">
              <a:xfrm>
                <a:off x="2849" y="2256"/>
                <a:ext cx="17" cy="65"/>
              </a:xfrm>
              <a:custGeom>
                <a:avLst/>
                <a:gdLst>
                  <a:gd name="T0" fmla="*/ 0 w 7"/>
                  <a:gd name="T1" fmla="*/ 0 h 27"/>
                  <a:gd name="T2" fmla="*/ 3 w 7"/>
                  <a:gd name="T3" fmla="*/ 0 h 27"/>
                  <a:gd name="T4" fmla="*/ 7 w 7"/>
                  <a:gd name="T5" fmla="*/ 27 h 27"/>
                  <a:gd name="T6" fmla="*/ 2 w 7"/>
                  <a:gd name="T7" fmla="*/ 26 h 27"/>
                  <a:gd name="T8" fmla="*/ 0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9"/>
                      <a:pt x="6" y="18"/>
                      <a:pt x="7" y="27"/>
                    </a:cubicBezTo>
                    <a:cubicBezTo>
                      <a:pt x="5" y="26"/>
                      <a:pt x="4" y="26"/>
                      <a:pt x="2" y="26"/>
                    </a:cubicBezTo>
                    <a:cubicBezTo>
                      <a:pt x="3" y="22"/>
                      <a:pt x="0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endParaRPr>
              </a:p>
            </p:txBody>
          </p:sp>
        </p:grpSp>
        <p:sp>
          <p:nvSpPr>
            <p:cNvPr id="521" name="Freeform 407"/>
            <p:cNvSpPr/>
            <p:nvPr/>
          </p:nvSpPr>
          <p:spPr bwMode="auto">
            <a:xfrm>
              <a:off x="3835" y="2256"/>
              <a:ext cx="10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2" name="Freeform 408"/>
            <p:cNvSpPr/>
            <p:nvPr/>
          </p:nvSpPr>
          <p:spPr bwMode="auto">
            <a:xfrm>
              <a:off x="3961" y="2256"/>
              <a:ext cx="14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6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3" name="Freeform 409"/>
            <p:cNvSpPr/>
            <p:nvPr/>
          </p:nvSpPr>
          <p:spPr bwMode="auto">
            <a:xfrm>
              <a:off x="4381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4" name="Freeform 410"/>
            <p:cNvSpPr/>
            <p:nvPr/>
          </p:nvSpPr>
          <p:spPr bwMode="auto">
            <a:xfrm>
              <a:off x="4395" y="2256"/>
              <a:ext cx="21" cy="5"/>
            </a:xfrm>
            <a:custGeom>
              <a:avLst/>
              <a:gdLst>
                <a:gd name="T0" fmla="*/ 0 w 9"/>
                <a:gd name="T1" fmla="*/ 0 h 2"/>
                <a:gd name="T2" fmla="*/ 9 w 9"/>
                <a:gd name="T3" fmla="*/ 1 h 2"/>
                <a:gd name="T4" fmla="*/ 9 w 9"/>
                <a:gd name="T5" fmla="*/ 2 h 2"/>
                <a:gd name="T6" fmla="*/ 0 w 9"/>
                <a:gd name="T7" fmla="*/ 2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5" name="Freeform 411"/>
            <p:cNvSpPr/>
            <p:nvPr/>
          </p:nvSpPr>
          <p:spPr bwMode="auto">
            <a:xfrm>
              <a:off x="4421" y="225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6" name="Freeform 412"/>
            <p:cNvSpPr/>
            <p:nvPr/>
          </p:nvSpPr>
          <p:spPr bwMode="auto">
            <a:xfrm>
              <a:off x="4537" y="225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7" name="Freeform 413"/>
            <p:cNvSpPr/>
            <p:nvPr/>
          </p:nvSpPr>
          <p:spPr bwMode="auto">
            <a:xfrm>
              <a:off x="4573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2" y="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8" name="Freeform 414"/>
            <p:cNvSpPr/>
            <p:nvPr/>
          </p:nvSpPr>
          <p:spPr bwMode="auto">
            <a:xfrm>
              <a:off x="4585" y="2256"/>
              <a:ext cx="18" cy="3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1 h 1"/>
                <a:gd name="T4" fmla="*/ 0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2" y="0"/>
                    <a:pt x="5" y="0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29" name="Freeform 415"/>
            <p:cNvSpPr/>
            <p:nvPr/>
          </p:nvSpPr>
          <p:spPr bwMode="auto">
            <a:xfrm>
              <a:off x="4620" y="2256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0" name="Freeform 416"/>
            <p:cNvSpPr/>
            <p:nvPr/>
          </p:nvSpPr>
          <p:spPr bwMode="auto">
            <a:xfrm>
              <a:off x="3944" y="2259"/>
              <a:ext cx="15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2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1" name="Freeform 417"/>
            <p:cNvSpPr/>
            <p:nvPr/>
          </p:nvSpPr>
          <p:spPr bwMode="auto">
            <a:xfrm>
              <a:off x="4101" y="225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2" name="Freeform 418"/>
            <p:cNvSpPr/>
            <p:nvPr/>
          </p:nvSpPr>
          <p:spPr bwMode="auto">
            <a:xfrm>
              <a:off x="2877" y="2261"/>
              <a:ext cx="10" cy="5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3" name="Freeform 419"/>
            <p:cNvSpPr/>
            <p:nvPr/>
          </p:nvSpPr>
          <p:spPr bwMode="auto">
            <a:xfrm>
              <a:off x="3548" y="2261"/>
              <a:ext cx="8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4" name="Freeform 420"/>
            <p:cNvSpPr/>
            <p:nvPr/>
          </p:nvSpPr>
          <p:spPr bwMode="auto">
            <a:xfrm>
              <a:off x="4435" y="2261"/>
              <a:ext cx="7" cy="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2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5" name="Freeform 421"/>
            <p:cNvSpPr/>
            <p:nvPr/>
          </p:nvSpPr>
          <p:spPr bwMode="auto">
            <a:xfrm>
              <a:off x="2901" y="2264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0" y="0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6" name="Freeform 422"/>
            <p:cNvSpPr/>
            <p:nvPr/>
          </p:nvSpPr>
          <p:spPr bwMode="auto">
            <a:xfrm>
              <a:off x="2913" y="2264"/>
              <a:ext cx="10" cy="4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7" name="Freeform 423"/>
            <p:cNvSpPr/>
            <p:nvPr/>
          </p:nvSpPr>
          <p:spPr bwMode="auto">
            <a:xfrm>
              <a:off x="3532" y="2264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8" name="Freeform 424"/>
            <p:cNvSpPr/>
            <p:nvPr/>
          </p:nvSpPr>
          <p:spPr bwMode="auto">
            <a:xfrm>
              <a:off x="4601" y="22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1" y="0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39" name="Freeform 425"/>
            <p:cNvSpPr/>
            <p:nvPr/>
          </p:nvSpPr>
          <p:spPr bwMode="auto">
            <a:xfrm>
              <a:off x="2889" y="2264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0" name="Freeform 426"/>
            <p:cNvSpPr/>
            <p:nvPr/>
          </p:nvSpPr>
          <p:spPr bwMode="auto">
            <a:xfrm>
              <a:off x="3660" y="2264"/>
              <a:ext cx="5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2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1" name="Freeform 427"/>
            <p:cNvSpPr/>
            <p:nvPr/>
          </p:nvSpPr>
          <p:spPr bwMode="auto">
            <a:xfrm>
              <a:off x="4651" y="2264"/>
              <a:ext cx="5" cy="7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2" name="Freeform 428"/>
            <p:cNvSpPr/>
            <p:nvPr/>
          </p:nvSpPr>
          <p:spPr bwMode="auto">
            <a:xfrm>
              <a:off x="3539" y="2266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3 h 4"/>
                <a:gd name="T6" fmla="*/ 2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3" name="Freeform 429"/>
            <p:cNvSpPr/>
            <p:nvPr/>
          </p:nvSpPr>
          <p:spPr bwMode="auto">
            <a:xfrm>
              <a:off x="3681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4" name="Freeform 430"/>
            <p:cNvSpPr/>
            <p:nvPr/>
          </p:nvSpPr>
          <p:spPr bwMode="auto">
            <a:xfrm>
              <a:off x="4798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5" name="Freeform 431"/>
            <p:cNvSpPr/>
            <p:nvPr/>
          </p:nvSpPr>
          <p:spPr bwMode="auto">
            <a:xfrm>
              <a:off x="2899" y="2268"/>
              <a:ext cx="16" cy="29"/>
            </a:xfrm>
            <a:custGeom>
              <a:avLst/>
              <a:gdLst>
                <a:gd name="T0" fmla="*/ 0 w 7"/>
                <a:gd name="T1" fmla="*/ 0 h 12"/>
                <a:gd name="T2" fmla="*/ 3 w 7"/>
                <a:gd name="T3" fmla="*/ 9 h 12"/>
                <a:gd name="T4" fmla="*/ 6 w 7"/>
                <a:gd name="T5" fmla="*/ 12 h 12"/>
                <a:gd name="T6" fmla="*/ 7 w 7"/>
                <a:gd name="T7" fmla="*/ 9 h 12"/>
                <a:gd name="T8" fmla="*/ 3 w 7"/>
                <a:gd name="T9" fmla="*/ 8 h 12"/>
                <a:gd name="T10" fmla="*/ 6 w 7"/>
                <a:gd name="T11" fmla="*/ 3 h 12"/>
                <a:gd name="T12" fmla="*/ 3 w 7"/>
                <a:gd name="T13" fmla="*/ 1 h 12"/>
                <a:gd name="T14" fmla="*/ 0 w 7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5" y="11"/>
                    <a:pt x="4" y="11"/>
                    <a:pt x="6" y="12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4" y="9"/>
                    <a:pt x="6" y="10"/>
                    <a:pt x="3" y="8"/>
                  </a:cubicBezTo>
                  <a:cubicBezTo>
                    <a:pt x="7" y="6"/>
                    <a:pt x="5" y="6"/>
                    <a:pt x="6" y="3"/>
                  </a:cubicBezTo>
                  <a:cubicBezTo>
                    <a:pt x="5" y="3"/>
                    <a:pt x="4" y="2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6" name="Freeform 432"/>
            <p:cNvSpPr/>
            <p:nvPr/>
          </p:nvSpPr>
          <p:spPr bwMode="auto">
            <a:xfrm>
              <a:off x="3553" y="2268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7" name="Freeform 433"/>
            <p:cNvSpPr/>
            <p:nvPr/>
          </p:nvSpPr>
          <p:spPr bwMode="auto">
            <a:xfrm>
              <a:off x="2901" y="227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0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8" name="Freeform 434"/>
            <p:cNvSpPr/>
            <p:nvPr/>
          </p:nvSpPr>
          <p:spPr bwMode="auto">
            <a:xfrm>
              <a:off x="3567" y="2271"/>
              <a:ext cx="22" cy="12"/>
            </a:xfrm>
            <a:custGeom>
              <a:avLst/>
              <a:gdLst>
                <a:gd name="T0" fmla="*/ 4 w 9"/>
                <a:gd name="T1" fmla="*/ 0 h 5"/>
                <a:gd name="T2" fmla="*/ 9 w 9"/>
                <a:gd name="T3" fmla="*/ 1 h 5"/>
                <a:gd name="T4" fmla="*/ 8 w 9"/>
                <a:gd name="T5" fmla="*/ 3 h 5"/>
                <a:gd name="T6" fmla="*/ 6 w 9"/>
                <a:gd name="T7" fmla="*/ 3 h 5"/>
                <a:gd name="T8" fmla="*/ 0 w 9"/>
                <a:gd name="T9" fmla="*/ 5 h 5"/>
                <a:gd name="T10" fmla="*/ 0 w 9"/>
                <a:gd name="T11" fmla="*/ 1 h 5"/>
                <a:gd name="T12" fmla="*/ 4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5" y="1"/>
                    <a:pt x="7" y="1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49" name="Freeform 435"/>
            <p:cNvSpPr/>
            <p:nvPr/>
          </p:nvSpPr>
          <p:spPr bwMode="auto">
            <a:xfrm>
              <a:off x="3598" y="2271"/>
              <a:ext cx="14" cy="7"/>
            </a:xfrm>
            <a:custGeom>
              <a:avLst/>
              <a:gdLst>
                <a:gd name="T0" fmla="*/ 3 w 6"/>
                <a:gd name="T1" fmla="*/ 0 h 3"/>
                <a:gd name="T2" fmla="*/ 6 w 6"/>
                <a:gd name="T3" fmla="*/ 2 h 3"/>
                <a:gd name="T4" fmla="*/ 0 w 6"/>
                <a:gd name="T5" fmla="*/ 3 h 3"/>
                <a:gd name="T6" fmla="*/ 0 w 6"/>
                <a:gd name="T7" fmla="*/ 2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4" y="1"/>
                    <a:pt x="5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0" name="Freeform 436"/>
            <p:cNvSpPr/>
            <p:nvPr/>
          </p:nvSpPr>
          <p:spPr bwMode="auto">
            <a:xfrm>
              <a:off x="3636" y="2271"/>
              <a:ext cx="17" cy="9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3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1" name="Freeform 437"/>
            <p:cNvSpPr/>
            <p:nvPr/>
          </p:nvSpPr>
          <p:spPr bwMode="auto">
            <a:xfrm>
              <a:off x="3518" y="2273"/>
              <a:ext cx="4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2" name="Freeform 438"/>
            <p:cNvSpPr/>
            <p:nvPr/>
          </p:nvSpPr>
          <p:spPr bwMode="auto">
            <a:xfrm>
              <a:off x="3655" y="2273"/>
              <a:ext cx="12" cy="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4" y="1"/>
                    <a:pt x="3" y="1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3" name="Freeform 439"/>
            <p:cNvSpPr/>
            <p:nvPr/>
          </p:nvSpPr>
          <p:spPr bwMode="auto">
            <a:xfrm>
              <a:off x="3503" y="2278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4" name="Freeform 440"/>
            <p:cNvSpPr/>
            <p:nvPr/>
          </p:nvSpPr>
          <p:spPr bwMode="auto">
            <a:xfrm>
              <a:off x="3546" y="2278"/>
              <a:ext cx="5" cy="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5" name="Freeform 441"/>
            <p:cNvSpPr/>
            <p:nvPr/>
          </p:nvSpPr>
          <p:spPr bwMode="auto">
            <a:xfrm>
              <a:off x="3624" y="2278"/>
              <a:ext cx="12" cy="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6" name="Freeform 442"/>
            <p:cNvSpPr/>
            <p:nvPr/>
          </p:nvSpPr>
          <p:spPr bwMode="auto">
            <a:xfrm>
              <a:off x="3397" y="2280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1" y="0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7" name="Freeform 443"/>
            <p:cNvSpPr/>
            <p:nvPr/>
          </p:nvSpPr>
          <p:spPr bwMode="auto">
            <a:xfrm>
              <a:off x="3537" y="2280"/>
              <a:ext cx="9" cy="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8" name="Freeform 444"/>
            <p:cNvSpPr/>
            <p:nvPr/>
          </p:nvSpPr>
          <p:spPr bwMode="auto">
            <a:xfrm>
              <a:off x="3665" y="2280"/>
              <a:ext cx="9" cy="5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59" name="Freeform 445"/>
            <p:cNvSpPr/>
            <p:nvPr/>
          </p:nvSpPr>
          <p:spPr bwMode="auto">
            <a:xfrm>
              <a:off x="2832" y="2283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0" name="Freeform 446"/>
            <p:cNvSpPr/>
            <p:nvPr/>
          </p:nvSpPr>
          <p:spPr bwMode="auto">
            <a:xfrm>
              <a:off x="3575" y="2285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1" name="Freeform 447"/>
            <p:cNvSpPr/>
            <p:nvPr/>
          </p:nvSpPr>
          <p:spPr bwMode="auto">
            <a:xfrm>
              <a:off x="3560" y="2288"/>
              <a:ext cx="17" cy="12"/>
            </a:xfrm>
            <a:custGeom>
              <a:avLst/>
              <a:gdLst>
                <a:gd name="T0" fmla="*/ 1 w 7"/>
                <a:gd name="T1" fmla="*/ 0 h 5"/>
                <a:gd name="T2" fmla="*/ 5 w 7"/>
                <a:gd name="T3" fmla="*/ 0 h 5"/>
                <a:gd name="T4" fmla="*/ 7 w 7"/>
                <a:gd name="T5" fmla="*/ 5 h 5"/>
                <a:gd name="T6" fmla="*/ 6 w 7"/>
                <a:gd name="T7" fmla="*/ 5 h 5"/>
                <a:gd name="T8" fmla="*/ 0 w 7"/>
                <a:gd name="T9" fmla="*/ 2 h 5"/>
                <a:gd name="T10" fmla="*/ 3 w 7"/>
                <a:gd name="T11" fmla="*/ 3 h 5"/>
                <a:gd name="T12" fmla="*/ 1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2" name="Freeform 448"/>
            <p:cNvSpPr/>
            <p:nvPr/>
          </p:nvSpPr>
          <p:spPr bwMode="auto">
            <a:xfrm>
              <a:off x="3048" y="2290"/>
              <a:ext cx="5" cy="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3" name="Freeform 449"/>
            <p:cNvSpPr/>
            <p:nvPr/>
          </p:nvSpPr>
          <p:spPr bwMode="auto">
            <a:xfrm>
              <a:off x="3074" y="2293"/>
              <a:ext cx="0" cy="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4" name="Freeform 450"/>
            <p:cNvSpPr/>
            <p:nvPr/>
          </p:nvSpPr>
          <p:spPr bwMode="auto">
            <a:xfrm>
              <a:off x="3430" y="2293"/>
              <a:ext cx="5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5" name="Freeform 451"/>
            <p:cNvSpPr/>
            <p:nvPr/>
          </p:nvSpPr>
          <p:spPr bwMode="auto">
            <a:xfrm>
              <a:off x="3513" y="2293"/>
              <a:ext cx="12" cy="14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4 w 5"/>
                <a:gd name="T5" fmla="*/ 4 h 6"/>
                <a:gd name="T6" fmla="*/ 0 w 5"/>
                <a:gd name="T7" fmla="*/ 6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1" y="5"/>
                    <a:pt x="0" y="6"/>
                  </a:cubicBezTo>
                  <a:cubicBezTo>
                    <a:pt x="2" y="2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6" name="Freeform 452"/>
            <p:cNvSpPr/>
            <p:nvPr/>
          </p:nvSpPr>
          <p:spPr bwMode="auto">
            <a:xfrm>
              <a:off x="3582" y="2293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7" name="Freeform 453"/>
            <p:cNvSpPr/>
            <p:nvPr/>
          </p:nvSpPr>
          <p:spPr bwMode="auto">
            <a:xfrm>
              <a:off x="3423" y="2295"/>
              <a:ext cx="2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8" name="Freeform 454"/>
            <p:cNvSpPr/>
            <p:nvPr/>
          </p:nvSpPr>
          <p:spPr bwMode="auto">
            <a:xfrm>
              <a:off x="3501" y="2295"/>
              <a:ext cx="14" cy="5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69" name="Freeform 455"/>
            <p:cNvSpPr/>
            <p:nvPr/>
          </p:nvSpPr>
          <p:spPr bwMode="auto">
            <a:xfrm>
              <a:off x="3062" y="2297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0" name="Freeform 456"/>
            <p:cNvSpPr/>
            <p:nvPr/>
          </p:nvSpPr>
          <p:spPr bwMode="auto">
            <a:xfrm>
              <a:off x="2880" y="2300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2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1" name="Freeform 457"/>
            <p:cNvSpPr/>
            <p:nvPr/>
          </p:nvSpPr>
          <p:spPr bwMode="auto">
            <a:xfrm>
              <a:off x="3302" y="2300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2" name="Freeform 458"/>
            <p:cNvSpPr/>
            <p:nvPr/>
          </p:nvSpPr>
          <p:spPr bwMode="auto">
            <a:xfrm>
              <a:off x="2840" y="2302"/>
              <a:ext cx="4" cy="12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2" y="2"/>
                    <a:pt x="0" y="4"/>
                    <a:pt x="2" y="3"/>
                  </a:cubicBezTo>
                  <a:cubicBezTo>
                    <a:pt x="1" y="5"/>
                    <a:pt x="2" y="3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3" name="Freeform 459"/>
            <p:cNvSpPr/>
            <p:nvPr/>
          </p:nvSpPr>
          <p:spPr bwMode="auto">
            <a:xfrm>
              <a:off x="3465" y="2302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4" name="Freeform 460"/>
            <p:cNvSpPr/>
            <p:nvPr/>
          </p:nvSpPr>
          <p:spPr bwMode="auto">
            <a:xfrm>
              <a:off x="3544" y="2302"/>
              <a:ext cx="14" cy="7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0 h 3"/>
                <a:gd name="T4" fmla="*/ 5 w 6"/>
                <a:gd name="T5" fmla="*/ 2 h 3"/>
                <a:gd name="T6" fmla="*/ 0 w 6"/>
                <a:gd name="T7" fmla="*/ 3 h 3"/>
                <a:gd name="T8" fmla="*/ 2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1" y="3"/>
                    <a:pt x="4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5" name="Freeform 461"/>
            <p:cNvSpPr/>
            <p:nvPr/>
          </p:nvSpPr>
          <p:spPr bwMode="auto">
            <a:xfrm>
              <a:off x="2870" y="2305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1"/>
                    <a:pt x="1" y="0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6" name="Freeform 462"/>
            <p:cNvSpPr/>
            <p:nvPr/>
          </p:nvSpPr>
          <p:spPr bwMode="auto">
            <a:xfrm>
              <a:off x="3387" y="2305"/>
              <a:ext cx="10" cy="9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2"/>
                    <a:pt x="2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7" name="Freeform 463"/>
            <p:cNvSpPr/>
            <p:nvPr/>
          </p:nvSpPr>
          <p:spPr bwMode="auto">
            <a:xfrm>
              <a:off x="3420" y="2305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8" name="Freeform 464"/>
            <p:cNvSpPr/>
            <p:nvPr/>
          </p:nvSpPr>
          <p:spPr bwMode="auto">
            <a:xfrm>
              <a:off x="2875" y="2307"/>
              <a:ext cx="17" cy="29"/>
            </a:xfrm>
            <a:custGeom>
              <a:avLst/>
              <a:gdLst>
                <a:gd name="T0" fmla="*/ 3 w 7"/>
                <a:gd name="T1" fmla="*/ 0 h 12"/>
                <a:gd name="T2" fmla="*/ 7 w 7"/>
                <a:gd name="T3" fmla="*/ 2 h 12"/>
                <a:gd name="T4" fmla="*/ 7 w 7"/>
                <a:gd name="T5" fmla="*/ 12 h 12"/>
                <a:gd name="T6" fmla="*/ 3 w 7"/>
                <a:gd name="T7" fmla="*/ 8 h 12"/>
                <a:gd name="T8" fmla="*/ 3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7" y="5"/>
                    <a:pt x="7" y="9"/>
                    <a:pt x="7" y="12"/>
                  </a:cubicBezTo>
                  <a:cubicBezTo>
                    <a:pt x="5" y="11"/>
                    <a:pt x="4" y="10"/>
                    <a:pt x="3" y="8"/>
                  </a:cubicBezTo>
                  <a:cubicBezTo>
                    <a:pt x="0" y="6"/>
                    <a:pt x="1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79" name="Freeform 465"/>
            <p:cNvSpPr/>
            <p:nvPr/>
          </p:nvSpPr>
          <p:spPr bwMode="auto">
            <a:xfrm>
              <a:off x="3058" y="2307"/>
              <a:ext cx="9" cy="1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4 w 4"/>
                <a:gd name="T5" fmla="*/ 0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4" y="3"/>
                    <a:pt x="0" y="2"/>
                    <a:pt x="4" y="4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0" name="Freeform 466"/>
            <p:cNvSpPr/>
            <p:nvPr/>
          </p:nvSpPr>
          <p:spPr bwMode="auto">
            <a:xfrm>
              <a:off x="3318" y="2307"/>
              <a:ext cx="8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1" name="Freeform 467"/>
            <p:cNvSpPr/>
            <p:nvPr/>
          </p:nvSpPr>
          <p:spPr bwMode="auto">
            <a:xfrm>
              <a:off x="3010" y="2309"/>
              <a:ext cx="5" cy="8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2" name="Freeform 468"/>
            <p:cNvSpPr/>
            <p:nvPr/>
          </p:nvSpPr>
          <p:spPr bwMode="auto">
            <a:xfrm>
              <a:off x="3375" y="2309"/>
              <a:ext cx="10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1 w 4"/>
                <a:gd name="T5" fmla="*/ 3 h 3"/>
                <a:gd name="T6" fmla="*/ 4 w 4"/>
                <a:gd name="T7" fmla="*/ 1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3" name="Freeform 469"/>
            <p:cNvSpPr/>
            <p:nvPr/>
          </p:nvSpPr>
          <p:spPr bwMode="auto">
            <a:xfrm>
              <a:off x="3333" y="2312"/>
              <a:ext cx="0" cy="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4" name="Freeform 470"/>
            <p:cNvSpPr/>
            <p:nvPr/>
          </p:nvSpPr>
          <p:spPr bwMode="auto">
            <a:xfrm>
              <a:off x="3465" y="2312"/>
              <a:ext cx="8" cy="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2"/>
                    <a:pt x="3" y="0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5" name="Freeform 471"/>
            <p:cNvSpPr/>
            <p:nvPr/>
          </p:nvSpPr>
          <p:spPr bwMode="auto">
            <a:xfrm>
              <a:off x="3055" y="231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6" name="Freeform 472"/>
            <p:cNvSpPr/>
            <p:nvPr/>
          </p:nvSpPr>
          <p:spPr bwMode="auto">
            <a:xfrm>
              <a:off x="3067" y="2319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7" name="Freeform 473"/>
            <p:cNvSpPr/>
            <p:nvPr/>
          </p:nvSpPr>
          <p:spPr bwMode="auto">
            <a:xfrm>
              <a:off x="3112" y="2319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8" name="Freeform 474"/>
            <p:cNvSpPr/>
            <p:nvPr/>
          </p:nvSpPr>
          <p:spPr bwMode="auto">
            <a:xfrm>
              <a:off x="3425" y="2321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89" name="Freeform 475"/>
            <p:cNvSpPr/>
            <p:nvPr/>
          </p:nvSpPr>
          <p:spPr bwMode="auto">
            <a:xfrm>
              <a:off x="3129" y="232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1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0" name="Freeform 476"/>
            <p:cNvSpPr/>
            <p:nvPr/>
          </p:nvSpPr>
          <p:spPr bwMode="auto">
            <a:xfrm>
              <a:off x="3081" y="2324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1" name="Freeform 477"/>
            <p:cNvSpPr/>
            <p:nvPr/>
          </p:nvSpPr>
          <p:spPr bwMode="auto">
            <a:xfrm>
              <a:off x="3387" y="2324"/>
              <a:ext cx="5" cy="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3"/>
                    <a:pt x="2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2" name="Freeform 478"/>
            <p:cNvSpPr/>
            <p:nvPr/>
          </p:nvSpPr>
          <p:spPr bwMode="auto">
            <a:xfrm>
              <a:off x="3423" y="232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0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3" name="Freeform 479"/>
            <p:cNvSpPr/>
            <p:nvPr/>
          </p:nvSpPr>
          <p:spPr bwMode="auto">
            <a:xfrm>
              <a:off x="2866" y="2329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1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4" name="Freeform 480"/>
            <p:cNvSpPr/>
            <p:nvPr/>
          </p:nvSpPr>
          <p:spPr bwMode="auto">
            <a:xfrm>
              <a:off x="3356" y="2329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5" name="Freeform 481"/>
            <p:cNvSpPr/>
            <p:nvPr/>
          </p:nvSpPr>
          <p:spPr bwMode="auto">
            <a:xfrm>
              <a:off x="3214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0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6" name="Freeform 482"/>
            <p:cNvSpPr/>
            <p:nvPr/>
          </p:nvSpPr>
          <p:spPr bwMode="auto">
            <a:xfrm>
              <a:off x="3285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7" name="Freeform 483"/>
            <p:cNvSpPr/>
            <p:nvPr/>
          </p:nvSpPr>
          <p:spPr bwMode="auto">
            <a:xfrm>
              <a:off x="3364" y="2333"/>
              <a:ext cx="4" cy="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8" name="Freeform 484"/>
            <p:cNvSpPr/>
            <p:nvPr/>
          </p:nvSpPr>
          <p:spPr bwMode="auto">
            <a:xfrm>
              <a:off x="3378" y="2333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2"/>
                    <a:pt x="2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99" name="Freeform 485"/>
            <p:cNvSpPr/>
            <p:nvPr/>
          </p:nvSpPr>
          <p:spPr bwMode="auto">
            <a:xfrm>
              <a:off x="2996" y="2343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2"/>
                    <a:pt x="1" y="0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00" name="Freeform 486"/>
            <p:cNvSpPr/>
            <p:nvPr/>
          </p:nvSpPr>
          <p:spPr bwMode="auto">
            <a:xfrm>
              <a:off x="2979" y="23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0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1001" name="TextBox 76"/>
          <p:cNvSpPr txBox="1"/>
          <p:nvPr/>
        </p:nvSpPr>
        <p:spPr>
          <a:xfrm>
            <a:off x="7659116" y="3002081"/>
            <a:ext cx="13896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u="sng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003" name="矩形 1002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004" name="矩形 1003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00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860282" y="5018381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100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597817" y="3831175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1007" name="图片 100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646" y="4832541"/>
            <a:ext cx="6854189" cy="2031968"/>
          </a:xfrm>
          <a:prstGeom prst="rect">
            <a:avLst/>
          </a:prstGeom>
        </p:spPr>
      </p:pic>
      <p:pic>
        <p:nvPicPr>
          <p:cNvPr id="1008" name="图片 100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3" y="4077189"/>
            <a:ext cx="1157786" cy="1039644"/>
          </a:xfrm>
          <a:prstGeom prst="rect">
            <a:avLst/>
          </a:prstGeom>
        </p:spPr>
      </p:pic>
      <p:pic>
        <p:nvPicPr>
          <p:cNvPr id="1009" name="图片 10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76924" y="2856362"/>
            <a:ext cx="770135" cy="691549"/>
          </a:xfrm>
          <a:prstGeom prst="rect">
            <a:avLst/>
          </a:prstGeom>
        </p:spPr>
      </p:pic>
      <p:pic>
        <p:nvPicPr>
          <p:cNvPr id="1010" name="图片 100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065727" y="1445083"/>
            <a:ext cx="985265" cy="884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" grpId="0"/>
      <p:bldP spid="1004" grpId="0"/>
      <p:bldP spid="1005" grpId="0"/>
      <p:bldP spid="10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18069" y="3429000"/>
            <a:ext cx="48147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279325" y="2701646"/>
            <a:ext cx="285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3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649" y="2921642"/>
            <a:ext cx="4737282" cy="266472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5" y="4833656"/>
            <a:ext cx="5936463" cy="2024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5202351" y="1972557"/>
            <a:ext cx="1662557" cy="1666504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189636" y="2965596"/>
            <a:ext cx="1664845" cy="1666504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210980" y="2965596"/>
            <a:ext cx="1662557" cy="1666504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5202351" y="3956345"/>
            <a:ext cx="1662557" cy="166879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3762" y="3174517"/>
            <a:ext cx="575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01</a:t>
            </a:r>
            <a:endParaRPr lang="en-US" altLang="zh-CN" sz="3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58192" y="363906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8928" y="2794129"/>
            <a:ext cx="670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02</a:t>
            </a:r>
            <a:endParaRPr lang="en-US" altLang="zh-CN" sz="3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89740" y="2326275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3843" y="3798848"/>
            <a:ext cx="654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03</a:t>
            </a:r>
            <a:endParaRPr lang="en-US" altLang="zh-CN" sz="3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12045" y="3434386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85194" y="4137970"/>
            <a:ext cx="659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04</a:t>
            </a:r>
            <a:endParaRPr lang="en-US" altLang="zh-CN" sz="3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9739" y="4965926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732" y="594056"/>
            <a:ext cx="1157786" cy="103964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661301" y="1729047"/>
            <a:ext cx="770135" cy="691549"/>
          </a:xfrm>
          <a:prstGeom prst="rect">
            <a:avLst/>
          </a:prstGeom>
        </p:spPr>
      </p:pic>
      <p:sp>
        <p:nvSpPr>
          <p:cNvPr id="3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751016" y="1853011"/>
            <a:ext cx="27710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854481" y="3455738"/>
            <a:ext cx="27438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544320" y="3755820"/>
            <a:ext cx="253636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4803031" y="5760634"/>
            <a:ext cx="290133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670" y="5172587"/>
            <a:ext cx="1218563" cy="1094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6" grpId="0"/>
      <p:bldP spid="38" grpId="0"/>
      <p:bldP spid="40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空心弧 7"/>
          <p:cNvSpPr/>
          <p:nvPr/>
        </p:nvSpPr>
        <p:spPr>
          <a:xfrm>
            <a:off x="1365824" y="3642652"/>
            <a:ext cx="2011890" cy="2011890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1622" y="4356208"/>
            <a:ext cx="84029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Segoe UI Light" panose="020B0502040204020203" pitchFamily="34" charset="0"/>
              </a:rPr>
              <a:t>83,000</a:t>
            </a:r>
            <a:endParaRPr lang="en-US" altLang="zh-CN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5090055" y="3642652"/>
            <a:ext cx="2011890" cy="2011890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1081" y="4356208"/>
            <a:ext cx="80983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Segoe UI Light" panose="020B0502040204020203" pitchFamily="34" charset="0"/>
              </a:rPr>
              <a:t>95,421</a:t>
            </a:r>
            <a:endParaRPr lang="en-US" altLang="zh-CN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8987847" y="3642652"/>
            <a:ext cx="2011890" cy="2011890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0821" y="4356208"/>
            <a:ext cx="86594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Segoe UI Light" panose="020B0502040204020203" pitchFamily="34" charset="0"/>
              </a:rPr>
              <a:t>56,245</a:t>
            </a:r>
            <a:endParaRPr lang="en-US" altLang="zh-CN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809309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2263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5533540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16494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9431332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4286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75" y="5020216"/>
            <a:ext cx="1157786" cy="10396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4328327" y="5740194"/>
            <a:ext cx="770135" cy="6915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174809" y="814114"/>
            <a:ext cx="985265" cy="884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8110077" y="3852539"/>
            <a:ext cx="261450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365043" y="2535065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65043" y="5179356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833177" y="3852539"/>
            <a:ext cx="261450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831677" y="2546356"/>
            <a:ext cx="1010353" cy="6755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>
            <a:spLocks noChangeAspect="1"/>
          </p:cNvSpPr>
          <p:nvPr/>
        </p:nvSpPr>
        <p:spPr>
          <a:xfrm>
            <a:off x="7023660" y="3362814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4" name="圆角矩形 13"/>
          <p:cNvSpPr>
            <a:spLocks noChangeAspect="1"/>
          </p:cNvSpPr>
          <p:nvPr/>
        </p:nvSpPr>
        <p:spPr>
          <a:xfrm>
            <a:off x="4243145" y="3362814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>
          <a:xfrm>
            <a:off x="5004075" y="2044846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6" name="圆角矩形 15"/>
          <p:cNvSpPr>
            <a:spLocks noChangeAspect="1"/>
          </p:cNvSpPr>
          <p:nvPr/>
        </p:nvSpPr>
        <p:spPr>
          <a:xfrm>
            <a:off x="5004075" y="4680782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7" name="圆角矩形 16"/>
          <p:cNvSpPr>
            <a:spLocks noChangeAspect="1"/>
          </p:cNvSpPr>
          <p:nvPr/>
        </p:nvSpPr>
        <p:spPr>
          <a:xfrm>
            <a:off x="6262731" y="4680782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圆角矩形 17"/>
          <p:cNvSpPr>
            <a:spLocks noChangeAspect="1"/>
          </p:cNvSpPr>
          <p:nvPr/>
        </p:nvSpPr>
        <p:spPr>
          <a:xfrm>
            <a:off x="6262731" y="2044846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9" name="Freeform 133"/>
          <p:cNvSpPr>
            <a:spLocks noChangeAspect="1" noEditPoints="1"/>
          </p:cNvSpPr>
          <p:nvPr/>
        </p:nvSpPr>
        <p:spPr bwMode="auto">
          <a:xfrm>
            <a:off x="4454780" y="3599444"/>
            <a:ext cx="557170" cy="507177"/>
          </a:xfrm>
          <a:custGeom>
            <a:avLst/>
            <a:gdLst>
              <a:gd name="T0" fmla="*/ 4 w 66"/>
              <a:gd name="T1" fmla="*/ 17 h 60"/>
              <a:gd name="T2" fmla="*/ 28 w 66"/>
              <a:gd name="T3" fmla="*/ 15 h 60"/>
              <a:gd name="T4" fmla="*/ 32 w 66"/>
              <a:gd name="T5" fmla="*/ 3 h 60"/>
              <a:gd name="T6" fmla="*/ 63 w 66"/>
              <a:gd name="T7" fmla="*/ 3 h 60"/>
              <a:gd name="T8" fmla="*/ 51 w 66"/>
              <a:gd name="T9" fmla="*/ 60 h 60"/>
              <a:gd name="T10" fmla="*/ 38 w 66"/>
              <a:gd name="T11" fmla="*/ 8 h 60"/>
              <a:gd name="T12" fmla="*/ 28 w 66"/>
              <a:gd name="T13" fmla="*/ 60 h 60"/>
              <a:gd name="T14" fmla="*/ 20 w 66"/>
              <a:gd name="T15" fmla="*/ 20 h 60"/>
              <a:gd name="T16" fmla="*/ 6 w 66"/>
              <a:gd name="T17" fmla="*/ 60 h 60"/>
              <a:gd name="T18" fmla="*/ 44 w 66"/>
              <a:gd name="T19" fmla="*/ 20 h 60"/>
              <a:gd name="T20" fmla="*/ 45 w 66"/>
              <a:gd name="T21" fmla="*/ 16 h 60"/>
              <a:gd name="T22" fmla="*/ 45 w 66"/>
              <a:gd name="T23" fmla="*/ 13 h 60"/>
              <a:gd name="T24" fmla="*/ 44 w 66"/>
              <a:gd name="T25" fmla="*/ 9 h 60"/>
              <a:gd name="T26" fmla="*/ 46 w 66"/>
              <a:gd name="T27" fmla="*/ 27 h 60"/>
              <a:gd name="T28" fmla="*/ 44 w 66"/>
              <a:gd name="T29" fmla="*/ 30 h 60"/>
              <a:gd name="T30" fmla="*/ 46 w 66"/>
              <a:gd name="T31" fmla="*/ 30 h 60"/>
              <a:gd name="T32" fmla="*/ 44 w 66"/>
              <a:gd name="T33" fmla="*/ 41 h 60"/>
              <a:gd name="T34" fmla="*/ 45 w 66"/>
              <a:gd name="T35" fmla="*/ 37 h 60"/>
              <a:gd name="T36" fmla="*/ 41 w 66"/>
              <a:gd name="T37" fmla="*/ 21 h 60"/>
              <a:gd name="T38" fmla="*/ 39 w 66"/>
              <a:gd name="T39" fmla="*/ 17 h 60"/>
              <a:gd name="T40" fmla="*/ 42 w 66"/>
              <a:gd name="T41" fmla="*/ 13 h 60"/>
              <a:gd name="T42" fmla="*/ 39 w 66"/>
              <a:gd name="T43" fmla="*/ 24 h 60"/>
              <a:gd name="T44" fmla="*/ 42 w 66"/>
              <a:gd name="T45" fmla="*/ 23 h 60"/>
              <a:gd name="T46" fmla="*/ 39 w 66"/>
              <a:gd name="T47" fmla="*/ 35 h 60"/>
              <a:gd name="T48" fmla="*/ 41 w 66"/>
              <a:gd name="T49" fmla="*/ 31 h 60"/>
              <a:gd name="T50" fmla="*/ 41 w 66"/>
              <a:gd name="T51" fmla="*/ 41 h 60"/>
              <a:gd name="T52" fmla="*/ 39 w 66"/>
              <a:gd name="T53" fmla="*/ 38 h 60"/>
              <a:gd name="T54" fmla="*/ 46 w 66"/>
              <a:gd name="T55" fmla="*/ 48 h 60"/>
              <a:gd name="T56" fmla="*/ 39 w 66"/>
              <a:gd name="T57" fmla="*/ 45 h 60"/>
              <a:gd name="T58" fmla="*/ 42 w 66"/>
              <a:gd name="T59" fmla="*/ 44 h 60"/>
              <a:gd name="T60" fmla="*/ 11 w 66"/>
              <a:gd name="T61" fmla="*/ 34 h 60"/>
              <a:gd name="T62" fmla="*/ 12 w 66"/>
              <a:gd name="T63" fmla="*/ 30 h 60"/>
              <a:gd name="T64" fmla="*/ 17 w 66"/>
              <a:gd name="T65" fmla="*/ 33 h 60"/>
              <a:gd name="T66" fmla="*/ 15 w 66"/>
              <a:gd name="T67" fmla="*/ 30 h 60"/>
              <a:gd name="T68" fmla="*/ 18 w 66"/>
              <a:gd name="T69" fmla="*/ 26 h 60"/>
              <a:gd name="T70" fmla="*/ 15 w 66"/>
              <a:gd name="T71" fmla="*/ 37 h 60"/>
              <a:gd name="T72" fmla="*/ 18 w 66"/>
              <a:gd name="T73" fmla="*/ 36 h 60"/>
              <a:gd name="T74" fmla="*/ 15 w 66"/>
              <a:gd name="T75" fmla="*/ 48 h 60"/>
              <a:gd name="T76" fmla="*/ 17 w 66"/>
              <a:gd name="T77" fmla="*/ 44 h 60"/>
              <a:gd name="T78" fmla="*/ 17 w 66"/>
              <a:gd name="T79" fmla="*/ 55 h 60"/>
              <a:gd name="T80" fmla="*/ 15 w 66"/>
              <a:gd name="T81" fmla="*/ 51 h 60"/>
              <a:gd name="T82" fmla="*/ 13 w 66"/>
              <a:gd name="T83" fmla="*/ 27 h 60"/>
              <a:gd name="T84" fmla="*/ 11 w 66"/>
              <a:gd name="T85" fmla="*/ 37 h 60"/>
              <a:gd name="T86" fmla="*/ 13 w 66"/>
              <a:gd name="T87" fmla="*/ 37 h 60"/>
              <a:gd name="T88" fmla="*/ 11 w 66"/>
              <a:gd name="T89" fmla="*/ 48 h 60"/>
              <a:gd name="T90" fmla="*/ 12 w 66"/>
              <a:gd name="T91" fmla="*/ 44 h 60"/>
              <a:gd name="T92" fmla="*/ 12 w 66"/>
              <a:gd name="T93" fmla="*/ 55 h 60"/>
              <a:gd name="T94" fmla="*/ 11 w 66"/>
              <a:gd name="T95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0" name="Freeform 391"/>
          <p:cNvSpPr>
            <a:spLocks noChangeAspect="1" noEditPoints="1"/>
          </p:cNvSpPr>
          <p:nvPr/>
        </p:nvSpPr>
        <p:spPr bwMode="auto">
          <a:xfrm>
            <a:off x="5259309" y="4972382"/>
            <a:ext cx="469970" cy="397237"/>
          </a:xfrm>
          <a:custGeom>
            <a:avLst/>
            <a:gdLst>
              <a:gd name="T0" fmla="*/ 39 w 71"/>
              <a:gd name="T1" fmla="*/ 0 h 60"/>
              <a:gd name="T2" fmla="*/ 51 w 71"/>
              <a:gd name="T3" fmla="*/ 42 h 60"/>
              <a:gd name="T4" fmla="*/ 53 w 71"/>
              <a:gd name="T5" fmla="*/ 39 h 60"/>
              <a:gd name="T6" fmla="*/ 43 w 71"/>
              <a:gd name="T7" fmla="*/ 13 h 60"/>
              <a:gd name="T8" fmla="*/ 50 w 71"/>
              <a:gd name="T9" fmla="*/ 6 h 60"/>
              <a:gd name="T10" fmla="*/ 69 w 71"/>
              <a:gd name="T11" fmla="*/ 11 h 60"/>
              <a:gd name="T12" fmla="*/ 57 w 71"/>
              <a:gd name="T13" fmla="*/ 12 h 60"/>
              <a:gd name="T14" fmla="*/ 50 w 71"/>
              <a:gd name="T15" fmla="*/ 10 h 60"/>
              <a:gd name="T16" fmla="*/ 46 w 71"/>
              <a:gd name="T17" fmla="*/ 13 h 60"/>
              <a:gd name="T18" fmla="*/ 56 w 71"/>
              <a:gd name="T19" fmla="*/ 40 h 60"/>
              <a:gd name="T20" fmla="*/ 58 w 71"/>
              <a:gd name="T21" fmla="*/ 39 h 60"/>
              <a:gd name="T22" fmla="*/ 59 w 71"/>
              <a:gd name="T23" fmla="*/ 23 h 60"/>
              <a:gd name="T24" fmla="*/ 64 w 71"/>
              <a:gd name="T25" fmla="*/ 17 h 60"/>
              <a:gd name="T26" fmla="*/ 64 w 71"/>
              <a:gd name="T27" fmla="*/ 28 h 60"/>
              <a:gd name="T28" fmla="*/ 63 w 71"/>
              <a:gd name="T29" fmla="*/ 36 h 60"/>
              <a:gd name="T30" fmla="*/ 56 w 71"/>
              <a:gd name="T31" fmla="*/ 45 h 60"/>
              <a:gd name="T32" fmla="*/ 39 w 71"/>
              <a:gd name="T33" fmla="*/ 50 h 60"/>
              <a:gd name="T34" fmla="*/ 0 w 71"/>
              <a:gd name="T35" fmla="*/ 60 h 60"/>
              <a:gd name="T36" fmla="*/ 8 w 71"/>
              <a:gd name="T37" fmla="*/ 8 h 60"/>
              <a:gd name="T38" fmla="*/ 32 w 71"/>
              <a:gd name="T39" fmla="*/ 22 h 60"/>
              <a:gd name="T40" fmla="*/ 8 w 71"/>
              <a:gd name="T41" fmla="*/ 8 h 60"/>
              <a:gd name="T42" fmla="*/ 10 w 71"/>
              <a:gd name="T43" fmla="*/ 32 h 60"/>
              <a:gd name="T44" fmla="*/ 10 w 71"/>
              <a:gd name="T45" fmla="*/ 50 h 60"/>
              <a:gd name="T46" fmla="*/ 29 w 71"/>
              <a:gd name="T47" fmla="*/ 50 h 60"/>
              <a:gd name="T48" fmla="*/ 29 w 71"/>
              <a:gd name="T49" fmla="*/ 32 h 60"/>
              <a:gd name="T50" fmla="*/ 27 w 71"/>
              <a:gd name="T51" fmla="*/ 41 h 60"/>
              <a:gd name="T52" fmla="*/ 15 w 71"/>
              <a:gd name="T53" fmla="*/ 34 h 60"/>
              <a:gd name="T54" fmla="*/ 15 w 71"/>
              <a:gd name="T55" fmla="*/ 48 h 60"/>
              <a:gd name="T56" fmla="*/ 27 w 71"/>
              <a:gd name="T57" fmla="*/ 41 h 60"/>
              <a:gd name="T58" fmla="*/ 20 w 71"/>
              <a:gd name="T59" fmla="*/ 30 h 60"/>
              <a:gd name="T60" fmla="*/ 9 w 71"/>
              <a:gd name="T61" fmla="*/ 41 h 60"/>
              <a:gd name="T62" fmla="*/ 20 w 71"/>
              <a:gd name="T63" fmla="*/ 51 h 60"/>
              <a:gd name="T64" fmla="*/ 30 w 71"/>
              <a:gd name="T65" fmla="*/ 41 h 60"/>
              <a:gd name="T66" fmla="*/ 39 w 71"/>
              <a:gd name="T67" fmla="*/ 44 h 60"/>
              <a:gd name="T68" fmla="*/ 45 w 71"/>
              <a:gd name="T69" fmla="*/ 4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60">
                <a:moveTo>
                  <a:pt x="0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39"/>
                  <a:pt x="39" y="39"/>
                  <a:pt x="39" y="39"/>
                </a:cubicBezTo>
                <a:cubicBezTo>
                  <a:pt x="43" y="41"/>
                  <a:pt x="47" y="43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2" y="41"/>
                  <a:pt x="53" y="40"/>
                  <a:pt x="53" y="39"/>
                </a:cubicBezTo>
                <a:cubicBezTo>
                  <a:pt x="54" y="34"/>
                  <a:pt x="50" y="28"/>
                  <a:pt x="47" y="23"/>
                </a:cubicBezTo>
                <a:cubicBezTo>
                  <a:pt x="45" y="19"/>
                  <a:pt x="42" y="16"/>
                  <a:pt x="43" y="13"/>
                </a:cubicBezTo>
                <a:cubicBezTo>
                  <a:pt x="43" y="8"/>
                  <a:pt x="47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6"/>
                  <a:pt x="69" y="8"/>
                  <a:pt x="69" y="11"/>
                </a:cubicBezTo>
                <a:cubicBezTo>
                  <a:pt x="70" y="11"/>
                  <a:pt x="71" y="11"/>
                  <a:pt x="71" y="11"/>
                </a:cubicBezTo>
                <a:cubicBezTo>
                  <a:pt x="70" y="17"/>
                  <a:pt x="59" y="18"/>
                  <a:pt x="57" y="12"/>
                </a:cubicBezTo>
                <a:cubicBezTo>
                  <a:pt x="57" y="12"/>
                  <a:pt x="58" y="12"/>
                  <a:pt x="59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8" y="10"/>
                  <a:pt x="47" y="11"/>
                  <a:pt x="46" y="13"/>
                </a:cubicBezTo>
                <a:cubicBezTo>
                  <a:pt x="46" y="15"/>
                  <a:pt x="48" y="18"/>
                  <a:pt x="50" y="21"/>
                </a:cubicBezTo>
                <a:cubicBezTo>
                  <a:pt x="54" y="26"/>
                  <a:pt x="58" y="33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40"/>
                  <a:pt x="57" y="39"/>
                  <a:pt x="58" y="39"/>
                </a:cubicBezTo>
                <a:cubicBezTo>
                  <a:pt x="59" y="38"/>
                  <a:pt x="59" y="36"/>
                  <a:pt x="60" y="35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1"/>
                  <a:pt x="62" y="20"/>
                  <a:pt x="64" y="19"/>
                </a:cubicBezTo>
                <a:cubicBezTo>
                  <a:pt x="64" y="18"/>
                  <a:pt x="64" y="18"/>
                  <a:pt x="64" y="17"/>
                </a:cubicBezTo>
                <a:cubicBezTo>
                  <a:pt x="70" y="19"/>
                  <a:pt x="70" y="28"/>
                  <a:pt x="65" y="30"/>
                </a:cubicBezTo>
                <a:cubicBezTo>
                  <a:pt x="65" y="29"/>
                  <a:pt x="65" y="29"/>
                  <a:pt x="64" y="28"/>
                </a:cubicBezTo>
                <a:cubicBezTo>
                  <a:pt x="64" y="36"/>
                  <a:pt x="64" y="36"/>
                  <a:pt x="6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38"/>
                  <a:pt x="62" y="40"/>
                  <a:pt x="61" y="41"/>
                </a:cubicBezTo>
                <a:cubicBezTo>
                  <a:pt x="60" y="43"/>
                  <a:pt x="58" y="44"/>
                  <a:pt x="56" y="45"/>
                </a:cubicBezTo>
                <a:cubicBezTo>
                  <a:pt x="55" y="45"/>
                  <a:pt x="54" y="45"/>
                  <a:pt x="53" y="46"/>
                </a:cubicBezTo>
                <a:cubicBezTo>
                  <a:pt x="49" y="49"/>
                  <a:pt x="43" y="50"/>
                  <a:pt x="39" y="50"/>
                </a:cubicBezTo>
                <a:cubicBezTo>
                  <a:pt x="39" y="60"/>
                  <a:pt x="39" y="60"/>
                  <a:pt x="39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" y="8"/>
                </a:moveTo>
                <a:cubicBezTo>
                  <a:pt x="8" y="22"/>
                  <a:pt x="8" y="22"/>
                  <a:pt x="8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8"/>
                  <a:pt x="32" y="8"/>
                  <a:pt x="32" y="8"/>
                </a:cubicBezTo>
                <a:cubicBezTo>
                  <a:pt x="8" y="8"/>
                  <a:pt x="8" y="8"/>
                  <a:pt x="8" y="8"/>
                </a:cubicBezTo>
                <a:close/>
                <a:moveTo>
                  <a:pt x="20" y="28"/>
                </a:moveTo>
                <a:cubicBezTo>
                  <a:pt x="16" y="28"/>
                  <a:pt x="13" y="29"/>
                  <a:pt x="10" y="32"/>
                </a:cubicBezTo>
                <a:cubicBezTo>
                  <a:pt x="8" y="34"/>
                  <a:pt x="7" y="37"/>
                  <a:pt x="7" y="41"/>
                </a:cubicBezTo>
                <a:cubicBezTo>
                  <a:pt x="7" y="44"/>
                  <a:pt x="8" y="48"/>
                  <a:pt x="10" y="50"/>
                </a:cubicBezTo>
                <a:cubicBezTo>
                  <a:pt x="13" y="52"/>
                  <a:pt x="16" y="54"/>
                  <a:pt x="20" y="54"/>
                </a:cubicBezTo>
                <a:cubicBezTo>
                  <a:pt x="23" y="54"/>
                  <a:pt x="26" y="52"/>
                  <a:pt x="29" y="50"/>
                </a:cubicBezTo>
                <a:cubicBezTo>
                  <a:pt x="31" y="48"/>
                  <a:pt x="32" y="44"/>
                  <a:pt x="32" y="41"/>
                </a:cubicBezTo>
                <a:cubicBezTo>
                  <a:pt x="32" y="37"/>
                  <a:pt x="31" y="34"/>
                  <a:pt x="29" y="32"/>
                </a:cubicBezTo>
                <a:cubicBezTo>
                  <a:pt x="26" y="29"/>
                  <a:pt x="23" y="28"/>
                  <a:pt x="20" y="28"/>
                </a:cubicBezTo>
                <a:close/>
                <a:moveTo>
                  <a:pt x="27" y="41"/>
                </a:moveTo>
                <a:cubicBezTo>
                  <a:pt x="21" y="37"/>
                  <a:pt x="21" y="37"/>
                  <a:pt x="21" y="37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8"/>
                  <a:pt x="15" y="48"/>
                  <a:pt x="15" y="48"/>
                </a:cubicBezTo>
                <a:cubicBezTo>
                  <a:pt x="21" y="44"/>
                  <a:pt x="21" y="44"/>
                  <a:pt x="21" y="44"/>
                </a:cubicBezTo>
                <a:cubicBezTo>
                  <a:pt x="27" y="41"/>
                  <a:pt x="27" y="41"/>
                  <a:pt x="27" y="41"/>
                </a:cubicBezTo>
                <a:close/>
                <a:moveTo>
                  <a:pt x="27" y="33"/>
                </a:moveTo>
                <a:cubicBezTo>
                  <a:pt x="25" y="31"/>
                  <a:pt x="22" y="30"/>
                  <a:pt x="20" y="30"/>
                </a:cubicBezTo>
                <a:cubicBezTo>
                  <a:pt x="17" y="30"/>
                  <a:pt x="14" y="31"/>
                  <a:pt x="12" y="33"/>
                </a:cubicBezTo>
                <a:cubicBezTo>
                  <a:pt x="10" y="35"/>
                  <a:pt x="9" y="38"/>
                  <a:pt x="9" y="41"/>
                </a:cubicBezTo>
                <a:cubicBezTo>
                  <a:pt x="9" y="44"/>
                  <a:pt x="10" y="46"/>
                  <a:pt x="12" y="48"/>
                </a:cubicBezTo>
                <a:cubicBezTo>
                  <a:pt x="14" y="50"/>
                  <a:pt x="17" y="51"/>
                  <a:pt x="20" y="51"/>
                </a:cubicBezTo>
                <a:cubicBezTo>
                  <a:pt x="22" y="51"/>
                  <a:pt x="25" y="50"/>
                  <a:pt x="27" y="48"/>
                </a:cubicBezTo>
                <a:cubicBezTo>
                  <a:pt x="29" y="46"/>
                  <a:pt x="30" y="44"/>
                  <a:pt x="30" y="41"/>
                </a:cubicBezTo>
                <a:cubicBezTo>
                  <a:pt x="30" y="38"/>
                  <a:pt x="29" y="35"/>
                  <a:pt x="27" y="33"/>
                </a:cubicBezTo>
                <a:close/>
                <a:moveTo>
                  <a:pt x="39" y="44"/>
                </a:move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3" y="46"/>
                  <a:pt x="45" y="46"/>
                </a:cubicBezTo>
                <a:cubicBezTo>
                  <a:pt x="43" y="45"/>
                  <a:pt x="41" y="45"/>
                  <a:pt x="39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1" name="Freeform 113"/>
          <p:cNvSpPr>
            <a:spLocks noChangeAspect="1" noEditPoints="1"/>
          </p:cNvSpPr>
          <p:nvPr/>
        </p:nvSpPr>
        <p:spPr bwMode="auto">
          <a:xfrm>
            <a:off x="6487604" y="4917412"/>
            <a:ext cx="530693" cy="507177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2" name="Freeform 122"/>
          <p:cNvSpPr>
            <a:spLocks noChangeAspect="1" noEditPoints="1"/>
          </p:cNvSpPr>
          <p:nvPr/>
        </p:nvSpPr>
        <p:spPr bwMode="auto">
          <a:xfrm>
            <a:off x="7336241" y="3634831"/>
            <a:ext cx="355277" cy="436405"/>
          </a:xfrm>
          <a:custGeom>
            <a:avLst/>
            <a:gdLst>
              <a:gd name="T0" fmla="*/ 6 w 54"/>
              <a:gd name="T1" fmla="*/ 56 h 66"/>
              <a:gd name="T2" fmla="*/ 39 w 54"/>
              <a:gd name="T3" fmla="*/ 52 h 66"/>
              <a:gd name="T4" fmla="*/ 40 w 54"/>
              <a:gd name="T5" fmla="*/ 47 h 66"/>
              <a:gd name="T6" fmla="*/ 45 w 54"/>
              <a:gd name="T7" fmla="*/ 64 h 66"/>
              <a:gd name="T8" fmla="*/ 2 w 54"/>
              <a:gd name="T9" fmla="*/ 66 h 66"/>
              <a:gd name="T10" fmla="*/ 0 w 54"/>
              <a:gd name="T11" fmla="*/ 3 h 66"/>
              <a:gd name="T12" fmla="*/ 2 w 54"/>
              <a:gd name="T13" fmla="*/ 0 h 66"/>
              <a:gd name="T14" fmla="*/ 45 w 54"/>
              <a:gd name="T15" fmla="*/ 3 h 66"/>
              <a:gd name="T16" fmla="*/ 39 w 54"/>
              <a:gd name="T17" fmla="*/ 11 h 66"/>
              <a:gd name="T18" fmla="*/ 6 w 54"/>
              <a:gd name="T19" fmla="*/ 6 h 66"/>
              <a:gd name="T20" fmla="*/ 22 w 54"/>
              <a:gd name="T21" fmla="*/ 22 h 66"/>
              <a:gd name="T22" fmla="*/ 52 w 54"/>
              <a:gd name="T23" fmla="*/ 22 h 66"/>
              <a:gd name="T24" fmla="*/ 23 w 54"/>
              <a:gd name="T25" fmla="*/ 22 h 66"/>
              <a:gd name="T26" fmla="*/ 19 w 54"/>
              <a:gd name="T27" fmla="*/ 34 h 66"/>
              <a:gd name="T28" fmla="*/ 20 w 54"/>
              <a:gd name="T29" fmla="*/ 38 h 66"/>
              <a:gd name="T30" fmla="*/ 13 w 54"/>
              <a:gd name="T31" fmla="*/ 40 h 66"/>
              <a:gd name="T32" fmla="*/ 20 w 54"/>
              <a:gd name="T33" fmla="*/ 41 h 66"/>
              <a:gd name="T34" fmla="*/ 20 w 54"/>
              <a:gd name="T35" fmla="*/ 24 h 66"/>
              <a:gd name="T36" fmla="*/ 20 w 54"/>
              <a:gd name="T37" fmla="*/ 31 h 66"/>
              <a:gd name="T38" fmla="*/ 17 w 54"/>
              <a:gd name="T39" fmla="*/ 46 h 66"/>
              <a:gd name="T40" fmla="*/ 37 w 54"/>
              <a:gd name="T41" fmla="*/ 48 h 66"/>
              <a:gd name="T42" fmla="*/ 17 w 54"/>
              <a:gd name="T43" fmla="*/ 46 h 66"/>
              <a:gd name="T44" fmla="*/ 26 w 54"/>
              <a:gd name="T45" fmla="*/ 17 h 66"/>
              <a:gd name="T46" fmla="*/ 15 w 54"/>
              <a:gd name="T47" fmla="*/ 20 h 66"/>
              <a:gd name="T48" fmla="*/ 36 w 54"/>
              <a:gd name="T49" fmla="*/ 17 h 66"/>
              <a:gd name="T50" fmla="*/ 44 w 54"/>
              <a:gd name="T51" fmla="*/ 15 h 66"/>
              <a:gd name="T52" fmla="*/ 54 w 54"/>
              <a:gd name="T53" fmla="*/ 24 h 66"/>
              <a:gd name="T54" fmla="*/ 54 w 54"/>
              <a:gd name="T55" fmla="*/ 41 h 66"/>
              <a:gd name="T56" fmla="*/ 54 w 54"/>
              <a:gd name="T57" fmla="*/ 24 h 66"/>
              <a:gd name="T58" fmla="*/ 52 w 54"/>
              <a:gd name="T59" fmla="*/ 43 h 66"/>
              <a:gd name="T60" fmla="*/ 38 w 54"/>
              <a:gd name="T61" fmla="*/ 36 h 66"/>
              <a:gd name="T62" fmla="*/ 36 w 54"/>
              <a:gd name="T63" fmla="*/ 36 h 66"/>
              <a:gd name="T64" fmla="*/ 23 w 54"/>
              <a:gd name="T65" fmla="*/ 43 h 66"/>
              <a:gd name="T66" fmla="*/ 51 w 54"/>
              <a:gd name="T67" fmla="*/ 43 h 66"/>
              <a:gd name="T68" fmla="*/ 18 w 54"/>
              <a:gd name="T69" fmla="*/ 60 h 66"/>
              <a:gd name="T70" fmla="*/ 17 w 54"/>
              <a:gd name="T71" fmla="*/ 62 h 66"/>
              <a:gd name="T72" fmla="*/ 27 w 54"/>
              <a:gd name="T73" fmla="*/ 63 h 66"/>
              <a:gd name="T74" fmla="*/ 28 w 54"/>
              <a:gd name="T75" fmla="*/ 61 h 66"/>
              <a:gd name="T76" fmla="*/ 18 w 54"/>
              <a:gd name="T7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3" name="Freeform 149"/>
          <p:cNvSpPr>
            <a:spLocks noChangeAspect="1"/>
          </p:cNvSpPr>
          <p:nvPr/>
        </p:nvSpPr>
        <p:spPr bwMode="auto">
          <a:xfrm>
            <a:off x="6490422" y="2334864"/>
            <a:ext cx="525057" cy="400403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4" name="Freeform 321"/>
          <p:cNvSpPr>
            <a:spLocks noChangeAspect="1" noEditPoints="1"/>
          </p:cNvSpPr>
          <p:nvPr/>
        </p:nvSpPr>
        <p:spPr bwMode="auto">
          <a:xfrm>
            <a:off x="5302948" y="2296692"/>
            <a:ext cx="382691" cy="476746"/>
          </a:xfrm>
          <a:custGeom>
            <a:avLst/>
            <a:gdLst>
              <a:gd name="T0" fmla="*/ 27 w 50"/>
              <a:gd name="T1" fmla="*/ 1 h 62"/>
              <a:gd name="T2" fmla="*/ 32 w 50"/>
              <a:gd name="T3" fmla="*/ 18 h 62"/>
              <a:gd name="T4" fmla="*/ 27 w 50"/>
              <a:gd name="T5" fmla="*/ 21 h 62"/>
              <a:gd name="T6" fmla="*/ 27 w 50"/>
              <a:gd name="T7" fmla="*/ 23 h 62"/>
              <a:gd name="T8" fmla="*/ 29 w 50"/>
              <a:gd name="T9" fmla="*/ 24 h 62"/>
              <a:gd name="T10" fmla="*/ 30 w 50"/>
              <a:gd name="T11" fmla="*/ 26 h 62"/>
              <a:gd name="T12" fmla="*/ 50 w 50"/>
              <a:gd name="T13" fmla="*/ 38 h 62"/>
              <a:gd name="T14" fmla="*/ 46 w 50"/>
              <a:gd name="T15" fmla="*/ 42 h 62"/>
              <a:gd name="T16" fmla="*/ 29 w 50"/>
              <a:gd name="T17" fmla="*/ 38 h 62"/>
              <a:gd name="T18" fmla="*/ 29 w 50"/>
              <a:gd name="T19" fmla="*/ 33 h 62"/>
              <a:gd name="T20" fmla="*/ 27 w 50"/>
              <a:gd name="T21" fmla="*/ 31 h 62"/>
              <a:gd name="T22" fmla="*/ 27 w 50"/>
              <a:gd name="T23" fmla="*/ 32 h 62"/>
              <a:gd name="T24" fmla="*/ 31 w 50"/>
              <a:gd name="T25" fmla="*/ 62 h 62"/>
              <a:gd name="T26" fmla="*/ 18 w 50"/>
              <a:gd name="T27" fmla="*/ 62 h 62"/>
              <a:gd name="T28" fmla="*/ 23 w 50"/>
              <a:gd name="T29" fmla="*/ 32 h 62"/>
              <a:gd name="T30" fmla="*/ 3 w 50"/>
              <a:gd name="T31" fmla="*/ 44 h 62"/>
              <a:gd name="T32" fmla="*/ 1 w 50"/>
              <a:gd name="T33" fmla="*/ 38 h 62"/>
              <a:gd name="T34" fmla="*/ 13 w 50"/>
              <a:gd name="T35" fmla="*/ 25 h 62"/>
              <a:gd name="T36" fmla="*/ 18 w 50"/>
              <a:gd name="T37" fmla="*/ 28 h 62"/>
              <a:gd name="T38" fmla="*/ 20 w 50"/>
              <a:gd name="T39" fmla="*/ 27 h 62"/>
              <a:gd name="T40" fmla="*/ 20 w 50"/>
              <a:gd name="T41" fmla="*/ 26 h 62"/>
              <a:gd name="T42" fmla="*/ 21 w 50"/>
              <a:gd name="T43" fmla="*/ 23 h 62"/>
              <a:gd name="T44" fmla="*/ 21 w 50"/>
              <a:gd name="T45" fmla="*/ 0 h 62"/>
              <a:gd name="T46" fmla="*/ 27 w 50"/>
              <a:gd name="T47" fmla="*/ 1 h 62"/>
              <a:gd name="T48" fmla="*/ 4 w 50"/>
              <a:gd name="T49" fmla="*/ 29 h 62"/>
              <a:gd name="T50" fmla="*/ 9 w 50"/>
              <a:gd name="T51" fmla="*/ 23 h 62"/>
              <a:gd name="T52" fmla="*/ 17 w 50"/>
              <a:gd name="T53" fmla="*/ 9 h 62"/>
              <a:gd name="T54" fmla="*/ 16 w 50"/>
              <a:gd name="T55" fmla="*/ 8 h 62"/>
              <a:gd name="T56" fmla="*/ 4 w 50"/>
              <a:gd name="T57" fmla="*/ 29 h 62"/>
              <a:gd name="T58" fmla="*/ 33 w 50"/>
              <a:gd name="T59" fmla="*/ 9 h 62"/>
              <a:gd name="T60" fmla="*/ 36 w 50"/>
              <a:gd name="T61" fmla="*/ 16 h 62"/>
              <a:gd name="T62" fmla="*/ 44 w 50"/>
              <a:gd name="T63" fmla="*/ 29 h 62"/>
              <a:gd name="T64" fmla="*/ 45 w 50"/>
              <a:gd name="T65" fmla="*/ 30 h 62"/>
              <a:gd name="T66" fmla="*/ 33 w 50"/>
              <a:gd name="T67" fmla="*/ 9 h 62"/>
              <a:gd name="T68" fmla="*/ 25 w 50"/>
              <a:gd name="T69" fmla="*/ 25 h 62"/>
              <a:gd name="T70" fmla="*/ 23 w 50"/>
              <a:gd name="T71" fmla="*/ 25 h 62"/>
              <a:gd name="T72" fmla="*/ 22 w 50"/>
              <a:gd name="T73" fmla="*/ 27 h 62"/>
              <a:gd name="T74" fmla="*/ 23 w 50"/>
              <a:gd name="T75" fmla="*/ 29 h 62"/>
              <a:gd name="T76" fmla="*/ 24 w 50"/>
              <a:gd name="T77" fmla="*/ 30 h 62"/>
              <a:gd name="T78" fmla="*/ 26 w 50"/>
              <a:gd name="T79" fmla="*/ 29 h 62"/>
              <a:gd name="T80" fmla="*/ 27 w 50"/>
              <a:gd name="T81" fmla="*/ 27 h 62"/>
              <a:gd name="T82" fmla="*/ 27 w 50"/>
              <a:gd name="T83" fmla="*/ 25 h 62"/>
              <a:gd name="T84" fmla="*/ 25 w 50"/>
              <a:gd name="T85" fmla="*/ 2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" h="62">
                <a:moveTo>
                  <a:pt x="27" y="1"/>
                </a:moveTo>
                <a:cubicBezTo>
                  <a:pt x="32" y="18"/>
                  <a:pt x="32" y="18"/>
                  <a:pt x="32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9" y="24"/>
                </a:cubicBezTo>
                <a:cubicBezTo>
                  <a:pt x="29" y="25"/>
                  <a:pt x="29" y="25"/>
                  <a:pt x="30" y="26"/>
                </a:cubicBezTo>
                <a:cubicBezTo>
                  <a:pt x="50" y="38"/>
                  <a:pt x="50" y="38"/>
                  <a:pt x="50" y="38"/>
                </a:cubicBezTo>
                <a:cubicBezTo>
                  <a:pt x="46" y="42"/>
                  <a:pt x="46" y="42"/>
                  <a:pt x="46" y="42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3" y="32"/>
                  <a:pt x="23" y="32"/>
                  <a:pt x="23" y="32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38"/>
                  <a:pt x="1" y="38"/>
                  <a:pt x="1" y="38"/>
                </a:cubicBezTo>
                <a:cubicBezTo>
                  <a:pt x="13" y="25"/>
                  <a:pt x="13" y="25"/>
                  <a:pt x="13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6"/>
                </a:cubicBezTo>
                <a:cubicBezTo>
                  <a:pt x="20" y="25"/>
                  <a:pt x="20" y="24"/>
                  <a:pt x="21" y="23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1"/>
                  <a:pt x="27" y="1"/>
                  <a:pt x="27" y="1"/>
                </a:cubicBezTo>
                <a:close/>
                <a:moveTo>
                  <a:pt x="4" y="29"/>
                </a:moveTo>
                <a:cubicBezTo>
                  <a:pt x="9" y="23"/>
                  <a:pt x="9" y="23"/>
                  <a:pt x="9" y="23"/>
                </a:cubicBezTo>
                <a:cubicBezTo>
                  <a:pt x="7" y="18"/>
                  <a:pt x="9" y="12"/>
                  <a:pt x="17" y="9"/>
                </a:cubicBezTo>
                <a:cubicBezTo>
                  <a:pt x="16" y="8"/>
                  <a:pt x="17" y="8"/>
                  <a:pt x="16" y="8"/>
                </a:cubicBezTo>
                <a:cubicBezTo>
                  <a:pt x="5" y="11"/>
                  <a:pt x="0" y="22"/>
                  <a:pt x="4" y="29"/>
                </a:cubicBezTo>
                <a:close/>
                <a:moveTo>
                  <a:pt x="33" y="9"/>
                </a:moveTo>
                <a:cubicBezTo>
                  <a:pt x="36" y="16"/>
                  <a:pt x="36" y="16"/>
                  <a:pt x="36" y="16"/>
                </a:cubicBezTo>
                <a:cubicBezTo>
                  <a:pt x="42" y="16"/>
                  <a:pt x="45" y="21"/>
                  <a:pt x="44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9" y="18"/>
                  <a:pt x="41" y="9"/>
                  <a:pt x="33" y="9"/>
                </a:cubicBezTo>
                <a:close/>
                <a:moveTo>
                  <a:pt x="25" y="25"/>
                </a:moveTo>
                <a:cubicBezTo>
                  <a:pt x="24" y="24"/>
                  <a:pt x="24" y="25"/>
                  <a:pt x="23" y="25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7"/>
                  <a:pt x="22" y="28"/>
                  <a:pt x="23" y="29"/>
                </a:cubicBezTo>
                <a:cubicBezTo>
                  <a:pt x="23" y="29"/>
                  <a:pt x="24" y="29"/>
                  <a:pt x="24" y="30"/>
                </a:cubicBezTo>
                <a:cubicBezTo>
                  <a:pt x="25" y="30"/>
                  <a:pt x="26" y="29"/>
                  <a:pt x="26" y="29"/>
                </a:cubicBezTo>
                <a:cubicBezTo>
                  <a:pt x="27" y="29"/>
                  <a:pt x="27" y="28"/>
                  <a:pt x="27" y="27"/>
                </a:cubicBezTo>
                <a:cubicBezTo>
                  <a:pt x="27" y="27"/>
                  <a:pt x="27" y="26"/>
                  <a:pt x="27" y="25"/>
                </a:cubicBezTo>
                <a:cubicBezTo>
                  <a:pt x="26" y="25"/>
                  <a:pt x="26" y="25"/>
                  <a:pt x="2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3816603" y="5179356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76"/>
          <p:cNvSpPr txBox="1"/>
          <p:nvPr/>
        </p:nvSpPr>
        <p:spPr>
          <a:xfrm>
            <a:off x="8517887" y="211424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17888" y="2461966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8517887" y="346913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17888" y="3816856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8517887" y="4808991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17888" y="5156712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960853" y="211424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6767" y="2461966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1960853" y="346913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96767" y="3816856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1960853" y="4808991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6767" y="5156712"/>
            <a:ext cx="2697756" cy="3082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557" y="4808991"/>
            <a:ext cx="1157786" cy="103964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468198" y="5849065"/>
            <a:ext cx="770135" cy="691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7"/>
          <p:cNvSpPr/>
          <p:nvPr/>
        </p:nvSpPr>
        <p:spPr>
          <a:xfrm rot="16200000">
            <a:off x="6789926" y="4486969"/>
            <a:ext cx="801267" cy="780978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Freeform 61"/>
          <p:cNvSpPr/>
          <p:nvPr/>
        </p:nvSpPr>
        <p:spPr bwMode="auto">
          <a:xfrm>
            <a:off x="6958065" y="4638293"/>
            <a:ext cx="460613" cy="478331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Flowchart: Off-page Connector 32"/>
          <p:cNvSpPr/>
          <p:nvPr/>
        </p:nvSpPr>
        <p:spPr>
          <a:xfrm rot="16200000">
            <a:off x="6797173" y="2469318"/>
            <a:ext cx="801267" cy="780977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6939684" y="2679092"/>
            <a:ext cx="511864" cy="361431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Flowchart: Off-page Connector 47"/>
          <p:cNvSpPr/>
          <p:nvPr/>
        </p:nvSpPr>
        <p:spPr>
          <a:xfrm rot="16200000">
            <a:off x="1299525" y="4486970"/>
            <a:ext cx="801267" cy="780978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Flowchart: Off-page Connector 32"/>
          <p:cNvSpPr/>
          <p:nvPr/>
        </p:nvSpPr>
        <p:spPr>
          <a:xfrm rot="16200000">
            <a:off x="1306769" y="2469319"/>
            <a:ext cx="801267" cy="780977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Freeform 381"/>
          <p:cNvSpPr>
            <a:spLocks noEditPoints="1"/>
          </p:cNvSpPr>
          <p:nvPr/>
        </p:nvSpPr>
        <p:spPr bwMode="auto">
          <a:xfrm>
            <a:off x="1437068" y="2585309"/>
            <a:ext cx="540670" cy="54067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Freeform 56"/>
          <p:cNvSpPr>
            <a:spLocks noEditPoints="1"/>
          </p:cNvSpPr>
          <p:nvPr/>
        </p:nvSpPr>
        <p:spPr bwMode="auto">
          <a:xfrm>
            <a:off x="1455864" y="4637211"/>
            <a:ext cx="476980" cy="476980"/>
          </a:xfrm>
          <a:custGeom>
            <a:avLst/>
            <a:gdLst>
              <a:gd name="T0" fmla="*/ 83 w 167"/>
              <a:gd name="T1" fmla="*/ 0 h 167"/>
              <a:gd name="T2" fmla="*/ 0 w 167"/>
              <a:gd name="T3" fmla="*/ 84 h 167"/>
              <a:gd name="T4" fmla="*/ 83 w 167"/>
              <a:gd name="T5" fmla="*/ 167 h 167"/>
              <a:gd name="T6" fmla="*/ 167 w 167"/>
              <a:gd name="T7" fmla="*/ 84 h 167"/>
              <a:gd name="T8" fmla="*/ 83 w 167"/>
              <a:gd name="T9" fmla="*/ 0 h 167"/>
              <a:gd name="T10" fmla="*/ 73 w 167"/>
              <a:gd name="T11" fmla="*/ 125 h 167"/>
              <a:gd name="T12" fmla="*/ 52 w 167"/>
              <a:gd name="T13" fmla="*/ 125 h 167"/>
              <a:gd name="T14" fmla="*/ 52 w 167"/>
              <a:gd name="T15" fmla="*/ 84 h 167"/>
              <a:gd name="T16" fmla="*/ 52 w 167"/>
              <a:gd name="T17" fmla="*/ 42 h 167"/>
              <a:gd name="T18" fmla="*/ 73 w 167"/>
              <a:gd name="T19" fmla="*/ 42 h 167"/>
              <a:gd name="T20" fmla="*/ 73 w 167"/>
              <a:gd name="T21" fmla="*/ 125 h 167"/>
              <a:gd name="T22" fmla="*/ 114 w 167"/>
              <a:gd name="T23" fmla="*/ 125 h 167"/>
              <a:gd name="T24" fmla="*/ 94 w 167"/>
              <a:gd name="T25" fmla="*/ 125 h 167"/>
              <a:gd name="T26" fmla="*/ 94 w 167"/>
              <a:gd name="T27" fmla="*/ 84 h 167"/>
              <a:gd name="T28" fmla="*/ 94 w 167"/>
              <a:gd name="T29" fmla="*/ 42 h 167"/>
              <a:gd name="T30" fmla="*/ 114 w 167"/>
              <a:gd name="T31" fmla="*/ 42 h 167"/>
              <a:gd name="T32" fmla="*/ 114 w 167"/>
              <a:gd name="T33" fmla="*/ 12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7" h="167">
                <a:moveTo>
                  <a:pt x="83" y="0"/>
                </a:moveTo>
                <a:cubicBezTo>
                  <a:pt x="37" y="0"/>
                  <a:pt x="0" y="38"/>
                  <a:pt x="0" y="84"/>
                </a:cubicBezTo>
                <a:cubicBezTo>
                  <a:pt x="0" y="130"/>
                  <a:pt x="37" y="167"/>
                  <a:pt x="83" y="167"/>
                </a:cubicBezTo>
                <a:cubicBezTo>
                  <a:pt x="129" y="167"/>
                  <a:pt x="167" y="130"/>
                  <a:pt x="167" y="84"/>
                </a:cubicBezTo>
                <a:cubicBezTo>
                  <a:pt x="167" y="38"/>
                  <a:pt x="129" y="0"/>
                  <a:pt x="83" y="0"/>
                </a:cubicBezTo>
                <a:close/>
                <a:moveTo>
                  <a:pt x="73" y="125"/>
                </a:moveTo>
                <a:cubicBezTo>
                  <a:pt x="52" y="125"/>
                  <a:pt x="52" y="125"/>
                  <a:pt x="52" y="125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42"/>
                  <a:pt x="52" y="42"/>
                  <a:pt x="52" y="42"/>
                </a:cubicBezTo>
                <a:cubicBezTo>
                  <a:pt x="73" y="42"/>
                  <a:pt x="73" y="42"/>
                  <a:pt x="73" y="42"/>
                </a:cubicBezTo>
                <a:lnTo>
                  <a:pt x="73" y="125"/>
                </a:lnTo>
                <a:close/>
                <a:moveTo>
                  <a:pt x="114" y="125"/>
                </a:moveTo>
                <a:cubicBezTo>
                  <a:pt x="94" y="125"/>
                  <a:pt x="94" y="125"/>
                  <a:pt x="94" y="125"/>
                </a:cubicBezTo>
                <a:cubicBezTo>
                  <a:pt x="94" y="84"/>
                  <a:pt x="94" y="84"/>
                  <a:pt x="94" y="84"/>
                </a:cubicBezTo>
                <a:cubicBezTo>
                  <a:pt x="94" y="42"/>
                  <a:pt x="94" y="42"/>
                  <a:pt x="94" y="42"/>
                </a:cubicBezTo>
                <a:cubicBezTo>
                  <a:pt x="114" y="42"/>
                  <a:pt x="114" y="42"/>
                  <a:pt x="114" y="42"/>
                </a:cubicBezTo>
                <a:lnTo>
                  <a:pt x="114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79752" y="2910535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79753" y="2539273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36843" y="4986198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36844" y="4614936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861788" y="2950559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861789" y="2579297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861788" y="5062648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861789" y="4691386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68" y="5212"/>
            <a:ext cx="3415131" cy="1896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14906" y="2158409"/>
            <a:ext cx="2083982" cy="2083982"/>
          </a:xfrm>
          <a:prstGeom prst="rect">
            <a:avLst/>
          </a:prstGeom>
          <a:blipFill dpi="0" rotWithShape="1">
            <a:blip r:embed="rId1"/>
            <a:srcRect/>
            <a:stretch>
              <a:fillRect l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90075" y="2158409"/>
            <a:ext cx="2083982" cy="208398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93112" y="4322219"/>
            <a:ext cx="9005776" cy="196162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12"/>
          <p:cNvSpPr/>
          <p:nvPr>
            <p:custDataLst>
              <p:tags r:id="rId2"/>
            </p:custDataLst>
          </p:nvPr>
        </p:nvSpPr>
        <p:spPr bwMode="auto">
          <a:xfrm>
            <a:off x="6806341" y="2707495"/>
            <a:ext cx="1060503" cy="1060506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125390" y="4578517"/>
            <a:ext cx="131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5390" y="4978627"/>
            <a:ext cx="8060601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请在此添加文字说明请在此添加文字说明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请在此添加文字说明请在此添加文字说明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请在此添加文字说明请在此添加文字说明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811508" y="2492051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811509" y="2120789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811508" y="3519563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811509" y="3148301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991" y="933517"/>
            <a:ext cx="1157786" cy="10396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963043" y="1653495"/>
            <a:ext cx="770135" cy="691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单角的矩形 7"/>
          <p:cNvSpPr/>
          <p:nvPr/>
        </p:nvSpPr>
        <p:spPr>
          <a:xfrm>
            <a:off x="1910589" y="2595625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4433869" y="4059585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0" name="剪去单角的矩形 9"/>
          <p:cNvSpPr/>
          <p:nvPr/>
        </p:nvSpPr>
        <p:spPr>
          <a:xfrm>
            <a:off x="6957148" y="2595626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>
            <a:off x="9480425" y="4059586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1781504" y="4058726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7914" y="4366503"/>
            <a:ext cx="1978505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4357615" y="236065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44025" y="2668427"/>
            <a:ext cx="1978505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6852703" y="4058726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39113" y="4366503"/>
            <a:ext cx="1978505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9347790" y="236065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4200" y="2668427"/>
            <a:ext cx="1978505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1832944" y="272111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370816" y="418507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6865904" y="272111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9397699" y="418507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425" y="527548"/>
            <a:ext cx="1157786" cy="10396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257477" y="1247526"/>
            <a:ext cx="770135" cy="6915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086097" y="5662161"/>
            <a:ext cx="770135" cy="691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5" y="4833656"/>
            <a:ext cx="5936463" cy="2024344"/>
          </a:xfrm>
          <a:prstGeom prst="rect">
            <a:avLst/>
          </a:prstGeom>
        </p:spPr>
      </p:pic>
      <p:sp>
        <p:nvSpPr>
          <p:cNvPr id="8" name="Freeform 35"/>
          <p:cNvSpPr/>
          <p:nvPr/>
        </p:nvSpPr>
        <p:spPr bwMode="auto">
          <a:xfrm>
            <a:off x="6831260" y="3213202"/>
            <a:ext cx="620995" cy="1280323"/>
          </a:xfrm>
          <a:custGeom>
            <a:avLst/>
            <a:gdLst>
              <a:gd name="T0" fmla="*/ 54 w 66"/>
              <a:gd name="T1" fmla="*/ 2 h 138"/>
              <a:gd name="T2" fmla="*/ 33 w 66"/>
              <a:gd name="T3" fmla="*/ 75 h 138"/>
              <a:gd name="T4" fmla="*/ 33 w 66"/>
              <a:gd name="T5" fmla="*/ 76 h 138"/>
              <a:gd name="T6" fmla="*/ 15 w 66"/>
              <a:gd name="T7" fmla="*/ 111 h 138"/>
              <a:gd name="T8" fmla="*/ 13 w 66"/>
              <a:gd name="T9" fmla="*/ 115 h 138"/>
              <a:gd name="T10" fmla="*/ 0 w 66"/>
              <a:gd name="T11" fmla="*/ 138 h 138"/>
              <a:gd name="T12" fmla="*/ 14 w 66"/>
              <a:gd name="T13" fmla="*/ 138 h 138"/>
              <a:gd name="T14" fmla="*/ 23 w 66"/>
              <a:gd name="T15" fmla="*/ 121 h 138"/>
              <a:gd name="T16" fmla="*/ 25 w 66"/>
              <a:gd name="T17" fmla="*/ 117 h 138"/>
              <a:gd name="T18" fmla="*/ 43 w 66"/>
              <a:gd name="T19" fmla="*/ 81 h 138"/>
              <a:gd name="T20" fmla="*/ 66 w 66"/>
              <a:gd name="T21" fmla="*/ 2 h 138"/>
              <a:gd name="T22" fmla="*/ 66 w 66"/>
              <a:gd name="T23" fmla="*/ 0 h 138"/>
              <a:gd name="T24" fmla="*/ 54 w 66"/>
              <a:gd name="T25" fmla="*/ 0 h 138"/>
              <a:gd name="T26" fmla="*/ 54 w 66"/>
              <a:gd name="T27" fmla="*/ 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138">
                <a:moveTo>
                  <a:pt x="54" y="2"/>
                </a:moveTo>
                <a:cubicBezTo>
                  <a:pt x="54" y="28"/>
                  <a:pt x="47" y="53"/>
                  <a:pt x="33" y="75"/>
                </a:cubicBezTo>
                <a:cubicBezTo>
                  <a:pt x="33" y="76"/>
                  <a:pt x="33" y="76"/>
                  <a:pt x="33" y="76"/>
                </a:cubicBezTo>
                <a:cubicBezTo>
                  <a:pt x="23" y="94"/>
                  <a:pt x="17" y="107"/>
                  <a:pt x="15" y="111"/>
                </a:cubicBezTo>
                <a:cubicBezTo>
                  <a:pt x="14" y="112"/>
                  <a:pt x="13" y="113"/>
                  <a:pt x="13" y="115"/>
                </a:cubicBezTo>
                <a:cubicBezTo>
                  <a:pt x="8" y="122"/>
                  <a:pt x="4" y="130"/>
                  <a:pt x="0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7" y="131"/>
                  <a:pt x="21" y="124"/>
                  <a:pt x="23" y="121"/>
                </a:cubicBezTo>
                <a:cubicBezTo>
                  <a:pt x="24" y="119"/>
                  <a:pt x="25" y="118"/>
                  <a:pt x="25" y="117"/>
                </a:cubicBezTo>
                <a:cubicBezTo>
                  <a:pt x="28" y="112"/>
                  <a:pt x="37" y="95"/>
                  <a:pt x="43" y="81"/>
                </a:cubicBezTo>
                <a:cubicBezTo>
                  <a:pt x="58" y="58"/>
                  <a:pt x="66" y="30"/>
                  <a:pt x="66" y="2"/>
                </a:cubicBezTo>
                <a:cubicBezTo>
                  <a:pt x="66" y="1"/>
                  <a:pt x="66" y="0"/>
                  <a:pt x="6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1"/>
                  <a:pt x="54" y="2"/>
                </a:cubicBezTo>
                <a:close/>
              </a:path>
            </a:pathLst>
          </a:custGeom>
          <a:solidFill>
            <a:srgbClr val="E1882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8176" y="1917546"/>
            <a:ext cx="2690981" cy="4454298"/>
            <a:chOff x="4676620" y="1743303"/>
            <a:chExt cx="2690981" cy="4454298"/>
          </a:xfrm>
          <a:solidFill>
            <a:srgbClr val="F45474"/>
          </a:solidFill>
          <a:effectLst/>
        </p:grpSpPr>
        <p:sp>
          <p:nvSpPr>
            <p:cNvPr id="10" name="Freeform 22"/>
            <p:cNvSpPr/>
            <p:nvPr/>
          </p:nvSpPr>
          <p:spPr bwMode="auto">
            <a:xfrm>
              <a:off x="5999318" y="4319283"/>
              <a:ext cx="877828" cy="1878318"/>
            </a:xfrm>
            <a:custGeom>
              <a:avLst/>
              <a:gdLst>
                <a:gd name="T0" fmla="*/ 82 w 96"/>
                <a:gd name="T1" fmla="*/ 0 h 206"/>
                <a:gd name="T2" fmla="*/ 74 w 96"/>
                <a:gd name="T3" fmla="*/ 29 h 206"/>
                <a:gd name="T4" fmla="*/ 71 w 96"/>
                <a:gd name="T5" fmla="*/ 50 h 206"/>
                <a:gd name="T6" fmla="*/ 57 w 96"/>
                <a:gd name="T7" fmla="*/ 75 h 206"/>
                <a:gd name="T8" fmla="*/ 57 w 96"/>
                <a:gd name="T9" fmla="*/ 85 h 206"/>
                <a:gd name="T10" fmla="*/ 52 w 96"/>
                <a:gd name="T11" fmla="*/ 94 h 206"/>
                <a:gd name="T12" fmla="*/ 55 w 96"/>
                <a:gd name="T13" fmla="*/ 102 h 206"/>
                <a:gd name="T14" fmla="*/ 56 w 96"/>
                <a:gd name="T15" fmla="*/ 103 h 206"/>
                <a:gd name="T16" fmla="*/ 56 w 96"/>
                <a:gd name="T17" fmla="*/ 104 h 206"/>
                <a:gd name="T18" fmla="*/ 52 w 96"/>
                <a:gd name="T19" fmla="*/ 112 h 206"/>
                <a:gd name="T20" fmla="*/ 55 w 96"/>
                <a:gd name="T21" fmla="*/ 119 h 206"/>
                <a:gd name="T22" fmla="*/ 56 w 96"/>
                <a:gd name="T23" fmla="*/ 121 h 206"/>
                <a:gd name="T24" fmla="*/ 56 w 96"/>
                <a:gd name="T25" fmla="*/ 121 h 206"/>
                <a:gd name="T26" fmla="*/ 52 w 96"/>
                <a:gd name="T27" fmla="*/ 130 h 206"/>
                <a:gd name="T28" fmla="*/ 55 w 96"/>
                <a:gd name="T29" fmla="*/ 137 h 206"/>
                <a:gd name="T30" fmla="*/ 56 w 96"/>
                <a:gd name="T31" fmla="*/ 138 h 206"/>
                <a:gd name="T32" fmla="*/ 55 w 96"/>
                <a:gd name="T33" fmla="*/ 139 h 206"/>
                <a:gd name="T34" fmla="*/ 52 w 96"/>
                <a:gd name="T35" fmla="*/ 147 h 206"/>
                <a:gd name="T36" fmla="*/ 55 w 96"/>
                <a:gd name="T37" fmla="*/ 155 h 206"/>
                <a:gd name="T38" fmla="*/ 57 w 96"/>
                <a:gd name="T39" fmla="*/ 157 h 206"/>
                <a:gd name="T40" fmla="*/ 57 w 96"/>
                <a:gd name="T41" fmla="*/ 157 h 206"/>
                <a:gd name="T42" fmla="*/ 20 w 96"/>
                <a:gd name="T43" fmla="*/ 191 h 206"/>
                <a:gd name="T44" fmla="*/ 20 w 96"/>
                <a:gd name="T45" fmla="*/ 191 h 206"/>
                <a:gd name="T46" fmla="*/ 1 w 96"/>
                <a:gd name="T47" fmla="*/ 194 h 206"/>
                <a:gd name="T48" fmla="*/ 1 w 96"/>
                <a:gd name="T49" fmla="*/ 194 h 206"/>
                <a:gd name="T50" fmla="*/ 0 w 96"/>
                <a:gd name="T51" fmla="*/ 194 h 206"/>
                <a:gd name="T52" fmla="*/ 0 w 96"/>
                <a:gd name="T53" fmla="*/ 206 h 206"/>
                <a:gd name="T54" fmla="*/ 1 w 96"/>
                <a:gd name="T55" fmla="*/ 206 h 206"/>
                <a:gd name="T56" fmla="*/ 1 w 96"/>
                <a:gd name="T57" fmla="*/ 206 h 206"/>
                <a:gd name="T58" fmla="*/ 29 w 96"/>
                <a:gd name="T59" fmla="*/ 198 h 206"/>
                <a:gd name="T60" fmla="*/ 66 w 96"/>
                <a:gd name="T61" fmla="*/ 165 h 206"/>
                <a:gd name="T62" fmla="*/ 71 w 96"/>
                <a:gd name="T63" fmla="*/ 156 h 206"/>
                <a:gd name="T64" fmla="*/ 67 w 96"/>
                <a:gd name="T65" fmla="*/ 148 h 206"/>
                <a:gd name="T66" fmla="*/ 69 w 96"/>
                <a:gd name="T67" fmla="*/ 148 h 206"/>
                <a:gd name="T68" fmla="*/ 69 w 96"/>
                <a:gd name="T69" fmla="*/ 144 h 206"/>
                <a:gd name="T70" fmla="*/ 70 w 96"/>
                <a:gd name="T71" fmla="*/ 138 h 206"/>
                <a:gd name="T72" fmla="*/ 69 w 96"/>
                <a:gd name="T73" fmla="*/ 133 h 206"/>
                <a:gd name="T74" fmla="*/ 69 w 96"/>
                <a:gd name="T75" fmla="*/ 126 h 206"/>
                <a:gd name="T76" fmla="*/ 71 w 96"/>
                <a:gd name="T77" fmla="*/ 121 h 206"/>
                <a:gd name="T78" fmla="*/ 67 w 96"/>
                <a:gd name="T79" fmla="*/ 113 h 206"/>
                <a:gd name="T80" fmla="*/ 69 w 96"/>
                <a:gd name="T81" fmla="*/ 113 h 206"/>
                <a:gd name="T82" fmla="*/ 69 w 96"/>
                <a:gd name="T83" fmla="*/ 109 h 206"/>
                <a:gd name="T84" fmla="*/ 71 w 96"/>
                <a:gd name="T85" fmla="*/ 103 h 206"/>
                <a:gd name="T86" fmla="*/ 67 w 96"/>
                <a:gd name="T87" fmla="*/ 95 h 206"/>
                <a:gd name="T88" fmla="*/ 69 w 96"/>
                <a:gd name="T89" fmla="*/ 95 h 206"/>
                <a:gd name="T90" fmla="*/ 69 w 96"/>
                <a:gd name="T91" fmla="*/ 78 h 206"/>
                <a:gd name="T92" fmla="*/ 82 w 96"/>
                <a:gd name="T93" fmla="*/ 54 h 206"/>
                <a:gd name="T94" fmla="*/ 83 w 96"/>
                <a:gd name="T95" fmla="*/ 53 h 206"/>
                <a:gd name="T96" fmla="*/ 86 w 96"/>
                <a:gd name="T97" fmla="*/ 29 h 206"/>
                <a:gd name="T98" fmla="*/ 86 w 96"/>
                <a:gd name="T99" fmla="*/ 29 h 206"/>
                <a:gd name="T100" fmla="*/ 86 w 96"/>
                <a:gd name="T101" fmla="*/ 28 h 206"/>
                <a:gd name="T102" fmla="*/ 96 w 96"/>
                <a:gd name="T103" fmla="*/ 0 h 206"/>
                <a:gd name="T104" fmla="*/ 82 w 96"/>
                <a:gd name="T10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206">
                  <a:moveTo>
                    <a:pt x="82" y="0"/>
                  </a:moveTo>
                  <a:cubicBezTo>
                    <a:pt x="77" y="11"/>
                    <a:pt x="73" y="21"/>
                    <a:pt x="74" y="29"/>
                  </a:cubicBezTo>
                  <a:cubicBezTo>
                    <a:pt x="73" y="39"/>
                    <a:pt x="71" y="47"/>
                    <a:pt x="71" y="50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4" y="87"/>
                    <a:pt x="52" y="90"/>
                    <a:pt x="52" y="94"/>
                  </a:cubicBezTo>
                  <a:cubicBezTo>
                    <a:pt x="52" y="97"/>
                    <a:pt x="53" y="100"/>
                    <a:pt x="55" y="10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3" y="106"/>
                    <a:pt x="52" y="109"/>
                    <a:pt x="52" y="112"/>
                  </a:cubicBezTo>
                  <a:cubicBezTo>
                    <a:pt x="52" y="115"/>
                    <a:pt x="53" y="117"/>
                    <a:pt x="55" y="119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3" y="123"/>
                    <a:pt x="52" y="126"/>
                    <a:pt x="52" y="130"/>
                  </a:cubicBezTo>
                  <a:cubicBezTo>
                    <a:pt x="52" y="132"/>
                    <a:pt x="53" y="135"/>
                    <a:pt x="55" y="13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3" y="141"/>
                    <a:pt x="52" y="144"/>
                    <a:pt x="52" y="147"/>
                  </a:cubicBezTo>
                  <a:cubicBezTo>
                    <a:pt x="52" y="150"/>
                    <a:pt x="53" y="153"/>
                    <a:pt x="55" y="155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18" y="192"/>
                    <a:pt x="11" y="194"/>
                    <a:pt x="1" y="194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1" y="194"/>
                    <a:pt x="0" y="194"/>
                    <a:pt x="0" y="194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1" y="206"/>
                    <a:pt x="1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7" y="206"/>
                    <a:pt x="24" y="206"/>
                    <a:pt x="29" y="198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9" y="163"/>
                    <a:pt x="71" y="159"/>
                    <a:pt x="71" y="156"/>
                  </a:cubicBezTo>
                  <a:cubicBezTo>
                    <a:pt x="71" y="153"/>
                    <a:pt x="69" y="150"/>
                    <a:pt x="67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2"/>
                    <a:pt x="70" y="140"/>
                    <a:pt x="70" y="138"/>
                  </a:cubicBezTo>
                  <a:cubicBezTo>
                    <a:pt x="70" y="136"/>
                    <a:pt x="70" y="134"/>
                    <a:pt x="69" y="133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5"/>
                    <a:pt x="71" y="123"/>
                    <a:pt x="71" y="121"/>
                  </a:cubicBezTo>
                  <a:cubicBezTo>
                    <a:pt x="71" y="118"/>
                    <a:pt x="69" y="115"/>
                    <a:pt x="67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1" y="100"/>
                    <a:pt x="69" y="97"/>
                    <a:pt x="6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5" y="42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2"/>
                    <a:pt x="90" y="10"/>
                    <a:pt x="96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5151950" y="4319283"/>
              <a:ext cx="862494" cy="1878318"/>
            </a:xfrm>
            <a:custGeom>
              <a:avLst/>
              <a:gdLst>
                <a:gd name="T0" fmla="*/ 77 w 94"/>
                <a:gd name="T1" fmla="*/ 191 h 206"/>
                <a:gd name="T2" fmla="*/ 77 w 94"/>
                <a:gd name="T3" fmla="*/ 191 h 206"/>
                <a:gd name="T4" fmla="*/ 42 w 94"/>
                <a:gd name="T5" fmla="*/ 160 h 206"/>
                <a:gd name="T6" fmla="*/ 44 w 94"/>
                <a:gd name="T7" fmla="*/ 153 h 206"/>
                <a:gd name="T8" fmla="*/ 41 w 94"/>
                <a:gd name="T9" fmla="*/ 146 h 206"/>
                <a:gd name="T10" fmla="*/ 40 w 94"/>
                <a:gd name="T11" fmla="*/ 145 h 206"/>
                <a:gd name="T12" fmla="*/ 41 w 94"/>
                <a:gd name="T13" fmla="*/ 144 h 206"/>
                <a:gd name="T14" fmla="*/ 44 w 94"/>
                <a:gd name="T15" fmla="*/ 136 h 206"/>
                <a:gd name="T16" fmla="*/ 41 w 94"/>
                <a:gd name="T17" fmla="*/ 128 h 206"/>
                <a:gd name="T18" fmla="*/ 40 w 94"/>
                <a:gd name="T19" fmla="*/ 127 h 206"/>
                <a:gd name="T20" fmla="*/ 41 w 94"/>
                <a:gd name="T21" fmla="*/ 126 h 206"/>
                <a:gd name="T22" fmla="*/ 44 w 94"/>
                <a:gd name="T23" fmla="*/ 118 h 206"/>
                <a:gd name="T24" fmla="*/ 41 w 94"/>
                <a:gd name="T25" fmla="*/ 110 h 206"/>
                <a:gd name="T26" fmla="*/ 40 w 94"/>
                <a:gd name="T27" fmla="*/ 109 h 206"/>
                <a:gd name="T28" fmla="*/ 41 w 94"/>
                <a:gd name="T29" fmla="*/ 109 h 206"/>
                <a:gd name="T30" fmla="*/ 44 w 94"/>
                <a:gd name="T31" fmla="*/ 101 h 206"/>
                <a:gd name="T32" fmla="*/ 39 w 94"/>
                <a:gd name="T33" fmla="*/ 91 h 206"/>
                <a:gd name="T34" fmla="*/ 39 w 94"/>
                <a:gd name="T35" fmla="*/ 74 h 206"/>
                <a:gd name="T36" fmla="*/ 36 w 94"/>
                <a:gd name="T37" fmla="*/ 72 h 206"/>
                <a:gd name="T38" fmla="*/ 24 w 94"/>
                <a:gd name="T39" fmla="*/ 51 h 206"/>
                <a:gd name="T40" fmla="*/ 22 w 94"/>
                <a:gd name="T41" fmla="*/ 29 h 206"/>
                <a:gd name="T42" fmla="*/ 13 w 94"/>
                <a:gd name="T43" fmla="*/ 0 h 206"/>
                <a:gd name="T44" fmla="*/ 0 w 94"/>
                <a:gd name="T45" fmla="*/ 0 h 206"/>
                <a:gd name="T46" fmla="*/ 10 w 94"/>
                <a:gd name="T47" fmla="*/ 28 h 206"/>
                <a:gd name="T48" fmla="*/ 10 w 94"/>
                <a:gd name="T49" fmla="*/ 29 h 206"/>
                <a:gd name="T50" fmla="*/ 10 w 94"/>
                <a:gd name="T51" fmla="*/ 29 h 206"/>
                <a:gd name="T52" fmla="*/ 13 w 94"/>
                <a:gd name="T53" fmla="*/ 53 h 206"/>
                <a:gd name="T54" fmla="*/ 13 w 94"/>
                <a:gd name="T55" fmla="*/ 54 h 206"/>
                <a:gd name="T56" fmla="*/ 27 w 94"/>
                <a:gd name="T57" fmla="*/ 80 h 206"/>
                <a:gd name="T58" fmla="*/ 27 w 94"/>
                <a:gd name="T59" fmla="*/ 104 h 206"/>
                <a:gd name="T60" fmla="*/ 25 w 94"/>
                <a:gd name="T61" fmla="*/ 109 h 206"/>
                <a:gd name="T62" fmla="*/ 29 w 94"/>
                <a:gd name="T63" fmla="*/ 117 h 206"/>
                <a:gd name="T64" fmla="*/ 30 w 94"/>
                <a:gd name="T65" fmla="*/ 118 h 206"/>
                <a:gd name="T66" fmla="*/ 25 w 94"/>
                <a:gd name="T67" fmla="*/ 127 h 206"/>
                <a:gd name="T68" fmla="*/ 29 w 94"/>
                <a:gd name="T69" fmla="*/ 135 h 206"/>
                <a:gd name="T70" fmla="*/ 30 w 94"/>
                <a:gd name="T71" fmla="*/ 136 h 206"/>
                <a:gd name="T72" fmla="*/ 25 w 94"/>
                <a:gd name="T73" fmla="*/ 145 h 206"/>
                <a:gd name="T74" fmla="*/ 29 w 94"/>
                <a:gd name="T75" fmla="*/ 153 h 206"/>
                <a:gd name="T76" fmla="*/ 27 w 94"/>
                <a:gd name="T77" fmla="*/ 153 h 206"/>
                <a:gd name="T78" fmla="*/ 27 w 94"/>
                <a:gd name="T79" fmla="*/ 162 h 206"/>
                <a:gd name="T80" fmla="*/ 67 w 94"/>
                <a:gd name="T81" fmla="*/ 198 h 206"/>
                <a:gd name="T82" fmla="*/ 94 w 94"/>
                <a:gd name="T83" fmla="*/ 206 h 206"/>
                <a:gd name="T84" fmla="*/ 94 w 94"/>
                <a:gd name="T85" fmla="*/ 194 h 206"/>
                <a:gd name="T86" fmla="*/ 77 w 94"/>
                <a:gd name="T87" fmla="*/ 19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206">
                  <a:moveTo>
                    <a:pt x="77" y="191"/>
                  </a:moveTo>
                  <a:cubicBezTo>
                    <a:pt x="77" y="191"/>
                    <a:pt x="77" y="191"/>
                    <a:pt x="77" y="191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3" y="158"/>
                    <a:pt x="44" y="156"/>
                    <a:pt x="44" y="153"/>
                  </a:cubicBezTo>
                  <a:cubicBezTo>
                    <a:pt x="44" y="150"/>
                    <a:pt x="43" y="148"/>
                    <a:pt x="41" y="146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3" y="142"/>
                    <a:pt x="44" y="139"/>
                    <a:pt x="44" y="136"/>
                  </a:cubicBezTo>
                  <a:cubicBezTo>
                    <a:pt x="44" y="133"/>
                    <a:pt x="43" y="130"/>
                    <a:pt x="41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3" y="124"/>
                    <a:pt x="44" y="121"/>
                    <a:pt x="44" y="118"/>
                  </a:cubicBezTo>
                  <a:cubicBezTo>
                    <a:pt x="44" y="115"/>
                    <a:pt x="43" y="112"/>
                    <a:pt x="41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3" y="106"/>
                    <a:pt x="44" y="104"/>
                    <a:pt x="44" y="101"/>
                  </a:cubicBezTo>
                  <a:cubicBezTo>
                    <a:pt x="44" y="97"/>
                    <a:pt x="42" y="93"/>
                    <a:pt x="39" y="9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0" y="68"/>
                    <a:pt x="26" y="55"/>
                    <a:pt x="24" y="51"/>
                  </a:cubicBezTo>
                  <a:cubicBezTo>
                    <a:pt x="24" y="49"/>
                    <a:pt x="23" y="40"/>
                    <a:pt x="22" y="29"/>
                  </a:cubicBezTo>
                  <a:cubicBezTo>
                    <a:pt x="22" y="21"/>
                    <a:pt x="18" y="1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10" y="22"/>
                    <a:pt x="10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42"/>
                    <a:pt x="13" y="53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8" y="71"/>
                    <a:pt x="27" y="80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6"/>
                    <a:pt x="25" y="107"/>
                    <a:pt x="25" y="109"/>
                  </a:cubicBezTo>
                  <a:cubicBezTo>
                    <a:pt x="25" y="112"/>
                    <a:pt x="27" y="115"/>
                    <a:pt x="29" y="117"/>
                  </a:cubicBezTo>
                  <a:cubicBezTo>
                    <a:pt x="29" y="118"/>
                    <a:pt x="29" y="118"/>
                    <a:pt x="30" y="118"/>
                  </a:cubicBezTo>
                  <a:cubicBezTo>
                    <a:pt x="27" y="120"/>
                    <a:pt x="25" y="123"/>
                    <a:pt x="25" y="127"/>
                  </a:cubicBezTo>
                  <a:cubicBezTo>
                    <a:pt x="25" y="130"/>
                    <a:pt x="27" y="133"/>
                    <a:pt x="29" y="135"/>
                  </a:cubicBezTo>
                  <a:cubicBezTo>
                    <a:pt x="29" y="135"/>
                    <a:pt x="29" y="136"/>
                    <a:pt x="30" y="136"/>
                  </a:cubicBezTo>
                  <a:cubicBezTo>
                    <a:pt x="27" y="138"/>
                    <a:pt x="25" y="141"/>
                    <a:pt x="25" y="145"/>
                  </a:cubicBezTo>
                  <a:cubicBezTo>
                    <a:pt x="25" y="148"/>
                    <a:pt x="27" y="151"/>
                    <a:pt x="29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62"/>
                    <a:pt x="27" y="162"/>
                    <a:pt x="27" y="162"/>
                  </a:cubicBezTo>
                  <a:cubicBezTo>
                    <a:pt x="67" y="198"/>
                    <a:pt x="67" y="198"/>
                    <a:pt x="67" y="198"/>
                  </a:cubicBezTo>
                  <a:cubicBezTo>
                    <a:pt x="72" y="205"/>
                    <a:pt x="88" y="206"/>
                    <a:pt x="94" y="206"/>
                  </a:cubicBezTo>
                  <a:cubicBezTo>
                    <a:pt x="94" y="194"/>
                    <a:pt x="94" y="194"/>
                    <a:pt x="94" y="194"/>
                  </a:cubicBezTo>
                  <a:cubicBezTo>
                    <a:pt x="85" y="194"/>
                    <a:pt x="78" y="192"/>
                    <a:pt x="77" y="1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4676620" y="3061959"/>
              <a:ext cx="594163" cy="1257323"/>
            </a:xfrm>
            <a:custGeom>
              <a:avLst/>
              <a:gdLst>
                <a:gd name="T0" fmla="*/ 53 w 65"/>
                <a:gd name="T1" fmla="*/ 115 h 138"/>
                <a:gd name="T2" fmla="*/ 51 w 65"/>
                <a:gd name="T3" fmla="*/ 111 h 138"/>
                <a:gd name="T4" fmla="*/ 30 w 65"/>
                <a:gd name="T5" fmla="*/ 70 h 138"/>
                <a:gd name="T6" fmla="*/ 30 w 65"/>
                <a:gd name="T7" fmla="*/ 70 h 138"/>
                <a:gd name="T8" fmla="*/ 12 w 65"/>
                <a:gd name="T9" fmla="*/ 2 h 138"/>
                <a:gd name="T10" fmla="*/ 12 w 65"/>
                <a:gd name="T11" fmla="*/ 0 h 138"/>
                <a:gd name="T12" fmla="*/ 0 w 65"/>
                <a:gd name="T13" fmla="*/ 0 h 138"/>
                <a:gd name="T14" fmla="*/ 0 w 65"/>
                <a:gd name="T15" fmla="*/ 2 h 138"/>
                <a:gd name="T16" fmla="*/ 19 w 65"/>
                <a:gd name="T17" fmla="*/ 76 h 138"/>
                <a:gd name="T18" fmla="*/ 40 w 65"/>
                <a:gd name="T19" fmla="*/ 117 h 138"/>
                <a:gd name="T20" fmla="*/ 42 w 65"/>
                <a:gd name="T21" fmla="*/ 121 h 138"/>
                <a:gd name="T22" fmla="*/ 52 w 65"/>
                <a:gd name="T23" fmla="*/ 138 h 138"/>
                <a:gd name="T24" fmla="*/ 65 w 65"/>
                <a:gd name="T25" fmla="*/ 138 h 138"/>
                <a:gd name="T26" fmla="*/ 53 w 65"/>
                <a:gd name="T27" fmla="*/ 1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138">
                  <a:moveTo>
                    <a:pt x="53" y="115"/>
                  </a:moveTo>
                  <a:cubicBezTo>
                    <a:pt x="52" y="113"/>
                    <a:pt x="51" y="112"/>
                    <a:pt x="51" y="111"/>
                  </a:cubicBezTo>
                  <a:cubicBezTo>
                    <a:pt x="47" y="105"/>
                    <a:pt x="36" y="83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18" y="49"/>
                    <a:pt x="12" y="26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8"/>
                    <a:pt x="7" y="54"/>
                    <a:pt x="19" y="76"/>
                  </a:cubicBezTo>
                  <a:cubicBezTo>
                    <a:pt x="26" y="89"/>
                    <a:pt x="37" y="111"/>
                    <a:pt x="40" y="117"/>
                  </a:cubicBezTo>
                  <a:cubicBezTo>
                    <a:pt x="41" y="118"/>
                    <a:pt x="41" y="119"/>
                    <a:pt x="42" y="121"/>
                  </a:cubicBezTo>
                  <a:cubicBezTo>
                    <a:pt x="44" y="124"/>
                    <a:pt x="48" y="131"/>
                    <a:pt x="52" y="138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61" y="130"/>
                    <a:pt x="57" y="122"/>
                    <a:pt x="53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25"/>
            <p:cNvSpPr/>
            <p:nvPr/>
          </p:nvSpPr>
          <p:spPr bwMode="auto">
            <a:xfrm>
              <a:off x="6014444" y="1743303"/>
              <a:ext cx="1353157" cy="1318656"/>
            </a:xfrm>
            <a:custGeom>
              <a:avLst/>
              <a:gdLst>
                <a:gd name="T0" fmla="*/ 1 w 148"/>
                <a:gd name="T1" fmla="*/ 12 h 145"/>
                <a:gd name="T2" fmla="*/ 136 w 148"/>
                <a:gd name="T3" fmla="*/ 145 h 145"/>
                <a:gd name="T4" fmla="*/ 148 w 148"/>
                <a:gd name="T5" fmla="*/ 145 h 145"/>
                <a:gd name="T6" fmla="*/ 1 w 148"/>
                <a:gd name="T7" fmla="*/ 0 h 145"/>
                <a:gd name="T8" fmla="*/ 0 w 148"/>
                <a:gd name="T9" fmla="*/ 0 h 145"/>
                <a:gd name="T10" fmla="*/ 0 w 148"/>
                <a:gd name="T11" fmla="*/ 12 h 145"/>
                <a:gd name="T12" fmla="*/ 1 w 148"/>
                <a:gd name="T1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45">
                  <a:moveTo>
                    <a:pt x="1" y="12"/>
                  </a:moveTo>
                  <a:cubicBezTo>
                    <a:pt x="75" y="12"/>
                    <a:pt x="135" y="71"/>
                    <a:pt x="136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7" y="64"/>
                    <a:pt x="8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27"/>
            <p:cNvSpPr/>
            <p:nvPr/>
          </p:nvSpPr>
          <p:spPr bwMode="auto">
            <a:xfrm>
              <a:off x="4676620" y="1743303"/>
              <a:ext cx="1337824" cy="1318656"/>
            </a:xfrm>
            <a:custGeom>
              <a:avLst/>
              <a:gdLst>
                <a:gd name="T0" fmla="*/ 146 w 146"/>
                <a:gd name="T1" fmla="*/ 12 h 145"/>
                <a:gd name="T2" fmla="*/ 146 w 146"/>
                <a:gd name="T3" fmla="*/ 0 h 145"/>
                <a:gd name="T4" fmla="*/ 0 w 146"/>
                <a:gd name="T5" fmla="*/ 145 h 145"/>
                <a:gd name="T6" fmla="*/ 12 w 146"/>
                <a:gd name="T7" fmla="*/ 145 h 145"/>
                <a:gd name="T8" fmla="*/ 146 w 146"/>
                <a:gd name="T9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5">
                  <a:moveTo>
                    <a:pt x="146" y="12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66" y="0"/>
                    <a:pt x="1" y="65"/>
                    <a:pt x="0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3" y="71"/>
                    <a:pt x="73" y="12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6057241" y="2955947"/>
            <a:ext cx="60925" cy="6092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600000" lon="600000" rev="0"/>
            </a:camera>
            <a:lightRig rig="threePt" dir="t"/>
          </a:scene3d>
          <a:sp3d z="49877">
            <a:bevelT w="49877" h="49877"/>
            <a:bevelB w="49877" h="49877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45123" y="4261283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51202" y="4163016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52515" y="2808057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38778" y="2737330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sp>
        <p:nvSpPr>
          <p:cNvPr id="28" name="KSO_Shape"/>
          <p:cNvSpPr>
            <a:spLocks noChangeAspect="1"/>
          </p:cNvSpPr>
          <p:nvPr/>
        </p:nvSpPr>
        <p:spPr>
          <a:xfrm>
            <a:off x="4582639" y="2990413"/>
            <a:ext cx="314975" cy="210511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9" name="KSO_Shape"/>
          <p:cNvSpPr>
            <a:spLocks noChangeAspect="1"/>
          </p:cNvSpPr>
          <p:nvPr/>
        </p:nvSpPr>
        <p:spPr>
          <a:xfrm>
            <a:off x="5193657" y="4415612"/>
            <a:ext cx="278155" cy="26656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0" name="KSO_Shape"/>
          <p:cNvSpPr>
            <a:spLocks noChangeAspect="1"/>
          </p:cNvSpPr>
          <p:nvPr/>
        </p:nvSpPr>
        <p:spPr>
          <a:xfrm flipH="1">
            <a:off x="7301012" y="2881281"/>
            <a:ext cx="279756" cy="257840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2" name="KSO_Shape"/>
          <p:cNvSpPr>
            <a:spLocks noChangeAspect="1"/>
          </p:cNvSpPr>
          <p:nvPr/>
        </p:nvSpPr>
        <p:spPr>
          <a:xfrm>
            <a:off x="6755570" y="4320526"/>
            <a:ext cx="366486" cy="260203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3" name="Freeform 817"/>
          <p:cNvSpPr>
            <a:spLocks noEditPoints="1"/>
          </p:cNvSpPr>
          <p:nvPr/>
        </p:nvSpPr>
        <p:spPr bwMode="auto">
          <a:xfrm>
            <a:off x="5235660" y="2578539"/>
            <a:ext cx="1720680" cy="1720680"/>
          </a:xfrm>
          <a:custGeom>
            <a:avLst/>
            <a:gdLst>
              <a:gd name="T0" fmla="*/ 85 w 174"/>
              <a:gd name="T1" fmla="*/ 72 h 174"/>
              <a:gd name="T2" fmla="*/ 119 w 174"/>
              <a:gd name="T3" fmla="*/ 109 h 174"/>
              <a:gd name="T4" fmla="*/ 87 w 174"/>
              <a:gd name="T5" fmla="*/ 0 h 174"/>
              <a:gd name="T6" fmla="*/ 87 w 174"/>
              <a:gd name="T7" fmla="*/ 0 h 174"/>
              <a:gd name="T8" fmla="*/ 129 w 174"/>
              <a:gd name="T9" fmla="*/ 38 h 174"/>
              <a:gd name="T10" fmla="*/ 111 w 174"/>
              <a:gd name="T11" fmla="*/ 36 h 174"/>
              <a:gd name="T12" fmla="*/ 113 w 174"/>
              <a:gd name="T13" fmla="*/ 28 h 174"/>
              <a:gd name="T14" fmla="*/ 103 w 174"/>
              <a:gd name="T15" fmla="*/ 27 h 174"/>
              <a:gd name="T16" fmla="*/ 100 w 174"/>
              <a:gd name="T17" fmla="*/ 30 h 174"/>
              <a:gd name="T18" fmla="*/ 93 w 174"/>
              <a:gd name="T19" fmla="*/ 27 h 174"/>
              <a:gd name="T20" fmla="*/ 82 w 174"/>
              <a:gd name="T21" fmla="*/ 25 h 174"/>
              <a:gd name="T22" fmla="*/ 79 w 174"/>
              <a:gd name="T23" fmla="*/ 25 h 174"/>
              <a:gd name="T24" fmla="*/ 78 w 174"/>
              <a:gd name="T25" fmla="*/ 41 h 174"/>
              <a:gd name="T26" fmla="*/ 87 w 174"/>
              <a:gd name="T27" fmla="*/ 44 h 174"/>
              <a:gd name="T28" fmla="*/ 96 w 174"/>
              <a:gd name="T29" fmla="*/ 32 h 174"/>
              <a:gd name="T30" fmla="*/ 107 w 174"/>
              <a:gd name="T31" fmla="*/ 38 h 174"/>
              <a:gd name="T32" fmla="*/ 98 w 174"/>
              <a:gd name="T33" fmla="*/ 52 h 174"/>
              <a:gd name="T34" fmla="*/ 108 w 174"/>
              <a:gd name="T35" fmla="*/ 54 h 174"/>
              <a:gd name="T36" fmla="*/ 117 w 174"/>
              <a:gd name="T37" fmla="*/ 53 h 174"/>
              <a:gd name="T38" fmla="*/ 104 w 174"/>
              <a:gd name="T39" fmla="*/ 55 h 174"/>
              <a:gd name="T40" fmla="*/ 93 w 174"/>
              <a:gd name="T41" fmla="*/ 64 h 174"/>
              <a:gd name="T42" fmla="*/ 88 w 174"/>
              <a:gd name="T43" fmla="*/ 70 h 174"/>
              <a:gd name="T44" fmla="*/ 72 w 174"/>
              <a:gd name="T45" fmla="*/ 75 h 174"/>
              <a:gd name="T46" fmla="*/ 77 w 174"/>
              <a:gd name="T47" fmla="*/ 89 h 174"/>
              <a:gd name="T48" fmla="*/ 84 w 174"/>
              <a:gd name="T49" fmla="*/ 97 h 174"/>
              <a:gd name="T50" fmla="*/ 100 w 174"/>
              <a:gd name="T51" fmla="*/ 95 h 174"/>
              <a:gd name="T52" fmla="*/ 116 w 174"/>
              <a:gd name="T53" fmla="*/ 102 h 174"/>
              <a:gd name="T54" fmla="*/ 121 w 174"/>
              <a:gd name="T55" fmla="*/ 109 h 174"/>
              <a:gd name="T56" fmla="*/ 137 w 174"/>
              <a:gd name="T57" fmla="*/ 114 h 174"/>
              <a:gd name="T58" fmla="*/ 130 w 174"/>
              <a:gd name="T59" fmla="*/ 132 h 174"/>
              <a:gd name="T60" fmla="*/ 122 w 174"/>
              <a:gd name="T61" fmla="*/ 139 h 174"/>
              <a:gd name="T62" fmla="*/ 113 w 174"/>
              <a:gd name="T63" fmla="*/ 148 h 174"/>
              <a:gd name="T64" fmla="*/ 101 w 174"/>
              <a:gd name="T65" fmla="*/ 161 h 174"/>
              <a:gd name="T66" fmla="*/ 94 w 174"/>
              <a:gd name="T67" fmla="*/ 159 h 174"/>
              <a:gd name="T68" fmla="*/ 97 w 174"/>
              <a:gd name="T69" fmla="*/ 136 h 174"/>
              <a:gd name="T70" fmla="*/ 86 w 174"/>
              <a:gd name="T71" fmla="*/ 114 h 174"/>
              <a:gd name="T72" fmla="*/ 88 w 174"/>
              <a:gd name="T73" fmla="*/ 99 h 174"/>
              <a:gd name="T74" fmla="*/ 75 w 174"/>
              <a:gd name="T75" fmla="*/ 93 h 174"/>
              <a:gd name="T76" fmla="*/ 56 w 174"/>
              <a:gd name="T77" fmla="*/ 82 h 174"/>
              <a:gd name="T78" fmla="*/ 52 w 174"/>
              <a:gd name="T79" fmla="*/ 79 h 174"/>
              <a:gd name="T80" fmla="*/ 40 w 174"/>
              <a:gd name="T81" fmla="*/ 67 h 174"/>
              <a:gd name="T82" fmla="*/ 34 w 174"/>
              <a:gd name="T83" fmla="*/ 46 h 174"/>
              <a:gd name="T84" fmla="*/ 59 w 174"/>
              <a:gd name="T85" fmla="*/ 17 h 174"/>
              <a:gd name="T86" fmla="*/ 55 w 174"/>
              <a:gd name="T87" fmla="*/ 22 h 174"/>
              <a:gd name="T88" fmla="*/ 65 w 174"/>
              <a:gd name="T89" fmla="*/ 21 h 174"/>
              <a:gd name="T90" fmla="*/ 73 w 174"/>
              <a:gd name="T91" fmla="*/ 19 h 174"/>
              <a:gd name="T92" fmla="*/ 76 w 174"/>
              <a:gd name="T93" fmla="*/ 14 h 174"/>
              <a:gd name="T94" fmla="*/ 71 w 174"/>
              <a:gd name="T95" fmla="*/ 11 h 174"/>
              <a:gd name="T96" fmla="*/ 96 w 174"/>
              <a:gd name="T97" fmla="*/ 12 h 174"/>
              <a:gd name="T98" fmla="*/ 102 w 174"/>
              <a:gd name="T99" fmla="*/ 11 h 174"/>
              <a:gd name="T100" fmla="*/ 158 w 174"/>
              <a:gd name="T101" fmla="*/ 64 h 174"/>
              <a:gd name="T102" fmla="*/ 163 w 174"/>
              <a:gd name="T103" fmla="*/ 72 h 174"/>
              <a:gd name="T104" fmla="*/ 157 w 174"/>
              <a:gd name="T105" fmla="*/ 69 h 174"/>
              <a:gd name="T106" fmla="*/ 154 w 174"/>
              <a:gd name="T107" fmla="*/ 100 h 174"/>
              <a:gd name="T108" fmla="*/ 156 w 174"/>
              <a:gd name="T109" fmla="*/ 84 h 174"/>
              <a:gd name="T110" fmla="*/ 164 w 174"/>
              <a:gd name="T111" fmla="*/ 8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4" h="174">
                <a:moveTo>
                  <a:pt x="85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lose/>
                <a:moveTo>
                  <a:pt x="119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lose/>
                <a:moveTo>
                  <a:pt x="120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20" y="109"/>
                </a:cubicBezTo>
                <a:close/>
                <a:moveTo>
                  <a:pt x="87" y="0"/>
                </a:moveTo>
                <a:cubicBezTo>
                  <a:pt x="39" y="0"/>
                  <a:pt x="0" y="39"/>
                  <a:pt x="0" y="87"/>
                </a:cubicBezTo>
                <a:cubicBezTo>
                  <a:pt x="0" y="135"/>
                  <a:pt x="39" y="174"/>
                  <a:pt x="87" y="174"/>
                </a:cubicBezTo>
                <a:cubicBezTo>
                  <a:pt x="135" y="174"/>
                  <a:pt x="174" y="135"/>
                  <a:pt x="174" y="87"/>
                </a:cubicBezTo>
                <a:cubicBezTo>
                  <a:pt x="174" y="39"/>
                  <a:pt x="135" y="0"/>
                  <a:pt x="87" y="0"/>
                </a:cubicBezTo>
                <a:close/>
                <a:moveTo>
                  <a:pt x="143" y="34"/>
                </a:moveTo>
                <a:cubicBezTo>
                  <a:pt x="140" y="34"/>
                  <a:pt x="138" y="34"/>
                  <a:pt x="135" y="36"/>
                </a:cubicBezTo>
                <a:cubicBezTo>
                  <a:pt x="134" y="36"/>
                  <a:pt x="134" y="37"/>
                  <a:pt x="132" y="37"/>
                </a:cubicBezTo>
                <a:cubicBezTo>
                  <a:pt x="131" y="38"/>
                  <a:pt x="130" y="37"/>
                  <a:pt x="129" y="38"/>
                </a:cubicBezTo>
                <a:cubicBezTo>
                  <a:pt x="125" y="39"/>
                  <a:pt x="126" y="48"/>
                  <a:pt x="120" y="46"/>
                </a:cubicBezTo>
                <a:cubicBezTo>
                  <a:pt x="118" y="46"/>
                  <a:pt x="116" y="43"/>
                  <a:pt x="115" y="41"/>
                </a:cubicBezTo>
                <a:cubicBezTo>
                  <a:pt x="114" y="39"/>
                  <a:pt x="112" y="38"/>
                  <a:pt x="113" y="36"/>
                </a:cubicBezTo>
                <a:cubicBezTo>
                  <a:pt x="113" y="36"/>
                  <a:pt x="112" y="36"/>
                  <a:pt x="111" y="36"/>
                </a:cubicBezTo>
                <a:cubicBezTo>
                  <a:pt x="112" y="34"/>
                  <a:pt x="115" y="34"/>
                  <a:pt x="116" y="33"/>
                </a:cubicBezTo>
                <a:cubicBezTo>
                  <a:pt x="117" y="31"/>
                  <a:pt x="112" y="31"/>
                  <a:pt x="111" y="30"/>
                </a:cubicBezTo>
                <a:cubicBezTo>
                  <a:pt x="113" y="29"/>
                  <a:pt x="113" y="31"/>
                  <a:pt x="115" y="31"/>
                </a:cubicBezTo>
                <a:cubicBezTo>
                  <a:pt x="116" y="30"/>
                  <a:pt x="114" y="28"/>
                  <a:pt x="113" y="28"/>
                </a:cubicBezTo>
                <a:cubicBezTo>
                  <a:pt x="113" y="28"/>
                  <a:pt x="108" y="30"/>
                  <a:pt x="111" y="27"/>
                </a:cubicBezTo>
                <a:cubicBezTo>
                  <a:pt x="107" y="25"/>
                  <a:pt x="104" y="22"/>
                  <a:pt x="100" y="20"/>
                </a:cubicBezTo>
                <a:cubicBezTo>
                  <a:pt x="100" y="23"/>
                  <a:pt x="105" y="24"/>
                  <a:pt x="107" y="25"/>
                </a:cubicBezTo>
                <a:cubicBezTo>
                  <a:pt x="106" y="26"/>
                  <a:pt x="105" y="28"/>
                  <a:pt x="103" y="27"/>
                </a:cubicBezTo>
                <a:cubicBezTo>
                  <a:pt x="102" y="27"/>
                  <a:pt x="103" y="25"/>
                  <a:pt x="101" y="25"/>
                </a:cubicBezTo>
                <a:cubicBezTo>
                  <a:pt x="100" y="28"/>
                  <a:pt x="104" y="27"/>
                  <a:pt x="104" y="29"/>
                </a:cubicBezTo>
                <a:cubicBezTo>
                  <a:pt x="104" y="31"/>
                  <a:pt x="103" y="30"/>
                  <a:pt x="102" y="30"/>
                </a:cubicBezTo>
                <a:cubicBezTo>
                  <a:pt x="102" y="30"/>
                  <a:pt x="100" y="29"/>
                  <a:pt x="100" y="30"/>
                </a:cubicBezTo>
                <a:cubicBezTo>
                  <a:pt x="100" y="31"/>
                  <a:pt x="102" y="30"/>
                  <a:pt x="103" y="32"/>
                </a:cubicBezTo>
                <a:cubicBezTo>
                  <a:pt x="100" y="32"/>
                  <a:pt x="99" y="31"/>
                  <a:pt x="96" y="29"/>
                </a:cubicBezTo>
                <a:cubicBezTo>
                  <a:pt x="94" y="28"/>
                  <a:pt x="93" y="28"/>
                  <a:pt x="90" y="28"/>
                </a:cubicBezTo>
                <a:cubicBezTo>
                  <a:pt x="90" y="28"/>
                  <a:pt x="92" y="27"/>
                  <a:pt x="93" y="27"/>
                </a:cubicBezTo>
                <a:cubicBezTo>
                  <a:pt x="93" y="26"/>
                  <a:pt x="95" y="25"/>
                  <a:pt x="95" y="24"/>
                </a:cubicBezTo>
                <a:cubicBezTo>
                  <a:pt x="95" y="23"/>
                  <a:pt x="95" y="23"/>
                  <a:pt x="93" y="22"/>
                </a:cubicBezTo>
                <a:cubicBezTo>
                  <a:pt x="92" y="21"/>
                  <a:pt x="90" y="19"/>
                  <a:pt x="89" y="19"/>
                </a:cubicBezTo>
                <a:cubicBezTo>
                  <a:pt x="83" y="18"/>
                  <a:pt x="87" y="24"/>
                  <a:pt x="82" y="25"/>
                </a:cubicBezTo>
                <a:cubicBezTo>
                  <a:pt x="82" y="25"/>
                  <a:pt x="83" y="25"/>
                  <a:pt x="83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1" y="25"/>
                  <a:pt x="79" y="25"/>
                  <a:pt x="79" y="25"/>
                </a:cubicBezTo>
                <a:cubicBezTo>
                  <a:pt x="78" y="26"/>
                  <a:pt x="78" y="27"/>
                  <a:pt x="78" y="28"/>
                </a:cubicBezTo>
                <a:cubicBezTo>
                  <a:pt x="77" y="29"/>
                  <a:pt x="75" y="29"/>
                  <a:pt x="74" y="30"/>
                </a:cubicBezTo>
                <a:cubicBezTo>
                  <a:pt x="73" y="31"/>
                  <a:pt x="71" y="32"/>
                  <a:pt x="70" y="34"/>
                </a:cubicBezTo>
                <a:cubicBezTo>
                  <a:pt x="68" y="38"/>
                  <a:pt x="75" y="39"/>
                  <a:pt x="78" y="41"/>
                </a:cubicBezTo>
                <a:cubicBezTo>
                  <a:pt x="80" y="41"/>
                  <a:pt x="84" y="42"/>
                  <a:pt x="84" y="43"/>
                </a:cubicBezTo>
                <a:cubicBezTo>
                  <a:pt x="85" y="44"/>
                  <a:pt x="83" y="46"/>
                  <a:pt x="85" y="47"/>
                </a:cubicBezTo>
                <a:cubicBezTo>
                  <a:pt x="86" y="47"/>
                  <a:pt x="87" y="47"/>
                  <a:pt x="88" y="46"/>
                </a:cubicBezTo>
                <a:cubicBezTo>
                  <a:pt x="89" y="45"/>
                  <a:pt x="88" y="45"/>
                  <a:pt x="87" y="44"/>
                </a:cubicBezTo>
                <a:cubicBezTo>
                  <a:pt x="87" y="42"/>
                  <a:pt x="88" y="43"/>
                  <a:pt x="89" y="42"/>
                </a:cubicBezTo>
                <a:cubicBezTo>
                  <a:pt x="91" y="40"/>
                  <a:pt x="90" y="40"/>
                  <a:pt x="90" y="37"/>
                </a:cubicBezTo>
                <a:cubicBezTo>
                  <a:pt x="89" y="36"/>
                  <a:pt x="88" y="33"/>
                  <a:pt x="89" y="32"/>
                </a:cubicBezTo>
                <a:cubicBezTo>
                  <a:pt x="91" y="30"/>
                  <a:pt x="94" y="32"/>
                  <a:pt x="96" y="32"/>
                </a:cubicBezTo>
                <a:cubicBezTo>
                  <a:pt x="97" y="33"/>
                  <a:pt x="98" y="35"/>
                  <a:pt x="99" y="36"/>
                </a:cubicBezTo>
                <a:cubicBezTo>
                  <a:pt x="99" y="36"/>
                  <a:pt x="100" y="37"/>
                  <a:pt x="101" y="37"/>
                </a:cubicBezTo>
                <a:cubicBezTo>
                  <a:pt x="103" y="37"/>
                  <a:pt x="102" y="36"/>
                  <a:pt x="103" y="35"/>
                </a:cubicBezTo>
                <a:cubicBezTo>
                  <a:pt x="105" y="33"/>
                  <a:pt x="106" y="36"/>
                  <a:pt x="107" y="38"/>
                </a:cubicBezTo>
                <a:cubicBezTo>
                  <a:pt x="108" y="40"/>
                  <a:pt x="108" y="41"/>
                  <a:pt x="110" y="42"/>
                </a:cubicBezTo>
                <a:cubicBezTo>
                  <a:pt x="111" y="42"/>
                  <a:pt x="114" y="45"/>
                  <a:pt x="113" y="46"/>
                </a:cubicBezTo>
                <a:cubicBezTo>
                  <a:pt x="113" y="47"/>
                  <a:pt x="110" y="48"/>
                  <a:pt x="109" y="49"/>
                </a:cubicBezTo>
                <a:cubicBezTo>
                  <a:pt x="105" y="50"/>
                  <a:pt x="99" y="47"/>
                  <a:pt x="98" y="52"/>
                </a:cubicBezTo>
                <a:cubicBezTo>
                  <a:pt x="99" y="52"/>
                  <a:pt x="103" y="49"/>
                  <a:pt x="104" y="50"/>
                </a:cubicBezTo>
                <a:cubicBezTo>
                  <a:pt x="105" y="51"/>
                  <a:pt x="104" y="52"/>
                  <a:pt x="104" y="53"/>
                </a:cubicBezTo>
                <a:cubicBezTo>
                  <a:pt x="105" y="55"/>
                  <a:pt x="106" y="54"/>
                  <a:pt x="108" y="53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10" y="53"/>
                  <a:pt x="110" y="53"/>
                  <a:pt x="111" y="51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14" y="47"/>
                  <a:pt x="114" y="48"/>
                  <a:pt x="115" y="49"/>
                </a:cubicBezTo>
                <a:cubicBezTo>
                  <a:pt x="115" y="49"/>
                  <a:pt x="118" y="53"/>
                  <a:pt x="117" y="53"/>
                </a:cubicBezTo>
                <a:cubicBezTo>
                  <a:pt x="114" y="52"/>
                  <a:pt x="111" y="52"/>
                  <a:pt x="109" y="54"/>
                </a:cubicBezTo>
                <a:cubicBezTo>
                  <a:pt x="107" y="55"/>
                  <a:pt x="106" y="56"/>
                  <a:pt x="104" y="57"/>
                </a:cubicBezTo>
                <a:cubicBezTo>
                  <a:pt x="104" y="57"/>
                  <a:pt x="101" y="57"/>
                  <a:pt x="101" y="57"/>
                </a:cubicBezTo>
                <a:cubicBezTo>
                  <a:pt x="102" y="56"/>
                  <a:pt x="104" y="55"/>
                  <a:pt x="104" y="55"/>
                </a:cubicBezTo>
                <a:cubicBezTo>
                  <a:pt x="102" y="54"/>
                  <a:pt x="101" y="55"/>
                  <a:pt x="99" y="57"/>
                </a:cubicBezTo>
                <a:cubicBezTo>
                  <a:pt x="98" y="57"/>
                  <a:pt x="97" y="59"/>
                  <a:pt x="96" y="60"/>
                </a:cubicBezTo>
                <a:cubicBezTo>
                  <a:pt x="95" y="60"/>
                  <a:pt x="94" y="61"/>
                  <a:pt x="94" y="61"/>
                </a:cubicBezTo>
                <a:cubicBezTo>
                  <a:pt x="93" y="62"/>
                  <a:pt x="93" y="63"/>
                  <a:pt x="93" y="64"/>
                </a:cubicBezTo>
                <a:cubicBezTo>
                  <a:pt x="92" y="64"/>
                  <a:pt x="91" y="64"/>
                  <a:pt x="91" y="64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68"/>
                  <a:pt x="88" y="69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7" y="70"/>
                  <a:pt x="86" y="71"/>
                  <a:pt x="85" y="72"/>
                </a:cubicBezTo>
                <a:cubicBezTo>
                  <a:pt x="86" y="74"/>
                  <a:pt x="87" y="77"/>
                  <a:pt x="86" y="78"/>
                </a:cubicBezTo>
                <a:cubicBezTo>
                  <a:pt x="85" y="81"/>
                  <a:pt x="84" y="76"/>
                  <a:pt x="83" y="75"/>
                </a:cubicBezTo>
                <a:cubicBezTo>
                  <a:pt x="81" y="72"/>
                  <a:pt x="76" y="74"/>
                  <a:pt x="72" y="75"/>
                </a:cubicBezTo>
                <a:cubicBezTo>
                  <a:pt x="68" y="75"/>
                  <a:pt x="64" y="80"/>
                  <a:pt x="67" y="85"/>
                </a:cubicBezTo>
                <a:cubicBezTo>
                  <a:pt x="68" y="87"/>
                  <a:pt x="70" y="88"/>
                  <a:pt x="72" y="87"/>
                </a:cubicBezTo>
                <a:cubicBezTo>
                  <a:pt x="75" y="87"/>
                  <a:pt x="75" y="84"/>
                  <a:pt x="77" y="84"/>
                </a:cubicBezTo>
                <a:cubicBezTo>
                  <a:pt x="81" y="84"/>
                  <a:pt x="77" y="87"/>
                  <a:pt x="77" y="89"/>
                </a:cubicBezTo>
                <a:cubicBezTo>
                  <a:pt x="77" y="90"/>
                  <a:pt x="77" y="90"/>
                  <a:pt x="79" y="90"/>
                </a:cubicBezTo>
                <a:cubicBezTo>
                  <a:pt x="80" y="91"/>
                  <a:pt x="81" y="90"/>
                  <a:pt x="82" y="91"/>
                </a:cubicBezTo>
                <a:cubicBezTo>
                  <a:pt x="82" y="91"/>
                  <a:pt x="82" y="93"/>
                  <a:pt x="83" y="92"/>
                </a:cubicBezTo>
                <a:cubicBezTo>
                  <a:pt x="82" y="93"/>
                  <a:pt x="82" y="96"/>
                  <a:pt x="84" y="97"/>
                </a:cubicBezTo>
                <a:cubicBezTo>
                  <a:pt x="85" y="98"/>
                  <a:pt x="87" y="97"/>
                  <a:pt x="89" y="98"/>
                </a:cubicBezTo>
                <a:cubicBezTo>
                  <a:pt x="92" y="99"/>
                  <a:pt x="90" y="98"/>
                  <a:pt x="93" y="96"/>
                </a:cubicBezTo>
                <a:cubicBezTo>
                  <a:pt x="95" y="95"/>
                  <a:pt x="95" y="96"/>
                  <a:pt x="97" y="96"/>
                </a:cubicBezTo>
                <a:cubicBezTo>
                  <a:pt x="98" y="96"/>
                  <a:pt x="98" y="95"/>
                  <a:pt x="100" y="95"/>
                </a:cubicBezTo>
                <a:cubicBezTo>
                  <a:pt x="101" y="95"/>
                  <a:pt x="101" y="96"/>
                  <a:pt x="103" y="97"/>
                </a:cubicBezTo>
                <a:cubicBezTo>
                  <a:pt x="103" y="97"/>
                  <a:pt x="104" y="96"/>
                  <a:pt x="105" y="96"/>
                </a:cubicBezTo>
                <a:cubicBezTo>
                  <a:pt x="107" y="97"/>
                  <a:pt x="109" y="98"/>
                  <a:pt x="111" y="100"/>
                </a:cubicBezTo>
                <a:cubicBezTo>
                  <a:pt x="113" y="101"/>
                  <a:pt x="114" y="101"/>
                  <a:pt x="116" y="102"/>
                </a:cubicBezTo>
                <a:cubicBezTo>
                  <a:pt x="118" y="102"/>
                  <a:pt x="120" y="104"/>
                  <a:pt x="120" y="106"/>
                </a:cubicBezTo>
                <a:cubicBezTo>
                  <a:pt x="120" y="106"/>
                  <a:pt x="119" y="108"/>
                  <a:pt x="119" y="109"/>
                </a:cubicBezTo>
                <a:cubicBezTo>
                  <a:pt x="119" y="109"/>
                  <a:pt x="122" y="108"/>
                  <a:pt x="123" y="108"/>
                </a:cubicBezTo>
                <a:cubicBezTo>
                  <a:pt x="122" y="109"/>
                  <a:pt x="121" y="110"/>
                  <a:pt x="121" y="109"/>
                </a:cubicBezTo>
                <a:cubicBezTo>
                  <a:pt x="121" y="110"/>
                  <a:pt x="122" y="110"/>
                  <a:pt x="122" y="111"/>
                </a:cubicBezTo>
                <a:cubicBezTo>
                  <a:pt x="123" y="108"/>
                  <a:pt x="125" y="109"/>
                  <a:pt x="126" y="110"/>
                </a:cubicBezTo>
                <a:cubicBezTo>
                  <a:pt x="128" y="111"/>
                  <a:pt x="130" y="111"/>
                  <a:pt x="132" y="111"/>
                </a:cubicBezTo>
                <a:cubicBezTo>
                  <a:pt x="133" y="112"/>
                  <a:pt x="136" y="113"/>
                  <a:pt x="137" y="114"/>
                </a:cubicBezTo>
                <a:cubicBezTo>
                  <a:pt x="138" y="115"/>
                  <a:pt x="138" y="117"/>
                  <a:pt x="137" y="119"/>
                </a:cubicBezTo>
                <a:cubicBezTo>
                  <a:pt x="135" y="121"/>
                  <a:pt x="134" y="121"/>
                  <a:pt x="133" y="123"/>
                </a:cubicBezTo>
                <a:cubicBezTo>
                  <a:pt x="132" y="125"/>
                  <a:pt x="133" y="127"/>
                  <a:pt x="132" y="129"/>
                </a:cubicBezTo>
                <a:cubicBezTo>
                  <a:pt x="132" y="131"/>
                  <a:pt x="131" y="130"/>
                  <a:pt x="130" y="132"/>
                </a:cubicBezTo>
                <a:cubicBezTo>
                  <a:pt x="128" y="133"/>
                  <a:pt x="130" y="133"/>
                  <a:pt x="128" y="134"/>
                </a:cubicBezTo>
                <a:cubicBezTo>
                  <a:pt x="126" y="135"/>
                  <a:pt x="124" y="134"/>
                  <a:pt x="123" y="137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37"/>
                  <a:pt x="122" y="138"/>
                  <a:pt x="122" y="139"/>
                </a:cubicBezTo>
                <a:cubicBezTo>
                  <a:pt x="121" y="140"/>
                  <a:pt x="121" y="141"/>
                  <a:pt x="120" y="142"/>
                </a:cubicBezTo>
                <a:cubicBezTo>
                  <a:pt x="119" y="143"/>
                  <a:pt x="115" y="148"/>
                  <a:pt x="115" y="147"/>
                </a:cubicBezTo>
                <a:cubicBezTo>
                  <a:pt x="115" y="147"/>
                  <a:pt x="112" y="148"/>
                  <a:pt x="112" y="147"/>
                </a:cubicBezTo>
                <a:cubicBezTo>
                  <a:pt x="112" y="148"/>
                  <a:pt x="112" y="148"/>
                  <a:pt x="113" y="148"/>
                </a:cubicBezTo>
                <a:cubicBezTo>
                  <a:pt x="112" y="152"/>
                  <a:pt x="110" y="153"/>
                  <a:pt x="106" y="153"/>
                </a:cubicBezTo>
                <a:cubicBezTo>
                  <a:pt x="107" y="155"/>
                  <a:pt x="105" y="154"/>
                  <a:pt x="104" y="155"/>
                </a:cubicBezTo>
                <a:cubicBezTo>
                  <a:pt x="103" y="156"/>
                  <a:pt x="103" y="158"/>
                  <a:pt x="103" y="158"/>
                </a:cubicBezTo>
                <a:cubicBezTo>
                  <a:pt x="103" y="159"/>
                  <a:pt x="101" y="161"/>
                  <a:pt x="101" y="161"/>
                </a:cubicBezTo>
                <a:cubicBezTo>
                  <a:pt x="101" y="162"/>
                  <a:pt x="102" y="162"/>
                  <a:pt x="102" y="163"/>
                </a:cubicBezTo>
                <a:cubicBezTo>
                  <a:pt x="99" y="163"/>
                  <a:pt x="96" y="164"/>
                  <a:pt x="93" y="164"/>
                </a:cubicBezTo>
                <a:cubicBezTo>
                  <a:pt x="94" y="163"/>
                  <a:pt x="94" y="163"/>
                  <a:pt x="92" y="163"/>
                </a:cubicBezTo>
                <a:cubicBezTo>
                  <a:pt x="93" y="161"/>
                  <a:pt x="94" y="161"/>
                  <a:pt x="94" y="159"/>
                </a:cubicBezTo>
                <a:cubicBezTo>
                  <a:pt x="94" y="159"/>
                  <a:pt x="94" y="159"/>
                  <a:pt x="94" y="158"/>
                </a:cubicBezTo>
                <a:cubicBezTo>
                  <a:pt x="95" y="156"/>
                  <a:pt x="95" y="157"/>
                  <a:pt x="94" y="155"/>
                </a:cubicBezTo>
                <a:cubicBezTo>
                  <a:pt x="94" y="152"/>
                  <a:pt x="95" y="151"/>
                  <a:pt x="96" y="147"/>
                </a:cubicBezTo>
                <a:cubicBezTo>
                  <a:pt x="97" y="144"/>
                  <a:pt x="97" y="139"/>
                  <a:pt x="97" y="136"/>
                </a:cubicBezTo>
                <a:cubicBezTo>
                  <a:pt x="98" y="134"/>
                  <a:pt x="98" y="130"/>
                  <a:pt x="98" y="129"/>
                </a:cubicBezTo>
                <a:cubicBezTo>
                  <a:pt x="97" y="127"/>
                  <a:pt x="94" y="125"/>
                  <a:pt x="92" y="124"/>
                </a:cubicBezTo>
                <a:cubicBezTo>
                  <a:pt x="90" y="122"/>
                  <a:pt x="89" y="120"/>
                  <a:pt x="88" y="118"/>
                </a:cubicBezTo>
                <a:cubicBezTo>
                  <a:pt x="87" y="117"/>
                  <a:pt x="86" y="116"/>
                  <a:pt x="86" y="114"/>
                </a:cubicBezTo>
                <a:cubicBezTo>
                  <a:pt x="85" y="112"/>
                  <a:pt x="86" y="113"/>
                  <a:pt x="86" y="112"/>
                </a:cubicBezTo>
                <a:cubicBezTo>
                  <a:pt x="86" y="110"/>
                  <a:pt x="86" y="109"/>
                  <a:pt x="86" y="107"/>
                </a:cubicBezTo>
                <a:cubicBezTo>
                  <a:pt x="87" y="106"/>
                  <a:pt x="89" y="105"/>
                  <a:pt x="89" y="103"/>
                </a:cubicBezTo>
                <a:cubicBezTo>
                  <a:pt x="90" y="101"/>
                  <a:pt x="89" y="99"/>
                  <a:pt x="88" y="99"/>
                </a:cubicBezTo>
                <a:cubicBezTo>
                  <a:pt x="87" y="99"/>
                  <a:pt x="86" y="99"/>
                  <a:pt x="85" y="99"/>
                </a:cubicBezTo>
                <a:cubicBezTo>
                  <a:pt x="84" y="99"/>
                  <a:pt x="82" y="98"/>
                  <a:pt x="81" y="97"/>
                </a:cubicBezTo>
                <a:cubicBezTo>
                  <a:pt x="80" y="96"/>
                  <a:pt x="79" y="94"/>
                  <a:pt x="78" y="93"/>
                </a:cubicBezTo>
                <a:cubicBezTo>
                  <a:pt x="77" y="93"/>
                  <a:pt x="76" y="93"/>
                  <a:pt x="75" y="93"/>
                </a:cubicBezTo>
                <a:cubicBezTo>
                  <a:pt x="73" y="92"/>
                  <a:pt x="72" y="91"/>
                  <a:pt x="71" y="90"/>
                </a:cubicBezTo>
                <a:cubicBezTo>
                  <a:pt x="70" y="89"/>
                  <a:pt x="69" y="90"/>
                  <a:pt x="67" y="90"/>
                </a:cubicBezTo>
                <a:cubicBezTo>
                  <a:pt x="65" y="90"/>
                  <a:pt x="63" y="88"/>
                  <a:pt x="62" y="88"/>
                </a:cubicBezTo>
                <a:cubicBezTo>
                  <a:pt x="59" y="87"/>
                  <a:pt x="57" y="85"/>
                  <a:pt x="56" y="82"/>
                </a:cubicBezTo>
                <a:cubicBezTo>
                  <a:pt x="55" y="80"/>
                  <a:pt x="54" y="79"/>
                  <a:pt x="52" y="77"/>
                </a:cubicBezTo>
                <a:cubicBezTo>
                  <a:pt x="51" y="75"/>
                  <a:pt x="50" y="73"/>
                  <a:pt x="47" y="72"/>
                </a:cubicBezTo>
                <a:cubicBezTo>
                  <a:pt x="47" y="72"/>
                  <a:pt x="48" y="74"/>
                  <a:pt x="48" y="75"/>
                </a:cubicBezTo>
                <a:cubicBezTo>
                  <a:pt x="49" y="76"/>
                  <a:pt x="50" y="78"/>
                  <a:pt x="52" y="79"/>
                </a:cubicBezTo>
                <a:cubicBezTo>
                  <a:pt x="53" y="82"/>
                  <a:pt x="52" y="82"/>
                  <a:pt x="51" y="80"/>
                </a:cubicBezTo>
                <a:cubicBezTo>
                  <a:pt x="49" y="77"/>
                  <a:pt x="47" y="75"/>
                  <a:pt x="45" y="72"/>
                </a:cubicBezTo>
                <a:cubicBezTo>
                  <a:pt x="44" y="71"/>
                  <a:pt x="45" y="70"/>
                  <a:pt x="44" y="69"/>
                </a:cubicBezTo>
                <a:cubicBezTo>
                  <a:pt x="43" y="68"/>
                  <a:pt x="41" y="68"/>
                  <a:pt x="40" y="67"/>
                </a:cubicBezTo>
                <a:cubicBezTo>
                  <a:pt x="37" y="64"/>
                  <a:pt x="36" y="59"/>
                  <a:pt x="36" y="55"/>
                </a:cubicBezTo>
                <a:cubicBezTo>
                  <a:pt x="36" y="53"/>
                  <a:pt x="37" y="52"/>
                  <a:pt x="37" y="51"/>
                </a:cubicBezTo>
                <a:cubicBezTo>
                  <a:pt x="37" y="49"/>
                  <a:pt x="36" y="48"/>
                  <a:pt x="35" y="48"/>
                </a:cubicBezTo>
                <a:cubicBezTo>
                  <a:pt x="35" y="47"/>
                  <a:pt x="34" y="46"/>
                  <a:pt x="34" y="46"/>
                </a:cubicBezTo>
                <a:cubicBezTo>
                  <a:pt x="33" y="45"/>
                  <a:pt x="32" y="43"/>
                  <a:pt x="31" y="42"/>
                </a:cubicBezTo>
                <a:cubicBezTo>
                  <a:pt x="30" y="41"/>
                  <a:pt x="28" y="40"/>
                  <a:pt x="27" y="39"/>
                </a:cubicBezTo>
                <a:cubicBezTo>
                  <a:pt x="35" y="29"/>
                  <a:pt x="46" y="20"/>
                  <a:pt x="58" y="15"/>
                </a:cubicBezTo>
                <a:cubicBezTo>
                  <a:pt x="58" y="16"/>
                  <a:pt x="58" y="17"/>
                  <a:pt x="59" y="17"/>
                </a:cubicBezTo>
                <a:cubicBezTo>
                  <a:pt x="60" y="19"/>
                  <a:pt x="61" y="19"/>
                  <a:pt x="63" y="19"/>
                </a:cubicBezTo>
                <a:cubicBezTo>
                  <a:pt x="62" y="21"/>
                  <a:pt x="60" y="21"/>
                  <a:pt x="58" y="21"/>
                </a:cubicBezTo>
                <a:cubicBezTo>
                  <a:pt x="56" y="21"/>
                  <a:pt x="53" y="20"/>
                  <a:pt x="52" y="22"/>
                </a:cubicBezTo>
                <a:cubicBezTo>
                  <a:pt x="53" y="23"/>
                  <a:pt x="55" y="25"/>
                  <a:pt x="55" y="22"/>
                </a:cubicBezTo>
                <a:cubicBezTo>
                  <a:pt x="57" y="22"/>
                  <a:pt x="59" y="22"/>
                  <a:pt x="61" y="23"/>
                </a:cubicBezTo>
                <a:cubicBezTo>
                  <a:pt x="62" y="23"/>
                  <a:pt x="65" y="24"/>
                  <a:pt x="65" y="23"/>
                </a:cubicBezTo>
                <a:cubicBezTo>
                  <a:pt x="66" y="23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6" y="19"/>
                  <a:pt x="67" y="20"/>
                  <a:pt x="69" y="21"/>
                </a:cubicBezTo>
                <a:cubicBezTo>
                  <a:pt x="67" y="22"/>
                  <a:pt x="68" y="25"/>
                  <a:pt x="70" y="23"/>
                </a:cubicBezTo>
                <a:cubicBezTo>
                  <a:pt x="72" y="21"/>
                  <a:pt x="70" y="20"/>
                  <a:pt x="68" y="19"/>
                </a:cubicBezTo>
                <a:cubicBezTo>
                  <a:pt x="70" y="16"/>
                  <a:pt x="71" y="16"/>
                  <a:pt x="73" y="19"/>
                </a:cubicBezTo>
                <a:cubicBezTo>
                  <a:pt x="73" y="17"/>
                  <a:pt x="74" y="18"/>
                  <a:pt x="76" y="18"/>
                </a:cubicBezTo>
                <a:cubicBezTo>
                  <a:pt x="76" y="17"/>
                  <a:pt x="76" y="17"/>
                  <a:pt x="76" y="17"/>
                </a:cubicBezTo>
                <a:cubicBezTo>
                  <a:pt x="75" y="17"/>
                  <a:pt x="74" y="17"/>
                  <a:pt x="74" y="17"/>
                </a:cubicBezTo>
                <a:cubicBezTo>
                  <a:pt x="75" y="15"/>
                  <a:pt x="74" y="14"/>
                  <a:pt x="76" y="14"/>
                </a:cubicBezTo>
                <a:cubicBezTo>
                  <a:pt x="78" y="13"/>
                  <a:pt x="83" y="13"/>
                  <a:pt x="83" y="12"/>
                </a:cubicBezTo>
                <a:cubicBezTo>
                  <a:pt x="80" y="13"/>
                  <a:pt x="76" y="13"/>
                  <a:pt x="73" y="14"/>
                </a:cubicBezTo>
                <a:cubicBezTo>
                  <a:pt x="72" y="15"/>
                  <a:pt x="70" y="17"/>
                  <a:pt x="69" y="16"/>
                </a:cubicBezTo>
                <a:cubicBezTo>
                  <a:pt x="68" y="14"/>
                  <a:pt x="70" y="12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6" y="10"/>
                  <a:pt x="81" y="10"/>
                  <a:pt x="87" y="10"/>
                </a:cubicBezTo>
                <a:cubicBezTo>
                  <a:pt x="91" y="10"/>
                  <a:pt x="94" y="10"/>
                  <a:pt x="98" y="10"/>
                </a:cubicBezTo>
                <a:cubicBezTo>
                  <a:pt x="96" y="11"/>
                  <a:pt x="97" y="11"/>
                  <a:pt x="96" y="12"/>
                </a:cubicBezTo>
                <a:cubicBezTo>
                  <a:pt x="95" y="13"/>
                  <a:pt x="92" y="14"/>
                  <a:pt x="90" y="15"/>
                </a:cubicBezTo>
                <a:cubicBezTo>
                  <a:pt x="92" y="15"/>
                  <a:pt x="98" y="17"/>
                  <a:pt x="100" y="14"/>
                </a:cubicBezTo>
                <a:cubicBezTo>
                  <a:pt x="99" y="14"/>
                  <a:pt x="98" y="14"/>
                  <a:pt x="97" y="14"/>
                </a:cubicBezTo>
                <a:cubicBezTo>
                  <a:pt x="99" y="13"/>
                  <a:pt x="100" y="12"/>
                  <a:pt x="102" y="11"/>
                </a:cubicBezTo>
                <a:cubicBezTo>
                  <a:pt x="118" y="14"/>
                  <a:pt x="132" y="22"/>
                  <a:pt x="143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57" y="64"/>
                </a:moveTo>
                <a:cubicBezTo>
                  <a:pt x="157" y="64"/>
                  <a:pt x="157" y="64"/>
                  <a:pt x="158" y="64"/>
                </a:cubicBezTo>
                <a:cubicBezTo>
                  <a:pt x="158" y="63"/>
                  <a:pt x="158" y="63"/>
                  <a:pt x="158" y="62"/>
                </a:cubicBezTo>
                <a:cubicBezTo>
                  <a:pt x="159" y="62"/>
                  <a:pt x="159" y="62"/>
                  <a:pt x="159" y="61"/>
                </a:cubicBezTo>
                <a:cubicBezTo>
                  <a:pt x="160" y="61"/>
                  <a:pt x="160" y="61"/>
                  <a:pt x="160" y="61"/>
                </a:cubicBezTo>
                <a:cubicBezTo>
                  <a:pt x="161" y="65"/>
                  <a:pt x="162" y="68"/>
                  <a:pt x="163" y="72"/>
                </a:cubicBezTo>
                <a:cubicBezTo>
                  <a:pt x="163" y="72"/>
                  <a:pt x="163" y="72"/>
                  <a:pt x="163" y="72"/>
                </a:cubicBezTo>
                <a:cubicBezTo>
                  <a:pt x="163" y="72"/>
                  <a:pt x="161" y="73"/>
                  <a:pt x="161" y="73"/>
                </a:cubicBezTo>
                <a:cubicBezTo>
                  <a:pt x="160" y="73"/>
                  <a:pt x="160" y="72"/>
                  <a:pt x="159" y="71"/>
                </a:cubicBezTo>
                <a:cubicBezTo>
                  <a:pt x="158" y="71"/>
                  <a:pt x="158" y="70"/>
                  <a:pt x="157" y="69"/>
                </a:cubicBezTo>
                <a:cubicBezTo>
                  <a:pt x="157" y="69"/>
                  <a:pt x="157" y="68"/>
                  <a:pt x="157" y="67"/>
                </a:cubicBezTo>
                <a:cubicBezTo>
                  <a:pt x="157" y="66"/>
                  <a:pt x="157" y="65"/>
                  <a:pt x="157" y="64"/>
                </a:cubicBezTo>
                <a:close/>
                <a:moveTo>
                  <a:pt x="158" y="104"/>
                </a:moveTo>
                <a:cubicBezTo>
                  <a:pt x="156" y="103"/>
                  <a:pt x="155" y="101"/>
                  <a:pt x="154" y="100"/>
                </a:cubicBezTo>
                <a:cubicBezTo>
                  <a:pt x="152" y="98"/>
                  <a:pt x="153" y="96"/>
                  <a:pt x="153" y="94"/>
                </a:cubicBezTo>
                <a:cubicBezTo>
                  <a:pt x="153" y="92"/>
                  <a:pt x="152" y="90"/>
                  <a:pt x="153" y="88"/>
                </a:cubicBezTo>
                <a:cubicBezTo>
                  <a:pt x="154" y="88"/>
                  <a:pt x="154" y="87"/>
                  <a:pt x="155" y="87"/>
                </a:cubicBezTo>
                <a:cubicBezTo>
                  <a:pt x="155" y="86"/>
                  <a:pt x="155" y="85"/>
                  <a:pt x="156" y="84"/>
                </a:cubicBezTo>
                <a:cubicBezTo>
                  <a:pt x="157" y="82"/>
                  <a:pt x="158" y="82"/>
                  <a:pt x="159" y="81"/>
                </a:cubicBezTo>
                <a:cubicBezTo>
                  <a:pt x="160" y="80"/>
                  <a:pt x="160" y="80"/>
                  <a:pt x="161" y="78"/>
                </a:cubicBezTo>
                <a:cubicBezTo>
                  <a:pt x="161" y="78"/>
                  <a:pt x="162" y="76"/>
                  <a:pt x="163" y="75"/>
                </a:cubicBezTo>
                <a:cubicBezTo>
                  <a:pt x="164" y="79"/>
                  <a:pt x="164" y="83"/>
                  <a:pt x="164" y="87"/>
                </a:cubicBezTo>
                <a:cubicBezTo>
                  <a:pt x="164" y="94"/>
                  <a:pt x="163" y="101"/>
                  <a:pt x="162" y="107"/>
                </a:cubicBezTo>
                <a:cubicBezTo>
                  <a:pt x="160" y="107"/>
                  <a:pt x="159" y="105"/>
                  <a:pt x="158" y="104"/>
                </a:cubicBezTo>
                <a:close/>
              </a:path>
            </a:pathLst>
          </a:custGeom>
          <a:solidFill>
            <a:srgbClr val="F454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7449157" y="42992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49157" y="4668551"/>
            <a:ext cx="3051344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7998427" y="264754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98427" y="3016872"/>
            <a:ext cx="3051344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3725403" y="42992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72600" y="4668551"/>
            <a:ext cx="3051344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3108443" y="264754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55640" y="3016872"/>
            <a:ext cx="3051344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715" y="942594"/>
            <a:ext cx="1157786" cy="103964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119767" y="1662572"/>
            <a:ext cx="770135" cy="691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 rot="2700000">
            <a:off x="976085" y="2856618"/>
            <a:ext cx="4048065" cy="1833623"/>
          </a:xfrm>
          <a:prstGeom prst="ellipse">
            <a:avLst/>
          </a:prstGeom>
          <a:noFill/>
          <a:ln w="28575" cap="rnd">
            <a:solidFill>
              <a:srgbClr val="F4547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8100000">
            <a:off x="972765" y="2853298"/>
            <a:ext cx="4048065" cy="1833623"/>
          </a:xfrm>
          <a:prstGeom prst="ellipse">
            <a:avLst/>
          </a:prstGeom>
          <a:noFill/>
          <a:ln w="28575" cap="rnd">
            <a:solidFill>
              <a:srgbClr val="F4547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70979" y="2255514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95937" y="2255514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3200" dirty="0">
              <a:solidFill>
                <a:prstClr val="whit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95937" y="3921975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470979" y="3936326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3200" dirty="0">
              <a:solidFill>
                <a:prstClr val="whit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81439" y="2586940"/>
            <a:ext cx="56368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S</a:t>
            </a:r>
            <a:endParaRPr lang="zh-CN" altLang="en-US" sz="4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52476" y="2609193"/>
            <a:ext cx="78754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W</a:t>
            </a:r>
            <a:endParaRPr lang="zh-CN" altLang="en-US" sz="4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4296" y="4280813"/>
            <a:ext cx="72238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O</a:t>
            </a:r>
            <a:endParaRPr lang="zh-CN" altLang="en-US" sz="4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93706" y="4280814"/>
            <a:ext cx="52084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T</a:t>
            </a:r>
            <a:endParaRPr lang="zh-CN" altLang="en-US" sz="4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5877588" y="3069814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5877588" y="4085527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5877588" y="5040280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5877588" y="3410333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5877588" y="4391442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5877588" y="5411703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5877588" y="2033665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5877588" y="2374184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68" y="5212"/>
            <a:ext cx="3415131" cy="1896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811" y="4847117"/>
            <a:ext cx="6854189" cy="2031968"/>
          </a:xfrm>
          <a:prstGeom prst="rect">
            <a:avLst/>
          </a:prstGeom>
        </p:spPr>
      </p:pic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8977814" y="1023787"/>
            <a:ext cx="1107996" cy="2004716"/>
          </a:xfrm>
          <a:prstGeom prst="rect">
            <a:avLst/>
          </a:prstGeom>
          <a:noFill/>
          <a:effectLst/>
        </p:spPr>
        <p:txBody>
          <a:bodyPr vert="eaVert"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60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  <a:sym typeface="Calibri" panose="020F0502020204030204" pitchFamily="34" charset="0"/>
              </a:rPr>
              <a:t>目 录</a:t>
            </a:r>
            <a:endParaRPr lang="en-US" altLang="zh-CN" sz="6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2559074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2622267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肆</a:t>
            </a:r>
            <a:endParaRPr lang="zh-CN" altLang="en-US" sz="32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53935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2772952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28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28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1854" y="1691568"/>
            <a:ext cx="615553" cy="1900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CONTENT</a:t>
            </a:r>
            <a:endParaRPr lang="zh-CN" altLang="en-US" sz="28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9" name="椭圆 1"/>
          <p:cNvSpPr>
            <a:spLocks noChangeArrowheads="1"/>
          </p:cNvSpPr>
          <p:nvPr/>
        </p:nvSpPr>
        <p:spPr bwMode="auto">
          <a:xfrm>
            <a:off x="4218886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4282079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叁</a:t>
            </a:r>
            <a:endParaRPr lang="zh-CN" altLang="en-US" sz="32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13747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4432764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28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28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>
            <a:off x="5777098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5840291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贰</a:t>
            </a:r>
            <a:endParaRPr lang="zh-CN" altLang="en-US" sz="32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71959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990976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28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28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7" name="椭圆 1"/>
          <p:cNvSpPr>
            <a:spLocks noChangeArrowheads="1"/>
          </p:cNvSpPr>
          <p:nvPr/>
        </p:nvSpPr>
        <p:spPr bwMode="auto">
          <a:xfrm>
            <a:off x="7335310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7398503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壹</a:t>
            </a:r>
            <a:endParaRPr lang="zh-CN" altLang="en-US" sz="32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30171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7549188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28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28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439057" cy="1896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110650" y="4253271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此处输入标题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3639" y="1947295"/>
            <a:ext cx="2091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此处输入标题</a:t>
            </a:r>
            <a:endParaRPr lang="zh-CN" altLang="en-US" sz="24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881" y="4253271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此处输入标题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399938" y="2458980"/>
            <a:ext cx="3319096" cy="380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472230" y="4574776"/>
            <a:ext cx="2804331" cy="30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915438" y="4574776"/>
            <a:ext cx="2804331" cy="30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Oval 51"/>
          <p:cNvSpPr>
            <a:spLocks noChangeArrowheads="1"/>
          </p:cNvSpPr>
          <p:nvPr/>
        </p:nvSpPr>
        <p:spPr bwMode="auto">
          <a:xfrm rot="18900000" flipH="1">
            <a:off x="1824202" y="3046943"/>
            <a:ext cx="955449" cy="94399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7"/>
          <p:cNvSpPr>
            <a:spLocks noChangeArrowheads="1"/>
          </p:cNvSpPr>
          <p:nvPr/>
        </p:nvSpPr>
        <p:spPr bwMode="auto">
          <a:xfrm>
            <a:off x="2037289" y="3232533"/>
            <a:ext cx="538441" cy="540733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51"/>
          <p:cNvSpPr>
            <a:spLocks noChangeArrowheads="1"/>
          </p:cNvSpPr>
          <p:nvPr/>
        </p:nvSpPr>
        <p:spPr bwMode="auto">
          <a:xfrm rot="18900000" flipH="1">
            <a:off x="5119541" y="3562945"/>
            <a:ext cx="1879890" cy="1857348"/>
          </a:xfrm>
          <a:prstGeom prst="rect">
            <a:avLst/>
          </a:prstGeom>
          <a:blipFill dpi="0" rotWithShape="1">
            <a:blip r:embed="rId1"/>
            <a:srcRect/>
            <a:stretch>
              <a:fillRect r="-20000"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8" name="Oval 51"/>
          <p:cNvSpPr>
            <a:spLocks noChangeArrowheads="1"/>
          </p:cNvSpPr>
          <p:nvPr/>
        </p:nvSpPr>
        <p:spPr bwMode="auto">
          <a:xfrm rot="18900000" flipH="1">
            <a:off x="9384065" y="3046943"/>
            <a:ext cx="955449" cy="94399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9"/>
          <p:cNvSpPr>
            <a:spLocks noEditPoints="1" noChangeArrowheads="1"/>
          </p:cNvSpPr>
          <p:nvPr/>
        </p:nvSpPr>
        <p:spPr bwMode="auto">
          <a:xfrm>
            <a:off x="9624647" y="3310435"/>
            <a:ext cx="513238" cy="407841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757" y="1301227"/>
            <a:ext cx="1157786" cy="10396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10119767" y="1662572"/>
            <a:ext cx="770135" cy="6915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261764" y="5640568"/>
            <a:ext cx="985265" cy="884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4" y="4833656"/>
            <a:ext cx="5936463" cy="20319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48149" y="1"/>
            <a:ext cx="3843850" cy="3662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 flipV="1">
            <a:off x="6512969" y="2006632"/>
            <a:ext cx="3523809" cy="28947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78776">
            <a:off x="3810022" y="52403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2924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57" y="1137715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245070" y="1681945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5254" flipH="1">
            <a:off x="2928888" y="1935949"/>
            <a:ext cx="1170448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3797" y="4190619"/>
            <a:ext cx="705817" cy="1016693"/>
          </a:xfrm>
          <a:prstGeom prst="rect">
            <a:avLst/>
          </a:prstGeom>
        </p:spPr>
      </p:pic>
      <p:sp>
        <p:nvSpPr>
          <p:cNvPr id="18" name="TextBox 76"/>
          <p:cNvSpPr txBox="1"/>
          <p:nvPr/>
        </p:nvSpPr>
        <p:spPr>
          <a:xfrm>
            <a:off x="3963157" y="2459146"/>
            <a:ext cx="4992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谢谢观看</a:t>
            </a:r>
            <a:endParaRPr lang="zh-CN" altLang="en-US" sz="72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0377" y="3660257"/>
            <a:ext cx="4597841" cy="64008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钟齐陈伟勋硬笔行书字库" panose="02010600030101010101" pitchFamily="2" charset="-122"/>
                <a:ea typeface="+mj-ea"/>
                <a:cs typeface="Dancing Script"/>
              </a:rPr>
              <a:t>ADD YOUR TITLE HERE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钟齐陈伟勋硬笔行书字库" panose="02010600030101010101" pitchFamily="2" charset="-122"/>
              <a:ea typeface="+mj-ea"/>
              <a:cs typeface="Dancing Scrip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68" y="5212"/>
            <a:ext cx="3415131" cy="18961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>
            <a:off x="2363189" y="2482814"/>
            <a:ext cx="3523809" cy="2819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577" y="59515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1908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649" y="4626940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363862" y="5171170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7778">
            <a:off x="8557120" y="1555754"/>
            <a:ext cx="1220565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57" y="3512506"/>
            <a:ext cx="800021" cy="1016693"/>
          </a:xfrm>
          <a:prstGeom prst="rect">
            <a:avLst/>
          </a:prstGeom>
        </p:spPr>
      </p:pic>
      <p:sp>
        <p:nvSpPr>
          <p:cNvPr id="18" name="TextBox 76"/>
          <p:cNvSpPr txBox="1"/>
          <p:nvPr/>
        </p:nvSpPr>
        <p:spPr>
          <a:xfrm>
            <a:off x="4844560" y="1082991"/>
            <a:ext cx="32169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01</a:t>
            </a:r>
            <a:endParaRPr lang="zh-CN" altLang="en-US" sz="88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775952" y="2539149"/>
            <a:ext cx="3369555" cy="76944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44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44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90262" y="3772493"/>
            <a:ext cx="3557888" cy="763351"/>
          </a:xfrm>
          <a:prstGeom prst="rect">
            <a:avLst/>
          </a:prstGeom>
        </p:spPr>
        <p:txBody>
          <a:bodyPr wrap="square" lIns="65024" tIns="32512" rIns="65024" bIns="325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 Click add related title text, 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4" y="4833656"/>
            <a:ext cx="5936463" cy="20319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 flipV="1">
            <a:off x="6497779" y="1430498"/>
            <a:ext cx="4059617" cy="3334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78776">
            <a:off x="3810022" y="52403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2924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57" y="1137715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245070" y="1681945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5254" flipH="1">
            <a:off x="2928888" y="1935949"/>
            <a:ext cx="1170448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3797" y="4190619"/>
            <a:ext cx="705817" cy="1016693"/>
          </a:xfrm>
          <a:prstGeom prst="rect">
            <a:avLst/>
          </a:prstGeom>
        </p:spPr>
      </p:pic>
      <p:sp>
        <p:nvSpPr>
          <p:cNvPr id="16" name="TextBox 76"/>
          <p:cNvSpPr txBox="1"/>
          <p:nvPr/>
        </p:nvSpPr>
        <p:spPr>
          <a:xfrm>
            <a:off x="4844560" y="1082991"/>
            <a:ext cx="32169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02</a:t>
            </a:r>
            <a:endParaRPr lang="zh-CN" altLang="en-US" sz="88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775952" y="2539149"/>
            <a:ext cx="3369555" cy="76944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44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44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90262" y="3772493"/>
            <a:ext cx="3557888" cy="763351"/>
          </a:xfrm>
          <a:prstGeom prst="rect">
            <a:avLst/>
          </a:prstGeom>
        </p:spPr>
        <p:txBody>
          <a:bodyPr wrap="square" lIns="65024" tIns="32512" rIns="65024" bIns="325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 Click add related title text, 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4" y="4833656"/>
            <a:ext cx="5936463" cy="20319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 flipV="1">
            <a:off x="6497779" y="1430498"/>
            <a:ext cx="4059617" cy="3334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78776">
            <a:off x="3810022" y="52403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2924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57" y="1137715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245070" y="1681945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5254" flipH="1">
            <a:off x="2928888" y="1935949"/>
            <a:ext cx="1170448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3797" y="4190619"/>
            <a:ext cx="705817" cy="1016693"/>
          </a:xfrm>
          <a:prstGeom prst="rect">
            <a:avLst/>
          </a:prstGeom>
        </p:spPr>
      </p:pic>
      <p:sp>
        <p:nvSpPr>
          <p:cNvPr id="16" name="TextBox 76"/>
          <p:cNvSpPr txBox="1"/>
          <p:nvPr/>
        </p:nvSpPr>
        <p:spPr>
          <a:xfrm>
            <a:off x="4844560" y="1082991"/>
            <a:ext cx="321698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03</a:t>
            </a:r>
            <a:endParaRPr lang="zh-CN" altLang="en-US" sz="88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775952" y="2539149"/>
            <a:ext cx="3369555" cy="76944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44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44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90262" y="3772493"/>
            <a:ext cx="3557888" cy="763351"/>
          </a:xfrm>
          <a:prstGeom prst="rect">
            <a:avLst/>
          </a:prstGeom>
        </p:spPr>
        <p:txBody>
          <a:bodyPr wrap="square" lIns="65024" tIns="32512" rIns="65024" bIns="325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 Click add related title text, 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94" y="4833656"/>
            <a:ext cx="5936463" cy="20319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01568" flipV="1">
            <a:off x="6497779" y="1430498"/>
            <a:ext cx="4059617" cy="3334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78776">
            <a:off x="3810022" y="524038"/>
            <a:ext cx="4686230" cy="51478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4029244" y="753524"/>
            <a:ext cx="4831080" cy="4831080"/>
          </a:xfrm>
          <a:prstGeom prst="ellipse">
            <a:avLst/>
          </a:prstGeom>
          <a:solidFill>
            <a:schemeClr val="bg1">
              <a:alpha val="90000"/>
            </a:schemeClr>
          </a:solidFill>
          <a:ln w="50800">
            <a:gradFill flip="none" rotWithShape="1">
              <a:gsLst>
                <a:gs pos="0">
                  <a:srgbClr val="FFC000">
                    <a:alpha val="50000"/>
                  </a:srgbClr>
                </a:gs>
                <a:gs pos="100000">
                  <a:srgbClr val="F45474">
                    <a:alpha val="50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57" y="1137715"/>
            <a:ext cx="1157786" cy="10396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2245070" y="1681945"/>
            <a:ext cx="770135" cy="691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6268">
            <a:off x="9932723" y="4626937"/>
            <a:ext cx="985265" cy="884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5254" flipH="1">
            <a:off x="2928888" y="1935949"/>
            <a:ext cx="1170448" cy="1096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3797" y="4190619"/>
            <a:ext cx="705817" cy="1016693"/>
          </a:xfrm>
          <a:prstGeom prst="rect">
            <a:avLst/>
          </a:prstGeom>
        </p:spPr>
      </p:pic>
      <p:sp>
        <p:nvSpPr>
          <p:cNvPr id="16" name="TextBox 76"/>
          <p:cNvSpPr txBox="1"/>
          <p:nvPr/>
        </p:nvSpPr>
        <p:spPr>
          <a:xfrm>
            <a:off x="4844560" y="1082991"/>
            <a:ext cx="321698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45474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04</a:t>
            </a:r>
            <a:endParaRPr lang="zh-CN" altLang="en-US" sz="8800" dirty="0">
              <a:solidFill>
                <a:srgbClr val="F45474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775952" y="2539149"/>
            <a:ext cx="3369555" cy="769441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</a:t>
            </a:r>
            <a:r>
              <a:rPr lang="zh-CN" altLang="en-US" sz="44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标题</a:t>
            </a:r>
            <a:endParaRPr lang="zh-CN" altLang="en-US" sz="44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90262" y="3772493"/>
            <a:ext cx="3557888" cy="763351"/>
          </a:xfrm>
          <a:prstGeom prst="rect">
            <a:avLst/>
          </a:prstGeom>
        </p:spPr>
        <p:txBody>
          <a:bodyPr wrap="square" lIns="65024" tIns="32512" rIns="65024" bIns="325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 Click add related title text, 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58077" y="2389606"/>
            <a:ext cx="10209245" cy="2873828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76758" y="2836216"/>
            <a:ext cx="664797" cy="2052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此处请添加您的副标题，文字可以直接编辑修改。</a:t>
            </a:r>
            <a:endParaRPr lang="zh-CN" altLang="en-US" sz="12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0267997" y="2836216"/>
            <a:ext cx="615553" cy="2209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90"/>
          <a:stretch>
            <a:fillRect/>
          </a:stretch>
        </p:blipFill>
        <p:spPr>
          <a:xfrm>
            <a:off x="1258077" y="2389606"/>
            <a:ext cx="5612234" cy="287382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169" y="1316241"/>
            <a:ext cx="823178" cy="7391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932" y="5967209"/>
            <a:ext cx="823178" cy="7391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867" y="5709656"/>
            <a:ext cx="823178" cy="73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1254580" y="2126360"/>
            <a:ext cx="751508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1433832" y="2305245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1254580" y="3432664"/>
            <a:ext cx="751508" cy="751509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1376542" y="3658199"/>
            <a:ext cx="512726" cy="31285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1254580" y="4740505"/>
            <a:ext cx="751508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414949" y="4943717"/>
            <a:ext cx="430768" cy="34354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6721076" y="3429590"/>
            <a:ext cx="751509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6917335" y="3631880"/>
            <a:ext cx="358991" cy="35777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1" name="Oval 25"/>
          <p:cNvSpPr>
            <a:spLocks noChangeArrowheads="1"/>
          </p:cNvSpPr>
          <p:nvPr/>
        </p:nvSpPr>
        <p:spPr bwMode="auto">
          <a:xfrm>
            <a:off x="6727224" y="4729747"/>
            <a:ext cx="751509" cy="751509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6895724" y="4963605"/>
            <a:ext cx="414506" cy="29620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6721076" y="2121750"/>
            <a:ext cx="751509" cy="751508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6862422" y="2257618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6" y="2521949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7" y="2150687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6" y="3837764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7" y="3466502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6" y="5111767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2290737" y="4740505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7" y="2493012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8" y="2121750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7" y="3808827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8" y="3437565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7" y="5082830"/>
            <a:ext cx="35846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Vivamus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 Quam Dolor, Tempor Ac Gravida Sit Amet, Porta Fermentum Magna. Aliquam Euismod.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71998" y="4711568"/>
            <a:ext cx="1945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Open Sans" panose="020B0606030504020204" pitchFamily="34" charset="0"/>
              </a:rPr>
              <a:t>项目标题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564865" y="2503968"/>
            <a:ext cx="3039717" cy="3039717"/>
          </a:xfrm>
          <a:prstGeom prst="ellipse">
            <a:avLst/>
          </a:prstGeom>
          <a:noFill/>
          <a:ln w="38100">
            <a:solidFill>
              <a:srgbClr val="F454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3"/>
          <p:cNvSpPr/>
          <p:nvPr/>
        </p:nvSpPr>
        <p:spPr>
          <a:xfrm>
            <a:off x="4477572" y="2469552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4"/>
          <p:cNvSpPr/>
          <p:nvPr/>
        </p:nvSpPr>
        <p:spPr>
          <a:xfrm>
            <a:off x="4031778" y="3578293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5"/>
          <p:cNvSpPr/>
          <p:nvPr/>
        </p:nvSpPr>
        <p:spPr>
          <a:xfrm>
            <a:off x="4477572" y="4742135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6"/>
          <p:cNvSpPr/>
          <p:nvPr/>
        </p:nvSpPr>
        <p:spPr>
          <a:xfrm>
            <a:off x="6803456" y="2469551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7"/>
          <p:cNvSpPr/>
          <p:nvPr/>
        </p:nvSpPr>
        <p:spPr>
          <a:xfrm>
            <a:off x="7191103" y="3578292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8"/>
          <p:cNvSpPr/>
          <p:nvPr/>
        </p:nvSpPr>
        <p:spPr>
          <a:xfrm>
            <a:off x="6803456" y="4742133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28387" y="2712548"/>
            <a:ext cx="534480" cy="453906"/>
            <a:chOff x="4728387" y="2281055"/>
            <a:chExt cx="534480" cy="453906"/>
          </a:xfrm>
          <a:solidFill>
            <a:schemeClr val="bg1"/>
          </a:solidFill>
        </p:grpSpPr>
        <p:sp>
          <p:nvSpPr>
            <p:cNvPr id="16" name="Freeform 12"/>
            <p:cNvSpPr/>
            <p:nvPr/>
          </p:nvSpPr>
          <p:spPr bwMode="auto">
            <a:xfrm>
              <a:off x="4897595" y="2544266"/>
              <a:ext cx="96689" cy="96689"/>
            </a:xfrm>
            <a:custGeom>
              <a:avLst/>
              <a:gdLst>
                <a:gd name="T0" fmla="*/ 36 w 36"/>
                <a:gd name="T1" fmla="*/ 20 h 36"/>
                <a:gd name="T2" fmla="*/ 16 w 36"/>
                <a:gd name="T3" fmla="*/ 0 h 36"/>
                <a:gd name="T4" fmla="*/ 16 w 36"/>
                <a:gd name="T5" fmla="*/ 0 h 36"/>
                <a:gd name="T6" fmla="*/ 0 w 36"/>
                <a:gd name="T7" fmla="*/ 36 h 36"/>
                <a:gd name="T8" fmla="*/ 36 w 3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4994284" y="2597982"/>
              <a:ext cx="2688" cy="2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953996" y="2313284"/>
              <a:ext cx="244411" cy="239039"/>
            </a:xfrm>
            <a:custGeom>
              <a:avLst/>
              <a:gdLst>
                <a:gd name="T0" fmla="*/ 81 w 91"/>
                <a:gd name="T1" fmla="*/ 0 h 89"/>
                <a:gd name="T2" fmla="*/ 0 w 91"/>
                <a:gd name="T3" fmla="*/ 81 h 89"/>
                <a:gd name="T4" fmla="*/ 8 w 91"/>
                <a:gd name="T5" fmla="*/ 89 h 89"/>
                <a:gd name="T6" fmla="*/ 91 w 91"/>
                <a:gd name="T7" fmla="*/ 8 h 89"/>
                <a:gd name="T8" fmla="*/ 81 w 9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4986226" y="2345515"/>
              <a:ext cx="244411" cy="241723"/>
            </a:xfrm>
            <a:custGeom>
              <a:avLst/>
              <a:gdLst>
                <a:gd name="T0" fmla="*/ 0 w 91"/>
                <a:gd name="T1" fmla="*/ 82 h 90"/>
                <a:gd name="T2" fmla="*/ 8 w 91"/>
                <a:gd name="T3" fmla="*/ 90 h 90"/>
                <a:gd name="T4" fmla="*/ 91 w 91"/>
                <a:gd name="T5" fmla="*/ 8 h 90"/>
                <a:gd name="T6" fmla="*/ 83 w 91"/>
                <a:gd name="T7" fmla="*/ 0 h 90"/>
                <a:gd name="T8" fmla="*/ 0 w 91"/>
                <a:gd name="T9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5187664" y="2281055"/>
              <a:ext cx="75203" cy="69831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728387" y="2291798"/>
              <a:ext cx="448534" cy="443163"/>
            </a:xfrm>
            <a:custGeom>
              <a:avLst/>
              <a:gdLst>
                <a:gd name="T0" fmla="*/ 147 w 167"/>
                <a:gd name="T1" fmla="*/ 145 h 165"/>
                <a:gd name="T2" fmla="*/ 20 w 167"/>
                <a:gd name="T3" fmla="*/ 145 h 165"/>
                <a:gd name="T4" fmla="*/ 20 w 167"/>
                <a:gd name="T5" fmla="*/ 20 h 165"/>
                <a:gd name="T6" fmla="*/ 139 w 167"/>
                <a:gd name="T7" fmla="*/ 20 h 165"/>
                <a:gd name="T8" fmla="*/ 160 w 167"/>
                <a:gd name="T9" fmla="*/ 0 h 165"/>
                <a:gd name="T10" fmla="*/ 0 w 167"/>
                <a:gd name="T11" fmla="*/ 0 h 165"/>
                <a:gd name="T12" fmla="*/ 0 w 167"/>
                <a:gd name="T13" fmla="*/ 165 h 165"/>
                <a:gd name="T14" fmla="*/ 167 w 167"/>
                <a:gd name="T15" fmla="*/ 165 h 165"/>
                <a:gd name="T16" fmla="*/ 167 w 167"/>
                <a:gd name="T17" fmla="*/ 61 h 165"/>
                <a:gd name="T18" fmla="*/ 147 w 167"/>
                <a:gd name="T19" fmla="*/ 81 h 165"/>
                <a:gd name="T20" fmla="*/ 147 w 167"/>
                <a:gd name="T21" fmla="*/ 1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Freeform 59"/>
          <p:cNvSpPr>
            <a:spLocks noEditPoints="1"/>
          </p:cNvSpPr>
          <p:nvPr/>
        </p:nvSpPr>
        <p:spPr bwMode="auto">
          <a:xfrm>
            <a:off x="4252463" y="3828343"/>
            <a:ext cx="502667" cy="494689"/>
          </a:xfrm>
          <a:custGeom>
            <a:avLst/>
            <a:gdLst>
              <a:gd name="T0" fmla="*/ 82 w 95"/>
              <a:gd name="T1" fmla="*/ 57 h 93"/>
              <a:gd name="T2" fmla="*/ 95 w 95"/>
              <a:gd name="T3" fmla="*/ 51 h 93"/>
              <a:gd name="T4" fmla="*/ 95 w 95"/>
              <a:gd name="T5" fmla="*/ 41 h 93"/>
              <a:gd name="T6" fmla="*/ 82 w 95"/>
              <a:gd name="T7" fmla="*/ 36 h 93"/>
              <a:gd name="T8" fmla="*/ 80 w 95"/>
              <a:gd name="T9" fmla="*/ 30 h 93"/>
              <a:gd name="T10" fmla="*/ 85 w 95"/>
              <a:gd name="T11" fmla="*/ 17 h 93"/>
              <a:gd name="T12" fmla="*/ 77 w 95"/>
              <a:gd name="T13" fmla="*/ 10 h 93"/>
              <a:gd name="T14" fmla="*/ 64 w 95"/>
              <a:gd name="T15" fmla="*/ 15 h 93"/>
              <a:gd name="T16" fmla="*/ 59 w 95"/>
              <a:gd name="T17" fmla="*/ 13 h 93"/>
              <a:gd name="T18" fmla="*/ 53 w 95"/>
              <a:gd name="T19" fmla="*/ 0 h 93"/>
              <a:gd name="T20" fmla="*/ 42 w 95"/>
              <a:gd name="T21" fmla="*/ 0 h 93"/>
              <a:gd name="T22" fmla="*/ 37 w 95"/>
              <a:gd name="T23" fmla="*/ 13 h 93"/>
              <a:gd name="T24" fmla="*/ 31 w 95"/>
              <a:gd name="T25" fmla="*/ 15 h 93"/>
              <a:gd name="T26" fmla="*/ 18 w 95"/>
              <a:gd name="T27" fmla="*/ 10 h 93"/>
              <a:gd name="T28" fmla="*/ 10 w 95"/>
              <a:gd name="T29" fmla="*/ 17 h 93"/>
              <a:gd name="T30" fmla="*/ 16 w 95"/>
              <a:gd name="T31" fmla="*/ 30 h 93"/>
              <a:gd name="T32" fmla="*/ 13 w 95"/>
              <a:gd name="T33" fmla="*/ 36 h 93"/>
              <a:gd name="T34" fmla="*/ 0 w 95"/>
              <a:gd name="T35" fmla="*/ 41 h 93"/>
              <a:gd name="T36" fmla="*/ 0 w 95"/>
              <a:gd name="T37" fmla="*/ 52 h 93"/>
              <a:gd name="T38" fmla="*/ 13 w 95"/>
              <a:gd name="T39" fmla="*/ 57 h 93"/>
              <a:gd name="T40" fmla="*/ 16 w 95"/>
              <a:gd name="T41" fmla="*/ 63 h 93"/>
              <a:gd name="T42" fmla="*/ 11 w 95"/>
              <a:gd name="T43" fmla="*/ 76 h 93"/>
              <a:gd name="T44" fmla="*/ 18 w 95"/>
              <a:gd name="T45" fmla="*/ 83 h 93"/>
              <a:gd name="T46" fmla="*/ 31 w 95"/>
              <a:gd name="T47" fmla="*/ 78 h 93"/>
              <a:gd name="T48" fmla="*/ 37 w 95"/>
              <a:gd name="T49" fmla="*/ 80 h 93"/>
              <a:gd name="T50" fmla="*/ 43 w 95"/>
              <a:gd name="T51" fmla="*/ 93 h 93"/>
              <a:gd name="T52" fmla="*/ 53 w 95"/>
              <a:gd name="T53" fmla="*/ 93 h 93"/>
              <a:gd name="T54" fmla="*/ 59 w 95"/>
              <a:gd name="T55" fmla="*/ 80 h 93"/>
              <a:gd name="T56" fmla="*/ 64 w 95"/>
              <a:gd name="T57" fmla="*/ 78 h 93"/>
              <a:gd name="T58" fmla="*/ 78 w 95"/>
              <a:gd name="T59" fmla="*/ 83 h 93"/>
              <a:gd name="T60" fmla="*/ 85 w 95"/>
              <a:gd name="T61" fmla="*/ 75 h 93"/>
              <a:gd name="T62" fmla="*/ 80 w 95"/>
              <a:gd name="T63" fmla="*/ 63 h 93"/>
              <a:gd name="T64" fmla="*/ 82 w 95"/>
              <a:gd name="T65" fmla="*/ 57 h 93"/>
              <a:gd name="T66" fmla="*/ 48 w 95"/>
              <a:gd name="T67" fmla="*/ 61 h 93"/>
              <a:gd name="T68" fmla="*/ 33 w 95"/>
              <a:gd name="T69" fmla="*/ 46 h 93"/>
              <a:gd name="T70" fmla="*/ 48 w 95"/>
              <a:gd name="T71" fmla="*/ 32 h 93"/>
              <a:gd name="T72" fmla="*/ 63 w 95"/>
              <a:gd name="T73" fmla="*/ 46 h 93"/>
              <a:gd name="T74" fmla="*/ 48 w 95"/>
              <a:gd name="T75" fmla="*/ 6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Oval 60"/>
          <p:cNvSpPr>
            <a:spLocks noChangeArrowheads="1"/>
          </p:cNvSpPr>
          <p:nvPr/>
        </p:nvSpPr>
        <p:spPr bwMode="auto">
          <a:xfrm>
            <a:off x="4451935" y="4023827"/>
            <a:ext cx="103725" cy="99736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69342" y="3780469"/>
            <a:ext cx="412641" cy="517388"/>
            <a:chOff x="7469342" y="3348976"/>
            <a:chExt cx="412641" cy="517388"/>
          </a:xfrm>
          <a:solidFill>
            <a:schemeClr val="bg1"/>
          </a:solidFill>
        </p:grpSpPr>
        <p:sp>
          <p:nvSpPr>
            <p:cNvPr id="25" name="Freeform 80"/>
            <p:cNvSpPr/>
            <p:nvPr/>
          </p:nvSpPr>
          <p:spPr bwMode="auto">
            <a:xfrm>
              <a:off x="7469342" y="3564819"/>
              <a:ext cx="412641" cy="171404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81"/>
            <p:cNvSpPr/>
            <p:nvPr/>
          </p:nvSpPr>
          <p:spPr bwMode="auto">
            <a:xfrm>
              <a:off x="7469342" y="3698133"/>
              <a:ext cx="412641" cy="168231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82"/>
            <p:cNvSpPr/>
            <p:nvPr/>
          </p:nvSpPr>
          <p:spPr bwMode="auto">
            <a:xfrm>
              <a:off x="7469342" y="3437853"/>
              <a:ext cx="412641" cy="174580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Oval 83"/>
            <p:cNvSpPr>
              <a:spLocks noChangeArrowheads="1"/>
            </p:cNvSpPr>
            <p:nvPr/>
          </p:nvSpPr>
          <p:spPr bwMode="auto">
            <a:xfrm>
              <a:off x="7475689" y="3348976"/>
              <a:ext cx="403119" cy="1364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9" name="Freeform 103"/>
          <p:cNvSpPr>
            <a:spLocks noEditPoints="1"/>
          </p:cNvSpPr>
          <p:nvPr/>
        </p:nvSpPr>
        <p:spPr bwMode="auto">
          <a:xfrm>
            <a:off x="4685121" y="4992997"/>
            <a:ext cx="479299" cy="472950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Freeform 104"/>
          <p:cNvSpPr>
            <a:spLocks noEditPoints="1"/>
          </p:cNvSpPr>
          <p:nvPr/>
        </p:nvSpPr>
        <p:spPr bwMode="auto">
          <a:xfrm>
            <a:off x="7034082" y="4964431"/>
            <a:ext cx="507865" cy="501516"/>
          </a:xfrm>
          <a:custGeom>
            <a:avLst/>
            <a:gdLst>
              <a:gd name="T0" fmla="*/ 53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7 w 120"/>
              <a:gd name="T11" fmla="*/ 36 h 118"/>
              <a:gd name="T12" fmla="*/ 2 w 120"/>
              <a:gd name="T13" fmla="*/ 21 h 118"/>
              <a:gd name="T14" fmla="*/ 9 w 120"/>
              <a:gd name="T15" fmla="*/ 47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5 h 118"/>
              <a:gd name="T22" fmla="*/ 107 w 120"/>
              <a:gd name="T23" fmla="*/ 118 h 118"/>
              <a:gd name="T24" fmla="*/ 115 w 120"/>
              <a:gd name="T25" fmla="*/ 115 h 118"/>
              <a:gd name="T26" fmla="*/ 115 w 120"/>
              <a:gd name="T27" fmla="*/ 97 h 118"/>
              <a:gd name="T28" fmla="*/ 53 w 120"/>
              <a:gd name="T29" fmla="*/ 35 h 118"/>
              <a:gd name="T30" fmla="*/ 108 w 120"/>
              <a:gd name="T31" fmla="*/ 113 h 118"/>
              <a:gd name="T32" fmla="*/ 103 w 120"/>
              <a:gd name="T33" fmla="*/ 108 h 118"/>
              <a:gd name="T34" fmla="*/ 108 w 120"/>
              <a:gd name="T35" fmla="*/ 103 h 118"/>
              <a:gd name="T36" fmla="*/ 113 w 120"/>
              <a:gd name="T37" fmla="*/ 108 h 118"/>
              <a:gd name="T38" fmla="*/ 108 w 120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22810" y="2625537"/>
            <a:ext cx="519136" cy="590746"/>
            <a:chOff x="7022810" y="2194044"/>
            <a:chExt cx="519136" cy="590746"/>
          </a:xfrm>
          <a:solidFill>
            <a:schemeClr val="bg1"/>
          </a:solid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7022810" y="2194044"/>
              <a:ext cx="236299" cy="42963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69"/>
            <p:cNvSpPr>
              <a:spLocks noEditPoints="1"/>
            </p:cNvSpPr>
            <p:nvPr/>
          </p:nvSpPr>
          <p:spPr bwMode="auto">
            <a:xfrm>
              <a:off x="7298488" y="2355156"/>
              <a:ext cx="243458" cy="42963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70"/>
            <p:cNvSpPr/>
            <p:nvPr/>
          </p:nvSpPr>
          <p:spPr bwMode="auto">
            <a:xfrm>
              <a:off x="7280588" y="2219105"/>
              <a:ext cx="143211" cy="118151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71"/>
            <p:cNvSpPr/>
            <p:nvPr/>
          </p:nvSpPr>
          <p:spPr bwMode="auto">
            <a:xfrm>
              <a:off x="7151698" y="2648738"/>
              <a:ext cx="118151" cy="118151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7" name="TextBox 76"/>
          <p:cNvSpPr txBox="1"/>
          <p:nvPr/>
        </p:nvSpPr>
        <p:spPr>
          <a:xfrm>
            <a:off x="8076787" y="2365460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76788" y="2678903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8632425" y="3570593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32426" y="3884036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8076787" y="4776297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76788" y="5089740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3071124" y="2365460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30689" y="2678903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2505224" y="3570593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3071124" y="4776297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730689" y="5089740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164789" y="3884036"/>
            <a:ext cx="2438976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请在此添加文字说明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263947" y="405992"/>
            <a:ext cx="4597841" cy="707886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45474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输入项目标题</a:t>
            </a:r>
            <a:endParaRPr lang="zh-CN" altLang="en-US" sz="4000" dirty="0">
              <a:solidFill>
                <a:srgbClr val="F45474"/>
              </a:solidFill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20897" y="942594"/>
            <a:ext cx="3799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68" y="5212"/>
            <a:ext cx="3415131" cy="1896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MH" val="20161209173105"/>
  <p:tag name="MH_LIBRARY" val="GRAPHIC"/>
  <p:tag name="MH_TYPE" val="Other"/>
  <p:tag name="MH_ORDER" val="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4163</Words>
  <Application>WPS 演示</Application>
  <PresentationFormat>宽屏</PresentationFormat>
  <Paragraphs>361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叶根友行书繁</vt:lpstr>
      <vt:lpstr>钟齐陈伟勋硬笔行书字库</vt:lpstr>
      <vt:lpstr>Dancing Script</vt:lpstr>
      <vt:lpstr>方正字迹-曾正国楷体</vt:lpstr>
      <vt:lpstr>Calibri</vt:lpstr>
      <vt:lpstr>汉仪南宫体简</vt:lpstr>
      <vt:lpstr>方正宋刻本秀楷简体</vt:lpstr>
      <vt:lpstr>华文细黑</vt:lpstr>
      <vt:lpstr>Roboto</vt:lpstr>
      <vt:lpstr>Open Sans</vt:lpstr>
      <vt:lpstr>Segoe UI Light</vt:lpstr>
      <vt:lpstr>Impact</vt:lpstr>
      <vt:lpstr>微软雅黑</vt:lpstr>
      <vt:lpstr>Arial Unicode MS</vt:lpstr>
      <vt:lpstr>Calibri Light</vt:lpstr>
      <vt:lpstr>Segoe Print</vt:lpstr>
      <vt:lpstr>Wide Latin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十里桃花燕儿飞清新淡雅PPT</dc:title>
  <dc:creator>赵春波</dc:creator>
  <cp:lastModifiedBy>李慧民</cp:lastModifiedBy>
  <cp:revision>49</cp:revision>
  <dcterms:created xsi:type="dcterms:W3CDTF">2017-03-10T04:42:00Z</dcterms:created>
  <dcterms:modified xsi:type="dcterms:W3CDTF">2018-07-15T13:58:01Z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