
<file path=[Content_Types].xml><?xml version="1.0" encoding="utf-8"?>
<Types xmlns="http://schemas.openxmlformats.org/package/2006/content-types">
  <Default Extension="bin" ContentType="application/vnd.openxmlformats-officedocument.oleObject"/>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xlsx" ContentType="application/ks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84" r:id="rId2"/>
  </p:sldMasterIdLst>
  <p:notesMasterIdLst>
    <p:notesMasterId r:id="rId46"/>
  </p:notesMasterIdLst>
  <p:handoutMasterIdLst>
    <p:handoutMasterId r:id="rId47"/>
  </p:handoutMasterIdLst>
  <p:sldIdLst>
    <p:sldId id="257" r:id="rId3"/>
    <p:sldId id="258" r:id="rId4"/>
    <p:sldId id="1079" r:id="rId5"/>
    <p:sldId id="1081" r:id="rId6"/>
    <p:sldId id="1080" r:id="rId7"/>
    <p:sldId id="259" r:id="rId8"/>
    <p:sldId id="261" r:id="rId9"/>
    <p:sldId id="1069" r:id="rId10"/>
    <p:sldId id="1071" r:id="rId11"/>
    <p:sldId id="264" r:id="rId12"/>
    <p:sldId id="265" r:id="rId13"/>
    <p:sldId id="266" r:id="rId14"/>
    <p:sldId id="267" r:id="rId15"/>
    <p:sldId id="268" r:id="rId16"/>
    <p:sldId id="1084" r:id="rId17"/>
    <p:sldId id="269" r:id="rId18"/>
    <p:sldId id="270" r:id="rId19"/>
    <p:sldId id="271" r:id="rId20"/>
    <p:sldId id="272" r:id="rId21"/>
    <p:sldId id="273" r:id="rId22"/>
    <p:sldId id="274" r:id="rId23"/>
    <p:sldId id="1062" r:id="rId24"/>
    <p:sldId id="1063" r:id="rId25"/>
    <p:sldId id="1075" r:id="rId26"/>
    <p:sldId id="275" r:id="rId27"/>
    <p:sldId id="276" r:id="rId28"/>
    <p:sldId id="1066" r:id="rId29"/>
    <p:sldId id="1067" r:id="rId30"/>
    <p:sldId id="1068" r:id="rId31"/>
    <p:sldId id="277" r:id="rId32"/>
    <p:sldId id="278" r:id="rId33"/>
    <p:sldId id="279" r:id="rId34"/>
    <p:sldId id="1073" r:id="rId35"/>
    <p:sldId id="1064" r:id="rId36"/>
    <p:sldId id="280" r:id="rId37"/>
    <p:sldId id="1078" r:id="rId38"/>
    <p:sldId id="1085" r:id="rId39"/>
    <p:sldId id="1074" r:id="rId40"/>
    <p:sldId id="1076" r:id="rId41"/>
    <p:sldId id="1077" r:id="rId42"/>
    <p:sldId id="1083" r:id="rId43"/>
    <p:sldId id="1723" r:id="rId44"/>
    <p:sldId id="1728" r:id="rId45"/>
  </p:sldIdLst>
  <p:sldSz cx="12192000" cy="6858000"/>
  <p:notesSz cx="6858000" cy="9144000"/>
  <p:embeddedFontLst>
    <p:embeddedFont>
      <p:font typeface="Calibri" panose="020F0502020204030204" pitchFamily="34" charset="0"/>
      <p:regular r:id="rId48"/>
      <p:bold r:id="rId49"/>
      <p:italic r:id="rId50"/>
      <p:boldItalic r:id="rId51"/>
    </p:embeddedFont>
    <p:embeddedFont>
      <p:font typeface="Century Gothic" panose="020B0502020202020204" pitchFamily="34" charset="0"/>
      <p:regular r:id="rId52"/>
      <p:bold r:id="rId53"/>
      <p:italic r:id="rId54"/>
      <p:boldItalic r:id="rId55"/>
    </p:embeddedFont>
    <p:embeddedFont>
      <p:font typeface="Segoe UI" panose="020B0502040204020203" pitchFamily="34" charset="0"/>
      <p:regular r:id="rId56"/>
      <p:bold r:id="rId57"/>
      <p:italic r:id="rId58"/>
      <p:boldItalic r:id="rId59"/>
    </p:embeddedFont>
    <p:embeddedFont>
      <p:font typeface="Segoe UI Black" panose="020B0A02040204020203" pitchFamily="34" charset="0"/>
      <p:bold r:id="rId60"/>
      <p:boldItalic r:id="rId61"/>
    </p:embeddedFont>
    <p:embeddedFont>
      <p:font typeface="Segoe UI Light" panose="020B0502040204020203" pitchFamily="34" charset="0"/>
      <p:regular r:id="rId62"/>
      <p:italic r:id="rId63"/>
    </p:embeddedFont>
    <p:embeddedFont>
      <p:font typeface="等线" panose="02010600030101010101" pitchFamily="2" charset="-122"/>
      <p:regular r:id="rId64"/>
      <p:bold r:id="rId65"/>
    </p:embeddedFont>
    <p:embeddedFont>
      <p:font typeface="微软雅黑" panose="020B0503020204020204" pitchFamily="34" charset="-122"/>
      <p:regular r:id="rId66"/>
      <p:bold r:id="rId67"/>
    </p:embeddedFont>
    <p:embeddedFont>
      <p:font typeface="微软雅黑 Bold" panose="020B0703020204020201" pitchFamily="34" charset="-122"/>
      <p:bold r:id="rId68"/>
    </p:embeddedFont>
  </p:embeddedFontLst>
  <p:custDataLst>
    <p:tags r:id="rId6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0" userDrawn="1">
          <p15:clr>
            <a:srgbClr val="A4A3A4"/>
          </p15:clr>
        </p15:guide>
        <p15:guide id="2" pos="1912" userDrawn="1">
          <p15:clr>
            <a:srgbClr val="A4A3A4"/>
          </p15:clr>
        </p15:guide>
        <p15:guide id="3" orient="horz" pos="216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311" autoAdjust="0"/>
    <p:restoredTop sz="95874" autoAdjust="0"/>
  </p:normalViewPr>
  <p:slideViewPr>
    <p:cSldViewPr snapToGrid="0" showGuides="1">
      <p:cViewPr varScale="1">
        <p:scale>
          <a:sx n="76" d="100"/>
          <a:sy n="76" d="100"/>
        </p:scale>
        <p:origin x="108" y="54"/>
      </p:cViewPr>
      <p:guideLst>
        <p:guide pos="3840"/>
        <p:guide pos="1912"/>
        <p:guide orient="horz" pos="2160"/>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0"/>
    </p:cViewPr>
  </p:sorterViewPr>
  <p:notesViewPr>
    <p:cSldViewPr snapToGrid="0" showGuides="1">
      <p:cViewPr varScale="1">
        <p:scale>
          <a:sx n="76" d="100"/>
          <a:sy n="76" d="100"/>
        </p:scale>
        <p:origin x="2824" y="6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handoutMaster" Target="handoutMasters/handoutMaster1.xml"/><Relationship Id="rId50" Type="http://schemas.openxmlformats.org/officeDocument/2006/relationships/font" Target="fonts/font3.fntdata"/><Relationship Id="rId55" Type="http://schemas.openxmlformats.org/officeDocument/2006/relationships/font" Target="fonts/font8.fntdata"/><Relationship Id="rId63" Type="http://schemas.openxmlformats.org/officeDocument/2006/relationships/font" Target="fonts/font16.fntdata"/><Relationship Id="rId68" Type="http://schemas.openxmlformats.org/officeDocument/2006/relationships/font" Target="fonts/font21.fntdata"/><Relationship Id="rId7" Type="http://schemas.openxmlformats.org/officeDocument/2006/relationships/slide" Target="slides/slide5.xml"/><Relationship Id="rId71"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font" Target="fonts/font6.fntdata"/><Relationship Id="rId58" Type="http://schemas.openxmlformats.org/officeDocument/2006/relationships/font" Target="fonts/font11.fntdata"/><Relationship Id="rId66" Type="http://schemas.openxmlformats.org/officeDocument/2006/relationships/font" Target="fonts/font19.fntdata"/><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font" Target="fonts/font2.fntdata"/><Relationship Id="rId57" Type="http://schemas.openxmlformats.org/officeDocument/2006/relationships/font" Target="fonts/font10.fntdata"/><Relationship Id="rId61" Type="http://schemas.openxmlformats.org/officeDocument/2006/relationships/font" Target="fonts/font14.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font" Target="fonts/font5.fntdata"/><Relationship Id="rId60" Type="http://schemas.openxmlformats.org/officeDocument/2006/relationships/font" Target="fonts/font13.fntdata"/><Relationship Id="rId65" Type="http://schemas.openxmlformats.org/officeDocument/2006/relationships/font" Target="fonts/font18.fntdata"/><Relationship Id="rId73"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font" Target="fonts/font1.fntdata"/><Relationship Id="rId56" Type="http://schemas.openxmlformats.org/officeDocument/2006/relationships/font" Target="fonts/font9.fntdata"/><Relationship Id="rId64" Type="http://schemas.openxmlformats.org/officeDocument/2006/relationships/font" Target="fonts/font17.fntdata"/><Relationship Id="rId69" Type="http://schemas.openxmlformats.org/officeDocument/2006/relationships/tags" Target="tags/tag1.xml"/><Relationship Id="rId8" Type="http://schemas.openxmlformats.org/officeDocument/2006/relationships/slide" Target="slides/slide6.xml"/><Relationship Id="rId51" Type="http://schemas.openxmlformats.org/officeDocument/2006/relationships/font" Target="fonts/font4.fntdata"/><Relationship Id="rId72" Type="http://schemas.openxmlformats.org/officeDocument/2006/relationships/theme" Target="theme/theme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notesMaster" Target="notesMasters/notesMaster1.xml"/><Relationship Id="rId59" Type="http://schemas.openxmlformats.org/officeDocument/2006/relationships/font" Target="fonts/font12.fntdata"/><Relationship Id="rId67" Type="http://schemas.openxmlformats.org/officeDocument/2006/relationships/font" Target="fonts/font20.fntdata"/><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font" Target="fonts/font7.fntdata"/><Relationship Id="rId62" Type="http://schemas.openxmlformats.org/officeDocument/2006/relationships/font" Target="fonts/font15.fntdata"/><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Office_Excel_2007_Workbook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Office_Excel_2007_Workbook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Office_Excel_2007_Workbook3.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4375000000000003E-2"/>
          <c:y val="0"/>
          <c:w val="0.96562499999999996"/>
          <c:h val="0.89066425377311431"/>
        </c:manualLayout>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AA60-47E3-BCA2-D9F9574C420D}"/>
            </c:ext>
          </c:extLst>
        </c:ser>
        <c:ser>
          <c:idx val="1"/>
          <c:order val="1"/>
          <c:tx>
            <c:strRef>
              <c:f>Sheet1!$C$1</c:f>
              <c:strCache>
                <c:ptCount val="1"/>
                <c:pt idx="0">
                  <c:v>系列 2</c:v>
                </c:pt>
              </c:strCache>
            </c:strRef>
          </c:tx>
          <c:spPr>
            <a:solidFill>
              <a:schemeClr val="accent2"/>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AA60-47E3-BCA2-D9F9574C420D}"/>
            </c:ext>
          </c:extLst>
        </c:ser>
        <c:ser>
          <c:idx val="2"/>
          <c:order val="2"/>
          <c:tx>
            <c:strRef>
              <c:f>Sheet1!$D$1</c:f>
              <c:strCache>
                <c:ptCount val="1"/>
                <c:pt idx="0">
                  <c:v>系列 3</c:v>
                </c:pt>
              </c:strCache>
            </c:strRef>
          </c:tx>
          <c:spPr>
            <a:solidFill>
              <a:schemeClr val="accent3"/>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AA60-47E3-BCA2-D9F9574C420D}"/>
            </c:ext>
          </c:extLst>
        </c:ser>
        <c:dLbls>
          <c:showLegendKey val="0"/>
          <c:showVal val="0"/>
          <c:showCatName val="0"/>
          <c:showSerName val="0"/>
          <c:showPercent val="0"/>
          <c:showBubbleSize val="0"/>
        </c:dLbls>
        <c:gapWidth val="219"/>
        <c:overlap val="-27"/>
        <c:axId val="933421904"/>
        <c:axId val="933423216"/>
      </c:barChart>
      <c:catAx>
        <c:axId val="9334219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933423216"/>
        <c:crosses val="autoZero"/>
        <c:auto val="1"/>
        <c:lblAlgn val="ctr"/>
        <c:lblOffset val="100"/>
        <c:noMultiLvlLbl val="0"/>
      </c:catAx>
      <c:valAx>
        <c:axId val="933423216"/>
        <c:scaling>
          <c:orientation val="minMax"/>
        </c:scaling>
        <c:delete val="1"/>
        <c:axPos val="l"/>
        <c:numFmt formatCode="General" sourceLinked="1"/>
        <c:majorTickMark val="none"/>
        <c:minorTickMark val="none"/>
        <c:tickLblPos val="nextTo"/>
        <c:crossAx val="93342190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4375000000000003E-2"/>
          <c:y val="0"/>
          <c:w val="0.96562499999999996"/>
          <c:h val="0.89066425377311431"/>
        </c:manualLayout>
      </c:layout>
      <c:lineChart>
        <c:grouping val="standard"/>
        <c:varyColors val="0"/>
        <c:ser>
          <c:idx val="0"/>
          <c:order val="0"/>
          <c:tx>
            <c:strRef>
              <c:f>Sheet1!$B$1</c:f>
              <c:strCache>
                <c:ptCount val="1"/>
                <c:pt idx="0">
                  <c:v>系列 1</c:v>
                </c:pt>
              </c:strCache>
            </c:strRef>
          </c:tx>
          <c:spPr>
            <a:ln w="28575" cap="rnd">
              <a:solidFill>
                <a:schemeClr val="accent1"/>
              </a:solidFill>
              <a:round/>
            </a:ln>
            <a:effectLst/>
          </c:spPr>
          <c:marker>
            <c:symbol val="none"/>
          </c:marke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0"/>
          <c:extLst>
            <c:ext xmlns:c16="http://schemas.microsoft.com/office/drawing/2014/chart" uri="{C3380CC4-5D6E-409C-BE32-E72D297353CC}">
              <c16:uniqueId val="{00000000-10B5-4C57-8AAF-B64FF25D0617}"/>
            </c:ext>
          </c:extLst>
        </c:ser>
        <c:ser>
          <c:idx val="1"/>
          <c:order val="1"/>
          <c:tx>
            <c:strRef>
              <c:f>Sheet1!$C$1</c:f>
              <c:strCache>
                <c:ptCount val="1"/>
                <c:pt idx="0">
                  <c:v>系列 2</c:v>
                </c:pt>
              </c:strCache>
            </c:strRef>
          </c:tx>
          <c:spPr>
            <a:ln w="28575" cap="rnd">
              <a:solidFill>
                <a:schemeClr val="accent2"/>
              </a:solidFill>
              <a:round/>
            </a:ln>
            <a:effectLst/>
          </c:spPr>
          <c:marker>
            <c:symbol val="none"/>
          </c:marker>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mooth val="0"/>
          <c:extLst>
            <c:ext xmlns:c16="http://schemas.microsoft.com/office/drawing/2014/chart" uri="{C3380CC4-5D6E-409C-BE32-E72D297353CC}">
              <c16:uniqueId val="{00000001-10B5-4C57-8AAF-B64FF25D0617}"/>
            </c:ext>
          </c:extLst>
        </c:ser>
        <c:ser>
          <c:idx val="2"/>
          <c:order val="2"/>
          <c:tx>
            <c:strRef>
              <c:f>Sheet1!$D$1</c:f>
              <c:strCache>
                <c:ptCount val="1"/>
                <c:pt idx="0">
                  <c:v>系列 3</c:v>
                </c:pt>
              </c:strCache>
            </c:strRef>
          </c:tx>
          <c:spPr>
            <a:ln w="28575" cap="rnd">
              <a:solidFill>
                <a:schemeClr val="accent3"/>
              </a:solidFill>
              <a:round/>
            </a:ln>
            <a:effectLst/>
          </c:spPr>
          <c:marker>
            <c:symbol val="none"/>
          </c:marke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0"/>
          <c:extLst>
            <c:ext xmlns:c16="http://schemas.microsoft.com/office/drawing/2014/chart" uri="{C3380CC4-5D6E-409C-BE32-E72D297353CC}">
              <c16:uniqueId val="{00000002-10B5-4C57-8AAF-B64FF25D0617}"/>
            </c:ext>
          </c:extLst>
        </c:ser>
        <c:dLbls>
          <c:showLegendKey val="0"/>
          <c:showVal val="0"/>
          <c:showCatName val="0"/>
          <c:showSerName val="0"/>
          <c:showPercent val="0"/>
          <c:showBubbleSize val="0"/>
        </c:dLbls>
        <c:smooth val="0"/>
        <c:axId val="933421904"/>
        <c:axId val="933423216"/>
      </c:lineChart>
      <c:catAx>
        <c:axId val="9334219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ea"/>
                <a:ea typeface="+mn-ea"/>
                <a:cs typeface="+mn-cs"/>
              </a:defRPr>
            </a:pPr>
            <a:endParaRPr lang="zh-CN"/>
          </a:p>
        </c:txPr>
        <c:crossAx val="933423216"/>
        <c:crosses val="autoZero"/>
        <c:auto val="1"/>
        <c:lblAlgn val="ctr"/>
        <c:lblOffset val="100"/>
        <c:noMultiLvlLbl val="0"/>
      </c:catAx>
      <c:valAx>
        <c:axId val="933423216"/>
        <c:scaling>
          <c:orientation val="minMax"/>
        </c:scaling>
        <c:delete val="1"/>
        <c:axPos val="l"/>
        <c:numFmt formatCode="General" sourceLinked="1"/>
        <c:majorTickMark val="none"/>
        <c:minorTickMark val="none"/>
        <c:tickLblPos val="nextTo"/>
        <c:crossAx val="93342190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4375000000000003E-2"/>
          <c:y val="0"/>
          <c:w val="0.96562499999999996"/>
          <c:h val="0.89066425377311431"/>
        </c:manualLayout>
      </c:layout>
      <c:barChart>
        <c:barDir val="bar"/>
        <c:grouping val="clustered"/>
        <c:varyColors val="0"/>
        <c:ser>
          <c:idx val="0"/>
          <c:order val="0"/>
          <c:tx>
            <c:strRef>
              <c:f>Sheet1!$B$1</c:f>
              <c:strCache>
                <c:ptCount val="1"/>
                <c:pt idx="0">
                  <c:v>系列 1</c:v>
                </c:pt>
              </c:strCache>
            </c:strRef>
          </c:tx>
          <c:spPr>
            <a:solidFill>
              <a:schemeClr val="accent1"/>
            </a:solidFill>
            <a:ln>
              <a:noFill/>
            </a:ln>
            <a:effectLst/>
          </c:spPr>
          <c:invertIfNegative val="0"/>
          <c:cat>
            <c:strRef>
              <c:f>Sheet1!$A$2:$A$3</c:f>
              <c:strCache>
                <c:ptCount val="2"/>
                <c:pt idx="0">
                  <c:v>类别 1</c:v>
                </c:pt>
                <c:pt idx="1">
                  <c:v>类别 2</c:v>
                </c:pt>
              </c:strCache>
            </c:strRef>
          </c:cat>
          <c:val>
            <c:numRef>
              <c:f>Sheet1!$B$2:$B$3</c:f>
              <c:numCache>
                <c:formatCode>General</c:formatCode>
                <c:ptCount val="2"/>
                <c:pt idx="0">
                  <c:v>4.3</c:v>
                </c:pt>
                <c:pt idx="1">
                  <c:v>2.5</c:v>
                </c:pt>
              </c:numCache>
            </c:numRef>
          </c:val>
          <c:extLst>
            <c:ext xmlns:c16="http://schemas.microsoft.com/office/drawing/2014/chart" uri="{C3380CC4-5D6E-409C-BE32-E72D297353CC}">
              <c16:uniqueId val="{00000000-DCC9-4FE6-B75E-001B8A4F1056}"/>
            </c:ext>
          </c:extLst>
        </c:ser>
        <c:ser>
          <c:idx val="1"/>
          <c:order val="1"/>
          <c:tx>
            <c:strRef>
              <c:f>Sheet1!$C$1</c:f>
              <c:strCache>
                <c:ptCount val="1"/>
                <c:pt idx="0">
                  <c:v>系列 2</c:v>
                </c:pt>
              </c:strCache>
            </c:strRef>
          </c:tx>
          <c:spPr>
            <a:solidFill>
              <a:schemeClr val="accent2"/>
            </a:solidFill>
            <a:ln>
              <a:noFill/>
            </a:ln>
            <a:effectLst/>
          </c:spPr>
          <c:invertIfNegative val="0"/>
          <c:cat>
            <c:strRef>
              <c:f>Sheet1!$A$2:$A$3</c:f>
              <c:strCache>
                <c:ptCount val="2"/>
                <c:pt idx="0">
                  <c:v>类别 1</c:v>
                </c:pt>
                <c:pt idx="1">
                  <c:v>类别 2</c:v>
                </c:pt>
              </c:strCache>
            </c:strRef>
          </c:cat>
          <c:val>
            <c:numRef>
              <c:f>Sheet1!$C$2:$C$3</c:f>
              <c:numCache>
                <c:formatCode>General</c:formatCode>
                <c:ptCount val="2"/>
                <c:pt idx="0">
                  <c:v>2.4</c:v>
                </c:pt>
                <c:pt idx="1">
                  <c:v>4.4000000000000004</c:v>
                </c:pt>
              </c:numCache>
            </c:numRef>
          </c:val>
          <c:extLst>
            <c:ext xmlns:c16="http://schemas.microsoft.com/office/drawing/2014/chart" uri="{C3380CC4-5D6E-409C-BE32-E72D297353CC}">
              <c16:uniqueId val="{00000001-DCC9-4FE6-B75E-001B8A4F1056}"/>
            </c:ext>
          </c:extLst>
        </c:ser>
        <c:ser>
          <c:idx val="2"/>
          <c:order val="2"/>
          <c:tx>
            <c:strRef>
              <c:f>Sheet1!$D$1</c:f>
              <c:strCache>
                <c:ptCount val="1"/>
                <c:pt idx="0">
                  <c:v>系列 3</c:v>
                </c:pt>
              </c:strCache>
            </c:strRef>
          </c:tx>
          <c:spPr>
            <a:solidFill>
              <a:schemeClr val="accent3"/>
            </a:solidFill>
            <a:ln>
              <a:noFill/>
            </a:ln>
            <a:effectLst/>
          </c:spPr>
          <c:invertIfNegative val="0"/>
          <c:cat>
            <c:strRef>
              <c:f>Sheet1!$A$2:$A$3</c:f>
              <c:strCache>
                <c:ptCount val="2"/>
                <c:pt idx="0">
                  <c:v>类别 1</c:v>
                </c:pt>
                <c:pt idx="1">
                  <c:v>类别 2</c:v>
                </c:pt>
              </c:strCache>
            </c:strRef>
          </c:cat>
          <c:val>
            <c:numRef>
              <c:f>Sheet1!$D$2:$D$3</c:f>
              <c:numCache>
                <c:formatCode>General</c:formatCode>
                <c:ptCount val="2"/>
                <c:pt idx="0">
                  <c:v>2</c:v>
                </c:pt>
                <c:pt idx="1">
                  <c:v>2</c:v>
                </c:pt>
              </c:numCache>
            </c:numRef>
          </c:val>
          <c:extLst>
            <c:ext xmlns:c16="http://schemas.microsoft.com/office/drawing/2014/chart" uri="{C3380CC4-5D6E-409C-BE32-E72D297353CC}">
              <c16:uniqueId val="{00000002-DCC9-4FE6-B75E-001B8A4F1056}"/>
            </c:ext>
          </c:extLst>
        </c:ser>
        <c:dLbls>
          <c:showLegendKey val="0"/>
          <c:showVal val="0"/>
          <c:showCatName val="0"/>
          <c:showSerName val="0"/>
          <c:showPercent val="0"/>
          <c:showBubbleSize val="0"/>
        </c:dLbls>
        <c:gapWidth val="219"/>
        <c:axId val="933421904"/>
        <c:axId val="933423216"/>
      </c:barChart>
      <c:catAx>
        <c:axId val="933421904"/>
        <c:scaling>
          <c:orientation val="minMax"/>
        </c:scaling>
        <c:delete val="0"/>
        <c:axPos val="l"/>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933423216"/>
        <c:crosses val="autoZero"/>
        <c:auto val="1"/>
        <c:lblAlgn val="ctr"/>
        <c:lblOffset val="100"/>
        <c:noMultiLvlLbl val="0"/>
      </c:catAx>
      <c:valAx>
        <c:axId val="933423216"/>
        <c:scaling>
          <c:orientation val="minMax"/>
        </c:scaling>
        <c:delete val="0"/>
        <c:axPos val="b"/>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93342190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48801"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1048802"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09BD100-8A41-494C-AC62-F2563950AB2F}" type="datetimeFigureOut">
              <a:rPr lang="zh-CN" altLang="en-US" smtClean="0"/>
              <a:t>2019/4/13 Saturday</a:t>
            </a:fld>
            <a:endParaRPr lang="zh-CN" altLang="en-US"/>
          </a:p>
        </p:txBody>
      </p:sp>
      <p:sp>
        <p:nvSpPr>
          <p:cNvPr id="1048803"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1048804"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6E38D5B-3B3B-4E03-B4F7-00F1FA97FD3E}"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48795" name="Rectangle 2"/>
          <p:cNvSpPr>
            <a:spLocks noGrp="1" noChangeArrowheads="1"/>
          </p:cNvSpPr>
          <p:nvPr>
            <p:ph type="hdr" sz="quarter"/>
          </p:nvPr>
        </p:nvSpPr>
        <p:spPr bwMode="auto">
          <a:xfrm>
            <a:off x="2" y="1"/>
            <a:ext cx="3076575" cy="512763"/>
          </a:xfrm>
          <a:prstGeom prst="rect">
            <a:avLst/>
          </a:prstGeom>
          <a:noFill/>
          <a:ln w="9525">
            <a:noFill/>
            <a:miter lim="800000"/>
            <a:headEnd/>
            <a:tailEnd/>
          </a:ln>
          <a:effectLst/>
        </p:spPr>
        <p:txBody>
          <a:bodyPr vert="horz" wrap="square" lIns="91492" tIns="45745" rIns="91492" bIns="45745" numCol="1" anchor="t" anchorCtr="0" compatLnSpc="1">
            <a:prstTxWarp prst="textNoShape">
              <a:avLst/>
            </a:prstTxWarp>
          </a:bodyPr>
          <a:lstStyle>
            <a:lvl1pPr algn="l">
              <a:defRPr sz="1100"/>
            </a:lvl1pPr>
          </a:lstStyle>
          <a:p>
            <a:endParaRPr lang="en-US"/>
          </a:p>
        </p:txBody>
      </p:sp>
      <p:sp>
        <p:nvSpPr>
          <p:cNvPr id="1048796" name="Rectangle 3"/>
          <p:cNvSpPr>
            <a:spLocks noGrp="1" noChangeArrowheads="1"/>
          </p:cNvSpPr>
          <p:nvPr>
            <p:ph type="dt" idx="1"/>
          </p:nvPr>
        </p:nvSpPr>
        <p:spPr bwMode="auto">
          <a:xfrm>
            <a:off x="4021139" y="1"/>
            <a:ext cx="3076575" cy="512763"/>
          </a:xfrm>
          <a:prstGeom prst="rect">
            <a:avLst/>
          </a:prstGeom>
          <a:noFill/>
          <a:ln w="9525">
            <a:noFill/>
            <a:miter lim="800000"/>
            <a:headEnd/>
            <a:tailEnd/>
          </a:ln>
          <a:effectLst/>
        </p:spPr>
        <p:txBody>
          <a:bodyPr vert="horz" wrap="square" lIns="91492" tIns="45745" rIns="91492" bIns="45745" numCol="1" anchor="t" anchorCtr="0" compatLnSpc="1">
            <a:prstTxWarp prst="textNoShape">
              <a:avLst/>
            </a:prstTxWarp>
          </a:bodyPr>
          <a:lstStyle>
            <a:lvl1pPr algn="r">
              <a:defRPr sz="1100"/>
            </a:lvl1pPr>
          </a:lstStyle>
          <a:p>
            <a:endParaRPr lang="en-US"/>
          </a:p>
        </p:txBody>
      </p:sp>
      <p:sp>
        <p:nvSpPr>
          <p:cNvPr id="1048797" name="Rectangle 4"/>
          <p:cNvSpPr>
            <a:spLocks noGrp="1" noRot="1" noChangeAspect="1" noChangeArrowheads="1" noTextEdit="1"/>
          </p:cNvSpPr>
          <p:nvPr>
            <p:ph type="sldImg" idx="2"/>
          </p:nvPr>
        </p:nvSpPr>
        <p:spPr bwMode="auto">
          <a:xfrm>
            <a:off x="990600" y="766763"/>
            <a:ext cx="5118100" cy="3838575"/>
          </a:xfrm>
          <a:prstGeom prst="rect">
            <a:avLst/>
          </a:prstGeom>
          <a:noFill/>
          <a:ln w="9525">
            <a:solidFill>
              <a:srgbClr val="000000"/>
            </a:solidFill>
            <a:miter lim="800000"/>
            <a:headEnd/>
            <a:tailEnd/>
          </a:ln>
          <a:effectLst/>
        </p:spPr>
      </p:sp>
      <p:sp>
        <p:nvSpPr>
          <p:cNvPr id="1048798" name="Rectangle 5"/>
          <p:cNvSpPr>
            <a:spLocks noGrp="1" noChangeArrowheads="1"/>
          </p:cNvSpPr>
          <p:nvPr>
            <p:ph type="body" sz="quarter" idx="3"/>
          </p:nvPr>
        </p:nvSpPr>
        <p:spPr bwMode="auto">
          <a:xfrm>
            <a:off x="709614" y="4862514"/>
            <a:ext cx="5680075" cy="4605337"/>
          </a:xfrm>
          <a:prstGeom prst="rect">
            <a:avLst/>
          </a:prstGeom>
          <a:noFill/>
          <a:ln w="9525">
            <a:noFill/>
            <a:miter lim="800000"/>
            <a:headEnd/>
            <a:tailEnd/>
          </a:ln>
          <a:effectLst/>
        </p:spPr>
        <p:txBody>
          <a:bodyPr vert="horz" wrap="square" lIns="91492" tIns="45745" rIns="91492" bIns="45745"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48799" name="Rectangle 6"/>
          <p:cNvSpPr>
            <a:spLocks noGrp="1" noChangeArrowheads="1"/>
          </p:cNvSpPr>
          <p:nvPr>
            <p:ph type="ftr" sz="quarter" idx="4"/>
          </p:nvPr>
        </p:nvSpPr>
        <p:spPr bwMode="auto">
          <a:xfrm>
            <a:off x="2" y="9720264"/>
            <a:ext cx="3076575" cy="512762"/>
          </a:xfrm>
          <a:prstGeom prst="rect">
            <a:avLst/>
          </a:prstGeom>
          <a:noFill/>
          <a:ln w="9525">
            <a:noFill/>
            <a:miter lim="800000"/>
            <a:headEnd/>
            <a:tailEnd/>
          </a:ln>
          <a:effectLst/>
        </p:spPr>
        <p:txBody>
          <a:bodyPr vert="horz" wrap="square" lIns="91492" tIns="45745" rIns="91492" bIns="45745" numCol="1" anchor="b" anchorCtr="0" compatLnSpc="1">
            <a:prstTxWarp prst="textNoShape">
              <a:avLst/>
            </a:prstTxWarp>
          </a:bodyPr>
          <a:lstStyle>
            <a:lvl1pPr algn="l">
              <a:defRPr sz="1100"/>
            </a:lvl1pPr>
          </a:lstStyle>
          <a:p>
            <a:endParaRPr lang="en-US"/>
          </a:p>
        </p:txBody>
      </p:sp>
      <p:sp>
        <p:nvSpPr>
          <p:cNvPr id="1048800" name="Rectangle 7"/>
          <p:cNvSpPr>
            <a:spLocks noGrp="1" noChangeArrowheads="1"/>
          </p:cNvSpPr>
          <p:nvPr>
            <p:ph type="sldNum" sz="quarter" idx="5"/>
          </p:nvPr>
        </p:nvSpPr>
        <p:spPr bwMode="auto">
          <a:xfrm>
            <a:off x="4021139" y="9720264"/>
            <a:ext cx="3076575" cy="512762"/>
          </a:xfrm>
          <a:prstGeom prst="rect">
            <a:avLst/>
          </a:prstGeom>
          <a:noFill/>
          <a:ln w="9525">
            <a:noFill/>
            <a:miter lim="800000"/>
            <a:headEnd/>
            <a:tailEnd/>
          </a:ln>
          <a:effectLst/>
        </p:spPr>
        <p:txBody>
          <a:bodyPr vert="horz" wrap="square" lIns="91492" tIns="45745" rIns="91492" bIns="45745" numCol="1" anchor="b" anchorCtr="0" compatLnSpc="1">
            <a:prstTxWarp prst="textNoShape">
              <a:avLst/>
            </a:prstTxWarp>
          </a:bodyPr>
          <a:lstStyle>
            <a:lvl1pPr algn="r">
              <a:defRPr sz="1100"/>
            </a:lvl1pPr>
          </a:lstStyle>
          <a:p>
            <a:fld id="{A9A0EA98-5831-4853-B862-C702E6EB345C}" type="slidenum">
              <a:rPr lang="en-US"/>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43" name="幻灯片图像占位符 1"/>
          <p:cNvSpPr>
            <a:spLocks noGrp="1" noRot="1" noChangeAspect="1"/>
          </p:cNvSpPr>
          <p:nvPr>
            <p:ph type="sldImg"/>
          </p:nvPr>
        </p:nvSpPr>
        <p:spPr>
          <a:xfrm>
            <a:off x="138113" y="766763"/>
            <a:ext cx="6823075" cy="3838575"/>
          </a:xfrm>
        </p:spPr>
      </p:sp>
      <p:sp>
        <p:nvSpPr>
          <p:cNvPr id="1048744" name="备注占位符 2"/>
          <p:cNvSpPr>
            <a:spLocks noGrp="1"/>
          </p:cNvSpPr>
          <p:nvPr>
            <p:ph type="body" idx="1"/>
          </p:nvPr>
        </p:nvSpPr>
        <p:spPr/>
        <p:txBody>
          <a:bodyPr/>
          <a:lstStyle/>
          <a:p>
            <a:endParaRPr lang="zh-CN" altLang="en-US" dirty="0"/>
          </a:p>
        </p:txBody>
      </p:sp>
      <p:sp>
        <p:nvSpPr>
          <p:cNvPr id="1048745" name="灯片编号占位符 3"/>
          <p:cNvSpPr>
            <a:spLocks noGrp="1"/>
          </p:cNvSpPr>
          <p:nvPr>
            <p:ph type="sldNum" sz="quarter" idx="5"/>
          </p:nvPr>
        </p:nvSpPr>
        <p:spPr/>
        <p:txBody>
          <a:bodyPr/>
          <a:lstStyle/>
          <a:p>
            <a:fld id="{A9A0EA98-5831-4853-B862-C702E6EB345C}" type="slidenum">
              <a:rPr lang="en-US" smtClean="0"/>
              <a:t>14</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8113" y="766763"/>
            <a:ext cx="6823075" cy="3838575"/>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9A0EA98-5831-4853-B862-C702E6EB345C}" type="slidenum">
              <a:rPr lang="en-US" smtClean="0"/>
              <a:t>26</a:t>
            </a:fld>
            <a:endParaRPr lang="en-US"/>
          </a:p>
        </p:txBody>
      </p:sp>
    </p:spTree>
    <p:extLst>
      <p:ext uri="{BB962C8B-B14F-4D97-AF65-F5344CB8AC3E}">
        <p14:creationId xmlns:p14="http://schemas.microsoft.com/office/powerpoint/2010/main" val="9106371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8113" y="766763"/>
            <a:ext cx="6823075" cy="3838575"/>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9A0EA98-5831-4853-B862-C702E6EB345C}" type="slidenum">
              <a:rPr lang="en-US" smtClean="0"/>
              <a:t>27</a:t>
            </a:fld>
            <a:endParaRPr lang="en-US"/>
          </a:p>
        </p:txBody>
      </p:sp>
    </p:spTree>
    <p:extLst>
      <p:ext uri="{BB962C8B-B14F-4D97-AF65-F5344CB8AC3E}">
        <p14:creationId xmlns:p14="http://schemas.microsoft.com/office/powerpoint/2010/main" val="23797819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8113" y="766763"/>
            <a:ext cx="6823075" cy="3838575"/>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9A0EA98-5831-4853-B862-C702E6EB345C}" type="slidenum">
              <a:rPr lang="en-US" smtClean="0"/>
              <a:t>28</a:t>
            </a:fld>
            <a:endParaRPr lang="en-US"/>
          </a:p>
        </p:txBody>
      </p:sp>
    </p:spTree>
    <p:extLst>
      <p:ext uri="{BB962C8B-B14F-4D97-AF65-F5344CB8AC3E}">
        <p14:creationId xmlns:p14="http://schemas.microsoft.com/office/powerpoint/2010/main" val="16200385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8113" y="766763"/>
            <a:ext cx="6823075" cy="3838575"/>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9A0EA98-5831-4853-B862-C702E6EB345C}" type="slidenum">
              <a:rPr lang="en-US" smtClean="0"/>
              <a:t>29</a:t>
            </a:fld>
            <a:endParaRPr lang="en-US"/>
          </a:p>
        </p:txBody>
      </p:sp>
    </p:spTree>
    <p:extLst>
      <p:ext uri="{BB962C8B-B14F-4D97-AF65-F5344CB8AC3E}">
        <p14:creationId xmlns:p14="http://schemas.microsoft.com/office/powerpoint/2010/main" val="13064712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8113" y="766763"/>
            <a:ext cx="6823075" cy="3838575"/>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9A0EA98-5831-4853-B862-C702E6EB345C}" type="slidenum">
              <a:rPr lang="en-US" smtClean="0"/>
              <a:t>33</a:t>
            </a:fld>
            <a:endParaRPr lang="en-US"/>
          </a:p>
        </p:txBody>
      </p:sp>
    </p:spTree>
    <p:extLst>
      <p:ext uri="{BB962C8B-B14F-4D97-AF65-F5344CB8AC3E}">
        <p14:creationId xmlns:p14="http://schemas.microsoft.com/office/powerpoint/2010/main" val="229065337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vmlDrawing" Target="../drawings/vmlDrawing1.vml"/><Relationship Id="rId5" Type="http://schemas.openxmlformats.org/officeDocument/2006/relationships/image" Target="../media/image1.emf"/><Relationship Id="rId4" Type="http://schemas.openxmlformats.org/officeDocument/2006/relationships/oleObject" Target="../embeddings/oleObject1.bin"/></Relationships>
</file>

<file path=ppt/slideLayouts/_rels/slideLayout10.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Master" Target="../slideMasters/slideMaster1.xml"/><Relationship Id="rId1" Type="http://schemas.openxmlformats.org/officeDocument/2006/relationships/vmlDrawing" Target="../drawings/vmlDrawing10.vml"/><Relationship Id="rId4" Type="http://schemas.openxmlformats.org/officeDocument/2006/relationships/image" Target="../media/image1.emf"/></Relationships>
</file>

<file path=ppt/slideLayouts/_rels/slideLayout11.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Master" Target="../slideMasters/slideMaster1.xml"/><Relationship Id="rId1" Type="http://schemas.openxmlformats.org/officeDocument/2006/relationships/vmlDrawing" Target="../drawings/vmlDrawing11.vml"/><Relationship Id="rId4" Type="http://schemas.openxmlformats.org/officeDocument/2006/relationships/image" Target="../media/image1.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vmlDrawing" Target="../drawings/vmlDrawing12.vml"/><Relationship Id="rId5" Type="http://schemas.openxmlformats.org/officeDocument/2006/relationships/image" Target="../media/image1.emf"/><Relationship Id="rId4" Type="http://schemas.openxmlformats.org/officeDocument/2006/relationships/oleObject" Target="../embeddings/oleObject2.bin"/></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6.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vmlDrawing" Target="../drawings/vmlDrawing2.vml"/><Relationship Id="rId5" Type="http://schemas.openxmlformats.org/officeDocument/2006/relationships/image" Target="../media/image1.emf"/><Relationship Id="rId4" Type="http://schemas.openxmlformats.org/officeDocument/2006/relationships/oleObject" Target="../embeddings/oleObject2.bin"/></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vmlDrawing" Target="../drawings/vmlDrawing3.vml"/><Relationship Id="rId5" Type="http://schemas.openxmlformats.org/officeDocument/2006/relationships/image" Target="../media/image1.emf"/><Relationship Id="rId4" Type="http://schemas.openxmlformats.org/officeDocument/2006/relationships/oleObject" Target="../embeddings/oleObject1.bin"/></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vmlDrawing" Target="../drawings/vmlDrawing4.vml"/><Relationship Id="rId5" Type="http://schemas.openxmlformats.org/officeDocument/2006/relationships/image" Target="../media/image1.emf"/><Relationship Id="rId4" Type="http://schemas.openxmlformats.org/officeDocument/2006/relationships/oleObject" Target="../embeddings/oleObject1.bin"/></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vmlDrawing" Target="../drawings/vmlDrawing5.vml"/><Relationship Id="rId5" Type="http://schemas.openxmlformats.org/officeDocument/2006/relationships/image" Target="../media/image1.emf"/><Relationship Id="rId4" Type="http://schemas.openxmlformats.org/officeDocument/2006/relationships/oleObject" Target="../embeddings/oleObject2.bin"/></Relationships>
</file>

<file path=ppt/slideLayouts/_rels/slideLayout6.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Master" Target="../slideMasters/slideMaster1.xml"/><Relationship Id="rId1" Type="http://schemas.openxmlformats.org/officeDocument/2006/relationships/vmlDrawing" Target="../drawings/vmlDrawing6.vml"/><Relationship Id="rId4" Type="http://schemas.openxmlformats.org/officeDocument/2006/relationships/image" Target="../media/image1.emf"/></Relationships>
</file>

<file path=ppt/slideLayouts/_rels/slideLayout7.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Master" Target="../slideMasters/slideMaster1.xml"/><Relationship Id="rId1" Type="http://schemas.openxmlformats.org/officeDocument/2006/relationships/vmlDrawing" Target="../drawings/vmlDrawing7.vml"/><Relationship Id="rId4" Type="http://schemas.openxmlformats.org/officeDocument/2006/relationships/image" Target="../media/image1.emf"/></Relationships>
</file>

<file path=ppt/slideLayouts/_rels/slideLayout8.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Master" Target="../slideMasters/slideMaster1.xml"/><Relationship Id="rId1" Type="http://schemas.openxmlformats.org/officeDocument/2006/relationships/vmlDrawing" Target="../drawings/vmlDrawing8.vml"/><Relationship Id="rId4" Type="http://schemas.openxmlformats.org/officeDocument/2006/relationships/image" Target="../media/image1.emf"/></Relationships>
</file>

<file path=ppt/slideLayouts/_rels/slideLayout9.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Master" Target="../slideMasters/slideMaster1.xml"/><Relationship Id="rId1" Type="http://schemas.openxmlformats.org/officeDocument/2006/relationships/vmlDrawing" Target="../drawings/vmlDrawing9.vml"/><Relationship Id="rId4" Type="http://schemas.openxmlformats.org/officeDocument/2006/relationships/image" Target="../media/image1.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页">
    <p:spTree>
      <p:nvGrpSpPr>
        <p:cNvPr id="1" name=""/>
        <p:cNvGrpSpPr/>
        <p:nvPr/>
      </p:nvGrpSpPr>
      <p:grpSpPr>
        <a:xfrm>
          <a:off x="0" y="0"/>
          <a:ext cx="0" cy="0"/>
          <a:chOff x="0" y="0"/>
          <a:chExt cx="0" cy="0"/>
        </a:xfrm>
      </p:grpSpPr>
      <p:sp>
        <p:nvSpPr>
          <p:cNvPr id="1048582" name="标题 1"/>
          <p:cNvSpPr>
            <a:spLocks noGrp="1"/>
          </p:cNvSpPr>
          <p:nvPr>
            <p:ph type="title"/>
          </p:nvPr>
        </p:nvSpPr>
        <p:spPr>
          <a:xfrm>
            <a:off x="838200" y="3292531"/>
            <a:ext cx="10515600" cy="1325563"/>
          </a:xfrm>
        </p:spPr>
        <p:txBody>
          <a:bodyPr>
            <a:normAutofit/>
          </a:bodyPr>
          <a:lstStyle>
            <a:lvl1pPr algn="ctr">
              <a:defRPr sz="5400">
                <a:latin typeface="+mj-ea"/>
                <a:ea typeface="+mj-ea"/>
              </a:defRPr>
            </a:lvl1pPr>
          </a:lstStyle>
          <a:p>
            <a:r>
              <a:rPr lang="zh-CN" altLang="en-US" dirty="0"/>
              <a:t>单击此处编辑母版标题样式</a:t>
            </a:r>
          </a:p>
        </p:txBody>
      </p:sp>
      <p:grpSp>
        <p:nvGrpSpPr>
          <p:cNvPr id="25" name="组合 25"/>
          <p:cNvGrpSpPr/>
          <p:nvPr userDrawn="1"/>
        </p:nvGrpSpPr>
        <p:grpSpPr>
          <a:xfrm>
            <a:off x="5964935" y="5385816"/>
            <a:ext cx="262128" cy="262128"/>
            <a:chOff x="5550408" y="5221224"/>
            <a:chExt cx="316992" cy="316992"/>
          </a:xfrm>
        </p:grpSpPr>
        <p:cxnSp>
          <p:nvCxnSpPr>
            <p:cNvPr id="3145728" name="直接连接符 21"/>
            <p:cNvCxnSpPr>
              <a:cxnSpLocks/>
            </p:cNvCxnSpPr>
            <p:nvPr userDrawn="1"/>
          </p:nvCxnSpPr>
          <p:spPr>
            <a:xfrm>
              <a:off x="5550408" y="5221224"/>
              <a:ext cx="316992" cy="31699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145729" name="直接连接符 22"/>
            <p:cNvCxnSpPr>
              <a:cxnSpLocks/>
            </p:cNvCxnSpPr>
            <p:nvPr userDrawn="1"/>
          </p:nvCxnSpPr>
          <p:spPr>
            <a:xfrm flipH="1">
              <a:off x="5550408" y="5221224"/>
              <a:ext cx="316992" cy="316992"/>
            </a:xfrm>
            <a:prstGeom prst="line">
              <a:avLst/>
            </a:prstGeom>
            <a:ln w="19050"/>
          </p:spPr>
          <p:style>
            <a:lnRef idx="1">
              <a:schemeClr val="accent1"/>
            </a:lnRef>
            <a:fillRef idx="0">
              <a:schemeClr val="accent1"/>
            </a:fillRef>
            <a:effectRef idx="0">
              <a:schemeClr val="accent1"/>
            </a:effectRef>
            <a:fontRef idx="minor">
              <a:schemeClr val="tx1"/>
            </a:fontRef>
          </p:style>
        </p:cxnSp>
      </p:grpSp>
      <p:sp>
        <p:nvSpPr>
          <p:cNvPr id="1048583" name="文本占位符 29"/>
          <p:cNvSpPr>
            <a:spLocks noGrp="1"/>
          </p:cNvSpPr>
          <p:nvPr>
            <p:ph type="body" sz="quarter" idx="10"/>
          </p:nvPr>
        </p:nvSpPr>
        <p:spPr>
          <a:xfrm>
            <a:off x="3055937" y="5870513"/>
            <a:ext cx="6080125" cy="296022"/>
          </a:xfrm>
        </p:spPr>
        <p:txBody>
          <a:bodyPr>
            <a:normAutofit/>
          </a:bodyPr>
          <a:lstStyle>
            <a:lvl1pPr marL="0" indent="0" algn="ctr">
              <a:buNone/>
              <a:defRPr sz="2000">
                <a:latin typeface="+mn-ea"/>
                <a:ea typeface="+mn-ea"/>
              </a:defRPr>
            </a:lvl1pPr>
          </a:lstStyle>
          <a:p>
            <a:pPr lvl="0"/>
            <a:r>
              <a:rPr lang="zh-CN" altLang="en-US" dirty="0"/>
              <a:t>单击此处编辑母版文本样式</a:t>
            </a:r>
          </a:p>
        </p:txBody>
      </p:sp>
      <p:sp>
        <p:nvSpPr>
          <p:cNvPr id="1048584" name="文本占位符 29"/>
          <p:cNvSpPr>
            <a:spLocks noGrp="1"/>
          </p:cNvSpPr>
          <p:nvPr>
            <p:ph type="body" sz="quarter" idx="11"/>
          </p:nvPr>
        </p:nvSpPr>
        <p:spPr>
          <a:xfrm>
            <a:off x="3055937" y="4618094"/>
            <a:ext cx="6080125" cy="707372"/>
          </a:xfrm>
        </p:spPr>
        <p:txBody>
          <a:bodyPr>
            <a:normAutofit/>
          </a:bodyPr>
          <a:lstStyle>
            <a:lvl1pPr marL="0" indent="0" algn="ctr">
              <a:buNone/>
              <a:defRPr sz="3200">
                <a:latin typeface="+mn-ea"/>
                <a:ea typeface="+mn-ea"/>
              </a:defRPr>
            </a:lvl1pPr>
          </a:lstStyle>
          <a:p>
            <a:pPr lvl="0"/>
            <a:r>
              <a:rPr lang="zh-CN" altLang="en-US" dirty="0"/>
              <a:t>单击此处编辑母版文本样式</a:t>
            </a:r>
          </a:p>
        </p:txBody>
      </p:sp>
      <p:sp>
        <p:nvSpPr>
          <p:cNvPr id="10" name="矩形 9">
            <a:extLst>
              <a:ext uri="{FF2B5EF4-FFF2-40B4-BE49-F238E27FC236}">
                <a16:creationId xmlns:a16="http://schemas.microsoft.com/office/drawing/2014/main" id="{7800E3A0-B495-4528-AC4F-B82351393C18}"/>
              </a:ext>
            </a:extLst>
          </p:cNvPr>
          <p:cNvSpPr/>
          <p:nvPr userDrawn="1"/>
        </p:nvSpPr>
        <p:spPr>
          <a:xfrm>
            <a:off x="0" y="220731"/>
            <a:ext cx="12192000" cy="282549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7AB149DC-362E-49B7-94B2-00D9B4B92584}"/>
              </a:ext>
            </a:extLst>
          </p:cNvPr>
          <p:cNvSpPr/>
          <p:nvPr userDrawn="1"/>
        </p:nvSpPr>
        <p:spPr>
          <a:xfrm>
            <a:off x="0" y="1"/>
            <a:ext cx="12192000" cy="2852678"/>
          </a:xfrm>
          <a:prstGeom prst="rect">
            <a:avLst/>
          </a:prstGeom>
          <a:blipFill dpi="0" rotWithShape="1">
            <a:blip r:embed="rId3"/>
            <a:srcRect/>
            <a:tile tx="0" ty="-18415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11">
            <a:extLst>
              <a:ext uri="{FF2B5EF4-FFF2-40B4-BE49-F238E27FC236}">
                <a16:creationId xmlns:a16="http://schemas.microsoft.com/office/drawing/2014/main" id="{E24BD2F3-1582-4318-96DE-EFFEE238BD05}"/>
              </a:ext>
            </a:extLst>
          </p:cNvPr>
          <p:cNvSpPr/>
          <p:nvPr userDrawn="1"/>
        </p:nvSpPr>
        <p:spPr>
          <a:xfrm>
            <a:off x="0" y="-49963"/>
            <a:ext cx="12192000" cy="2902642"/>
          </a:xfrm>
          <a:prstGeom prst="rect">
            <a:avLst/>
          </a:prstGeom>
          <a:gradFill>
            <a:gsLst>
              <a:gs pos="42000">
                <a:srgbClr val="006548">
                  <a:alpha val="71000"/>
                </a:srgbClr>
              </a:gs>
              <a:gs pos="0">
                <a:schemeClr val="accent1"/>
              </a:gs>
              <a:gs pos="100000">
                <a:schemeClr val="accent1">
                  <a:alpha val="22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3" name="对象 12">
            <a:extLst>
              <a:ext uri="{FF2B5EF4-FFF2-40B4-BE49-F238E27FC236}">
                <a16:creationId xmlns:a16="http://schemas.microsoft.com/office/drawing/2014/main" id="{AB7F95F4-296A-4C8B-96A7-3D062DBBEBDE}"/>
              </a:ext>
            </a:extLst>
          </p:cNvPr>
          <p:cNvGraphicFramePr>
            <a:graphicFrameLocks noChangeAspect="1"/>
          </p:cNvGraphicFramePr>
          <p:nvPr userDrawn="1">
            <p:extLst/>
          </p:nvPr>
        </p:nvGraphicFramePr>
        <p:xfrm>
          <a:off x="660400" y="111680"/>
          <a:ext cx="2547199" cy="2547199"/>
        </p:xfrm>
        <a:graphic>
          <a:graphicData uri="http://schemas.openxmlformats.org/presentationml/2006/ole">
            <mc:AlternateContent xmlns:mc="http://schemas.openxmlformats.org/markup-compatibility/2006">
              <mc:Choice xmlns:v="urn:schemas-microsoft-com:vml" Requires="v">
                <p:oleObj spid="_x0000_s21552" name="CorelDRAW" r:id="rId4" imgW="1203350" imgH="1203350" progId="CorelDraw.Graphic.20">
                  <p:embed/>
                </p:oleObj>
              </mc:Choice>
              <mc:Fallback>
                <p:oleObj name="CorelDRAW" r:id="rId4" imgW="1203350" imgH="1203350" progId="CorelDraw.Graphic.20">
                  <p:embed/>
                  <p:pic>
                    <p:nvPicPr>
                      <p:cNvPr id="19" name="对象 18">
                        <a:extLst>
                          <a:ext uri="{FF2B5EF4-FFF2-40B4-BE49-F238E27FC236}">
                            <a16:creationId xmlns:a16="http://schemas.microsoft.com/office/drawing/2014/main" id="{D81B8637-7099-4D45-A9B2-52F1FD382834}"/>
                          </a:ext>
                        </a:extLst>
                      </p:cNvPr>
                      <p:cNvPicPr/>
                      <p:nvPr/>
                    </p:nvPicPr>
                    <p:blipFill>
                      <a:blip r:embed="rId5"/>
                      <a:stretch>
                        <a:fillRect/>
                      </a:stretch>
                    </p:blipFill>
                    <p:spPr>
                      <a:xfrm>
                        <a:off x="660400" y="111680"/>
                        <a:ext cx="2547199" cy="2547199"/>
                      </a:xfrm>
                      <a:prstGeom prst="rect">
                        <a:avLst/>
                      </a:prstGeom>
                    </p:spPr>
                  </p:pic>
                </p:oleObj>
              </mc:Fallback>
            </mc:AlternateContent>
          </a:graphicData>
        </a:graphic>
      </p:graphicFrame>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页_4">
    <p:spTree>
      <p:nvGrpSpPr>
        <p:cNvPr id="1" name=""/>
        <p:cNvGrpSpPr/>
        <p:nvPr/>
      </p:nvGrpSpPr>
      <p:grpSpPr>
        <a:xfrm>
          <a:off x="0" y="0"/>
          <a:ext cx="0" cy="0"/>
          <a:chOff x="0" y="0"/>
          <a:chExt cx="0" cy="0"/>
        </a:xfrm>
      </p:grpSpPr>
      <p:sp>
        <p:nvSpPr>
          <p:cNvPr id="1048633" name="矩形 6"/>
          <p:cNvSpPr/>
          <p:nvPr userDrawn="1"/>
        </p:nvSpPr>
        <p:spPr>
          <a:xfrm>
            <a:off x="0" y="0"/>
            <a:ext cx="12192000" cy="8049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48634" name="标题 1"/>
          <p:cNvSpPr>
            <a:spLocks noGrp="1"/>
          </p:cNvSpPr>
          <p:nvPr>
            <p:ph type="title"/>
          </p:nvPr>
        </p:nvSpPr>
        <p:spPr>
          <a:xfrm>
            <a:off x="908890" y="0"/>
            <a:ext cx="10614895" cy="808892"/>
          </a:xfrm>
        </p:spPr>
        <p:txBody>
          <a:bodyPr>
            <a:normAutofit/>
          </a:bodyPr>
          <a:lstStyle>
            <a:lvl1pPr>
              <a:defRPr sz="3200">
                <a:solidFill>
                  <a:schemeClr val="bg1"/>
                </a:solidFill>
                <a:latin typeface="+mn-ea"/>
                <a:ea typeface="+mn-ea"/>
              </a:defRPr>
            </a:lvl1pPr>
          </a:lstStyle>
          <a:p>
            <a:r>
              <a:rPr lang="zh-CN" altLang="en-US" dirty="0"/>
              <a:t>单击此处编辑母版标题样式</a:t>
            </a:r>
          </a:p>
        </p:txBody>
      </p:sp>
      <p:grpSp>
        <p:nvGrpSpPr>
          <p:cNvPr id="51" name="组合 10"/>
          <p:cNvGrpSpPr/>
          <p:nvPr userDrawn="1"/>
        </p:nvGrpSpPr>
        <p:grpSpPr>
          <a:xfrm>
            <a:off x="0" y="6566625"/>
            <a:ext cx="12192000" cy="307777"/>
            <a:chOff x="0" y="6638374"/>
            <a:chExt cx="12192000" cy="307777"/>
          </a:xfrm>
        </p:grpSpPr>
        <p:sp>
          <p:nvSpPr>
            <p:cNvPr id="1048635" name="矩形 7"/>
            <p:cNvSpPr/>
            <p:nvPr userDrawn="1"/>
          </p:nvSpPr>
          <p:spPr>
            <a:xfrm>
              <a:off x="0" y="6646575"/>
              <a:ext cx="12192000" cy="29137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636" name="文本框 8"/>
            <p:cNvSpPr txBox="1"/>
            <p:nvPr userDrawn="1"/>
          </p:nvSpPr>
          <p:spPr>
            <a:xfrm>
              <a:off x="4462007" y="6638374"/>
              <a:ext cx="3267986" cy="307777"/>
            </a:xfrm>
            <a:prstGeom prst="rect">
              <a:avLst/>
            </a:prstGeom>
            <a:noFill/>
          </p:spPr>
          <p:txBody>
            <a:bodyPr wrap="square" rtlCol="0" anchor="ctr">
              <a:spAutoFit/>
            </a:bodyPr>
            <a:lstStyle/>
            <a:p>
              <a:pPr algn="ctr"/>
              <a:r>
                <a:rPr lang="zh-CN" altLang="en-US" sz="1400" dirty="0">
                  <a:solidFill>
                    <a:schemeClr val="bg2">
                      <a:lumMod val="90000"/>
                    </a:schemeClr>
                  </a:solidFill>
                  <a:latin typeface="+mn-ea"/>
                  <a:ea typeface="+mn-ea"/>
                </a:rPr>
                <a:t>笃信好学      自然宽和</a:t>
              </a:r>
            </a:p>
          </p:txBody>
        </p:sp>
      </p:grpSp>
      <p:graphicFrame>
        <p:nvGraphicFramePr>
          <p:cNvPr id="4194308" name="对象 13"/>
          <p:cNvGraphicFramePr>
            <a:graphicFrameLocks noChangeAspect="1"/>
          </p:cNvGraphicFramePr>
          <p:nvPr userDrawn="1">
            <p:extLst>
              <p:ext uri="{D42A27DB-BD31-4B8C-83A1-F6EECF244321}">
                <p14:modId xmlns:p14="http://schemas.microsoft.com/office/powerpoint/2010/main" val="1697022467"/>
              </p:ext>
            </p:extLst>
          </p:nvPr>
        </p:nvGraphicFramePr>
        <p:xfrm>
          <a:off x="11522690" y="104408"/>
          <a:ext cx="600076" cy="600076"/>
        </p:xfrm>
        <a:graphic>
          <a:graphicData uri="http://schemas.openxmlformats.org/presentationml/2006/ole">
            <mc:AlternateContent xmlns:mc="http://schemas.openxmlformats.org/markup-compatibility/2006">
              <mc:Choice xmlns:v="urn:schemas-microsoft-com:vml" Requires="v">
                <p:oleObj spid="_x0000_s31778" name="CorelDRAW" r:id="rId3" imgW="1203350" imgH="1203350" progId="CorelDraw.Graphic.20">
                  <p:embed/>
                </p:oleObj>
              </mc:Choice>
              <mc:Fallback>
                <p:oleObj name="CorelDRAW" r:id="rId3" imgW="1203350" imgH="1203350" progId="CorelDraw.Graphic.20">
                  <p:embed/>
                  <p:pic>
                    <p:nvPicPr>
                      <p:cNvPr id="4194308" name="对象 13"/>
                      <p:cNvPicPr>
                        <a:picLocks/>
                      </p:cNvPicPr>
                      <p:nvPr/>
                    </p:nvPicPr>
                    <p:blipFill>
                      <a:blip r:embed="rId4"/>
                      <a:stretch>
                        <a:fillRect/>
                      </a:stretch>
                    </p:blipFill>
                    <p:spPr>
                      <a:xfrm>
                        <a:off x="11522690" y="104408"/>
                        <a:ext cx="600076" cy="600076"/>
                      </a:xfrm>
                      <a:prstGeom prst="rect">
                        <a:avLst/>
                      </a:prstGeom>
                    </p:spPr>
                  </p:pic>
                </p:oleObj>
              </mc:Fallback>
            </mc:AlternateContent>
          </a:graphicData>
        </a:graphic>
      </p:graphicFrame>
      <p:sp>
        <p:nvSpPr>
          <p:cNvPr id="1048637" name="平行四边形 14"/>
          <p:cNvSpPr/>
          <p:nvPr userDrawn="1"/>
        </p:nvSpPr>
        <p:spPr>
          <a:xfrm>
            <a:off x="0" y="-8758"/>
            <a:ext cx="342899" cy="813686"/>
          </a:xfrm>
          <a:prstGeom prst="parallelogram">
            <a:avLst>
              <a:gd name="adj" fmla="val 47222"/>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638" name="平行四边形 15"/>
          <p:cNvSpPr/>
          <p:nvPr userDrawn="1"/>
        </p:nvSpPr>
        <p:spPr>
          <a:xfrm>
            <a:off x="326411" y="-8758"/>
            <a:ext cx="342899" cy="813686"/>
          </a:xfrm>
          <a:prstGeom prst="parallelogram">
            <a:avLst>
              <a:gd name="adj" fmla="val 4722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639" name="平行四边形 16"/>
          <p:cNvSpPr/>
          <p:nvPr userDrawn="1"/>
        </p:nvSpPr>
        <p:spPr>
          <a:xfrm>
            <a:off x="669310" y="-8758"/>
            <a:ext cx="342899" cy="813686"/>
          </a:xfrm>
          <a:prstGeom prst="parallelogram">
            <a:avLst>
              <a:gd name="adj" fmla="val 47222"/>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4">
            <a:extLst>
              <a:ext uri="{FF2B5EF4-FFF2-40B4-BE49-F238E27FC236}">
                <a16:creationId xmlns:a16="http://schemas.microsoft.com/office/drawing/2014/main" id="{CFFF10FA-A2ED-42B9-A031-CC2F0F98DE92}"/>
              </a:ext>
            </a:extLst>
          </p:cNvPr>
          <p:cNvSpPr/>
          <p:nvPr userDrawn="1"/>
        </p:nvSpPr>
        <p:spPr>
          <a:xfrm>
            <a:off x="4543215" y="1950883"/>
            <a:ext cx="3174045" cy="2935786"/>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5">
            <a:extLst>
              <a:ext uri="{FF2B5EF4-FFF2-40B4-BE49-F238E27FC236}">
                <a16:creationId xmlns:a16="http://schemas.microsoft.com/office/drawing/2014/main" id="{33F91A05-B1B3-4AF7-A93B-2A547D394015}"/>
              </a:ext>
            </a:extLst>
          </p:cNvPr>
          <p:cNvSpPr/>
          <p:nvPr userDrawn="1"/>
        </p:nvSpPr>
        <p:spPr>
          <a:xfrm>
            <a:off x="8351161" y="1950883"/>
            <a:ext cx="3174045" cy="2935786"/>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
            <a:extLst>
              <a:ext uri="{FF2B5EF4-FFF2-40B4-BE49-F238E27FC236}">
                <a16:creationId xmlns:a16="http://schemas.microsoft.com/office/drawing/2014/main" id="{C1DFE019-1CB9-48CC-AC69-9510CCE09F3C}"/>
              </a:ext>
            </a:extLst>
          </p:cNvPr>
          <p:cNvSpPr/>
          <p:nvPr userDrawn="1"/>
        </p:nvSpPr>
        <p:spPr>
          <a:xfrm>
            <a:off x="741575" y="1950883"/>
            <a:ext cx="3174045" cy="2935786"/>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图片占位符 2">
            <a:extLst>
              <a:ext uri="{FF2B5EF4-FFF2-40B4-BE49-F238E27FC236}">
                <a16:creationId xmlns:a16="http://schemas.microsoft.com/office/drawing/2014/main" id="{92EC19C6-F34D-4EED-ADB3-11295F4A538F}"/>
              </a:ext>
            </a:extLst>
          </p:cNvPr>
          <p:cNvSpPr>
            <a:spLocks noGrp="1"/>
          </p:cNvSpPr>
          <p:nvPr>
            <p:ph type="pic" sz="quarter" idx="10"/>
          </p:nvPr>
        </p:nvSpPr>
        <p:spPr>
          <a:xfrm>
            <a:off x="665977" y="1852660"/>
            <a:ext cx="3133725" cy="2917825"/>
          </a:xfrm>
        </p:spPr>
        <p:txBody>
          <a:bodyPr/>
          <a:lstStyle/>
          <a:p>
            <a:endParaRPr lang="zh-CN" altLang="en-US" dirty="0"/>
          </a:p>
        </p:txBody>
      </p:sp>
      <p:sp>
        <p:nvSpPr>
          <p:cNvPr id="19" name="图片占位符 2">
            <a:extLst>
              <a:ext uri="{FF2B5EF4-FFF2-40B4-BE49-F238E27FC236}">
                <a16:creationId xmlns:a16="http://schemas.microsoft.com/office/drawing/2014/main" id="{018BAE7F-8F2C-4614-8C55-9BA8682BD8A1}"/>
              </a:ext>
            </a:extLst>
          </p:cNvPr>
          <p:cNvSpPr>
            <a:spLocks noGrp="1"/>
          </p:cNvSpPr>
          <p:nvPr>
            <p:ph type="pic" sz="quarter" idx="11"/>
          </p:nvPr>
        </p:nvSpPr>
        <p:spPr>
          <a:xfrm>
            <a:off x="4480147" y="1852660"/>
            <a:ext cx="3133725" cy="2917825"/>
          </a:xfrm>
        </p:spPr>
        <p:txBody>
          <a:bodyPr/>
          <a:lstStyle/>
          <a:p>
            <a:endParaRPr lang="zh-CN" altLang="en-US"/>
          </a:p>
        </p:txBody>
      </p:sp>
      <p:sp>
        <p:nvSpPr>
          <p:cNvPr id="21" name="图片占位符 2">
            <a:extLst>
              <a:ext uri="{FF2B5EF4-FFF2-40B4-BE49-F238E27FC236}">
                <a16:creationId xmlns:a16="http://schemas.microsoft.com/office/drawing/2014/main" id="{8095DBB5-0B02-4D19-9DE0-E773EAB2BEC2}"/>
              </a:ext>
            </a:extLst>
          </p:cNvPr>
          <p:cNvSpPr>
            <a:spLocks noGrp="1"/>
          </p:cNvSpPr>
          <p:nvPr>
            <p:ph type="pic" sz="quarter" idx="12"/>
          </p:nvPr>
        </p:nvSpPr>
        <p:spPr>
          <a:xfrm>
            <a:off x="8290840" y="1852660"/>
            <a:ext cx="3133725" cy="2917825"/>
          </a:xfrm>
        </p:spPr>
        <p:txBody>
          <a:bodyPr/>
          <a:lstStyle/>
          <a:p>
            <a:endParaRPr lang="zh-CN" altLang="en-US"/>
          </a:p>
        </p:txBody>
      </p:sp>
    </p:spTree>
    <p:extLst>
      <p:ext uri="{BB962C8B-B14F-4D97-AF65-F5344CB8AC3E}">
        <p14:creationId xmlns:p14="http://schemas.microsoft.com/office/powerpoint/2010/main" val="1913005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内容页_5">
    <p:spTree>
      <p:nvGrpSpPr>
        <p:cNvPr id="1" name=""/>
        <p:cNvGrpSpPr/>
        <p:nvPr/>
      </p:nvGrpSpPr>
      <p:grpSpPr>
        <a:xfrm>
          <a:off x="0" y="0"/>
          <a:ext cx="0" cy="0"/>
          <a:chOff x="0" y="0"/>
          <a:chExt cx="0" cy="0"/>
        </a:xfrm>
      </p:grpSpPr>
      <p:sp>
        <p:nvSpPr>
          <p:cNvPr id="19" name="图片占位符 2">
            <a:extLst>
              <a:ext uri="{FF2B5EF4-FFF2-40B4-BE49-F238E27FC236}">
                <a16:creationId xmlns:a16="http://schemas.microsoft.com/office/drawing/2014/main" id="{DB385E25-6285-4A59-A68F-78A01528F556}"/>
              </a:ext>
            </a:extLst>
          </p:cNvPr>
          <p:cNvSpPr>
            <a:spLocks noGrp="1"/>
          </p:cNvSpPr>
          <p:nvPr>
            <p:ph type="pic" sz="quarter" idx="10"/>
          </p:nvPr>
        </p:nvSpPr>
        <p:spPr>
          <a:xfrm>
            <a:off x="669310" y="3640146"/>
            <a:ext cx="2538839" cy="2497129"/>
          </a:xfrm>
        </p:spPr>
        <p:txBody>
          <a:bodyPr/>
          <a:lstStyle/>
          <a:p>
            <a:endParaRPr lang="zh-CN" altLang="en-US" dirty="0"/>
          </a:p>
        </p:txBody>
      </p:sp>
      <p:sp>
        <p:nvSpPr>
          <p:cNvPr id="24" name="图片占位符 2">
            <a:extLst>
              <a:ext uri="{FF2B5EF4-FFF2-40B4-BE49-F238E27FC236}">
                <a16:creationId xmlns:a16="http://schemas.microsoft.com/office/drawing/2014/main" id="{BB15B76E-3DB6-4FB5-87E5-3E4951764987}"/>
              </a:ext>
            </a:extLst>
          </p:cNvPr>
          <p:cNvSpPr>
            <a:spLocks noGrp="1"/>
          </p:cNvSpPr>
          <p:nvPr>
            <p:ph type="pic" sz="quarter" idx="11"/>
          </p:nvPr>
        </p:nvSpPr>
        <p:spPr>
          <a:xfrm>
            <a:off x="3439706" y="1146316"/>
            <a:ext cx="2538839" cy="2497129"/>
          </a:xfrm>
        </p:spPr>
        <p:txBody>
          <a:bodyPr/>
          <a:lstStyle/>
          <a:p>
            <a:endParaRPr lang="zh-CN" altLang="en-US"/>
          </a:p>
        </p:txBody>
      </p:sp>
      <p:sp>
        <p:nvSpPr>
          <p:cNvPr id="25" name="图片占位符 2">
            <a:extLst>
              <a:ext uri="{FF2B5EF4-FFF2-40B4-BE49-F238E27FC236}">
                <a16:creationId xmlns:a16="http://schemas.microsoft.com/office/drawing/2014/main" id="{0D9E77EA-3AAE-4ED9-A57E-DE89CDF5B25B}"/>
              </a:ext>
            </a:extLst>
          </p:cNvPr>
          <p:cNvSpPr>
            <a:spLocks noGrp="1"/>
          </p:cNvSpPr>
          <p:nvPr>
            <p:ph type="pic" sz="quarter" idx="12"/>
          </p:nvPr>
        </p:nvSpPr>
        <p:spPr>
          <a:xfrm>
            <a:off x="6210104" y="3640146"/>
            <a:ext cx="2538839" cy="2497129"/>
          </a:xfrm>
        </p:spPr>
        <p:txBody>
          <a:bodyPr/>
          <a:lstStyle/>
          <a:p>
            <a:endParaRPr lang="zh-CN" altLang="en-US"/>
          </a:p>
        </p:txBody>
      </p:sp>
      <p:sp>
        <p:nvSpPr>
          <p:cNvPr id="26" name="图片占位符 2">
            <a:extLst>
              <a:ext uri="{FF2B5EF4-FFF2-40B4-BE49-F238E27FC236}">
                <a16:creationId xmlns:a16="http://schemas.microsoft.com/office/drawing/2014/main" id="{1BE526DB-A872-45F0-A65D-B5BF3FB8FDD1}"/>
              </a:ext>
            </a:extLst>
          </p:cNvPr>
          <p:cNvSpPr>
            <a:spLocks noGrp="1"/>
          </p:cNvSpPr>
          <p:nvPr>
            <p:ph type="pic" sz="quarter" idx="13"/>
          </p:nvPr>
        </p:nvSpPr>
        <p:spPr>
          <a:xfrm>
            <a:off x="8980498" y="1146316"/>
            <a:ext cx="2538839" cy="2497129"/>
          </a:xfrm>
        </p:spPr>
        <p:txBody>
          <a:bodyPr/>
          <a:lstStyle/>
          <a:p>
            <a:endParaRPr lang="zh-CN" altLang="en-US"/>
          </a:p>
        </p:txBody>
      </p:sp>
      <p:sp>
        <p:nvSpPr>
          <p:cNvPr id="1048633" name="矩形 6"/>
          <p:cNvSpPr/>
          <p:nvPr userDrawn="1"/>
        </p:nvSpPr>
        <p:spPr>
          <a:xfrm>
            <a:off x="0" y="0"/>
            <a:ext cx="12192000" cy="8049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48634" name="标题 1"/>
          <p:cNvSpPr>
            <a:spLocks noGrp="1"/>
          </p:cNvSpPr>
          <p:nvPr>
            <p:ph type="title"/>
          </p:nvPr>
        </p:nvSpPr>
        <p:spPr>
          <a:xfrm>
            <a:off x="908890" y="0"/>
            <a:ext cx="10614895" cy="808892"/>
          </a:xfrm>
        </p:spPr>
        <p:txBody>
          <a:bodyPr>
            <a:normAutofit/>
          </a:bodyPr>
          <a:lstStyle>
            <a:lvl1pPr>
              <a:defRPr sz="3200">
                <a:solidFill>
                  <a:schemeClr val="bg1"/>
                </a:solidFill>
                <a:latin typeface="+mn-ea"/>
                <a:ea typeface="+mn-ea"/>
              </a:defRPr>
            </a:lvl1pPr>
          </a:lstStyle>
          <a:p>
            <a:r>
              <a:rPr lang="zh-CN" altLang="en-US" dirty="0"/>
              <a:t>单击此处编辑母版标题样式</a:t>
            </a:r>
          </a:p>
        </p:txBody>
      </p:sp>
      <p:grpSp>
        <p:nvGrpSpPr>
          <p:cNvPr id="51" name="组合 10"/>
          <p:cNvGrpSpPr/>
          <p:nvPr userDrawn="1"/>
        </p:nvGrpSpPr>
        <p:grpSpPr>
          <a:xfrm>
            <a:off x="0" y="6566625"/>
            <a:ext cx="12192000" cy="307777"/>
            <a:chOff x="0" y="6638374"/>
            <a:chExt cx="12192000" cy="307777"/>
          </a:xfrm>
        </p:grpSpPr>
        <p:sp>
          <p:nvSpPr>
            <p:cNvPr id="1048635" name="矩形 7"/>
            <p:cNvSpPr/>
            <p:nvPr userDrawn="1"/>
          </p:nvSpPr>
          <p:spPr>
            <a:xfrm>
              <a:off x="0" y="6646575"/>
              <a:ext cx="12192000" cy="29137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636" name="文本框 8"/>
            <p:cNvSpPr txBox="1"/>
            <p:nvPr userDrawn="1"/>
          </p:nvSpPr>
          <p:spPr>
            <a:xfrm>
              <a:off x="4462007" y="6638374"/>
              <a:ext cx="3267986" cy="307777"/>
            </a:xfrm>
            <a:prstGeom prst="rect">
              <a:avLst/>
            </a:prstGeom>
            <a:noFill/>
          </p:spPr>
          <p:txBody>
            <a:bodyPr wrap="square" rtlCol="0" anchor="ctr">
              <a:spAutoFit/>
            </a:bodyPr>
            <a:lstStyle/>
            <a:p>
              <a:pPr algn="ctr"/>
              <a:r>
                <a:rPr lang="zh-CN" altLang="en-US" sz="1400" dirty="0">
                  <a:solidFill>
                    <a:schemeClr val="bg2">
                      <a:lumMod val="90000"/>
                    </a:schemeClr>
                  </a:solidFill>
                  <a:latin typeface="+mn-ea"/>
                  <a:ea typeface="+mn-ea"/>
                </a:rPr>
                <a:t>笃信好学      自然宽和</a:t>
              </a:r>
            </a:p>
          </p:txBody>
        </p:sp>
      </p:grpSp>
      <p:graphicFrame>
        <p:nvGraphicFramePr>
          <p:cNvPr id="4194308" name="对象 13"/>
          <p:cNvGraphicFramePr>
            <a:graphicFrameLocks noChangeAspect="1"/>
          </p:cNvGraphicFramePr>
          <p:nvPr userDrawn="1">
            <p:extLst>
              <p:ext uri="{D42A27DB-BD31-4B8C-83A1-F6EECF244321}">
                <p14:modId xmlns:p14="http://schemas.microsoft.com/office/powerpoint/2010/main" val="533800286"/>
              </p:ext>
            </p:extLst>
          </p:nvPr>
        </p:nvGraphicFramePr>
        <p:xfrm>
          <a:off x="11522690" y="104408"/>
          <a:ext cx="600076" cy="600076"/>
        </p:xfrm>
        <a:graphic>
          <a:graphicData uri="http://schemas.openxmlformats.org/presentationml/2006/ole">
            <mc:AlternateContent xmlns:mc="http://schemas.openxmlformats.org/markup-compatibility/2006">
              <mc:Choice xmlns:v="urn:schemas-microsoft-com:vml" Requires="v">
                <p:oleObj spid="_x0000_s32795" name="CorelDRAW" r:id="rId3" imgW="1203350" imgH="1203350" progId="CorelDraw.Graphic.20">
                  <p:embed/>
                </p:oleObj>
              </mc:Choice>
              <mc:Fallback>
                <p:oleObj name="CorelDRAW" r:id="rId3" imgW="1203350" imgH="1203350" progId="CorelDraw.Graphic.20">
                  <p:embed/>
                  <p:pic>
                    <p:nvPicPr>
                      <p:cNvPr id="4194308" name="对象 13"/>
                      <p:cNvPicPr>
                        <a:picLocks/>
                      </p:cNvPicPr>
                      <p:nvPr/>
                    </p:nvPicPr>
                    <p:blipFill>
                      <a:blip r:embed="rId4"/>
                      <a:stretch>
                        <a:fillRect/>
                      </a:stretch>
                    </p:blipFill>
                    <p:spPr>
                      <a:xfrm>
                        <a:off x="11522690" y="104408"/>
                        <a:ext cx="600076" cy="600076"/>
                      </a:xfrm>
                      <a:prstGeom prst="rect">
                        <a:avLst/>
                      </a:prstGeom>
                    </p:spPr>
                  </p:pic>
                </p:oleObj>
              </mc:Fallback>
            </mc:AlternateContent>
          </a:graphicData>
        </a:graphic>
      </p:graphicFrame>
      <p:sp>
        <p:nvSpPr>
          <p:cNvPr id="1048637" name="平行四边形 14"/>
          <p:cNvSpPr/>
          <p:nvPr userDrawn="1"/>
        </p:nvSpPr>
        <p:spPr>
          <a:xfrm>
            <a:off x="0" y="-8758"/>
            <a:ext cx="342899" cy="813686"/>
          </a:xfrm>
          <a:prstGeom prst="parallelogram">
            <a:avLst>
              <a:gd name="adj" fmla="val 47222"/>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638" name="平行四边形 15"/>
          <p:cNvSpPr/>
          <p:nvPr userDrawn="1"/>
        </p:nvSpPr>
        <p:spPr>
          <a:xfrm>
            <a:off x="326411" y="-8758"/>
            <a:ext cx="342899" cy="813686"/>
          </a:xfrm>
          <a:prstGeom prst="parallelogram">
            <a:avLst>
              <a:gd name="adj" fmla="val 4722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639" name="平行四边形 16"/>
          <p:cNvSpPr/>
          <p:nvPr userDrawn="1"/>
        </p:nvSpPr>
        <p:spPr>
          <a:xfrm>
            <a:off x="669310" y="-8758"/>
            <a:ext cx="342899" cy="813686"/>
          </a:xfrm>
          <a:prstGeom prst="parallelogram">
            <a:avLst>
              <a:gd name="adj" fmla="val 47222"/>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11F40E73-031E-4BD1-A43A-0A4FB11E94B1}"/>
              </a:ext>
            </a:extLst>
          </p:cNvPr>
          <p:cNvSpPr/>
          <p:nvPr userDrawn="1"/>
        </p:nvSpPr>
        <p:spPr>
          <a:xfrm>
            <a:off x="669310" y="1141184"/>
            <a:ext cx="2538839" cy="250073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5000"/>
              </a:lnSpc>
            </a:pPr>
            <a:endParaRPr lang="zh-CN" altLang="en-US" dirty="0">
              <a:solidFill>
                <a:schemeClr val="bg1"/>
              </a:solidFill>
              <a:latin typeface="+mn-ea"/>
            </a:endParaRPr>
          </a:p>
        </p:txBody>
      </p:sp>
      <p:sp>
        <p:nvSpPr>
          <p:cNvPr id="14" name="矩形 13">
            <a:extLst>
              <a:ext uri="{FF2B5EF4-FFF2-40B4-BE49-F238E27FC236}">
                <a16:creationId xmlns:a16="http://schemas.microsoft.com/office/drawing/2014/main" id="{72741E95-ED5B-4B9B-9E1F-FC757079B5B6}"/>
              </a:ext>
            </a:extLst>
          </p:cNvPr>
          <p:cNvSpPr/>
          <p:nvPr userDrawn="1"/>
        </p:nvSpPr>
        <p:spPr>
          <a:xfrm>
            <a:off x="3439707" y="3640146"/>
            <a:ext cx="2538839" cy="25007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5000"/>
              </a:lnSpc>
            </a:pPr>
            <a:endParaRPr lang="zh-CN" altLang="en-US" dirty="0"/>
          </a:p>
        </p:txBody>
      </p:sp>
      <p:sp>
        <p:nvSpPr>
          <p:cNvPr id="15" name="矩形 14">
            <a:extLst>
              <a:ext uri="{FF2B5EF4-FFF2-40B4-BE49-F238E27FC236}">
                <a16:creationId xmlns:a16="http://schemas.microsoft.com/office/drawing/2014/main" id="{C6EF7148-253B-4A41-A7A7-D388A0881FF6}"/>
              </a:ext>
            </a:extLst>
          </p:cNvPr>
          <p:cNvSpPr/>
          <p:nvPr userDrawn="1"/>
        </p:nvSpPr>
        <p:spPr>
          <a:xfrm>
            <a:off x="6210102" y="1141184"/>
            <a:ext cx="2538839" cy="250073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5000"/>
              </a:lnSpc>
            </a:pPr>
            <a:endParaRPr lang="zh-CN" altLang="en-US" dirty="0">
              <a:solidFill>
                <a:schemeClr val="bg1"/>
              </a:solidFill>
              <a:latin typeface="+mn-ea"/>
            </a:endParaRPr>
          </a:p>
        </p:txBody>
      </p:sp>
      <p:sp>
        <p:nvSpPr>
          <p:cNvPr id="18" name="矩形 17">
            <a:extLst>
              <a:ext uri="{FF2B5EF4-FFF2-40B4-BE49-F238E27FC236}">
                <a16:creationId xmlns:a16="http://schemas.microsoft.com/office/drawing/2014/main" id="{747EAC8E-6DA9-4274-9667-D79DCB58AFC0}"/>
              </a:ext>
            </a:extLst>
          </p:cNvPr>
          <p:cNvSpPr/>
          <p:nvPr userDrawn="1"/>
        </p:nvSpPr>
        <p:spPr>
          <a:xfrm>
            <a:off x="8980501" y="3640146"/>
            <a:ext cx="2538839" cy="2500735"/>
          </a:xfrm>
          <a:prstGeom prst="rect">
            <a:avLst/>
          </a:prstGeom>
          <a:solidFill>
            <a:schemeClr val="accent3">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5000"/>
              </a:lnSpc>
            </a:pPr>
            <a:endParaRPr lang="zh-CN" altLang="en-US" dirty="0">
              <a:solidFill>
                <a:schemeClr val="bg1"/>
              </a:solidFill>
              <a:latin typeface="+mn-ea"/>
            </a:endParaRPr>
          </a:p>
        </p:txBody>
      </p:sp>
    </p:spTree>
    <p:extLst>
      <p:ext uri="{BB962C8B-B14F-4D97-AF65-F5344CB8AC3E}">
        <p14:creationId xmlns:p14="http://schemas.microsoft.com/office/powerpoint/2010/main" val="103630317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结尾页">
    <p:spTree>
      <p:nvGrpSpPr>
        <p:cNvPr id="1" name=""/>
        <p:cNvGrpSpPr/>
        <p:nvPr/>
      </p:nvGrpSpPr>
      <p:grpSpPr>
        <a:xfrm>
          <a:off x="0" y="0"/>
          <a:ext cx="0" cy="0"/>
          <a:chOff x="0" y="0"/>
          <a:chExt cx="0" cy="0"/>
        </a:xfrm>
      </p:grpSpPr>
      <p:sp>
        <p:nvSpPr>
          <p:cNvPr id="1048593" name="矩形 5"/>
          <p:cNvSpPr/>
          <p:nvPr userDrawn="1"/>
        </p:nvSpPr>
        <p:spPr>
          <a:xfrm>
            <a:off x="0" y="220731"/>
            <a:ext cx="12192000" cy="282549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594" name="矩形 6"/>
          <p:cNvSpPr/>
          <p:nvPr userDrawn="1"/>
        </p:nvSpPr>
        <p:spPr>
          <a:xfrm>
            <a:off x="0" y="1"/>
            <a:ext cx="12192000" cy="2852678"/>
          </a:xfrm>
          <a:prstGeom prst="rect">
            <a:avLst/>
          </a:prstGeom>
          <a:blipFill dpi="0" rotWithShape="1">
            <a:blip r:embed="rId3"/>
            <a:srcRect/>
            <a:tile tx="0" ty="-18415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48595" name="矩形 7"/>
          <p:cNvSpPr/>
          <p:nvPr userDrawn="1"/>
        </p:nvSpPr>
        <p:spPr>
          <a:xfrm>
            <a:off x="0" y="-49963"/>
            <a:ext cx="12192000" cy="2902642"/>
          </a:xfrm>
          <a:prstGeom prst="rect">
            <a:avLst/>
          </a:prstGeom>
          <a:gradFill>
            <a:gsLst>
              <a:gs pos="0">
                <a:schemeClr val="accent1"/>
              </a:gs>
              <a:gs pos="42000">
                <a:srgbClr val="006548">
                  <a:alpha val="71000"/>
                </a:srgbClr>
              </a:gs>
              <a:gs pos="100000">
                <a:schemeClr val="accent1">
                  <a:alpha val="22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4194305" name="对象 8"/>
          <p:cNvGraphicFramePr>
            <a:graphicFrameLocks noChangeAspect="1"/>
          </p:cNvGraphicFramePr>
          <p:nvPr userDrawn="1"/>
        </p:nvGraphicFramePr>
        <p:xfrm>
          <a:off x="660400" y="111680"/>
          <a:ext cx="2547199" cy="2547199"/>
        </p:xfrm>
        <a:graphic>
          <a:graphicData uri="http://schemas.openxmlformats.org/presentationml/2006/ole">
            <mc:AlternateContent xmlns:mc="http://schemas.openxmlformats.org/markup-compatibility/2006">
              <mc:Choice xmlns:v="urn:schemas-microsoft-com:vml" Requires="v">
                <p:oleObj spid="_x0000_s20530" name="CorelDRAW" r:id="rId4" imgW="1203350" imgH="1203350" progId="CorelDraw.Graphic.20">
                  <p:embed/>
                </p:oleObj>
              </mc:Choice>
              <mc:Fallback>
                <p:oleObj name="CorelDRAW" r:id="rId4" imgW="1203350" imgH="1203350" progId="CorelDraw.Graphic.20">
                  <p:embed/>
                  <p:pic>
                    <p:nvPicPr>
                      <p:cNvPr id="4194305" name="对象 8"/>
                      <p:cNvPicPr>
                        <a:picLocks/>
                      </p:cNvPicPr>
                      <p:nvPr/>
                    </p:nvPicPr>
                    <p:blipFill>
                      <a:blip r:embed="rId5"/>
                      <a:stretch>
                        <a:fillRect/>
                      </a:stretch>
                    </p:blipFill>
                    <p:spPr>
                      <a:xfrm>
                        <a:off x="660400" y="111680"/>
                        <a:ext cx="2547199" cy="2547199"/>
                      </a:xfrm>
                      <a:prstGeom prst="rect">
                        <a:avLst/>
                      </a:prstGeom>
                    </p:spPr>
                  </p:pic>
                </p:oleObj>
              </mc:Fallback>
            </mc:AlternateContent>
          </a:graphicData>
        </a:graphic>
      </p:graphicFrame>
    </p:spTree>
    <p:extLst>
      <p:ext uri="{BB962C8B-B14F-4D97-AF65-F5344CB8AC3E}">
        <p14:creationId xmlns:p14="http://schemas.microsoft.com/office/powerpoint/2010/main" val="419227048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页">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tx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5A677578-EE5C-4EF4-B0AD-2C9F9C6AC6B2}"/>
              </a:ext>
            </a:extLst>
          </p:cNvPr>
          <p:cNvPicPr>
            <a:picLocks noChangeAspect="1"/>
          </p:cNvPicPr>
          <p:nvPr userDrawn="1"/>
        </p:nvPicPr>
        <p:blipFill rotWithShape="1">
          <a:blip r:embed="rId2">
            <a:duotone>
              <a:schemeClr val="bg2">
                <a:shade val="45000"/>
                <a:satMod val="135000"/>
              </a:schemeClr>
              <a:prstClr val="white"/>
            </a:duotone>
          </a:blip>
          <a:srcRect r="27993"/>
          <a:stretch/>
        </p:blipFill>
        <p:spPr>
          <a:xfrm>
            <a:off x="1" y="-5557"/>
            <a:ext cx="12192000" cy="6863557"/>
          </a:xfrm>
          <a:prstGeom prst="rect">
            <a:avLst/>
          </a:prstGeom>
        </p:spPr>
      </p:pic>
      <p:sp>
        <p:nvSpPr>
          <p:cNvPr id="4" name="矩形 3">
            <a:extLst>
              <a:ext uri="{FF2B5EF4-FFF2-40B4-BE49-F238E27FC236}">
                <a16:creationId xmlns:a16="http://schemas.microsoft.com/office/drawing/2014/main" id="{8216A5A6-7707-4E8A-942A-139653FAB1BC}"/>
              </a:ext>
            </a:extLst>
          </p:cNvPr>
          <p:cNvSpPr/>
          <p:nvPr userDrawn="1"/>
        </p:nvSpPr>
        <p:spPr>
          <a:xfrm>
            <a:off x="-3" y="2077796"/>
            <a:ext cx="12192000" cy="4780204"/>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a16="http://schemas.microsoft.com/office/drawing/2014/main" id="{F740F69A-19BB-4AA3-A265-5AB4D0D430F4}"/>
              </a:ext>
            </a:extLst>
          </p:cNvPr>
          <p:cNvSpPr/>
          <p:nvPr userDrawn="1"/>
        </p:nvSpPr>
        <p:spPr>
          <a:xfrm rot="10800000">
            <a:off x="-1" y="-5557"/>
            <a:ext cx="12191999" cy="3217764"/>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矩形 5">
            <a:extLst>
              <a:ext uri="{FF2B5EF4-FFF2-40B4-BE49-F238E27FC236}">
                <a16:creationId xmlns:a16="http://schemas.microsoft.com/office/drawing/2014/main" id="{2BDA7112-A044-49CE-B9CA-A72126AA67B4}"/>
              </a:ext>
            </a:extLst>
          </p:cNvPr>
          <p:cNvSpPr/>
          <p:nvPr userDrawn="1"/>
        </p:nvSpPr>
        <p:spPr>
          <a:xfrm>
            <a:off x="-1" y="0"/>
            <a:ext cx="12192001" cy="6811864"/>
          </a:xfrm>
          <a:prstGeom prst="rect">
            <a:avLst/>
          </a:prstGeom>
          <a:solidFill>
            <a:srgbClr val="080304">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 name="文本框 6">
            <a:extLst>
              <a:ext uri="{FF2B5EF4-FFF2-40B4-BE49-F238E27FC236}">
                <a16:creationId xmlns:a16="http://schemas.microsoft.com/office/drawing/2014/main" id="{1444A070-E8CF-4E44-B7E5-DA7C47A7E6A7}"/>
              </a:ext>
            </a:extLst>
          </p:cNvPr>
          <p:cNvSpPr txBox="1"/>
          <p:nvPr userDrawn="1"/>
        </p:nvSpPr>
        <p:spPr>
          <a:xfrm>
            <a:off x="4760680" y="564634"/>
            <a:ext cx="2670634" cy="369332"/>
          </a:xfrm>
          <a:prstGeom prst="rect">
            <a:avLst/>
          </a:prstGeom>
          <a:noFill/>
        </p:spPr>
        <p:txBody>
          <a:bodyPr wrap="square" rtlCol="0">
            <a:spAutoFit/>
          </a:bodyPr>
          <a:lstStyle>
            <a:defPPr>
              <a:defRPr lang="en-US"/>
            </a:defPPr>
            <a:lvl1pPr algn="dist">
              <a:defRPr sz="1600">
                <a:solidFill>
                  <a:schemeClr val="bg1"/>
                </a:solidFill>
                <a:latin typeface="+mj-ea"/>
                <a:ea typeface="+mj-ea"/>
              </a:defRPr>
            </a:lvl1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本</a:t>
            </a:r>
            <a:r>
              <a:rPr kumimoji="0" lang="en-US" altLang="zh-CN" sz="18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模板正参与</a:t>
            </a:r>
            <a:endParaRPr kumimoji="0" 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8" name="矩形 7">
            <a:extLst>
              <a:ext uri="{FF2B5EF4-FFF2-40B4-BE49-F238E27FC236}">
                <a16:creationId xmlns:a16="http://schemas.microsoft.com/office/drawing/2014/main" id="{E5858290-D261-4C60-BB99-630C19F3840C}"/>
              </a:ext>
            </a:extLst>
          </p:cNvPr>
          <p:cNvSpPr/>
          <p:nvPr userDrawn="1"/>
        </p:nvSpPr>
        <p:spPr>
          <a:xfrm>
            <a:off x="3602350" y="2482543"/>
            <a:ext cx="4987300" cy="400109"/>
          </a:xfrm>
          <a:prstGeom prst="rect">
            <a:avLst/>
          </a:prstGeom>
          <a:gradFill flip="none" rotWithShape="1">
            <a:gsLst>
              <a:gs pos="100000">
                <a:srgbClr val="CB9B53">
                  <a:alpha val="0"/>
                </a:srgbClr>
              </a:gs>
              <a:gs pos="0">
                <a:srgbClr val="CB9B53">
                  <a:alpha val="7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0E5177"/>
              </a:solidFill>
              <a:effectLst/>
              <a:uLnTx/>
              <a:uFillTx/>
              <a:latin typeface="Segoe UI"/>
              <a:ea typeface="微软雅黑"/>
              <a:cs typeface="+mn-cs"/>
            </a:endParaRPr>
          </a:p>
        </p:txBody>
      </p:sp>
      <p:sp>
        <p:nvSpPr>
          <p:cNvPr id="9" name="文本框 8">
            <a:extLst>
              <a:ext uri="{FF2B5EF4-FFF2-40B4-BE49-F238E27FC236}">
                <a16:creationId xmlns:a16="http://schemas.microsoft.com/office/drawing/2014/main" id="{87DC30B4-F006-4610-BE34-27B2068262E4}"/>
              </a:ext>
            </a:extLst>
          </p:cNvPr>
          <p:cNvSpPr txBox="1"/>
          <p:nvPr userDrawn="1"/>
        </p:nvSpPr>
        <p:spPr>
          <a:xfrm>
            <a:off x="4049486" y="2517885"/>
            <a:ext cx="4093028"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 </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第一届高校</a:t>
            </a: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模板设计大赛 </a:t>
            </a:r>
            <a:endParaRPr kumimoji="0" lang="en-US" sz="16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1" name="文本框 10">
            <a:extLst>
              <a:ext uri="{FF2B5EF4-FFF2-40B4-BE49-F238E27FC236}">
                <a16:creationId xmlns:a16="http://schemas.microsoft.com/office/drawing/2014/main" id="{6DC88D0E-6AEB-4B0D-AE77-4A1F31C8C366}"/>
              </a:ext>
            </a:extLst>
          </p:cNvPr>
          <p:cNvSpPr txBox="1"/>
          <p:nvPr userDrawn="1"/>
        </p:nvSpPr>
        <p:spPr>
          <a:xfrm>
            <a:off x="6133678" y="4824918"/>
            <a:ext cx="2545865" cy="1061381"/>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微信扫码</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来聆听模板作者</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设计灵感、制作思路</a:t>
            </a:r>
            <a:endParaRPr kumimoji="0" lang="en-US" sz="1800" b="0" i="0" u="none" strike="noStrike" kern="1200" cap="none" spc="150" normalizeH="0" baseline="0" noProof="0">
              <a:ln>
                <a:noFill/>
              </a:ln>
              <a:solidFill>
                <a:prstClr val="white"/>
              </a:solidFill>
              <a:effectLst/>
              <a:uLnTx/>
              <a:uFillTx/>
              <a:latin typeface="微软雅黑"/>
              <a:ea typeface="微软雅黑"/>
              <a:cs typeface="+mn-cs"/>
            </a:endParaRPr>
          </a:p>
        </p:txBody>
      </p:sp>
      <p:pic>
        <p:nvPicPr>
          <p:cNvPr id="12" name="图片 11">
            <a:extLst>
              <a:ext uri="{FF2B5EF4-FFF2-40B4-BE49-F238E27FC236}">
                <a16:creationId xmlns:a16="http://schemas.microsoft.com/office/drawing/2014/main" id="{D791EC9B-5DBA-40F6-9696-4F391A93BCEF}"/>
              </a:ext>
            </a:extLst>
          </p:cNvPr>
          <p:cNvPicPr>
            <a:picLocks noChangeAspect="1"/>
          </p:cNvPicPr>
          <p:nvPr userDrawn="1"/>
        </p:nvPicPr>
        <p:blipFill>
          <a:blip r:embed="rId3"/>
          <a:stretch>
            <a:fillRect/>
          </a:stretch>
        </p:blipFill>
        <p:spPr>
          <a:xfrm>
            <a:off x="-615419" y="3771974"/>
            <a:ext cx="13817069" cy="3996426"/>
          </a:xfrm>
          <a:prstGeom prst="rect">
            <a:avLst/>
          </a:prstGeom>
        </p:spPr>
      </p:pic>
      <p:pic>
        <p:nvPicPr>
          <p:cNvPr id="13" name="图片 12">
            <a:extLst>
              <a:ext uri="{FF2B5EF4-FFF2-40B4-BE49-F238E27FC236}">
                <a16:creationId xmlns:a16="http://schemas.microsoft.com/office/drawing/2014/main" id="{3337B091-14D1-40FD-B8AD-B9A96874112A}"/>
              </a:ext>
            </a:extLst>
          </p:cNvPr>
          <p:cNvPicPr>
            <a:picLocks noChangeAspect="1"/>
          </p:cNvPicPr>
          <p:nvPr userDrawn="1"/>
        </p:nvPicPr>
        <p:blipFill>
          <a:blip r:embed="rId4"/>
          <a:stretch>
            <a:fillRect/>
          </a:stretch>
        </p:blipFill>
        <p:spPr>
          <a:xfrm>
            <a:off x="1683657" y="716939"/>
            <a:ext cx="8824686" cy="1844708"/>
          </a:xfrm>
          <a:prstGeom prst="rect">
            <a:avLst/>
          </a:prstGeom>
        </p:spPr>
      </p:pic>
      <p:sp>
        <p:nvSpPr>
          <p:cNvPr id="14" name="文本框 13">
            <a:extLst>
              <a:ext uri="{FF2B5EF4-FFF2-40B4-BE49-F238E27FC236}">
                <a16:creationId xmlns:a16="http://schemas.microsoft.com/office/drawing/2014/main" id="{260EA93C-471D-411C-A976-09210F7DFE72}"/>
              </a:ext>
            </a:extLst>
          </p:cNvPr>
          <p:cNvSpPr txBox="1"/>
          <p:nvPr userDrawn="1"/>
        </p:nvSpPr>
        <p:spPr>
          <a:xfrm>
            <a:off x="3742050" y="2971888"/>
            <a:ext cx="1983605"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活动主办：秋叶</a:t>
            </a:r>
            <a:r>
              <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rPr>
              <a:t>PPT</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5" name="文本框 14">
            <a:extLst>
              <a:ext uri="{FF2B5EF4-FFF2-40B4-BE49-F238E27FC236}">
                <a16:creationId xmlns:a16="http://schemas.microsoft.com/office/drawing/2014/main" id="{636416E4-5D2E-4F0B-8673-534B0C96E10E}"/>
              </a:ext>
            </a:extLst>
          </p:cNvPr>
          <p:cNvSpPr txBox="1"/>
          <p:nvPr userDrawn="1"/>
        </p:nvSpPr>
        <p:spPr>
          <a:xfrm>
            <a:off x="6079638" y="2971888"/>
            <a:ext cx="2492943"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技术支持：微软听听文档</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6" name="矩形 15">
            <a:extLst>
              <a:ext uri="{FF2B5EF4-FFF2-40B4-BE49-F238E27FC236}">
                <a16:creationId xmlns:a16="http://schemas.microsoft.com/office/drawing/2014/main" id="{90FAAB6E-BB88-4DC1-B3F2-030FD2561703}"/>
              </a:ext>
            </a:extLst>
          </p:cNvPr>
          <p:cNvSpPr/>
          <p:nvPr userDrawn="1"/>
        </p:nvSpPr>
        <p:spPr>
          <a:xfrm>
            <a:off x="3600610" y="3494767"/>
            <a:ext cx="2318400" cy="2318400"/>
          </a:xfrm>
          <a:prstGeom prst="rect">
            <a:avLst/>
          </a:prstGeom>
          <a:solidFill>
            <a:schemeClr val="bg1"/>
          </a:solidFill>
          <a:ln w="57150">
            <a:solidFill>
              <a:srgbClr val="CB9B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4446392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标注页">
    <p:bg>
      <p:bgPr>
        <a:solidFill>
          <a:srgbClr val="E73A1C"/>
        </a:solidFill>
        <a:effectLst/>
      </p:bgPr>
    </p:bg>
    <p:spTree>
      <p:nvGrpSpPr>
        <p:cNvPr id="1" name=""/>
        <p:cNvGrpSpPr/>
        <p:nvPr/>
      </p:nvGrpSpPr>
      <p:grpSpPr>
        <a:xfrm>
          <a:off x="0" y="0"/>
          <a:ext cx="0" cy="0"/>
          <a:chOff x="0" y="0"/>
          <a:chExt cx="0" cy="0"/>
        </a:xfrm>
      </p:grpSpPr>
      <p:sp>
        <p:nvSpPr>
          <p:cNvPr id="6" name="矩形 5"/>
          <p:cNvSpPr/>
          <p:nvPr userDrawn="1"/>
        </p:nvSpPr>
        <p:spPr>
          <a:xfrm>
            <a:off x="440603" y="759873"/>
            <a:ext cx="646331" cy="369332"/>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FFFFFF"/>
                </a:solidFill>
                <a:effectLst/>
                <a:uLnTx/>
                <a:uFillTx/>
                <a:latin typeface="Segoe UI Light"/>
                <a:ea typeface="微软雅黑"/>
                <a:cs typeface="Segoe UI Light"/>
              </a:rPr>
              <a:t>标注</a:t>
            </a:r>
            <a:endParaRPr kumimoji="0" lang="zh-CN" altLang="en-US" sz="18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1" name="矩形 10"/>
          <p:cNvSpPr/>
          <p:nvPr userDrawn="1"/>
        </p:nvSpPr>
        <p:spPr>
          <a:xfrm>
            <a:off x="2572589" y="759873"/>
            <a:ext cx="1402001" cy="2025170"/>
          </a:xfrm>
          <a:prstGeom prst="rect">
            <a:avLst/>
          </a:prstGeom>
        </p:spPr>
        <p:txBody>
          <a:bodyPr wrap="square">
            <a:spAutoFit/>
          </a:bodyPr>
          <a:lstStyle/>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使用说明 </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声明</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2" name="矩形 11"/>
          <p:cNvSpPr/>
          <p:nvPr userDrawn="1"/>
        </p:nvSpPr>
        <p:spPr>
          <a:xfrm>
            <a:off x="4153010" y="759873"/>
            <a:ext cx="7074345" cy="2585323"/>
          </a:xfrm>
          <a:prstGeom prst="rect">
            <a:avLst/>
          </a:prstGeom>
        </p:spPr>
        <p:txBody>
          <a:bodyPr wrap="square">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模板为作者原创，著作权归作者所有。</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您仅可以个人非商业用途使用本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未经权利人书面明确授权，不可将信息内容的全部或部分用于出售，或以出租、出借、转让、分销、发布等其他任何方式供他人使用</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否则将承担法律责任。</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尊重知识产权并注重保护用户享有的各项权利。</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拥有对本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模板进行展示、报道、宣传及用于市场活动的权利，若在比赛或商业应用过程中发生版权纠纷，其法律责任由作者本人承担。</a:t>
            </a:r>
            <a:endParaRPr kumimoji="0" lang="zh-CN" altLang="en-US"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3" name="矩形 12"/>
          <p:cNvSpPr/>
          <p:nvPr userDrawn="1"/>
        </p:nvSpPr>
        <p:spPr>
          <a:xfrm>
            <a:off x="440603" y="182445"/>
            <a:ext cx="777777" cy="246221"/>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1" lang="en-US" altLang="zh-CN" sz="1000" b="0" i="0" u="none" strike="noStrike" kern="0" cap="none" spc="0" normalizeH="0" baseline="0" noProof="0" dirty="0">
                <a:ln>
                  <a:noFill/>
                </a:ln>
                <a:solidFill>
                  <a:prstClr val="white"/>
                </a:solidFill>
                <a:effectLst/>
                <a:uLnTx/>
                <a:uFillTx/>
                <a:latin typeface="Segoe UI Light"/>
                <a:ea typeface="微软雅黑" charset="0"/>
                <a:cs typeface="Segoe UI Light"/>
              </a:rPr>
              <a:t>OfficePLUS</a:t>
            </a:r>
            <a:endParaRPr kumimoji="0" lang="zh-CN" altLang="en-US" sz="1000" b="0" i="0" u="none" strike="noStrike" kern="0" cap="none" spc="0" normalizeH="0" baseline="0" noProof="0" dirty="0">
              <a:ln>
                <a:noFill/>
              </a:ln>
              <a:solidFill>
                <a:prstClr val="white"/>
              </a:solidFill>
              <a:effectLst/>
              <a:uLnTx/>
              <a:uFillTx/>
              <a:latin typeface="Segoe UI Light"/>
              <a:ea typeface="微软雅黑" charset="0"/>
              <a:cs typeface="Segoe UI Light"/>
            </a:endParaRPr>
          </a:p>
        </p:txBody>
      </p:sp>
    </p:spTree>
    <p:extLst>
      <p:ext uri="{BB962C8B-B14F-4D97-AF65-F5344CB8AC3E}">
        <p14:creationId xmlns:p14="http://schemas.microsoft.com/office/powerpoint/2010/main" val="29274095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_1">
    <p:spTree>
      <p:nvGrpSpPr>
        <p:cNvPr id="1" name=""/>
        <p:cNvGrpSpPr/>
        <p:nvPr/>
      </p:nvGrpSpPr>
      <p:grpSpPr>
        <a:xfrm>
          <a:off x="0" y="0"/>
          <a:ext cx="0" cy="0"/>
          <a:chOff x="0" y="0"/>
          <a:chExt cx="0" cy="0"/>
        </a:xfrm>
      </p:grpSpPr>
      <p:sp>
        <p:nvSpPr>
          <p:cNvPr id="1048592" name="矩形 26"/>
          <p:cNvSpPr/>
          <p:nvPr userDrawn="1"/>
        </p:nvSpPr>
        <p:spPr>
          <a:xfrm>
            <a:off x="673205" y="2401661"/>
            <a:ext cx="1694651" cy="1713139"/>
          </a:xfrm>
          <a:prstGeom prst="rect">
            <a:avLst/>
          </a:pr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dirty="0">
              <a:solidFill>
                <a:schemeClr val="tx1"/>
              </a:solidFill>
              <a:latin typeface="+mj-ea"/>
              <a:ea typeface="+mj-ea"/>
            </a:endParaRPr>
          </a:p>
        </p:txBody>
      </p:sp>
      <p:sp>
        <p:nvSpPr>
          <p:cNvPr id="1048593" name="矩形 5"/>
          <p:cNvSpPr/>
          <p:nvPr userDrawn="1"/>
        </p:nvSpPr>
        <p:spPr>
          <a:xfrm>
            <a:off x="0" y="220731"/>
            <a:ext cx="12192000" cy="282549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594" name="矩形 6"/>
          <p:cNvSpPr/>
          <p:nvPr userDrawn="1"/>
        </p:nvSpPr>
        <p:spPr>
          <a:xfrm>
            <a:off x="0" y="1"/>
            <a:ext cx="12192000" cy="2852678"/>
          </a:xfrm>
          <a:prstGeom prst="rect">
            <a:avLst/>
          </a:prstGeom>
          <a:blipFill dpi="0" rotWithShape="1">
            <a:blip r:embed="rId3"/>
            <a:srcRect/>
            <a:tile tx="0" ty="-18415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48595" name="矩形 7"/>
          <p:cNvSpPr/>
          <p:nvPr userDrawn="1"/>
        </p:nvSpPr>
        <p:spPr>
          <a:xfrm>
            <a:off x="0" y="-49963"/>
            <a:ext cx="12192000" cy="2902642"/>
          </a:xfrm>
          <a:prstGeom prst="rect">
            <a:avLst/>
          </a:prstGeom>
          <a:gradFill>
            <a:gsLst>
              <a:gs pos="0">
                <a:schemeClr val="accent1"/>
              </a:gs>
              <a:gs pos="42000">
                <a:srgbClr val="006548">
                  <a:alpha val="71000"/>
                </a:srgbClr>
              </a:gs>
              <a:gs pos="100000">
                <a:schemeClr val="accent1">
                  <a:alpha val="22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596" name="矩形 9"/>
          <p:cNvSpPr/>
          <p:nvPr userDrawn="1"/>
        </p:nvSpPr>
        <p:spPr>
          <a:xfrm>
            <a:off x="678358" y="2401661"/>
            <a:ext cx="1606107" cy="1623629"/>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sz="5400" dirty="0">
                <a:solidFill>
                  <a:schemeClr val="tx1">
                    <a:lumMod val="85000"/>
                    <a:lumOff val="15000"/>
                  </a:schemeClr>
                </a:solidFill>
                <a:latin typeface="+mj-ea"/>
                <a:ea typeface="+mj-ea"/>
              </a:rPr>
              <a:t>目录</a:t>
            </a:r>
          </a:p>
        </p:txBody>
      </p:sp>
      <p:sp>
        <p:nvSpPr>
          <p:cNvPr id="1048597" name="矩形 10"/>
          <p:cNvSpPr/>
          <p:nvPr userDrawn="1"/>
        </p:nvSpPr>
        <p:spPr>
          <a:xfrm>
            <a:off x="3477645" y="4802696"/>
            <a:ext cx="292947" cy="292947"/>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latin typeface="+mj-lt"/>
            </a:endParaRPr>
          </a:p>
        </p:txBody>
      </p:sp>
      <p:sp>
        <p:nvSpPr>
          <p:cNvPr id="1048598" name="矩形 13"/>
          <p:cNvSpPr/>
          <p:nvPr userDrawn="1"/>
        </p:nvSpPr>
        <p:spPr>
          <a:xfrm>
            <a:off x="3477645" y="3621344"/>
            <a:ext cx="292947" cy="292947"/>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latin typeface="+mj-lt"/>
            </a:endParaRPr>
          </a:p>
        </p:txBody>
      </p:sp>
      <p:sp>
        <p:nvSpPr>
          <p:cNvPr id="1048599" name="矩形 14"/>
          <p:cNvSpPr/>
          <p:nvPr userDrawn="1"/>
        </p:nvSpPr>
        <p:spPr>
          <a:xfrm>
            <a:off x="3089965" y="3767819"/>
            <a:ext cx="585895" cy="58589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latin typeface="+mj-lt"/>
              </a:rPr>
              <a:t>1</a:t>
            </a:r>
            <a:endParaRPr lang="zh-CN" altLang="en-US" sz="2800" dirty="0">
              <a:latin typeface="+mj-lt"/>
            </a:endParaRPr>
          </a:p>
        </p:txBody>
      </p:sp>
      <p:sp>
        <p:nvSpPr>
          <p:cNvPr id="1048600" name="矩形 15"/>
          <p:cNvSpPr/>
          <p:nvPr userDrawn="1"/>
        </p:nvSpPr>
        <p:spPr>
          <a:xfrm>
            <a:off x="3089965" y="4955467"/>
            <a:ext cx="585895" cy="58589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latin typeface="+mj-lt"/>
              </a:rPr>
              <a:t>3</a:t>
            </a:r>
            <a:endParaRPr lang="zh-CN" altLang="en-US" sz="2800" dirty="0">
              <a:latin typeface="+mj-lt"/>
            </a:endParaRPr>
          </a:p>
        </p:txBody>
      </p:sp>
      <p:sp>
        <p:nvSpPr>
          <p:cNvPr id="1048601" name="矩形 11"/>
          <p:cNvSpPr/>
          <p:nvPr userDrawn="1"/>
        </p:nvSpPr>
        <p:spPr>
          <a:xfrm>
            <a:off x="7426841" y="3615048"/>
            <a:ext cx="292947" cy="292947"/>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latin typeface="+mj-lt"/>
            </a:endParaRPr>
          </a:p>
        </p:txBody>
      </p:sp>
      <p:sp>
        <p:nvSpPr>
          <p:cNvPr id="1048602" name="矩形 12"/>
          <p:cNvSpPr/>
          <p:nvPr userDrawn="1"/>
        </p:nvSpPr>
        <p:spPr>
          <a:xfrm>
            <a:off x="7426841" y="4796400"/>
            <a:ext cx="292947" cy="292947"/>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latin typeface="+mj-lt"/>
            </a:endParaRPr>
          </a:p>
        </p:txBody>
      </p:sp>
      <p:sp>
        <p:nvSpPr>
          <p:cNvPr id="1048603" name="矩形 16"/>
          <p:cNvSpPr/>
          <p:nvPr userDrawn="1"/>
        </p:nvSpPr>
        <p:spPr>
          <a:xfrm>
            <a:off x="7039161" y="3774115"/>
            <a:ext cx="585895" cy="58589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latin typeface="+mj-lt"/>
              </a:rPr>
              <a:t>2</a:t>
            </a:r>
            <a:endParaRPr lang="zh-CN" altLang="en-US" sz="2800" dirty="0">
              <a:latin typeface="+mj-lt"/>
            </a:endParaRPr>
          </a:p>
        </p:txBody>
      </p:sp>
      <p:sp>
        <p:nvSpPr>
          <p:cNvPr id="1048604" name="矩形 17"/>
          <p:cNvSpPr/>
          <p:nvPr userDrawn="1"/>
        </p:nvSpPr>
        <p:spPr>
          <a:xfrm>
            <a:off x="7039161" y="4961763"/>
            <a:ext cx="585895" cy="58589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latin typeface="+mj-lt"/>
              </a:rPr>
              <a:t>4</a:t>
            </a:r>
            <a:endParaRPr lang="zh-CN" altLang="en-US" sz="2800" dirty="0">
              <a:latin typeface="+mj-lt"/>
            </a:endParaRPr>
          </a:p>
        </p:txBody>
      </p:sp>
      <p:graphicFrame>
        <p:nvGraphicFramePr>
          <p:cNvPr id="4194305" name="对象 8"/>
          <p:cNvGraphicFramePr>
            <a:graphicFrameLocks noChangeAspect="1"/>
          </p:cNvGraphicFramePr>
          <p:nvPr userDrawn="1"/>
        </p:nvGraphicFramePr>
        <p:xfrm>
          <a:off x="660400" y="111680"/>
          <a:ext cx="2547199" cy="2547199"/>
        </p:xfrm>
        <a:graphic>
          <a:graphicData uri="http://schemas.openxmlformats.org/presentationml/2006/ole">
            <mc:AlternateContent xmlns:mc="http://schemas.openxmlformats.org/markup-compatibility/2006">
              <mc:Choice xmlns:v="urn:schemas-microsoft-com:vml" Requires="v">
                <p:oleObj spid="_x0000_s5251" name="CorelDRAW" r:id="rId4" imgW="1203350" imgH="1203350" progId="CorelDraw.Graphic.20">
                  <p:embed/>
                </p:oleObj>
              </mc:Choice>
              <mc:Fallback>
                <p:oleObj name="CorelDRAW" r:id="rId4" imgW="1203350" imgH="1203350" progId="CorelDraw.Graphic.20">
                  <p:embed/>
                  <p:pic>
                    <p:nvPicPr>
                      <p:cNvPr id="2097155" name="对象 18"/>
                      <p:cNvPicPr>
                        <a:picLocks/>
                      </p:cNvPicPr>
                      <p:nvPr/>
                    </p:nvPicPr>
                    <p:blipFill>
                      <a:blip r:embed="rId5"/>
                      <a:stretch>
                        <a:fillRect/>
                      </a:stretch>
                    </p:blipFill>
                    <p:spPr>
                      <a:xfrm>
                        <a:off x="660400" y="111680"/>
                        <a:ext cx="2547199" cy="2547199"/>
                      </a:xfrm>
                      <a:prstGeom prst="rect">
                        <a:avLst/>
                      </a:prstGeom>
                    </p:spPr>
                  </p:pic>
                </p:oleObj>
              </mc:Fallback>
            </mc:AlternateContent>
          </a:graphicData>
        </a:graphic>
      </p:graphicFrame>
      <p:sp>
        <p:nvSpPr>
          <p:cNvPr id="1048607" name="文本框 31"/>
          <p:cNvSpPr txBox="1"/>
          <p:nvPr userDrawn="1"/>
        </p:nvSpPr>
        <p:spPr>
          <a:xfrm>
            <a:off x="744277" y="3627225"/>
            <a:ext cx="1540187" cy="400110"/>
          </a:xfrm>
          <a:prstGeom prst="rect">
            <a:avLst/>
          </a:prstGeom>
          <a:noFill/>
        </p:spPr>
        <p:txBody>
          <a:bodyPr wrap="square" rtlCol="0">
            <a:spAutoFit/>
          </a:bodyPr>
          <a:lstStyle/>
          <a:p>
            <a:pPr algn="dist"/>
            <a:r>
              <a:rPr lang="en-US" altLang="zh-CN" sz="2000" b="0" dirty="0">
                <a:solidFill>
                  <a:schemeClr val="tx1">
                    <a:lumMod val="85000"/>
                    <a:lumOff val="15000"/>
                  </a:schemeClr>
                </a:solidFill>
                <a:latin typeface="+mn-lt"/>
                <a:ea typeface="+mj-ea"/>
              </a:rPr>
              <a:t>CONTENTS</a:t>
            </a:r>
            <a:endParaRPr lang="zh-CN" altLang="en-US" sz="2000" b="0" dirty="0">
              <a:solidFill>
                <a:schemeClr val="tx1">
                  <a:lumMod val="85000"/>
                  <a:lumOff val="15000"/>
                </a:schemeClr>
              </a:solidFill>
              <a:latin typeface="+mn-lt"/>
              <a:ea typeface="+mj-ea"/>
            </a:endParaRPr>
          </a:p>
        </p:txBody>
      </p:sp>
      <p:sp>
        <p:nvSpPr>
          <p:cNvPr id="17" name="文本占位符 24">
            <a:extLst>
              <a:ext uri="{FF2B5EF4-FFF2-40B4-BE49-F238E27FC236}">
                <a16:creationId xmlns:a16="http://schemas.microsoft.com/office/drawing/2014/main" id="{86D4989C-1976-420E-9A6D-C2892BBBF763}"/>
              </a:ext>
            </a:extLst>
          </p:cNvPr>
          <p:cNvSpPr>
            <a:spLocks noGrp="1"/>
          </p:cNvSpPr>
          <p:nvPr>
            <p:ph type="body" sz="quarter" idx="10"/>
          </p:nvPr>
        </p:nvSpPr>
        <p:spPr>
          <a:xfrm>
            <a:off x="3898494" y="3783985"/>
            <a:ext cx="2348245" cy="576025"/>
          </a:xfrm>
        </p:spPr>
        <p:txBody>
          <a:bodyPr anchor="ctr"/>
          <a:lstStyle>
            <a:lvl1pPr marL="0" indent="0" algn="l">
              <a:buNone/>
              <a:defRPr/>
            </a:lvl1pPr>
          </a:lstStyle>
          <a:p>
            <a:pPr lvl="0"/>
            <a:r>
              <a:rPr lang="zh-CN" altLang="en-US" dirty="0"/>
              <a:t>单击此处编辑</a:t>
            </a:r>
          </a:p>
        </p:txBody>
      </p:sp>
      <p:sp>
        <p:nvSpPr>
          <p:cNvPr id="18" name="文本占位符 24">
            <a:extLst>
              <a:ext uri="{FF2B5EF4-FFF2-40B4-BE49-F238E27FC236}">
                <a16:creationId xmlns:a16="http://schemas.microsoft.com/office/drawing/2014/main" id="{1071EB38-0D46-440C-BA95-78DD8B005FCF}"/>
              </a:ext>
            </a:extLst>
          </p:cNvPr>
          <p:cNvSpPr>
            <a:spLocks noGrp="1"/>
          </p:cNvSpPr>
          <p:nvPr>
            <p:ph type="body" sz="quarter" idx="11"/>
          </p:nvPr>
        </p:nvSpPr>
        <p:spPr>
          <a:xfrm>
            <a:off x="7847690" y="3783985"/>
            <a:ext cx="2348245" cy="576025"/>
          </a:xfrm>
        </p:spPr>
        <p:txBody>
          <a:bodyPr anchor="ctr"/>
          <a:lstStyle>
            <a:lvl1pPr marL="0" indent="0" algn="l">
              <a:buNone/>
              <a:defRPr/>
            </a:lvl1pPr>
          </a:lstStyle>
          <a:p>
            <a:pPr lvl="0"/>
            <a:r>
              <a:rPr lang="zh-CN" altLang="en-US" dirty="0"/>
              <a:t>单击此处编辑</a:t>
            </a:r>
          </a:p>
        </p:txBody>
      </p:sp>
      <p:sp>
        <p:nvSpPr>
          <p:cNvPr id="19" name="文本占位符 24">
            <a:extLst>
              <a:ext uri="{FF2B5EF4-FFF2-40B4-BE49-F238E27FC236}">
                <a16:creationId xmlns:a16="http://schemas.microsoft.com/office/drawing/2014/main" id="{627B6374-A45B-4181-8167-F0D5737603E3}"/>
              </a:ext>
            </a:extLst>
          </p:cNvPr>
          <p:cNvSpPr>
            <a:spLocks noGrp="1"/>
          </p:cNvSpPr>
          <p:nvPr>
            <p:ph type="body" sz="quarter" idx="12"/>
          </p:nvPr>
        </p:nvSpPr>
        <p:spPr>
          <a:xfrm>
            <a:off x="3898494" y="4971633"/>
            <a:ext cx="2348245" cy="576025"/>
          </a:xfrm>
        </p:spPr>
        <p:txBody>
          <a:bodyPr anchor="ctr"/>
          <a:lstStyle>
            <a:lvl1pPr marL="0" indent="0" algn="l">
              <a:buNone/>
              <a:defRPr/>
            </a:lvl1pPr>
          </a:lstStyle>
          <a:p>
            <a:pPr lvl="0"/>
            <a:r>
              <a:rPr lang="zh-CN" altLang="en-US" dirty="0"/>
              <a:t>单击此处编辑</a:t>
            </a:r>
          </a:p>
        </p:txBody>
      </p:sp>
      <p:sp>
        <p:nvSpPr>
          <p:cNvPr id="20" name="文本占位符 24">
            <a:extLst>
              <a:ext uri="{FF2B5EF4-FFF2-40B4-BE49-F238E27FC236}">
                <a16:creationId xmlns:a16="http://schemas.microsoft.com/office/drawing/2014/main" id="{5B6E2009-E6A7-4B66-9B51-E0736360C38E}"/>
              </a:ext>
            </a:extLst>
          </p:cNvPr>
          <p:cNvSpPr>
            <a:spLocks noGrp="1"/>
          </p:cNvSpPr>
          <p:nvPr>
            <p:ph type="body" sz="quarter" idx="13"/>
          </p:nvPr>
        </p:nvSpPr>
        <p:spPr>
          <a:xfrm>
            <a:off x="7847690" y="4971633"/>
            <a:ext cx="2348245" cy="576025"/>
          </a:xfrm>
        </p:spPr>
        <p:txBody>
          <a:bodyPr anchor="ctr"/>
          <a:lstStyle>
            <a:lvl1pPr marL="0" indent="0" algn="l">
              <a:buNone/>
              <a:defRPr/>
            </a:lvl1pPr>
          </a:lstStyle>
          <a:p>
            <a:pPr lvl="0"/>
            <a:r>
              <a:rPr lang="zh-CN" altLang="en-US" dirty="0"/>
              <a:t>单击此处编辑</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页_2">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16F8CC4D-273A-4A8E-A102-3E58B8FC9341}"/>
              </a:ext>
            </a:extLst>
          </p:cNvPr>
          <p:cNvSpPr/>
          <p:nvPr userDrawn="1"/>
        </p:nvSpPr>
        <p:spPr>
          <a:xfrm>
            <a:off x="0" y="-14178"/>
            <a:ext cx="4965192" cy="6872177"/>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a:extLst>
              <a:ext uri="{FF2B5EF4-FFF2-40B4-BE49-F238E27FC236}">
                <a16:creationId xmlns:a16="http://schemas.microsoft.com/office/drawing/2014/main" id="{689A4A39-58DF-4AA1-800C-35DE99CD9BFA}"/>
              </a:ext>
            </a:extLst>
          </p:cNvPr>
          <p:cNvSpPr/>
          <p:nvPr userDrawn="1"/>
        </p:nvSpPr>
        <p:spPr>
          <a:xfrm>
            <a:off x="-1" y="-14177"/>
            <a:ext cx="4965192" cy="6872177"/>
          </a:xfrm>
          <a:prstGeom prst="rect">
            <a:avLst/>
          </a:prstGeom>
          <a:solidFill>
            <a:schemeClr val="accent1">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1" name="矩形 30">
            <a:extLst>
              <a:ext uri="{FF2B5EF4-FFF2-40B4-BE49-F238E27FC236}">
                <a16:creationId xmlns:a16="http://schemas.microsoft.com/office/drawing/2014/main" id="{62EDD2F0-DD06-48B1-A2A3-73E1D89B3846}"/>
              </a:ext>
            </a:extLst>
          </p:cNvPr>
          <p:cNvSpPr/>
          <p:nvPr userDrawn="1"/>
        </p:nvSpPr>
        <p:spPr>
          <a:xfrm>
            <a:off x="5059924" y="2389458"/>
            <a:ext cx="292947" cy="292947"/>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latin typeface="+mj-lt"/>
            </a:endParaRPr>
          </a:p>
        </p:txBody>
      </p:sp>
      <p:sp>
        <p:nvSpPr>
          <p:cNvPr id="32" name="矩形 31">
            <a:extLst>
              <a:ext uri="{FF2B5EF4-FFF2-40B4-BE49-F238E27FC236}">
                <a16:creationId xmlns:a16="http://schemas.microsoft.com/office/drawing/2014/main" id="{B3A14354-F5FB-449E-8777-9B0A5C5D88AD}"/>
              </a:ext>
            </a:extLst>
          </p:cNvPr>
          <p:cNvSpPr/>
          <p:nvPr userDrawn="1"/>
        </p:nvSpPr>
        <p:spPr>
          <a:xfrm>
            <a:off x="5059924" y="3570810"/>
            <a:ext cx="292947" cy="292947"/>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latin typeface="+mj-lt"/>
            </a:endParaRPr>
          </a:p>
        </p:txBody>
      </p:sp>
      <p:sp>
        <p:nvSpPr>
          <p:cNvPr id="33" name="矩形 32">
            <a:extLst>
              <a:ext uri="{FF2B5EF4-FFF2-40B4-BE49-F238E27FC236}">
                <a16:creationId xmlns:a16="http://schemas.microsoft.com/office/drawing/2014/main" id="{1379510F-191F-4A75-AD02-D4081F879DC3}"/>
              </a:ext>
            </a:extLst>
          </p:cNvPr>
          <p:cNvSpPr/>
          <p:nvPr userDrawn="1"/>
        </p:nvSpPr>
        <p:spPr>
          <a:xfrm>
            <a:off x="5059924" y="4752162"/>
            <a:ext cx="292947" cy="292947"/>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latin typeface="+mj-lt"/>
            </a:endParaRPr>
          </a:p>
        </p:txBody>
      </p:sp>
      <p:sp>
        <p:nvSpPr>
          <p:cNvPr id="30" name="矩形 29">
            <a:extLst>
              <a:ext uri="{FF2B5EF4-FFF2-40B4-BE49-F238E27FC236}">
                <a16:creationId xmlns:a16="http://schemas.microsoft.com/office/drawing/2014/main" id="{B940120F-09C3-4855-876F-4AC41A99FE64}"/>
              </a:ext>
            </a:extLst>
          </p:cNvPr>
          <p:cNvSpPr/>
          <p:nvPr userDrawn="1"/>
        </p:nvSpPr>
        <p:spPr>
          <a:xfrm>
            <a:off x="5059924" y="1208106"/>
            <a:ext cx="292947" cy="292947"/>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latin typeface="+mj-lt"/>
            </a:endParaRPr>
          </a:p>
        </p:txBody>
      </p:sp>
      <p:sp>
        <p:nvSpPr>
          <p:cNvPr id="9" name="矩形 8">
            <a:extLst>
              <a:ext uri="{FF2B5EF4-FFF2-40B4-BE49-F238E27FC236}">
                <a16:creationId xmlns:a16="http://schemas.microsoft.com/office/drawing/2014/main" id="{1B2803D2-AD65-4353-8898-40C476A3740A}"/>
              </a:ext>
            </a:extLst>
          </p:cNvPr>
          <p:cNvSpPr/>
          <p:nvPr userDrawn="1"/>
        </p:nvSpPr>
        <p:spPr>
          <a:xfrm>
            <a:off x="11972544" y="0"/>
            <a:ext cx="219456" cy="6858000"/>
          </a:xfrm>
          <a:prstGeom prst="rect">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a:p>
        </p:txBody>
      </p:sp>
      <p:grpSp>
        <p:nvGrpSpPr>
          <p:cNvPr id="34" name="组合 33">
            <a:extLst>
              <a:ext uri="{FF2B5EF4-FFF2-40B4-BE49-F238E27FC236}">
                <a16:creationId xmlns:a16="http://schemas.microsoft.com/office/drawing/2014/main" id="{B8AD2E9C-5243-4FFD-8654-178127ABB16E}"/>
              </a:ext>
            </a:extLst>
          </p:cNvPr>
          <p:cNvGrpSpPr/>
          <p:nvPr userDrawn="1"/>
        </p:nvGrpSpPr>
        <p:grpSpPr>
          <a:xfrm>
            <a:off x="1040524" y="1208106"/>
            <a:ext cx="2884144" cy="4408914"/>
            <a:chOff x="950239" y="1208106"/>
            <a:chExt cx="2884144" cy="4408914"/>
          </a:xfrm>
        </p:grpSpPr>
        <p:graphicFrame>
          <p:nvGraphicFramePr>
            <p:cNvPr id="7" name="对象 6">
              <a:extLst>
                <a:ext uri="{FF2B5EF4-FFF2-40B4-BE49-F238E27FC236}">
                  <a16:creationId xmlns:a16="http://schemas.microsoft.com/office/drawing/2014/main" id="{9A2D5110-D1E3-4481-AFAC-BEFD3DEEB377}"/>
                </a:ext>
              </a:extLst>
            </p:cNvPr>
            <p:cNvGraphicFramePr>
              <a:graphicFrameLocks noChangeAspect="1"/>
            </p:cNvGraphicFramePr>
            <p:nvPr userDrawn="1">
              <p:extLst/>
            </p:nvPr>
          </p:nvGraphicFramePr>
          <p:xfrm>
            <a:off x="950239" y="2732876"/>
            <a:ext cx="2884144" cy="2884144"/>
          </p:xfrm>
          <a:graphic>
            <a:graphicData uri="http://schemas.openxmlformats.org/presentationml/2006/ole">
              <mc:AlternateContent xmlns:mc="http://schemas.openxmlformats.org/markup-compatibility/2006">
                <mc:Choice xmlns:v="urn:schemas-microsoft-com:vml" Requires="v">
                  <p:oleObj spid="_x0000_s28720" name="CorelDRAW" r:id="rId4" imgW="1203350" imgH="1203350" progId="CorelDraw.Graphic.20">
                    <p:embed/>
                  </p:oleObj>
                </mc:Choice>
                <mc:Fallback>
                  <p:oleObj name="CorelDRAW" r:id="rId4" imgW="1203350" imgH="1203350" progId="CorelDraw.Graphic.20">
                    <p:embed/>
                    <p:pic>
                      <p:nvPicPr>
                        <p:cNvPr id="7" name="对象 6">
                          <a:extLst>
                            <a:ext uri="{FF2B5EF4-FFF2-40B4-BE49-F238E27FC236}">
                              <a16:creationId xmlns:a16="http://schemas.microsoft.com/office/drawing/2014/main" id="{9A2D5110-D1E3-4481-AFAC-BEFD3DEEB377}"/>
                            </a:ext>
                          </a:extLst>
                        </p:cNvPr>
                        <p:cNvPicPr/>
                        <p:nvPr/>
                      </p:nvPicPr>
                      <p:blipFill>
                        <a:blip r:embed="rId5"/>
                        <a:stretch>
                          <a:fillRect/>
                        </a:stretch>
                      </p:blipFill>
                      <p:spPr>
                        <a:xfrm>
                          <a:off x="950239" y="2732876"/>
                          <a:ext cx="2884144" cy="2884144"/>
                        </a:xfrm>
                        <a:prstGeom prst="rect">
                          <a:avLst/>
                        </a:prstGeom>
                      </p:spPr>
                    </p:pic>
                  </p:oleObj>
                </mc:Fallback>
              </mc:AlternateContent>
            </a:graphicData>
          </a:graphic>
        </p:graphicFrame>
        <p:grpSp>
          <p:nvGrpSpPr>
            <p:cNvPr id="23" name="组合 22">
              <a:extLst>
                <a:ext uri="{FF2B5EF4-FFF2-40B4-BE49-F238E27FC236}">
                  <a16:creationId xmlns:a16="http://schemas.microsoft.com/office/drawing/2014/main" id="{8C6C0D6D-B90E-426B-8528-A4FCAD3B3082}"/>
                </a:ext>
              </a:extLst>
            </p:cNvPr>
            <p:cNvGrpSpPr/>
            <p:nvPr userDrawn="1"/>
          </p:nvGrpSpPr>
          <p:grpSpPr>
            <a:xfrm>
              <a:off x="1462671" y="1208106"/>
              <a:ext cx="1859280" cy="1402533"/>
              <a:chOff x="1121664" y="1139696"/>
              <a:chExt cx="1859280" cy="1402533"/>
            </a:xfrm>
          </p:grpSpPr>
          <p:sp>
            <p:nvSpPr>
              <p:cNvPr id="10" name="文本框 9">
                <a:extLst>
                  <a:ext uri="{FF2B5EF4-FFF2-40B4-BE49-F238E27FC236}">
                    <a16:creationId xmlns:a16="http://schemas.microsoft.com/office/drawing/2014/main" id="{1DB3B5C6-D445-4D0E-92C8-B549BA44DE55}"/>
                  </a:ext>
                </a:extLst>
              </p:cNvPr>
              <p:cNvSpPr txBox="1"/>
              <p:nvPr userDrawn="1"/>
            </p:nvSpPr>
            <p:spPr>
              <a:xfrm>
                <a:off x="1121664" y="1139696"/>
                <a:ext cx="1859280" cy="1015663"/>
              </a:xfrm>
              <a:prstGeom prst="rect">
                <a:avLst/>
              </a:prstGeom>
              <a:noFill/>
            </p:spPr>
            <p:txBody>
              <a:bodyPr wrap="square" rtlCol="0">
                <a:spAutoFit/>
              </a:bodyPr>
              <a:lstStyle/>
              <a:p>
                <a:pPr algn="dist"/>
                <a:r>
                  <a:rPr lang="zh-CN" altLang="en-US" sz="6000" b="0" dirty="0">
                    <a:solidFill>
                      <a:schemeClr val="bg1"/>
                    </a:solidFill>
                    <a:latin typeface="+mj-ea"/>
                    <a:ea typeface="+mj-ea"/>
                  </a:rPr>
                  <a:t>目录</a:t>
                </a:r>
              </a:p>
            </p:txBody>
          </p:sp>
          <p:sp>
            <p:nvSpPr>
              <p:cNvPr id="13" name="文本框 12">
                <a:extLst>
                  <a:ext uri="{FF2B5EF4-FFF2-40B4-BE49-F238E27FC236}">
                    <a16:creationId xmlns:a16="http://schemas.microsoft.com/office/drawing/2014/main" id="{09DAA9AB-68C0-4BC3-8FA3-EE5804F4E468}"/>
                  </a:ext>
                </a:extLst>
              </p:cNvPr>
              <p:cNvSpPr txBox="1"/>
              <p:nvPr userDrawn="1"/>
            </p:nvSpPr>
            <p:spPr>
              <a:xfrm>
                <a:off x="1193101" y="2080564"/>
                <a:ext cx="1787842" cy="461665"/>
              </a:xfrm>
              <a:prstGeom prst="rect">
                <a:avLst/>
              </a:prstGeom>
              <a:noFill/>
            </p:spPr>
            <p:txBody>
              <a:bodyPr wrap="square" rtlCol="0">
                <a:spAutoFit/>
              </a:bodyPr>
              <a:lstStyle/>
              <a:p>
                <a:pPr algn="dist"/>
                <a:r>
                  <a:rPr lang="en-US" altLang="zh-CN" sz="2400" b="0" dirty="0">
                    <a:solidFill>
                      <a:schemeClr val="bg1"/>
                    </a:solidFill>
                    <a:latin typeface="+mn-lt"/>
                    <a:ea typeface="+mj-ea"/>
                  </a:rPr>
                  <a:t>CONTENTS</a:t>
                </a:r>
                <a:endParaRPr lang="zh-CN" altLang="en-US" sz="2400" b="0" dirty="0">
                  <a:solidFill>
                    <a:schemeClr val="bg1"/>
                  </a:solidFill>
                  <a:latin typeface="+mn-lt"/>
                  <a:ea typeface="+mj-ea"/>
                </a:endParaRPr>
              </a:p>
            </p:txBody>
          </p:sp>
        </p:grpSp>
      </p:grpSp>
      <p:sp>
        <p:nvSpPr>
          <p:cNvPr id="14" name="矩形 13">
            <a:extLst>
              <a:ext uri="{FF2B5EF4-FFF2-40B4-BE49-F238E27FC236}">
                <a16:creationId xmlns:a16="http://schemas.microsoft.com/office/drawing/2014/main" id="{5018091A-C71E-4813-8C72-1D393241F294}"/>
              </a:ext>
            </a:extLst>
          </p:cNvPr>
          <p:cNvSpPr/>
          <p:nvPr userDrawn="1"/>
        </p:nvSpPr>
        <p:spPr>
          <a:xfrm>
            <a:off x="4672244" y="1354581"/>
            <a:ext cx="585895" cy="58589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latin typeface="+mj-lt"/>
              </a:rPr>
              <a:t>1</a:t>
            </a:r>
            <a:endParaRPr lang="zh-CN" altLang="en-US" sz="2800" dirty="0">
              <a:latin typeface="+mj-lt"/>
            </a:endParaRPr>
          </a:p>
        </p:txBody>
      </p:sp>
      <p:sp>
        <p:nvSpPr>
          <p:cNvPr id="15" name="矩形 14">
            <a:extLst>
              <a:ext uri="{FF2B5EF4-FFF2-40B4-BE49-F238E27FC236}">
                <a16:creationId xmlns:a16="http://schemas.microsoft.com/office/drawing/2014/main" id="{3C933E55-BB7A-44B5-B7EA-FCFA63501F36}"/>
              </a:ext>
            </a:extLst>
          </p:cNvPr>
          <p:cNvSpPr/>
          <p:nvPr userDrawn="1"/>
        </p:nvSpPr>
        <p:spPr>
          <a:xfrm>
            <a:off x="4672244" y="2542229"/>
            <a:ext cx="585895" cy="58589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latin typeface="+mj-lt"/>
              </a:rPr>
              <a:t>2</a:t>
            </a:r>
            <a:endParaRPr lang="zh-CN" altLang="en-US" sz="2800" dirty="0">
              <a:latin typeface="+mj-lt"/>
            </a:endParaRPr>
          </a:p>
        </p:txBody>
      </p:sp>
      <p:sp>
        <p:nvSpPr>
          <p:cNvPr id="16" name="矩形 15">
            <a:extLst>
              <a:ext uri="{FF2B5EF4-FFF2-40B4-BE49-F238E27FC236}">
                <a16:creationId xmlns:a16="http://schemas.microsoft.com/office/drawing/2014/main" id="{710F508A-226E-4536-9E44-B4C5E29C4362}"/>
              </a:ext>
            </a:extLst>
          </p:cNvPr>
          <p:cNvSpPr/>
          <p:nvPr userDrawn="1"/>
        </p:nvSpPr>
        <p:spPr>
          <a:xfrm>
            <a:off x="4672244" y="3729877"/>
            <a:ext cx="585895" cy="58589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latin typeface="+mj-lt"/>
              </a:rPr>
              <a:t>3</a:t>
            </a:r>
            <a:endParaRPr lang="zh-CN" altLang="en-US" sz="2800" dirty="0">
              <a:latin typeface="+mj-lt"/>
            </a:endParaRPr>
          </a:p>
        </p:txBody>
      </p:sp>
      <p:sp>
        <p:nvSpPr>
          <p:cNvPr id="17" name="矩形 16">
            <a:extLst>
              <a:ext uri="{FF2B5EF4-FFF2-40B4-BE49-F238E27FC236}">
                <a16:creationId xmlns:a16="http://schemas.microsoft.com/office/drawing/2014/main" id="{EDBAB148-E49F-466F-8BC2-EE8B25464142}"/>
              </a:ext>
            </a:extLst>
          </p:cNvPr>
          <p:cNvSpPr/>
          <p:nvPr userDrawn="1"/>
        </p:nvSpPr>
        <p:spPr>
          <a:xfrm>
            <a:off x="4672244" y="4917525"/>
            <a:ext cx="585895" cy="58589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latin typeface="+mj-lt"/>
              </a:rPr>
              <a:t>4</a:t>
            </a:r>
            <a:endParaRPr lang="zh-CN" altLang="en-US" sz="2800" dirty="0">
              <a:latin typeface="+mj-lt"/>
            </a:endParaRPr>
          </a:p>
        </p:txBody>
      </p:sp>
      <p:sp>
        <p:nvSpPr>
          <p:cNvPr id="25" name="文本占位符 24">
            <a:extLst>
              <a:ext uri="{FF2B5EF4-FFF2-40B4-BE49-F238E27FC236}">
                <a16:creationId xmlns:a16="http://schemas.microsoft.com/office/drawing/2014/main" id="{F33EC48F-D89D-42DD-9F02-AFD73E83E4BE}"/>
              </a:ext>
            </a:extLst>
          </p:cNvPr>
          <p:cNvSpPr>
            <a:spLocks noGrp="1"/>
          </p:cNvSpPr>
          <p:nvPr userDrawn="1">
            <p:ph type="body" sz="quarter" idx="10"/>
          </p:nvPr>
        </p:nvSpPr>
        <p:spPr>
          <a:xfrm>
            <a:off x="6096000" y="1341438"/>
            <a:ext cx="4097338" cy="598487"/>
          </a:xfrm>
        </p:spPr>
        <p:txBody>
          <a:bodyPr anchor="ctr"/>
          <a:lstStyle>
            <a:lvl1pPr marL="0" indent="0">
              <a:buNone/>
              <a:defRPr>
                <a:latin typeface="+mn-ea"/>
                <a:ea typeface="+mn-ea"/>
              </a:defRPr>
            </a:lvl1pPr>
          </a:lstStyle>
          <a:p>
            <a:pPr lvl="0"/>
            <a:r>
              <a:rPr lang="zh-CN" altLang="en-US" dirty="0"/>
              <a:t>单击此处编辑母版文本</a:t>
            </a:r>
          </a:p>
        </p:txBody>
      </p:sp>
      <p:sp>
        <p:nvSpPr>
          <p:cNvPr id="27" name="文本占位符 24">
            <a:extLst>
              <a:ext uri="{FF2B5EF4-FFF2-40B4-BE49-F238E27FC236}">
                <a16:creationId xmlns:a16="http://schemas.microsoft.com/office/drawing/2014/main" id="{B9AE0F2D-48D5-4B9A-BD5B-858A76EA50C0}"/>
              </a:ext>
            </a:extLst>
          </p:cNvPr>
          <p:cNvSpPr>
            <a:spLocks noGrp="1"/>
          </p:cNvSpPr>
          <p:nvPr userDrawn="1">
            <p:ph type="body" sz="quarter" idx="11"/>
          </p:nvPr>
        </p:nvSpPr>
        <p:spPr>
          <a:xfrm>
            <a:off x="6096000" y="2535932"/>
            <a:ext cx="4097338" cy="598487"/>
          </a:xfrm>
        </p:spPr>
        <p:txBody>
          <a:bodyPr anchor="ctr"/>
          <a:lstStyle>
            <a:lvl1pPr marL="0" indent="0">
              <a:buNone/>
              <a:defRPr>
                <a:latin typeface="+mn-ea"/>
                <a:ea typeface="+mn-ea"/>
              </a:defRPr>
            </a:lvl1pPr>
          </a:lstStyle>
          <a:p>
            <a:pPr lvl="0"/>
            <a:r>
              <a:rPr lang="zh-CN" altLang="en-US" dirty="0"/>
              <a:t>单击此处编辑母版文本</a:t>
            </a:r>
          </a:p>
        </p:txBody>
      </p:sp>
      <p:sp>
        <p:nvSpPr>
          <p:cNvPr id="28" name="文本占位符 24">
            <a:extLst>
              <a:ext uri="{FF2B5EF4-FFF2-40B4-BE49-F238E27FC236}">
                <a16:creationId xmlns:a16="http://schemas.microsoft.com/office/drawing/2014/main" id="{31FFA9D0-DD16-4AA4-9C43-13C99AA47273}"/>
              </a:ext>
            </a:extLst>
          </p:cNvPr>
          <p:cNvSpPr>
            <a:spLocks noGrp="1"/>
          </p:cNvSpPr>
          <p:nvPr userDrawn="1">
            <p:ph type="body" sz="quarter" idx="12"/>
          </p:nvPr>
        </p:nvSpPr>
        <p:spPr>
          <a:xfrm>
            <a:off x="6096000" y="3730426"/>
            <a:ext cx="4097338" cy="598487"/>
          </a:xfrm>
        </p:spPr>
        <p:txBody>
          <a:bodyPr anchor="ctr"/>
          <a:lstStyle>
            <a:lvl1pPr marL="0" indent="0">
              <a:buNone/>
              <a:defRPr>
                <a:latin typeface="+mn-ea"/>
                <a:ea typeface="+mn-ea"/>
              </a:defRPr>
            </a:lvl1pPr>
          </a:lstStyle>
          <a:p>
            <a:pPr lvl="0"/>
            <a:r>
              <a:rPr lang="zh-CN" altLang="en-US" dirty="0"/>
              <a:t>单击此处编辑母版文本</a:t>
            </a:r>
          </a:p>
        </p:txBody>
      </p:sp>
      <p:sp>
        <p:nvSpPr>
          <p:cNvPr id="29" name="文本占位符 24">
            <a:extLst>
              <a:ext uri="{FF2B5EF4-FFF2-40B4-BE49-F238E27FC236}">
                <a16:creationId xmlns:a16="http://schemas.microsoft.com/office/drawing/2014/main" id="{4ADC42F2-29F4-4935-931E-A41DF8312749}"/>
              </a:ext>
            </a:extLst>
          </p:cNvPr>
          <p:cNvSpPr>
            <a:spLocks noGrp="1"/>
          </p:cNvSpPr>
          <p:nvPr userDrawn="1">
            <p:ph type="body" sz="quarter" idx="13"/>
          </p:nvPr>
        </p:nvSpPr>
        <p:spPr>
          <a:xfrm>
            <a:off x="6096000" y="4924920"/>
            <a:ext cx="4097338" cy="598487"/>
          </a:xfrm>
        </p:spPr>
        <p:txBody>
          <a:bodyPr anchor="ctr"/>
          <a:lstStyle>
            <a:lvl1pPr marL="0" indent="0">
              <a:buNone/>
              <a:defRPr>
                <a:latin typeface="+mn-ea"/>
                <a:ea typeface="+mn-ea"/>
              </a:defRPr>
            </a:lvl1pPr>
          </a:lstStyle>
          <a:p>
            <a:pPr lvl="0"/>
            <a:r>
              <a:rPr lang="zh-CN" altLang="en-US" dirty="0"/>
              <a:t>单击此处编辑母版文本</a:t>
            </a:r>
          </a:p>
        </p:txBody>
      </p:sp>
    </p:spTree>
    <p:extLst>
      <p:ext uri="{BB962C8B-B14F-4D97-AF65-F5344CB8AC3E}">
        <p14:creationId xmlns:p14="http://schemas.microsoft.com/office/powerpoint/2010/main" val="563577885"/>
      </p:ext>
    </p:extLst>
  </p:cSld>
  <p:clrMapOvr>
    <a:masterClrMapping/>
  </p:clrMapOvr>
  <p:extLst mod="1">
    <p:ext uri="{DCECCB84-F9BA-43D5-87BE-67443E8EF086}">
      <p15:sldGuideLst xmlns:p15="http://schemas.microsoft.com/office/powerpoint/2012/main">
        <p15:guide id="1" orient="horz" pos="845">
          <p15:clr>
            <a:srgbClr val="FBAE40"/>
          </p15:clr>
        </p15:guide>
        <p15:guide id="2" pos="3840">
          <p15:clr>
            <a:srgbClr val="FBAE40"/>
          </p15:clr>
        </p15:guide>
        <p15:guide id="5" orient="horz" pos="3475">
          <p15:clr>
            <a:srgbClr val="FBAE40"/>
          </p15:clr>
        </p15:guide>
        <p15:guide id="6" pos="7537">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目录页_3">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16F8CC4D-273A-4A8E-A102-3E58B8FC9341}"/>
              </a:ext>
            </a:extLst>
          </p:cNvPr>
          <p:cNvSpPr/>
          <p:nvPr userDrawn="1"/>
        </p:nvSpPr>
        <p:spPr>
          <a:xfrm>
            <a:off x="0" y="-14178"/>
            <a:ext cx="4965192" cy="6872177"/>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a:extLst>
              <a:ext uri="{FF2B5EF4-FFF2-40B4-BE49-F238E27FC236}">
                <a16:creationId xmlns:a16="http://schemas.microsoft.com/office/drawing/2014/main" id="{689A4A39-58DF-4AA1-800C-35DE99CD9BFA}"/>
              </a:ext>
            </a:extLst>
          </p:cNvPr>
          <p:cNvSpPr/>
          <p:nvPr userDrawn="1"/>
        </p:nvSpPr>
        <p:spPr>
          <a:xfrm>
            <a:off x="-1" y="-14177"/>
            <a:ext cx="4965192" cy="6872177"/>
          </a:xfrm>
          <a:prstGeom prst="rect">
            <a:avLst/>
          </a:prstGeom>
          <a:solidFill>
            <a:schemeClr val="accent1">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a:extLst>
              <a:ext uri="{FF2B5EF4-FFF2-40B4-BE49-F238E27FC236}">
                <a16:creationId xmlns:a16="http://schemas.microsoft.com/office/drawing/2014/main" id="{1B2803D2-AD65-4353-8898-40C476A3740A}"/>
              </a:ext>
            </a:extLst>
          </p:cNvPr>
          <p:cNvSpPr/>
          <p:nvPr userDrawn="1"/>
        </p:nvSpPr>
        <p:spPr>
          <a:xfrm>
            <a:off x="11972544" y="0"/>
            <a:ext cx="219456" cy="6858000"/>
          </a:xfrm>
          <a:prstGeom prst="rect">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a:p>
        </p:txBody>
      </p:sp>
      <p:grpSp>
        <p:nvGrpSpPr>
          <p:cNvPr id="34" name="组合 33">
            <a:extLst>
              <a:ext uri="{FF2B5EF4-FFF2-40B4-BE49-F238E27FC236}">
                <a16:creationId xmlns:a16="http://schemas.microsoft.com/office/drawing/2014/main" id="{B8AD2E9C-5243-4FFD-8654-178127ABB16E}"/>
              </a:ext>
            </a:extLst>
          </p:cNvPr>
          <p:cNvGrpSpPr/>
          <p:nvPr userDrawn="1"/>
        </p:nvGrpSpPr>
        <p:grpSpPr>
          <a:xfrm>
            <a:off x="1040524" y="1208106"/>
            <a:ext cx="2884144" cy="4408914"/>
            <a:chOff x="950239" y="1208106"/>
            <a:chExt cx="2884144" cy="4408914"/>
          </a:xfrm>
        </p:grpSpPr>
        <p:graphicFrame>
          <p:nvGraphicFramePr>
            <p:cNvPr id="7" name="对象 6">
              <a:extLst>
                <a:ext uri="{FF2B5EF4-FFF2-40B4-BE49-F238E27FC236}">
                  <a16:creationId xmlns:a16="http://schemas.microsoft.com/office/drawing/2014/main" id="{9A2D5110-D1E3-4481-AFAC-BEFD3DEEB377}"/>
                </a:ext>
              </a:extLst>
            </p:cNvPr>
            <p:cNvGraphicFramePr>
              <a:graphicFrameLocks noChangeAspect="1"/>
            </p:cNvGraphicFramePr>
            <p:nvPr userDrawn="1">
              <p:extLst/>
            </p:nvPr>
          </p:nvGraphicFramePr>
          <p:xfrm>
            <a:off x="950239" y="2732876"/>
            <a:ext cx="2884144" cy="2884144"/>
          </p:xfrm>
          <a:graphic>
            <a:graphicData uri="http://schemas.openxmlformats.org/presentationml/2006/ole">
              <mc:AlternateContent xmlns:mc="http://schemas.openxmlformats.org/markup-compatibility/2006">
                <mc:Choice xmlns:v="urn:schemas-microsoft-com:vml" Requires="v">
                  <p:oleObj spid="_x0000_s29741" name="CorelDRAW" r:id="rId4" imgW="1203350" imgH="1203350" progId="CorelDraw.Graphic.20">
                    <p:embed/>
                  </p:oleObj>
                </mc:Choice>
                <mc:Fallback>
                  <p:oleObj name="CorelDRAW" r:id="rId4" imgW="1203350" imgH="1203350" progId="CorelDraw.Graphic.20">
                    <p:embed/>
                    <p:pic>
                      <p:nvPicPr>
                        <p:cNvPr id="7" name="对象 6">
                          <a:extLst>
                            <a:ext uri="{FF2B5EF4-FFF2-40B4-BE49-F238E27FC236}">
                              <a16:creationId xmlns:a16="http://schemas.microsoft.com/office/drawing/2014/main" id="{9A2D5110-D1E3-4481-AFAC-BEFD3DEEB377}"/>
                            </a:ext>
                          </a:extLst>
                        </p:cNvPr>
                        <p:cNvPicPr/>
                        <p:nvPr/>
                      </p:nvPicPr>
                      <p:blipFill>
                        <a:blip r:embed="rId5"/>
                        <a:stretch>
                          <a:fillRect/>
                        </a:stretch>
                      </p:blipFill>
                      <p:spPr>
                        <a:xfrm>
                          <a:off x="950239" y="2732876"/>
                          <a:ext cx="2884144" cy="2884144"/>
                        </a:xfrm>
                        <a:prstGeom prst="rect">
                          <a:avLst/>
                        </a:prstGeom>
                      </p:spPr>
                    </p:pic>
                  </p:oleObj>
                </mc:Fallback>
              </mc:AlternateContent>
            </a:graphicData>
          </a:graphic>
        </p:graphicFrame>
        <p:grpSp>
          <p:nvGrpSpPr>
            <p:cNvPr id="23" name="组合 22">
              <a:extLst>
                <a:ext uri="{FF2B5EF4-FFF2-40B4-BE49-F238E27FC236}">
                  <a16:creationId xmlns:a16="http://schemas.microsoft.com/office/drawing/2014/main" id="{8C6C0D6D-B90E-426B-8528-A4FCAD3B3082}"/>
                </a:ext>
              </a:extLst>
            </p:cNvPr>
            <p:cNvGrpSpPr/>
            <p:nvPr userDrawn="1"/>
          </p:nvGrpSpPr>
          <p:grpSpPr>
            <a:xfrm>
              <a:off x="1462671" y="1208106"/>
              <a:ext cx="1859280" cy="1402533"/>
              <a:chOff x="1121664" y="1139696"/>
              <a:chExt cx="1859280" cy="1402533"/>
            </a:xfrm>
          </p:grpSpPr>
          <p:sp>
            <p:nvSpPr>
              <p:cNvPr id="10" name="文本框 9">
                <a:extLst>
                  <a:ext uri="{FF2B5EF4-FFF2-40B4-BE49-F238E27FC236}">
                    <a16:creationId xmlns:a16="http://schemas.microsoft.com/office/drawing/2014/main" id="{1DB3B5C6-D445-4D0E-92C8-B549BA44DE55}"/>
                  </a:ext>
                </a:extLst>
              </p:cNvPr>
              <p:cNvSpPr txBox="1"/>
              <p:nvPr userDrawn="1"/>
            </p:nvSpPr>
            <p:spPr>
              <a:xfrm>
                <a:off x="1121664" y="1139696"/>
                <a:ext cx="1859280" cy="1015663"/>
              </a:xfrm>
              <a:prstGeom prst="rect">
                <a:avLst/>
              </a:prstGeom>
              <a:noFill/>
            </p:spPr>
            <p:txBody>
              <a:bodyPr wrap="square" rtlCol="0">
                <a:spAutoFit/>
              </a:bodyPr>
              <a:lstStyle/>
              <a:p>
                <a:pPr algn="dist"/>
                <a:r>
                  <a:rPr lang="zh-CN" altLang="en-US" sz="6000" b="0" dirty="0">
                    <a:solidFill>
                      <a:schemeClr val="bg1"/>
                    </a:solidFill>
                    <a:latin typeface="+mj-ea"/>
                    <a:ea typeface="+mj-ea"/>
                  </a:rPr>
                  <a:t>目录</a:t>
                </a:r>
              </a:p>
            </p:txBody>
          </p:sp>
          <p:sp>
            <p:nvSpPr>
              <p:cNvPr id="13" name="文本框 12">
                <a:extLst>
                  <a:ext uri="{FF2B5EF4-FFF2-40B4-BE49-F238E27FC236}">
                    <a16:creationId xmlns:a16="http://schemas.microsoft.com/office/drawing/2014/main" id="{09DAA9AB-68C0-4BC3-8FA3-EE5804F4E468}"/>
                  </a:ext>
                </a:extLst>
              </p:cNvPr>
              <p:cNvSpPr txBox="1"/>
              <p:nvPr userDrawn="1"/>
            </p:nvSpPr>
            <p:spPr>
              <a:xfrm>
                <a:off x="1193101" y="2080564"/>
                <a:ext cx="1787842" cy="461665"/>
              </a:xfrm>
              <a:prstGeom prst="rect">
                <a:avLst/>
              </a:prstGeom>
              <a:noFill/>
            </p:spPr>
            <p:txBody>
              <a:bodyPr wrap="square" rtlCol="0">
                <a:spAutoFit/>
              </a:bodyPr>
              <a:lstStyle/>
              <a:p>
                <a:pPr algn="dist"/>
                <a:r>
                  <a:rPr lang="en-US" altLang="zh-CN" sz="2400" b="0" dirty="0">
                    <a:solidFill>
                      <a:schemeClr val="bg1"/>
                    </a:solidFill>
                    <a:latin typeface="+mn-lt"/>
                    <a:ea typeface="+mj-ea"/>
                  </a:rPr>
                  <a:t>CONTENTS</a:t>
                </a:r>
                <a:endParaRPr lang="zh-CN" altLang="en-US" sz="2400" b="0" dirty="0">
                  <a:solidFill>
                    <a:schemeClr val="bg1"/>
                  </a:solidFill>
                  <a:latin typeface="+mn-lt"/>
                  <a:ea typeface="+mj-ea"/>
                </a:endParaRPr>
              </a:p>
            </p:txBody>
          </p:sp>
        </p:grpSp>
      </p:grpSp>
      <p:grpSp>
        <p:nvGrpSpPr>
          <p:cNvPr id="2" name="组合 1">
            <a:extLst>
              <a:ext uri="{FF2B5EF4-FFF2-40B4-BE49-F238E27FC236}">
                <a16:creationId xmlns:a16="http://schemas.microsoft.com/office/drawing/2014/main" id="{C075955B-336E-44FD-9E60-58FAAED345EA}"/>
              </a:ext>
            </a:extLst>
          </p:cNvPr>
          <p:cNvGrpSpPr/>
          <p:nvPr userDrawn="1"/>
        </p:nvGrpSpPr>
        <p:grpSpPr>
          <a:xfrm>
            <a:off x="4672244" y="1137672"/>
            <a:ext cx="680627" cy="732370"/>
            <a:chOff x="4672244" y="1137672"/>
            <a:chExt cx="680627" cy="732370"/>
          </a:xfrm>
        </p:grpSpPr>
        <p:sp>
          <p:nvSpPr>
            <p:cNvPr id="30" name="矩形 29">
              <a:extLst>
                <a:ext uri="{FF2B5EF4-FFF2-40B4-BE49-F238E27FC236}">
                  <a16:creationId xmlns:a16="http://schemas.microsoft.com/office/drawing/2014/main" id="{B940120F-09C3-4855-876F-4AC41A99FE64}"/>
                </a:ext>
              </a:extLst>
            </p:cNvPr>
            <p:cNvSpPr/>
            <p:nvPr userDrawn="1"/>
          </p:nvSpPr>
          <p:spPr>
            <a:xfrm>
              <a:off x="5059924" y="1137672"/>
              <a:ext cx="292947" cy="292947"/>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latin typeface="+mj-lt"/>
              </a:endParaRPr>
            </a:p>
          </p:txBody>
        </p:sp>
        <p:sp>
          <p:nvSpPr>
            <p:cNvPr id="14" name="矩形 13">
              <a:extLst>
                <a:ext uri="{FF2B5EF4-FFF2-40B4-BE49-F238E27FC236}">
                  <a16:creationId xmlns:a16="http://schemas.microsoft.com/office/drawing/2014/main" id="{5018091A-C71E-4813-8C72-1D393241F294}"/>
                </a:ext>
              </a:extLst>
            </p:cNvPr>
            <p:cNvSpPr/>
            <p:nvPr userDrawn="1"/>
          </p:nvSpPr>
          <p:spPr>
            <a:xfrm>
              <a:off x="4672244" y="1284147"/>
              <a:ext cx="585895" cy="58589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latin typeface="+mj-lt"/>
                </a:rPr>
                <a:t>1</a:t>
              </a:r>
              <a:endParaRPr lang="zh-CN" altLang="en-US" sz="2800" dirty="0">
                <a:latin typeface="+mj-lt"/>
              </a:endParaRPr>
            </a:p>
          </p:txBody>
        </p:sp>
      </p:grpSp>
      <p:grpSp>
        <p:nvGrpSpPr>
          <p:cNvPr id="3" name="组合 2">
            <a:extLst>
              <a:ext uri="{FF2B5EF4-FFF2-40B4-BE49-F238E27FC236}">
                <a16:creationId xmlns:a16="http://schemas.microsoft.com/office/drawing/2014/main" id="{E5FC0473-F10C-41DF-929C-B0CB02473A45}"/>
              </a:ext>
            </a:extLst>
          </p:cNvPr>
          <p:cNvGrpSpPr/>
          <p:nvPr userDrawn="1"/>
        </p:nvGrpSpPr>
        <p:grpSpPr>
          <a:xfrm>
            <a:off x="4672244" y="2185317"/>
            <a:ext cx="680627" cy="738666"/>
            <a:chOff x="4672244" y="2389458"/>
            <a:chExt cx="680627" cy="738666"/>
          </a:xfrm>
        </p:grpSpPr>
        <p:sp>
          <p:nvSpPr>
            <p:cNvPr id="31" name="矩形 30">
              <a:extLst>
                <a:ext uri="{FF2B5EF4-FFF2-40B4-BE49-F238E27FC236}">
                  <a16:creationId xmlns:a16="http://schemas.microsoft.com/office/drawing/2014/main" id="{62EDD2F0-DD06-48B1-A2A3-73E1D89B3846}"/>
                </a:ext>
              </a:extLst>
            </p:cNvPr>
            <p:cNvSpPr/>
            <p:nvPr userDrawn="1"/>
          </p:nvSpPr>
          <p:spPr>
            <a:xfrm>
              <a:off x="5059924" y="2389458"/>
              <a:ext cx="292947" cy="292947"/>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latin typeface="+mj-lt"/>
              </a:endParaRPr>
            </a:p>
          </p:txBody>
        </p:sp>
        <p:sp>
          <p:nvSpPr>
            <p:cNvPr id="15" name="矩形 14">
              <a:extLst>
                <a:ext uri="{FF2B5EF4-FFF2-40B4-BE49-F238E27FC236}">
                  <a16:creationId xmlns:a16="http://schemas.microsoft.com/office/drawing/2014/main" id="{3C933E55-BB7A-44B5-B7EA-FCFA63501F36}"/>
                </a:ext>
              </a:extLst>
            </p:cNvPr>
            <p:cNvSpPr/>
            <p:nvPr userDrawn="1"/>
          </p:nvSpPr>
          <p:spPr>
            <a:xfrm>
              <a:off x="4672244" y="2542229"/>
              <a:ext cx="585895" cy="58589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latin typeface="+mj-lt"/>
                </a:rPr>
                <a:t>2</a:t>
              </a:r>
              <a:endParaRPr lang="zh-CN" altLang="en-US" sz="2800" dirty="0">
                <a:latin typeface="+mj-lt"/>
              </a:endParaRPr>
            </a:p>
          </p:txBody>
        </p:sp>
      </p:grpSp>
      <p:grpSp>
        <p:nvGrpSpPr>
          <p:cNvPr id="4" name="组合 3">
            <a:extLst>
              <a:ext uri="{FF2B5EF4-FFF2-40B4-BE49-F238E27FC236}">
                <a16:creationId xmlns:a16="http://schemas.microsoft.com/office/drawing/2014/main" id="{49A41FFF-0FDE-4056-A2BB-DA59F3D48B43}"/>
              </a:ext>
            </a:extLst>
          </p:cNvPr>
          <p:cNvGrpSpPr/>
          <p:nvPr userDrawn="1"/>
        </p:nvGrpSpPr>
        <p:grpSpPr>
          <a:xfrm>
            <a:off x="4672244" y="3239258"/>
            <a:ext cx="680627" cy="744962"/>
            <a:chOff x="4672244" y="3570810"/>
            <a:chExt cx="680627" cy="744962"/>
          </a:xfrm>
        </p:grpSpPr>
        <p:sp>
          <p:nvSpPr>
            <p:cNvPr id="32" name="矩形 31">
              <a:extLst>
                <a:ext uri="{FF2B5EF4-FFF2-40B4-BE49-F238E27FC236}">
                  <a16:creationId xmlns:a16="http://schemas.microsoft.com/office/drawing/2014/main" id="{B3A14354-F5FB-449E-8777-9B0A5C5D88AD}"/>
                </a:ext>
              </a:extLst>
            </p:cNvPr>
            <p:cNvSpPr/>
            <p:nvPr userDrawn="1"/>
          </p:nvSpPr>
          <p:spPr>
            <a:xfrm>
              <a:off x="5059924" y="3570810"/>
              <a:ext cx="292947" cy="292947"/>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latin typeface="+mj-lt"/>
              </a:endParaRPr>
            </a:p>
          </p:txBody>
        </p:sp>
        <p:sp>
          <p:nvSpPr>
            <p:cNvPr id="16" name="矩形 15">
              <a:extLst>
                <a:ext uri="{FF2B5EF4-FFF2-40B4-BE49-F238E27FC236}">
                  <a16:creationId xmlns:a16="http://schemas.microsoft.com/office/drawing/2014/main" id="{710F508A-226E-4536-9E44-B4C5E29C4362}"/>
                </a:ext>
              </a:extLst>
            </p:cNvPr>
            <p:cNvSpPr/>
            <p:nvPr userDrawn="1"/>
          </p:nvSpPr>
          <p:spPr>
            <a:xfrm>
              <a:off x="4672244" y="3729877"/>
              <a:ext cx="585895" cy="58589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latin typeface="+mj-lt"/>
                </a:rPr>
                <a:t>3</a:t>
              </a:r>
              <a:endParaRPr lang="zh-CN" altLang="en-US" sz="2800" dirty="0">
                <a:latin typeface="+mj-lt"/>
              </a:endParaRPr>
            </a:p>
          </p:txBody>
        </p:sp>
      </p:grpSp>
      <p:grpSp>
        <p:nvGrpSpPr>
          <p:cNvPr id="5" name="组合 4">
            <a:extLst>
              <a:ext uri="{FF2B5EF4-FFF2-40B4-BE49-F238E27FC236}">
                <a16:creationId xmlns:a16="http://schemas.microsoft.com/office/drawing/2014/main" id="{7238BA77-E73F-40CC-BE29-AFD7E0A19FD8}"/>
              </a:ext>
            </a:extLst>
          </p:cNvPr>
          <p:cNvGrpSpPr/>
          <p:nvPr userDrawn="1"/>
        </p:nvGrpSpPr>
        <p:grpSpPr>
          <a:xfrm>
            <a:off x="4672244" y="4299495"/>
            <a:ext cx="680627" cy="751258"/>
            <a:chOff x="4672244" y="4752162"/>
            <a:chExt cx="680627" cy="751258"/>
          </a:xfrm>
        </p:grpSpPr>
        <p:sp>
          <p:nvSpPr>
            <p:cNvPr id="33" name="矩形 32">
              <a:extLst>
                <a:ext uri="{FF2B5EF4-FFF2-40B4-BE49-F238E27FC236}">
                  <a16:creationId xmlns:a16="http://schemas.microsoft.com/office/drawing/2014/main" id="{1379510F-191F-4A75-AD02-D4081F879DC3}"/>
                </a:ext>
              </a:extLst>
            </p:cNvPr>
            <p:cNvSpPr/>
            <p:nvPr userDrawn="1"/>
          </p:nvSpPr>
          <p:spPr>
            <a:xfrm>
              <a:off x="5059924" y="4752162"/>
              <a:ext cx="292947" cy="292947"/>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latin typeface="+mj-lt"/>
              </a:endParaRPr>
            </a:p>
          </p:txBody>
        </p:sp>
        <p:sp>
          <p:nvSpPr>
            <p:cNvPr id="17" name="矩形 16">
              <a:extLst>
                <a:ext uri="{FF2B5EF4-FFF2-40B4-BE49-F238E27FC236}">
                  <a16:creationId xmlns:a16="http://schemas.microsoft.com/office/drawing/2014/main" id="{EDBAB148-E49F-466F-8BC2-EE8B25464142}"/>
                </a:ext>
              </a:extLst>
            </p:cNvPr>
            <p:cNvSpPr/>
            <p:nvPr userDrawn="1"/>
          </p:nvSpPr>
          <p:spPr>
            <a:xfrm>
              <a:off x="4672244" y="4917525"/>
              <a:ext cx="585895" cy="58589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latin typeface="+mj-lt"/>
                </a:rPr>
                <a:t>4</a:t>
              </a:r>
              <a:endParaRPr lang="zh-CN" altLang="en-US" sz="2800" dirty="0">
                <a:latin typeface="+mj-lt"/>
              </a:endParaRPr>
            </a:p>
          </p:txBody>
        </p:sp>
      </p:grpSp>
      <p:sp>
        <p:nvSpPr>
          <p:cNvPr id="25" name="文本占位符 24">
            <a:extLst>
              <a:ext uri="{FF2B5EF4-FFF2-40B4-BE49-F238E27FC236}">
                <a16:creationId xmlns:a16="http://schemas.microsoft.com/office/drawing/2014/main" id="{F33EC48F-D89D-42DD-9F02-AFD73E83E4BE}"/>
              </a:ext>
            </a:extLst>
          </p:cNvPr>
          <p:cNvSpPr>
            <a:spLocks noGrp="1"/>
          </p:cNvSpPr>
          <p:nvPr userDrawn="1">
            <p:ph type="body" sz="quarter" idx="10"/>
          </p:nvPr>
        </p:nvSpPr>
        <p:spPr>
          <a:xfrm>
            <a:off x="6096000" y="1271555"/>
            <a:ext cx="4097338" cy="598487"/>
          </a:xfrm>
        </p:spPr>
        <p:txBody>
          <a:bodyPr anchor="ctr">
            <a:normAutofit/>
          </a:bodyPr>
          <a:lstStyle>
            <a:lvl1pPr marL="0" indent="0">
              <a:buNone/>
              <a:defRPr sz="2800">
                <a:latin typeface="+mn-ea"/>
                <a:ea typeface="+mn-ea"/>
              </a:defRPr>
            </a:lvl1pPr>
          </a:lstStyle>
          <a:p>
            <a:pPr lvl="0"/>
            <a:r>
              <a:rPr lang="zh-CN" altLang="en-US" dirty="0"/>
              <a:t>单击此处编辑母版文本</a:t>
            </a:r>
          </a:p>
        </p:txBody>
      </p:sp>
      <p:sp>
        <p:nvSpPr>
          <p:cNvPr id="27" name="文本占位符 24">
            <a:extLst>
              <a:ext uri="{FF2B5EF4-FFF2-40B4-BE49-F238E27FC236}">
                <a16:creationId xmlns:a16="http://schemas.microsoft.com/office/drawing/2014/main" id="{B9AE0F2D-48D5-4B9A-BD5B-858A76EA50C0}"/>
              </a:ext>
            </a:extLst>
          </p:cNvPr>
          <p:cNvSpPr>
            <a:spLocks noGrp="1"/>
          </p:cNvSpPr>
          <p:nvPr userDrawn="1">
            <p:ph type="body" sz="quarter" idx="11"/>
          </p:nvPr>
        </p:nvSpPr>
        <p:spPr>
          <a:xfrm>
            <a:off x="6096000" y="2338363"/>
            <a:ext cx="4097338" cy="598487"/>
          </a:xfrm>
        </p:spPr>
        <p:txBody>
          <a:bodyPr anchor="ctr">
            <a:normAutofit/>
          </a:bodyPr>
          <a:lstStyle>
            <a:lvl1pPr marL="0" indent="0">
              <a:buNone/>
              <a:defRPr sz="2800">
                <a:latin typeface="+mn-ea"/>
                <a:ea typeface="+mn-ea"/>
              </a:defRPr>
            </a:lvl1pPr>
          </a:lstStyle>
          <a:p>
            <a:pPr lvl="0"/>
            <a:r>
              <a:rPr lang="zh-CN" altLang="en-US" dirty="0"/>
              <a:t>单击此处编辑母版文本</a:t>
            </a:r>
          </a:p>
        </p:txBody>
      </p:sp>
      <p:sp>
        <p:nvSpPr>
          <p:cNvPr id="28" name="文本占位符 24">
            <a:extLst>
              <a:ext uri="{FF2B5EF4-FFF2-40B4-BE49-F238E27FC236}">
                <a16:creationId xmlns:a16="http://schemas.microsoft.com/office/drawing/2014/main" id="{31FFA9D0-DD16-4AA4-9C43-13C99AA47273}"/>
              </a:ext>
            </a:extLst>
          </p:cNvPr>
          <p:cNvSpPr>
            <a:spLocks noGrp="1"/>
          </p:cNvSpPr>
          <p:nvPr userDrawn="1">
            <p:ph type="body" sz="quarter" idx="12"/>
          </p:nvPr>
        </p:nvSpPr>
        <p:spPr>
          <a:xfrm>
            <a:off x="6096000" y="3405171"/>
            <a:ext cx="4097338" cy="598487"/>
          </a:xfrm>
        </p:spPr>
        <p:txBody>
          <a:bodyPr anchor="ctr">
            <a:normAutofit/>
          </a:bodyPr>
          <a:lstStyle>
            <a:lvl1pPr marL="0" indent="0">
              <a:buNone/>
              <a:defRPr sz="2800">
                <a:latin typeface="+mn-ea"/>
                <a:ea typeface="+mn-ea"/>
              </a:defRPr>
            </a:lvl1pPr>
          </a:lstStyle>
          <a:p>
            <a:pPr lvl="0"/>
            <a:r>
              <a:rPr lang="zh-CN" altLang="en-US" dirty="0"/>
              <a:t>单击此处编辑母版文本</a:t>
            </a:r>
          </a:p>
        </p:txBody>
      </p:sp>
      <p:sp>
        <p:nvSpPr>
          <p:cNvPr id="29" name="文本占位符 24">
            <a:extLst>
              <a:ext uri="{FF2B5EF4-FFF2-40B4-BE49-F238E27FC236}">
                <a16:creationId xmlns:a16="http://schemas.microsoft.com/office/drawing/2014/main" id="{4ADC42F2-29F4-4935-931E-A41DF8312749}"/>
              </a:ext>
            </a:extLst>
          </p:cNvPr>
          <p:cNvSpPr>
            <a:spLocks noGrp="1"/>
          </p:cNvSpPr>
          <p:nvPr userDrawn="1">
            <p:ph type="body" sz="quarter" idx="13"/>
          </p:nvPr>
        </p:nvSpPr>
        <p:spPr>
          <a:xfrm>
            <a:off x="6096000" y="4471979"/>
            <a:ext cx="4097338" cy="598487"/>
          </a:xfrm>
        </p:spPr>
        <p:txBody>
          <a:bodyPr anchor="ctr">
            <a:normAutofit/>
          </a:bodyPr>
          <a:lstStyle>
            <a:lvl1pPr marL="0" indent="0">
              <a:buNone/>
              <a:defRPr sz="2800">
                <a:latin typeface="+mn-ea"/>
                <a:ea typeface="+mn-ea"/>
              </a:defRPr>
            </a:lvl1pPr>
          </a:lstStyle>
          <a:p>
            <a:pPr lvl="0"/>
            <a:r>
              <a:rPr lang="zh-CN" altLang="en-US" dirty="0"/>
              <a:t>单击此处编辑母版文本</a:t>
            </a:r>
          </a:p>
        </p:txBody>
      </p:sp>
      <p:grpSp>
        <p:nvGrpSpPr>
          <p:cNvPr id="6" name="组合 5">
            <a:extLst>
              <a:ext uri="{FF2B5EF4-FFF2-40B4-BE49-F238E27FC236}">
                <a16:creationId xmlns:a16="http://schemas.microsoft.com/office/drawing/2014/main" id="{E01E3CA5-EC71-48CD-B341-20CBCDFFB45B}"/>
              </a:ext>
            </a:extLst>
          </p:cNvPr>
          <p:cNvGrpSpPr/>
          <p:nvPr userDrawn="1"/>
        </p:nvGrpSpPr>
        <p:grpSpPr>
          <a:xfrm>
            <a:off x="4672244" y="5366030"/>
            <a:ext cx="680627" cy="751258"/>
            <a:chOff x="4672244" y="5366030"/>
            <a:chExt cx="680627" cy="751258"/>
          </a:xfrm>
        </p:grpSpPr>
        <p:sp>
          <p:nvSpPr>
            <p:cNvPr id="22" name="矩形 21">
              <a:extLst>
                <a:ext uri="{FF2B5EF4-FFF2-40B4-BE49-F238E27FC236}">
                  <a16:creationId xmlns:a16="http://schemas.microsoft.com/office/drawing/2014/main" id="{A542B49F-C1AE-4F8B-8B30-6A90B994A852}"/>
                </a:ext>
              </a:extLst>
            </p:cNvPr>
            <p:cNvSpPr/>
            <p:nvPr userDrawn="1"/>
          </p:nvSpPr>
          <p:spPr>
            <a:xfrm>
              <a:off x="5059924" y="5366030"/>
              <a:ext cx="292947" cy="292947"/>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latin typeface="+mj-lt"/>
              </a:endParaRPr>
            </a:p>
          </p:txBody>
        </p:sp>
        <p:sp>
          <p:nvSpPr>
            <p:cNvPr id="26" name="矩形 25">
              <a:extLst>
                <a:ext uri="{FF2B5EF4-FFF2-40B4-BE49-F238E27FC236}">
                  <a16:creationId xmlns:a16="http://schemas.microsoft.com/office/drawing/2014/main" id="{5824C0F6-8084-47D5-99CE-ED7AF6202EB5}"/>
                </a:ext>
              </a:extLst>
            </p:cNvPr>
            <p:cNvSpPr/>
            <p:nvPr userDrawn="1"/>
          </p:nvSpPr>
          <p:spPr>
            <a:xfrm>
              <a:off x="4672244" y="5531393"/>
              <a:ext cx="585895" cy="58589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latin typeface="+mj-lt"/>
                </a:rPr>
                <a:t>5</a:t>
              </a:r>
              <a:endParaRPr lang="zh-CN" altLang="en-US" sz="2800" dirty="0">
                <a:latin typeface="+mj-lt"/>
              </a:endParaRPr>
            </a:p>
          </p:txBody>
        </p:sp>
      </p:grpSp>
      <p:sp>
        <p:nvSpPr>
          <p:cNvPr id="35" name="文本占位符 24">
            <a:extLst>
              <a:ext uri="{FF2B5EF4-FFF2-40B4-BE49-F238E27FC236}">
                <a16:creationId xmlns:a16="http://schemas.microsoft.com/office/drawing/2014/main" id="{EA8FEE36-7F07-46F8-8515-E3600E6648DD}"/>
              </a:ext>
            </a:extLst>
          </p:cNvPr>
          <p:cNvSpPr>
            <a:spLocks noGrp="1"/>
          </p:cNvSpPr>
          <p:nvPr>
            <p:ph type="body" sz="quarter" idx="14"/>
          </p:nvPr>
        </p:nvSpPr>
        <p:spPr>
          <a:xfrm>
            <a:off x="6096000" y="5538788"/>
            <a:ext cx="4097338" cy="598487"/>
          </a:xfrm>
        </p:spPr>
        <p:txBody>
          <a:bodyPr anchor="ctr">
            <a:normAutofit/>
          </a:bodyPr>
          <a:lstStyle>
            <a:lvl1pPr marL="0" indent="0">
              <a:buNone/>
              <a:defRPr sz="2800">
                <a:latin typeface="+mn-ea"/>
                <a:ea typeface="+mn-ea"/>
              </a:defRPr>
            </a:lvl1pPr>
          </a:lstStyle>
          <a:p>
            <a:pPr lvl="0"/>
            <a:r>
              <a:rPr lang="zh-CN" altLang="en-US" dirty="0"/>
              <a:t>单击此处编辑母版文本</a:t>
            </a:r>
          </a:p>
        </p:txBody>
      </p:sp>
    </p:spTree>
    <p:extLst>
      <p:ext uri="{BB962C8B-B14F-4D97-AF65-F5344CB8AC3E}">
        <p14:creationId xmlns:p14="http://schemas.microsoft.com/office/powerpoint/2010/main" val="251315822"/>
      </p:ext>
    </p:extLst>
  </p:cSld>
  <p:clrMapOvr>
    <a:masterClrMapping/>
  </p:clrMapOvr>
  <p:extLst mod="1">
    <p:ext uri="{DCECCB84-F9BA-43D5-87BE-67443E8EF086}">
      <p15:sldGuideLst xmlns:p15="http://schemas.microsoft.com/office/powerpoint/2012/main">
        <p15:guide id="2" pos="3840">
          <p15:clr>
            <a:srgbClr val="FBAE40"/>
          </p15:clr>
        </p15:guide>
        <p15:guide id="6" pos="7537">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目录页_4">
    <p:spTree>
      <p:nvGrpSpPr>
        <p:cNvPr id="1" name=""/>
        <p:cNvGrpSpPr/>
        <p:nvPr/>
      </p:nvGrpSpPr>
      <p:grpSpPr>
        <a:xfrm>
          <a:off x="0" y="0"/>
          <a:ext cx="0" cy="0"/>
          <a:chOff x="0" y="0"/>
          <a:chExt cx="0" cy="0"/>
        </a:xfrm>
      </p:grpSpPr>
      <p:sp>
        <p:nvSpPr>
          <p:cNvPr id="1048592" name="矩形 26"/>
          <p:cNvSpPr/>
          <p:nvPr userDrawn="1"/>
        </p:nvSpPr>
        <p:spPr>
          <a:xfrm>
            <a:off x="673205" y="2401661"/>
            <a:ext cx="1694651" cy="1713139"/>
          </a:xfrm>
          <a:prstGeom prst="rect">
            <a:avLst/>
          </a:pr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dirty="0">
              <a:solidFill>
                <a:schemeClr val="tx1"/>
              </a:solidFill>
              <a:latin typeface="+mj-ea"/>
              <a:ea typeface="+mj-ea"/>
            </a:endParaRPr>
          </a:p>
        </p:txBody>
      </p:sp>
      <p:sp>
        <p:nvSpPr>
          <p:cNvPr id="1048593" name="矩形 5"/>
          <p:cNvSpPr/>
          <p:nvPr userDrawn="1"/>
        </p:nvSpPr>
        <p:spPr>
          <a:xfrm>
            <a:off x="0" y="220731"/>
            <a:ext cx="12192000" cy="282549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594" name="矩形 6"/>
          <p:cNvSpPr/>
          <p:nvPr userDrawn="1"/>
        </p:nvSpPr>
        <p:spPr>
          <a:xfrm>
            <a:off x="0" y="1"/>
            <a:ext cx="12192000" cy="2852678"/>
          </a:xfrm>
          <a:prstGeom prst="rect">
            <a:avLst/>
          </a:prstGeom>
          <a:blipFill dpi="0" rotWithShape="1">
            <a:blip r:embed="rId3"/>
            <a:srcRect/>
            <a:tile tx="0" ty="-18415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48595" name="矩形 7"/>
          <p:cNvSpPr/>
          <p:nvPr userDrawn="1"/>
        </p:nvSpPr>
        <p:spPr>
          <a:xfrm>
            <a:off x="0" y="-49963"/>
            <a:ext cx="12192000" cy="2902642"/>
          </a:xfrm>
          <a:prstGeom prst="rect">
            <a:avLst/>
          </a:prstGeom>
          <a:gradFill>
            <a:gsLst>
              <a:gs pos="0">
                <a:schemeClr val="accent1"/>
              </a:gs>
              <a:gs pos="42000">
                <a:srgbClr val="006548">
                  <a:alpha val="71000"/>
                </a:srgbClr>
              </a:gs>
              <a:gs pos="100000">
                <a:schemeClr val="accent1">
                  <a:alpha val="22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596" name="矩形 9"/>
          <p:cNvSpPr/>
          <p:nvPr userDrawn="1"/>
        </p:nvSpPr>
        <p:spPr>
          <a:xfrm>
            <a:off x="678358" y="2401661"/>
            <a:ext cx="1606107" cy="1623629"/>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sz="5400" dirty="0">
                <a:solidFill>
                  <a:schemeClr val="tx1">
                    <a:lumMod val="85000"/>
                    <a:lumOff val="15000"/>
                  </a:schemeClr>
                </a:solidFill>
                <a:latin typeface="+mj-ea"/>
                <a:ea typeface="+mj-ea"/>
              </a:rPr>
              <a:t>目录</a:t>
            </a:r>
          </a:p>
        </p:txBody>
      </p:sp>
      <p:sp>
        <p:nvSpPr>
          <p:cNvPr id="1048597" name="矩形 10"/>
          <p:cNvSpPr/>
          <p:nvPr userDrawn="1"/>
        </p:nvSpPr>
        <p:spPr>
          <a:xfrm>
            <a:off x="1060885" y="5392313"/>
            <a:ext cx="292947" cy="292947"/>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mj-lt"/>
            </a:endParaRPr>
          </a:p>
        </p:txBody>
      </p:sp>
      <p:sp>
        <p:nvSpPr>
          <p:cNvPr id="1048598" name="矩形 13"/>
          <p:cNvSpPr/>
          <p:nvPr userDrawn="1"/>
        </p:nvSpPr>
        <p:spPr>
          <a:xfrm>
            <a:off x="1060885" y="4210961"/>
            <a:ext cx="292947" cy="292947"/>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mj-lt"/>
            </a:endParaRPr>
          </a:p>
        </p:txBody>
      </p:sp>
      <p:sp>
        <p:nvSpPr>
          <p:cNvPr id="1048599" name="矩形 14"/>
          <p:cNvSpPr/>
          <p:nvPr userDrawn="1"/>
        </p:nvSpPr>
        <p:spPr>
          <a:xfrm>
            <a:off x="673205" y="4357436"/>
            <a:ext cx="585895" cy="58589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mj-lt"/>
              </a:rPr>
              <a:t>1</a:t>
            </a:r>
            <a:endParaRPr lang="zh-CN" altLang="en-US" sz="2000" dirty="0">
              <a:latin typeface="+mj-lt"/>
            </a:endParaRPr>
          </a:p>
        </p:txBody>
      </p:sp>
      <p:sp>
        <p:nvSpPr>
          <p:cNvPr id="1048600" name="矩形 15"/>
          <p:cNvSpPr/>
          <p:nvPr userDrawn="1"/>
        </p:nvSpPr>
        <p:spPr>
          <a:xfrm>
            <a:off x="673205" y="5545084"/>
            <a:ext cx="585895" cy="58589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mj-lt"/>
              </a:rPr>
              <a:t>4</a:t>
            </a:r>
            <a:endParaRPr lang="zh-CN" altLang="en-US" sz="2000" dirty="0">
              <a:latin typeface="+mj-lt"/>
            </a:endParaRPr>
          </a:p>
        </p:txBody>
      </p:sp>
      <p:sp>
        <p:nvSpPr>
          <p:cNvPr id="1048601" name="矩形 11"/>
          <p:cNvSpPr/>
          <p:nvPr userDrawn="1"/>
        </p:nvSpPr>
        <p:spPr>
          <a:xfrm>
            <a:off x="5010081" y="4204665"/>
            <a:ext cx="292947" cy="292947"/>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mj-lt"/>
            </a:endParaRPr>
          </a:p>
        </p:txBody>
      </p:sp>
      <p:sp>
        <p:nvSpPr>
          <p:cNvPr id="1048602" name="矩形 12"/>
          <p:cNvSpPr/>
          <p:nvPr userDrawn="1"/>
        </p:nvSpPr>
        <p:spPr>
          <a:xfrm>
            <a:off x="5010081" y="5386017"/>
            <a:ext cx="292947" cy="292947"/>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mj-lt"/>
            </a:endParaRPr>
          </a:p>
        </p:txBody>
      </p:sp>
      <p:sp>
        <p:nvSpPr>
          <p:cNvPr id="1048603" name="矩形 16"/>
          <p:cNvSpPr/>
          <p:nvPr userDrawn="1"/>
        </p:nvSpPr>
        <p:spPr>
          <a:xfrm>
            <a:off x="4622401" y="4363732"/>
            <a:ext cx="585895" cy="58589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mj-lt"/>
              </a:rPr>
              <a:t>2</a:t>
            </a:r>
            <a:endParaRPr lang="zh-CN" altLang="en-US" sz="2000" dirty="0">
              <a:latin typeface="+mj-lt"/>
            </a:endParaRPr>
          </a:p>
        </p:txBody>
      </p:sp>
      <p:sp>
        <p:nvSpPr>
          <p:cNvPr id="1048604" name="矩形 17"/>
          <p:cNvSpPr/>
          <p:nvPr userDrawn="1"/>
        </p:nvSpPr>
        <p:spPr>
          <a:xfrm>
            <a:off x="4622401" y="5551380"/>
            <a:ext cx="585895" cy="58589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mj-lt"/>
              </a:rPr>
              <a:t>5</a:t>
            </a:r>
            <a:endParaRPr lang="zh-CN" altLang="en-US" sz="2000" dirty="0">
              <a:latin typeface="+mj-lt"/>
            </a:endParaRPr>
          </a:p>
        </p:txBody>
      </p:sp>
      <p:graphicFrame>
        <p:nvGraphicFramePr>
          <p:cNvPr id="4194305" name="对象 8"/>
          <p:cNvGraphicFramePr>
            <a:graphicFrameLocks noChangeAspect="1"/>
          </p:cNvGraphicFramePr>
          <p:nvPr userDrawn="1"/>
        </p:nvGraphicFramePr>
        <p:xfrm>
          <a:off x="660400" y="111680"/>
          <a:ext cx="2547199" cy="2547199"/>
        </p:xfrm>
        <a:graphic>
          <a:graphicData uri="http://schemas.openxmlformats.org/presentationml/2006/ole">
            <mc:AlternateContent xmlns:mc="http://schemas.openxmlformats.org/markup-compatibility/2006">
              <mc:Choice xmlns:v="urn:schemas-microsoft-com:vml" Requires="v">
                <p:oleObj spid="_x0000_s30766" name="CorelDRAW" r:id="rId4" imgW="1203350" imgH="1203350" progId="CorelDraw.Graphic.20">
                  <p:embed/>
                </p:oleObj>
              </mc:Choice>
              <mc:Fallback>
                <p:oleObj name="CorelDRAW" r:id="rId4" imgW="1203350" imgH="1203350" progId="CorelDraw.Graphic.20">
                  <p:embed/>
                  <p:pic>
                    <p:nvPicPr>
                      <p:cNvPr id="4194305" name="对象 8"/>
                      <p:cNvPicPr>
                        <a:picLocks/>
                      </p:cNvPicPr>
                      <p:nvPr/>
                    </p:nvPicPr>
                    <p:blipFill>
                      <a:blip r:embed="rId5"/>
                      <a:stretch>
                        <a:fillRect/>
                      </a:stretch>
                    </p:blipFill>
                    <p:spPr>
                      <a:xfrm>
                        <a:off x="660400" y="111680"/>
                        <a:ext cx="2547199" cy="2547199"/>
                      </a:xfrm>
                      <a:prstGeom prst="rect">
                        <a:avLst/>
                      </a:prstGeom>
                    </p:spPr>
                  </p:pic>
                </p:oleObj>
              </mc:Fallback>
            </mc:AlternateContent>
          </a:graphicData>
        </a:graphic>
      </p:graphicFrame>
      <p:sp>
        <p:nvSpPr>
          <p:cNvPr id="1048607" name="文本框 31"/>
          <p:cNvSpPr txBox="1"/>
          <p:nvPr userDrawn="1"/>
        </p:nvSpPr>
        <p:spPr>
          <a:xfrm>
            <a:off x="673205" y="3682552"/>
            <a:ext cx="1540187" cy="400110"/>
          </a:xfrm>
          <a:prstGeom prst="rect">
            <a:avLst/>
          </a:prstGeom>
          <a:noFill/>
        </p:spPr>
        <p:txBody>
          <a:bodyPr wrap="square" rtlCol="0">
            <a:spAutoFit/>
          </a:bodyPr>
          <a:lstStyle/>
          <a:p>
            <a:pPr algn="dist"/>
            <a:r>
              <a:rPr lang="en-US" altLang="zh-CN" sz="2000" b="0" dirty="0">
                <a:solidFill>
                  <a:schemeClr val="tx1">
                    <a:lumMod val="85000"/>
                    <a:lumOff val="15000"/>
                  </a:schemeClr>
                </a:solidFill>
                <a:latin typeface="+mn-lt"/>
                <a:ea typeface="+mj-ea"/>
              </a:rPr>
              <a:t>CONTENTS</a:t>
            </a:r>
            <a:endParaRPr lang="zh-CN" altLang="en-US" sz="2000" b="0" dirty="0">
              <a:solidFill>
                <a:schemeClr val="tx1">
                  <a:lumMod val="85000"/>
                  <a:lumOff val="15000"/>
                </a:schemeClr>
              </a:solidFill>
              <a:latin typeface="+mn-lt"/>
              <a:ea typeface="+mj-ea"/>
            </a:endParaRPr>
          </a:p>
        </p:txBody>
      </p:sp>
      <p:sp>
        <p:nvSpPr>
          <p:cNvPr id="17" name="文本占位符 24">
            <a:extLst>
              <a:ext uri="{FF2B5EF4-FFF2-40B4-BE49-F238E27FC236}">
                <a16:creationId xmlns:a16="http://schemas.microsoft.com/office/drawing/2014/main" id="{86D4989C-1976-420E-9A6D-C2892BBBF763}"/>
              </a:ext>
            </a:extLst>
          </p:cNvPr>
          <p:cNvSpPr>
            <a:spLocks noGrp="1"/>
          </p:cNvSpPr>
          <p:nvPr>
            <p:ph type="body" sz="quarter" idx="10"/>
          </p:nvPr>
        </p:nvSpPr>
        <p:spPr>
          <a:xfrm>
            <a:off x="1481734" y="4373602"/>
            <a:ext cx="2411305" cy="576025"/>
          </a:xfrm>
        </p:spPr>
        <p:txBody>
          <a:bodyPr anchor="ctr">
            <a:noAutofit/>
          </a:bodyPr>
          <a:lstStyle>
            <a:lvl1pPr marL="0" indent="0" algn="l">
              <a:buNone/>
              <a:defRPr sz="2800"/>
            </a:lvl1pPr>
          </a:lstStyle>
          <a:p>
            <a:pPr lvl="0"/>
            <a:r>
              <a:rPr lang="zh-CN" altLang="en-US" dirty="0"/>
              <a:t>单击此处编辑</a:t>
            </a:r>
          </a:p>
        </p:txBody>
      </p:sp>
      <p:sp>
        <p:nvSpPr>
          <p:cNvPr id="18" name="文本占位符 24">
            <a:extLst>
              <a:ext uri="{FF2B5EF4-FFF2-40B4-BE49-F238E27FC236}">
                <a16:creationId xmlns:a16="http://schemas.microsoft.com/office/drawing/2014/main" id="{1071EB38-0D46-440C-BA95-78DD8B005FCF}"/>
              </a:ext>
            </a:extLst>
          </p:cNvPr>
          <p:cNvSpPr>
            <a:spLocks noGrp="1"/>
          </p:cNvSpPr>
          <p:nvPr>
            <p:ph type="body" sz="quarter" idx="11"/>
          </p:nvPr>
        </p:nvSpPr>
        <p:spPr>
          <a:xfrm>
            <a:off x="5430930" y="4373602"/>
            <a:ext cx="2411305" cy="576025"/>
          </a:xfrm>
        </p:spPr>
        <p:txBody>
          <a:bodyPr anchor="ctr">
            <a:noAutofit/>
          </a:bodyPr>
          <a:lstStyle>
            <a:lvl1pPr marL="0" indent="0" algn="l">
              <a:buNone/>
              <a:defRPr sz="2800"/>
            </a:lvl1pPr>
          </a:lstStyle>
          <a:p>
            <a:pPr lvl="0"/>
            <a:r>
              <a:rPr lang="zh-CN" altLang="en-US" dirty="0"/>
              <a:t>单击此处编辑</a:t>
            </a:r>
          </a:p>
        </p:txBody>
      </p:sp>
      <p:sp>
        <p:nvSpPr>
          <p:cNvPr id="19" name="文本占位符 24">
            <a:extLst>
              <a:ext uri="{FF2B5EF4-FFF2-40B4-BE49-F238E27FC236}">
                <a16:creationId xmlns:a16="http://schemas.microsoft.com/office/drawing/2014/main" id="{627B6374-A45B-4181-8167-F0D5737603E3}"/>
              </a:ext>
            </a:extLst>
          </p:cNvPr>
          <p:cNvSpPr>
            <a:spLocks noGrp="1"/>
          </p:cNvSpPr>
          <p:nvPr>
            <p:ph type="body" sz="quarter" idx="12"/>
          </p:nvPr>
        </p:nvSpPr>
        <p:spPr>
          <a:xfrm>
            <a:off x="1481734" y="5561250"/>
            <a:ext cx="2411305" cy="576025"/>
          </a:xfrm>
        </p:spPr>
        <p:txBody>
          <a:bodyPr anchor="ctr">
            <a:noAutofit/>
          </a:bodyPr>
          <a:lstStyle>
            <a:lvl1pPr marL="0" indent="0" algn="l">
              <a:buNone/>
              <a:defRPr sz="2800"/>
            </a:lvl1pPr>
          </a:lstStyle>
          <a:p>
            <a:pPr lvl="0"/>
            <a:r>
              <a:rPr lang="zh-CN" altLang="en-US" dirty="0"/>
              <a:t>单击此处编辑</a:t>
            </a:r>
          </a:p>
        </p:txBody>
      </p:sp>
      <p:sp>
        <p:nvSpPr>
          <p:cNvPr id="20" name="文本占位符 24">
            <a:extLst>
              <a:ext uri="{FF2B5EF4-FFF2-40B4-BE49-F238E27FC236}">
                <a16:creationId xmlns:a16="http://schemas.microsoft.com/office/drawing/2014/main" id="{5B6E2009-E6A7-4B66-9B51-E0736360C38E}"/>
              </a:ext>
            </a:extLst>
          </p:cNvPr>
          <p:cNvSpPr>
            <a:spLocks noGrp="1"/>
          </p:cNvSpPr>
          <p:nvPr>
            <p:ph type="body" sz="quarter" idx="13"/>
          </p:nvPr>
        </p:nvSpPr>
        <p:spPr>
          <a:xfrm>
            <a:off x="5430930" y="5561250"/>
            <a:ext cx="2411305" cy="576025"/>
          </a:xfrm>
        </p:spPr>
        <p:txBody>
          <a:bodyPr anchor="ctr">
            <a:noAutofit/>
          </a:bodyPr>
          <a:lstStyle>
            <a:lvl1pPr marL="0" indent="0" algn="l">
              <a:buNone/>
              <a:defRPr sz="2800"/>
            </a:lvl1pPr>
          </a:lstStyle>
          <a:p>
            <a:pPr lvl="0"/>
            <a:r>
              <a:rPr lang="zh-CN" altLang="en-US" dirty="0"/>
              <a:t>单击此处编辑</a:t>
            </a:r>
          </a:p>
        </p:txBody>
      </p:sp>
      <p:sp>
        <p:nvSpPr>
          <p:cNvPr id="33" name="矩形 11">
            <a:extLst>
              <a:ext uri="{FF2B5EF4-FFF2-40B4-BE49-F238E27FC236}">
                <a16:creationId xmlns:a16="http://schemas.microsoft.com/office/drawing/2014/main" id="{CCBA1EA0-D9BF-4609-926B-B8C1ECD9E04B}"/>
              </a:ext>
            </a:extLst>
          </p:cNvPr>
          <p:cNvSpPr/>
          <p:nvPr userDrawn="1"/>
        </p:nvSpPr>
        <p:spPr>
          <a:xfrm>
            <a:off x="8864545" y="4204665"/>
            <a:ext cx="292947" cy="292947"/>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mj-lt"/>
            </a:endParaRPr>
          </a:p>
        </p:txBody>
      </p:sp>
      <p:sp>
        <p:nvSpPr>
          <p:cNvPr id="34" name="矩形 12">
            <a:extLst>
              <a:ext uri="{FF2B5EF4-FFF2-40B4-BE49-F238E27FC236}">
                <a16:creationId xmlns:a16="http://schemas.microsoft.com/office/drawing/2014/main" id="{9F55FBE1-1DD9-4AE3-B32A-887808ECAC55}"/>
              </a:ext>
            </a:extLst>
          </p:cNvPr>
          <p:cNvSpPr/>
          <p:nvPr userDrawn="1"/>
        </p:nvSpPr>
        <p:spPr>
          <a:xfrm>
            <a:off x="8864545" y="5386017"/>
            <a:ext cx="292947" cy="292947"/>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mj-lt"/>
            </a:endParaRPr>
          </a:p>
        </p:txBody>
      </p:sp>
      <p:sp>
        <p:nvSpPr>
          <p:cNvPr id="35" name="矩形 16">
            <a:extLst>
              <a:ext uri="{FF2B5EF4-FFF2-40B4-BE49-F238E27FC236}">
                <a16:creationId xmlns:a16="http://schemas.microsoft.com/office/drawing/2014/main" id="{9EBE1037-D978-48AA-8F61-26B6D37F98BF}"/>
              </a:ext>
            </a:extLst>
          </p:cNvPr>
          <p:cNvSpPr/>
          <p:nvPr userDrawn="1"/>
        </p:nvSpPr>
        <p:spPr>
          <a:xfrm>
            <a:off x="8476865" y="4363732"/>
            <a:ext cx="585895" cy="58589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mj-lt"/>
              </a:rPr>
              <a:t>3</a:t>
            </a:r>
            <a:endParaRPr lang="zh-CN" altLang="en-US" sz="2000" dirty="0">
              <a:latin typeface="+mj-lt"/>
            </a:endParaRPr>
          </a:p>
        </p:txBody>
      </p:sp>
      <p:sp>
        <p:nvSpPr>
          <p:cNvPr id="36" name="矩形 17">
            <a:extLst>
              <a:ext uri="{FF2B5EF4-FFF2-40B4-BE49-F238E27FC236}">
                <a16:creationId xmlns:a16="http://schemas.microsoft.com/office/drawing/2014/main" id="{C22A867E-A91E-4A5D-9000-90BF26732356}"/>
              </a:ext>
            </a:extLst>
          </p:cNvPr>
          <p:cNvSpPr/>
          <p:nvPr userDrawn="1"/>
        </p:nvSpPr>
        <p:spPr>
          <a:xfrm>
            <a:off x="8476865" y="5551380"/>
            <a:ext cx="585895" cy="58589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mj-lt"/>
              </a:rPr>
              <a:t>6</a:t>
            </a:r>
            <a:endParaRPr lang="zh-CN" altLang="en-US" sz="2000" dirty="0">
              <a:latin typeface="+mj-lt"/>
            </a:endParaRPr>
          </a:p>
        </p:txBody>
      </p:sp>
      <p:sp>
        <p:nvSpPr>
          <p:cNvPr id="37" name="文本占位符 24">
            <a:extLst>
              <a:ext uri="{FF2B5EF4-FFF2-40B4-BE49-F238E27FC236}">
                <a16:creationId xmlns:a16="http://schemas.microsoft.com/office/drawing/2014/main" id="{BB23BF0A-CC1C-4002-B4F3-E8CC454C65D1}"/>
              </a:ext>
            </a:extLst>
          </p:cNvPr>
          <p:cNvSpPr>
            <a:spLocks noGrp="1"/>
          </p:cNvSpPr>
          <p:nvPr>
            <p:ph type="body" sz="quarter" idx="14"/>
          </p:nvPr>
        </p:nvSpPr>
        <p:spPr>
          <a:xfrm>
            <a:off x="9285394" y="4373602"/>
            <a:ext cx="2411305" cy="576025"/>
          </a:xfrm>
        </p:spPr>
        <p:txBody>
          <a:bodyPr anchor="ctr">
            <a:noAutofit/>
          </a:bodyPr>
          <a:lstStyle>
            <a:lvl1pPr marL="0" indent="0" algn="l">
              <a:buNone/>
              <a:defRPr sz="2800"/>
            </a:lvl1pPr>
          </a:lstStyle>
          <a:p>
            <a:pPr lvl="0"/>
            <a:r>
              <a:rPr lang="zh-CN" altLang="en-US" dirty="0"/>
              <a:t>单击此处编辑</a:t>
            </a:r>
          </a:p>
        </p:txBody>
      </p:sp>
      <p:sp>
        <p:nvSpPr>
          <p:cNvPr id="38" name="文本占位符 24">
            <a:extLst>
              <a:ext uri="{FF2B5EF4-FFF2-40B4-BE49-F238E27FC236}">
                <a16:creationId xmlns:a16="http://schemas.microsoft.com/office/drawing/2014/main" id="{D1EF5880-090F-46BB-AF03-F4A42E44CBB1}"/>
              </a:ext>
            </a:extLst>
          </p:cNvPr>
          <p:cNvSpPr>
            <a:spLocks noGrp="1"/>
          </p:cNvSpPr>
          <p:nvPr>
            <p:ph type="body" sz="quarter" idx="15"/>
          </p:nvPr>
        </p:nvSpPr>
        <p:spPr>
          <a:xfrm>
            <a:off x="9285394" y="5561250"/>
            <a:ext cx="2411305" cy="576025"/>
          </a:xfrm>
        </p:spPr>
        <p:txBody>
          <a:bodyPr anchor="ctr">
            <a:noAutofit/>
          </a:bodyPr>
          <a:lstStyle>
            <a:lvl1pPr marL="0" indent="0" algn="l">
              <a:buNone/>
              <a:defRPr sz="2800"/>
            </a:lvl1pPr>
          </a:lstStyle>
          <a:p>
            <a:pPr lvl="0"/>
            <a:r>
              <a:rPr lang="zh-CN" altLang="en-US" dirty="0"/>
              <a:t>单击此处编辑</a:t>
            </a:r>
          </a:p>
        </p:txBody>
      </p:sp>
    </p:spTree>
    <p:extLst>
      <p:ext uri="{BB962C8B-B14F-4D97-AF65-F5344CB8AC3E}">
        <p14:creationId xmlns:p14="http://schemas.microsoft.com/office/powerpoint/2010/main" val="18542460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转场页">
    <p:spTree>
      <p:nvGrpSpPr>
        <p:cNvPr id="1" name=""/>
        <p:cNvGrpSpPr/>
        <p:nvPr/>
      </p:nvGrpSpPr>
      <p:grpSpPr>
        <a:xfrm>
          <a:off x="0" y="0"/>
          <a:ext cx="0" cy="0"/>
          <a:chOff x="0" y="0"/>
          <a:chExt cx="0" cy="0"/>
        </a:xfrm>
      </p:grpSpPr>
      <p:graphicFrame>
        <p:nvGraphicFramePr>
          <p:cNvPr id="4194306" name="对象 20"/>
          <p:cNvGraphicFramePr>
            <a:graphicFrameLocks noChangeAspect="1"/>
          </p:cNvGraphicFramePr>
          <p:nvPr userDrawn="1"/>
        </p:nvGraphicFramePr>
        <p:xfrm>
          <a:off x="1127040" y="-143733"/>
          <a:ext cx="9937921" cy="9937921"/>
        </p:xfrm>
        <a:graphic>
          <a:graphicData uri="http://schemas.openxmlformats.org/presentationml/2006/ole">
            <mc:AlternateContent xmlns:mc="http://schemas.openxmlformats.org/markup-compatibility/2006">
              <mc:Choice xmlns:v="urn:schemas-microsoft-com:vml" Requires="v">
                <p:oleObj spid="_x0000_s6267" name="CorelDRAW" r:id="rId3" imgW="1203350" imgH="1203350" progId="CorelDraw.Graphic.20">
                  <p:embed/>
                </p:oleObj>
              </mc:Choice>
              <mc:Fallback>
                <p:oleObj name="CorelDRAW" r:id="rId3" imgW="1203350" imgH="1203350" progId="CorelDraw.Graphic.20">
                  <p:embed/>
                  <p:pic>
                    <p:nvPicPr>
                      <p:cNvPr id="2097157" name="对象 13"/>
                      <p:cNvPicPr>
                        <a:picLocks/>
                      </p:cNvPicPr>
                      <p:nvPr/>
                    </p:nvPicPr>
                    <p:blipFill>
                      <a:blip r:embed="rId4">
                        <a:lum bright="7000"/>
                        <a:alphaModFix amt="9000"/>
                      </a:blip>
                      <a:stretch>
                        <a:fillRect/>
                      </a:stretch>
                    </p:blipFill>
                    <p:spPr>
                      <a:xfrm>
                        <a:off x="1127040" y="-143733"/>
                        <a:ext cx="9937921" cy="9937921"/>
                      </a:xfrm>
                      <a:prstGeom prst="rect">
                        <a:avLst/>
                      </a:prstGeom>
                    </p:spPr>
                  </p:pic>
                </p:oleObj>
              </mc:Fallback>
            </mc:AlternateContent>
          </a:graphicData>
        </a:graphic>
      </p:graphicFrame>
      <p:sp>
        <p:nvSpPr>
          <p:cNvPr id="1048612" name="文本占位符 20"/>
          <p:cNvSpPr>
            <a:spLocks noGrp="1"/>
          </p:cNvSpPr>
          <p:nvPr>
            <p:ph type="body" sz="quarter" idx="10"/>
          </p:nvPr>
        </p:nvSpPr>
        <p:spPr>
          <a:xfrm>
            <a:off x="565673" y="3872655"/>
            <a:ext cx="4046039" cy="612851"/>
          </a:xfrm>
        </p:spPr>
        <p:txBody>
          <a:bodyPr anchor="ctr">
            <a:noAutofit/>
          </a:bodyPr>
          <a:lstStyle>
            <a:lvl1pPr marL="0" indent="0" algn="l">
              <a:buNone/>
              <a:defRPr sz="3600">
                <a:solidFill>
                  <a:schemeClr val="accent1"/>
                </a:solidFill>
                <a:latin typeface="+mj-ea"/>
                <a:ea typeface="+mj-ea"/>
              </a:defRPr>
            </a:lvl1pPr>
          </a:lstStyle>
          <a:p>
            <a:pPr lvl="0"/>
            <a:r>
              <a:rPr lang="zh-CN" altLang="en-US" dirty="0"/>
              <a:t>单击此处编辑母版</a:t>
            </a:r>
          </a:p>
        </p:txBody>
      </p:sp>
      <p:sp>
        <p:nvSpPr>
          <p:cNvPr id="1048613" name="文本占位符 20"/>
          <p:cNvSpPr>
            <a:spLocks noGrp="1"/>
          </p:cNvSpPr>
          <p:nvPr>
            <p:ph type="body" sz="quarter" idx="11"/>
          </p:nvPr>
        </p:nvSpPr>
        <p:spPr>
          <a:xfrm>
            <a:off x="565673" y="4564223"/>
            <a:ext cx="3697288" cy="330758"/>
          </a:xfrm>
        </p:spPr>
        <p:txBody>
          <a:bodyPr anchor="ctr">
            <a:normAutofit/>
          </a:bodyPr>
          <a:lstStyle>
            <a:lvl1pPr marL="0" indent="0" algn="l">
              <a:buNone/>
              <a:defRPr sz="1600">
                <a:solidFill>
                  <a:schemeClr val="bg1">
                    <a:lumMod val="75000"/>
                  </a:schemeClr>
                </a:solidFill>
                <a:latin typeface="+mn-lt"/>
              </a:defRPr>
            </a:lvl1pPr>
          </a:lstStyle>
          <a:p>
            <a:pPr lvl="0"/>
            <a:r>
              <a:rPr lang="zh-CN" altLang="en-US" dirty="0"/>
              <a:t>单击此处编辑母版</a:t>
            </a:r>
          </a:p>
        </p:txBody>
      </p:sp>
      <p:sp>
        <p:nvSpPr>
          <p:cNvPr id="1048614" name="矩形 19"/>
          <p:cNvSpPr/>
          <p:nvPr userDrawn="1"/>
        </p:nvSpPr>
        <p:spPr>
          <a:xfrm>
            <a:off x="660400" y="1028700"/>
            <a:ext cx="1959232" cy="2499209"/>
          </a:xfrm>
          <a:prstGeom prst="rect">
            <a:avLst/>
          </a:pr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a:p>
        </p:txBody>
      </p:sp>
      <p:sp>
        <p:nvSpPr>
          <p:cNvPr id="1048615" name="椭圆 21"/>
          <p:cNvSpPr/>
          <p:nvPr userDrawn="1"/>
        </p:nvSpPr>
        <p:spPr>
          <a:xfrm>
            <a:off x="887040" y="1525328"/>
            <a:ext cx="1505953" cy="15059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6000" dirty="0">
              <a:solidFill>
                <a:schemeClr val="accent1"/>
              </a:solidFill>
              <a:latin typeface="+mj-lt"/>
            </a:endParaRPr>
          </a:p>
        </p:txBody>
      </p:sp>
      <p:cxnSp>
        <p:nvCxnSpPr>
          <p:cNvPr id="3145730" name="直接连接符 23"/>
          <p:cNvCxnSpPr>
            <a:cxnSpLocks/>
          </p:cNvCxnSpPr>
          <p:nvPr userDrawn="1"/>
        </p:nvCxnSpPr>
        <p:spPr>
          <a:xfrm>
            <a:off x="660400" y="4478199"/>
            <a:ext cx="4035168" cy="0"/>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45" name="组合 8"/>
          <p:cNvGrpSpPr/>
          <p:nvPr userDrawn="1"/>
        </p:nvGrpSpPr>
        <p:grpSpPr>
          <a:xfrm>
            <a:off x="0" y="6566625"/>
            <a:ext cx="12192000" cy="307777"/>
            <a:chOff x="0" y="6638374"/>
            <a:chExt cx="12192000" cy="307777"/>
          </a:xfrm>
        </p:grpSpPr>
        <p:sp>
          <p:nvSpPr>
            <p:cNvPr id="1048616" name="矩形 9"/>
            <p:cNvSpPr/>
            <p:nvPr userDrawn="1"/>
          </p:nvSpPr>
          <p:spPr>
            <a:xfrm>
              <a:off x="0" y="6646575"/>
              <a:ext cx="12192000" cy="29137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617" name="文本框 10"/>
            <p:cNvSpPr txBox="1"/>
            <p:nvPr userDrawn="1"/>
          </p:nvSpPr>
          <p:spPr>
            <a:xfrm>
              <a:off x="4462007" y="6638374"/>
              <a:ext cx="3267986" cy="307777"/>
            </a:xfrm>
            <a:prstGeom prst="rect">
              <a:avLst/>
            </a:prstGeom>
            <a:noFill/>
          </p:spPr>
          <p:txBody>
            <a:bodyPr wrap="square" rtlCol="0" anchor="ctr">
              <a:spAutoFit/>
            </a:bodyPr>
            <a:lstStyle/>
            <a:p>
              <a:pPr algn="ctr"/>
              <a:r>
                <a:rPr lang="zh-CN" altLang="en-US" sz="1400" dirty="0">
                  <a:solidFill>
                    <a:schemeClr val="bg2">
                      <a:lumMod val="90000"/>
                    </a:schemeClr>
                  </a:solidFill>
                  <a:latin typeface="+mn-ea"/>
                  <a:ea typeface="+mn-ea"/>
                </a:rPr>
                <a:t>笃信好学      自然宽和</a:t>
              </a:r>
            </a:p>
          </p:txBody>
        </p:sp>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内容页_1">
    <p:spTree>
      <p:nvGrpSpPr>
        <p:cNvPr id="1" name=""/>
        <p:cNvGrpSpPr/>
        <p:nvPr/>
      </p:nvGrpSpPr>
      <p:grpSpPr>
        <a:xfrm>
          <a:off x="0" y="0"/>
          <a:ext cx="0" cy="0"/>
          <a:chOff x="0" y="0"/>
          <a:chExt cx="0" cy="0"/>
        </a:xfrm>
      </p:grpSpPr>
      <p:sp>
        <p:nvSpPr>
          <p:cNvPr id="1048633" name="矩形 6"/>
          <p:cNvSpPr/>
          <p:nvPr userDrawn="1"/>
        </p:nvSpPr>
        <p:spPr>
          <a:xfrm>
            <a:off x="0" y="0"/>
            <a:ext cx="12192000" cy="8049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48634" name="标题 1"/>
          <p:cNvSpPr>
            <a:spLocks noGrp="1"/>
          </p:cNvSpPr>
          <p:nvPr>
            <p:ph type="title"/>
          </p:nvPr>
        </p:nvSpPr>
        <p:spPr>
          <a:xfrm>
            <a:off x="908890" y="0"/>
            <a:ext cx="10614895" cy="808892"/>
          </a:xfrm>
        </p:spPr>
        <p:txBody>
          <a:bodyPr>
            <a:normAutofit/>
          </a:bodyPr>
          <a:lstStyle>
            <a:lvl1pPr>
              <a:defRPr sz="3200">
                <a:solidFill>
                  <a:schemeClr val="bg1"/>
                </a:solidFill>
                <a:latin typeface="+mn-ea"/>
                <a:ea typeface="+mn-ea"/>
              </a:defRPr>
            </a:lvl1pPr>
          </a:lstStyle>
          <a:p>
            <a:r>
              <a:rPr lang="zh-CN" altLang="en-US" dirty="0"/>
              <a:t>单击此处编辑母版标题样式</a:t>
            </a:r>
          </a:p>
        </p:txBody>
      </p:sp>
      <p:grpSp>
        <p:nvGrpSpPr>
          <p:cNvPr id="51" name="组合 10"/>
          <p:cNvGrpSpPr/>
          <p:nvPr userDrawn="1"/>
        </p:nvGrpSpPr>
        <p:grpSpPr>
          <a:xfrm>
            <a:off x="0" y="6566625"/>
            <a:ext cx="12192000" cy="307777"/>
            <a:chOff x="0" y="6638374"/>
            <a:chExt cx="12192000" cy="307777"/>
          </a:xfrm>
        </p:grpSpPr>
        <p:sp>
          <p:nvSpPr>
            <p:cNvPr id="1048635" name="矩形 7"/>
            <p:cNvSpPr/>
            <p:nvPr userDrawn="1"/>
          </p:nvSpPr>
          <p:spPr>
            <a:xfrm>
              <a:off x="0" y="6646575"/>
              <a:ext cx="12192000" cy="29137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636" name="文本框 8"/>
            <p:cNvSpPr txBox="1"/>
            <p:nvPr userDrawn="1"/>
          </p:nvSpPr>
          <p:spPr>
            <a:xfrm>
              <a:off x="4462007" y="6638374"/>
              <a:ext cx="3267986" cy="307777"/>
            </a:xfrm>
            <a:prstGeom prst="rect">
              <a:avLst/>
            </a:prstGeom>
            <a:noFill/>
          </p:spPr>
          <p:txBody>
            <a:bodyPr wrap="square" rtlCol="0" anchor="ctr">
              <a:spAutoFit/>
            </a:bodyPr>
            <a:lstStyle/>
            <a:p>
              <a:pPr algn="ctr"/>
              <a:r>
                <a:rPr lang="zh-CN" altLang="en-US" sz="1400" dirty="0">
                  <a:solidFill>
                    <a:schemeClr val="bg2">
                      <a:lumMod val="90000"/>
                    </a:schemeClr>
                  </a:solidFill>
                  <a:latin typeface="+mn-ea"/>
                  <a:ea typeface="+mn-ea"/>
                </a:rPr>
                <a:t>笃信好学      自然宽和</a:t>
              </a:r>
            </a:p>
          </p:txBody>
        </p:sp>
      </p:grpSp>
      <p:graphicFrame>
        <p:nvGraphicFramePr>
          <p:cNvPr id="4194308" name="对象 13"/>
          <p:cNvGraphicFramePr>
            <a:graphicFrameLocks noChangeAspect="1"/>
          </p:cNvGraphicFramePr>
          <p:nvPr userDrawn="1">
            <p:extLst>
              <p:ext uri="{D42A27DB-BD31-4B8C-83A1-F6EECF244321}">
                <p14:modId xmlns:p14="http://schemas.microsoft.com/office/powerpoint/2010/main" val="3562275031"/>
              </p:ext>
            </p:extLst>
          </p:nvPr>
        </p:nvGraphicFramePr>
        <p:xfrm>
          <a:off x="11522690" y="104408"/>
          <a:ext cx="600076" cy="600076"/>
        </p:xfrm>
        <a:graphic>
          <a:graphicData uri="http://schemas.openxmlformats.org/presentationml/2006/ole">
            <mc:AlternateContent xmlns:mc="http://schemas.openxmlformats.org/markup-compatibility/2006">
              <mc:Choice xmlns:v="urn:schemas-microsoft-com:vml" Requires="v">
                <p:oleObj spid="_x0000_s8309" name="CorelDRAW" r:id="rId3" imgW="1203350" imgH="1203350" progId="CorelDraw.Graphic.20">
                  <p:embed/>
                </p:oleObj>
              </mc:Choice>
              <mc:Fallback>
                <p:oleObj name="CorelDRAW" r:id="rId3" imgW="1203350" imgH="1203350" progId="CorelDraw.Graphic.20">
                  <p:embed/>
                  <p:pic>
                    <p:nvPicPr>
                      <p:cNvPr id="2097161" name="对象 13"/>
                      <p:cNvPicPr>
                        <a:picLocks/>
                      </p:cNvPicPr>
                      <p:nvPr/>
                    </p:nvPicPr>
                    <p:blipFill>
                      <a:blip r:embed="rId4"/>
                      <a:stretch>
                        <a:fillRect/>
                      </a:stretch>
                    </p:blipFill>
                    <p:spPr>
                      <a:xfrm>
                        <a:off x="11522690" y="104408"/>
                        <a:ext cx="600076" cy="600076"/>
                      </a:xfrm>
                      <a:prstGeom prst="rect">
                        <a:avLst/>
                      </a:prstGeom>
                    </p:spPr>
                  </p:pic>
                </p:oleObj>
              </mc:Fallback>
            </mc:AlternateContent>
          </a:graphicData>
        </a:graphic>
      </p:graphicFrame>
      <p:sp>
        <p:nvSpPr>
          <p:cNvPr id="1048637" name="平行四边形 14"/>
          <p:cNvSpPr/>
          <p:nvPr userDrawn="1"/>
        </p:nvSpPr>
        <p:spPr>
          <a:xfrm>
            <a:off x="0" y="-8758"/>
            <a:ext cx="342899" cy="813686"/>
          </a:xfrm>
          <a:prstGeom prst="parallelogram">
            <a:avLst>
              <a:gd name="adj" fmla="val 47222"/>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638" name="平行四边形 15"/>
          <p:cNvSpPr/>
          <p:nvPr userDrawn="1"/>
        </p:nvSpPr>
        <p:spPr>
          <a:xfrm>
            <a:off x="326411" y="-8758"/>
            <a:ext cx="342899" cy="813686"/>
          </a:xfrm>
          <a:prstGeom prst="parallelogram">
            <a:avLst>
              <a:gd name="adj" fmla="val 4722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639" name="平行四边形 16"/>
          <p:cNvSpPr/>
          <p:nvPr userDrawn="1"/>
        </p:nvSpPr>
        <p:spPr>
          <a:xfrm>
            <a:off x="669310" y="-8758"/>
            <a:ext cx="342899" cy="813686"/>
          </a:xfrm>
          <a:prstGeom prst="parallelogram">
            <a:avLst>
              <a:gd name="adj" fmla="val 47222"/>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页_2">
    <p:spTree>
      <p:nvGrpSpPr>
        <p:cNvPr id="1" name=""/>
        <p:cNvGrpSpPr/>
        <p:nvPr/>
      </p:nvGrpSpPr>
      <p:grpSpPr>
        <a:xfrm>
          <a:off x="0" y="0"/>
          <a:ext cx="0" cy="0"/>
          <a:chOff x="0" y="0"/>
          <a:chExt cx="0" cy="0"/>
        </a:xfrm>
      </p:grpSpPr>
      <p:sp>
        <p:nvSpPr>
          <p:cNvPr id="1048701" name="矩形 6"/>
          <p:cNvSpPr/>
          <p:nvPr userDrawn="1"/>
        </p:nvSpPr>
        <p:spPr>
          <a:xfrm>
            <a:off x="0" y="0"/>
            <a:ext cx="12192000" cy="8049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70" name="组合 10"/>
          <p:cNvGrpSpPr/>
          <p:nvPr userDrawn="1"/>
        </p:nvGrpSpPr>
        <p:grpSpPr>
          <a:xfrm>
            <a:off x="0" y="6566625"/>
            <a:ext cx="12192000" cy="307777"/>
            <a:chOff x="0" y="6638374"/>
            <a:chExt cx="12192000" cy="307777"/>
          </a:xfrm>
        </p:grpSpPr>
        <p:sp>
          <p:nvSpPr>
            <p:cNvPr id="1048703" name="矩形 7"/>
            <p:cNvSpPr/>
            <p:nvPr userDrawn="1"/>
          </p:nvSpPr>
          <p:spPr>
            <a:xfrm>
              <a:off x="0" y="6646575"/>
              <a:ext cx="12192000" cy="29137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704" name="文本框 8"/>
            <p:cNvSpPr txBox="1"/>
            <p:nvPr userDrawn="1"/>
          </p:nvSpPr>
          <p:spPr>
            <a:xfrm>
              <a:off x="4462007" y="6638374"/>
              <a:ext cx="3267986" cy="307777"/>
            </a:xfrm>
            <a:prstGeom prst="rect">
              <a:avLst/>
            </a:prstGeom>
            <a:noFill/>
          </p:spPr>
          <p:txBody>
            <a:bodyPr wrap="square" rtlCol="0" anchor="ctr">
              <a:spAutoFit/>
            </a:bodyPr>
            <a:lstStyle/>
            <a:p>
              <a:pPr algn="ctr"/>
              <a:r>
                <a:rPr lang="zh-CN" altLang="en-US" sz="1400" dirty="0">
                  <a:solidFill>
                    <a:schemeClr val="bg2">
                      <a:lumMod val="90000"/>
                    </a:schemeClr>
                  </a:solidFill>
                  <a:latin typeface="+mn-ea"/>
                  <a:ea typeface="+mn-ea"/>
                </a:rPr>
                <a:t>笃信好学      自然宽和</a:t>
              </a:r>
            </a:p>
          </p:txBody>
        </p:sp>
      </p:grpSp>
      <p:graphicFrame>
        <p:nvGraphicFramePr>
          <p:cNvPr id="4194311" name="对象 13"/>
          <p:cNvGraphicFramePr>
            <a:graphicFrameLocks noChangeAspect="1"/>
          </p:cNvGraphicFramePr>
          <p:nvPr userDrawn="1"/>
        </p:nvGraphicFramePr>
        <p:xfrm>
          <a:off x="11522690" y="152793"/>
          <a:ext cx="600076" cy="600076"/>
        </p:xfrm>
        <a:graphic>
          <a:graphicData uri="http://schemas.openxmlformats.org/presentationml/2006/ole">
            <mc:AlternateContent xmlns:mc="http://schemas.openxmlformats.org/markup-compatibility/2006">
              <mc:Choice xmlns:v="urn:schemas-microsoft-com:vml" Requires="v">
                <p:oleObj spid="_x0000_s10358" name="CorelDRAW" r:id="rId3" imgW="1203350" imgH="1203350" progId="CorelDraw.Graphic.20">
                  <p:embed/>
                </p:oleObj>
              </mc:Choice>
              <mc:Fallback>
                <p:oleObj name="CorelDRAW" r:id="rId3" imgW="1203350" imgH="1203350" progId="CorelDraw.Graphic.20">
                  <p:embed/>
                  <p:pic>
                    <p:nvPicPr>
                      <p:cNvPr id="2097167" name="对象 13"/>
                      <p:cNvPicPr>
                        <a:picLocks/>
                      </p:cNvPicPr>
                      <p:nvPr/>
                    </p:nvPicPr>
                    <p:blipFill>
                      <a:blip r:embed="rId4"/>
                      <a:stretch>
                        <a:fillRect/>
                      </a:stretch>
                    </p:blipFill>
                    <p:spPr>
                      <a:xfrm>
                        <a:off x="11522690" y="152793"/>
                        <a:ext cx="600076" cy="600076"/>
                      </a:xfrm>
                      <a:prstGeom prst="rect">
                        <a:avLst/>
                      </a:prstGeom>
                    </p:spPr>
                  </p:pic>
                </p:oleObj>
              </mc:Fallback>
            </mc:AlternateContent>
          </a:graphicData>
        </a:graphic>
      </p:graphicFrame>
      <p:sp>
        <p:nvSpPr>
          <p:cNvPr id="1048705" name="平行四边形 14"/>
          <p:cNvSpPr/>
          <p:nvPr userDrawn="1"/>
        </p:nvSpPr>
        <p:spPr>
          <a:xfrm>
            <a:off x="0" y="-8758"/>
            <a:ext cx="342899" cy="813686"/>
          </a:xfrm>
          <a:prstGeom prst="parallelogram">
            <a:avLst>
              <a:gd name="adj" fmla="val 47222"/>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706" name="平行四边形 15"/>
          <p:cNvSpPr/>
          <p:nvPr userDrawn="1"/>
        </p:nvSpPr>
        <p:spPr>
          <a:xfrm>
            <a:off x="326411" y="-8758"/>
            <a:ext cx="342899" cy="813686"/>
          </a:xfrm>
          <a:prstGeom prst="parallelogram">
            <a:avLst>
              <a:gd name="adj" fmla="val 4722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707" name="平行四边形 16"/>
          <p:cNvSpPr/>
          <p:nvPr userDrawn="1"/>
        </p:nvSpPr>
        <p:spPr>
          <a:xfrm>
            <a:off x="669310" y="-8758"/>
            <a:ext cx="342899" cy="813686"/>
          </a:xfrm>
          <a:prstGeom prst="parallelogram">
            <a:avLst>
              <a:gd name="adj" fmla="val 47222"/>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145735" name="直接连接符 11"/>
          <p:cNvCxnSpPr>
            <a:cxnSpLocks/>
          </p:cNvCxnSpPr>
          <p:nvPr userDrawn="1"/>
        </p:nvCxnSpPr>
        <p:spPr>
          <a:xfrm>
            <a:off x="678644" y="1631079"/>
            <a:ext cx="4408402"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048708" name="矩形 12"/>
          <p:cNvSpPr/>
          <p:nvPr userDrawn="1"/>
        </p:nvSpPr>
        <p:spPr>
          <a:xfrm>
            <a:off x="4139688" y="1549786"/>
            <a:ext cx="957991" cy="8749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709" name="文本占位符 4"/>
          <p:cNvSpPr>
            <a:spLocks noGrp="1"/>
          </p:cNvSpPr>
          <p:nvPr>
            <p:ph type="body" sz="quarter" idx="10"/>
          </p:nvPr>
        </p:nvSpPr>
        <p:spPr>
          <a:xfrm>
            <a:off x="678643" y="1960561"/>
            <a:ext cx="4408488" cy="4176714"/>
          </a:xfrm>
        </p:spPr>
        <p:txBody>
          <a:bodyPr lIns="0" tIns="0" rIns="0" bIns="0">
            <a:normAutofit/>
          </a:bodyPr>
          <a:lstStyle>
            <a:lvl1pPr marL="0" indent="0" algn="just">
              <a:lnSpc>
                <a:spcPct val="125000"/>
              </a:lnSpc>
              <a:buNone/>
              <a:defRPr sz="1800">
                <a:solidFill>
                  <a:schemeClr val="tx1">
                    <a:lumMod val="85000"/>
                    <a:lumOff val="15000"/>
                  </a:schemeClr>
                </a:solidFill>
                <a:latin typeface="+mn-ea"/>
                <a:ea typeface="+mn-ea"/>
              </a:defRPr>
            </a:lvl1pPr>
          </a:lstStyle>
          <a:p>
            <a:pPr lvl="0"/>
            <a:r>
              <a:rPr lang="zh-CN" altLang="en-US" dirty="0"/>
              <a:t>单击此处编辑母版文本样式</a:t>
            </a:r>
          </a:p>
        </p:txBody>
      </p:sp>
      <p:sp>
        <p:nvSpPr>
          <p:cNvPr id="1048710" name="文本占位符 4"/>
          <p:cNvSpPr>
            <a:spLocks noGrp="1"/>
          </p:cNvSpPr>
          <p:nvPr>
            <p:ph type="body" sz="quarter" idx="12"/>
          </p:nvPr>
        </p:nvSpPr>
        <p:spPr>
          <a:xfrm>
            <a:off x="678643" y="1132652"/>
            <a:ext cx="4408488" cy="306244"/>
          </a:xfrm>
        </p:spPr>
        <p:txBody>
          <a:bodyPr anchor="ctr">
            <a:noAutofit/>
          </a:bodyPr>
          <a:lstStyle>
            <a:lvl1pPr marL="0" indent="0" algn="ctr">
              <a:lnSpc>
                <a:spcPct val="125000"/>
              </a:lnSpc>
              <a:buNone/>
              <a:defRPr sz="2400">
                <a:solidFill>
                  <a:schemeClr val="accent1"/>
                </a:solidFill>
                <a:latin typeface="+mn-ea"/>
                <a:ea typeface="+mn-ea"/>
              </a:defRPr>
            </a:lvl1pPr>
          </a:lstStyle>
          <a:p>
            <a:pPr lvl="0"/>
            <a:r>
              <a:rPr lang="zh-CN" altLang="en-US" dirty="0"/>
              <a:t>单击此处编辑母版文本样式</a:t>
            </a:r>
          </a:p>
        </p:txBody>
      </p:sp>
      <p:sp>
        <p:nvSpPr>
          <p:cNvPr id="1048711" name="图片占位符 3"/>
          <p:cNvSpPr>
            <a:spLocks noGrp="1"/>
          </p:cNvSpPr>
          <p:nvPr>
            <p:ph type="pic" sz="quarter" idx="13"/>
          </p:nvPr>
        </p:nvSpPr>
        <p:spPr>
          <a:xfrm>
            <a:off x="5411788" y="1131887"/>
            <a:ext cx="6101568" cy="5005387"/>
          </a:xfrm>
        </p:spPr>
        <p:txBody>
          <a:bodyPr/>
          <a:lstStyle/>
          <a:p>
            <a:endParaRPr lang="zh-CN" altLang="en-US" dirty="0"/>
          </a:p>
        </p:txBody>
      </p:sp>
      <p:sp>
        <p:nvSpPr>
          <p:cNvPr id="16" name="标题 1">
            <a:extLst>
              <a:ext uri="{FF2B5EF4-FFF2-40B4-BE49-F238E27FC236}">
                <a16:creationId xmlns:a16="http://schemas.microsoft.com/office/drawing/2014/main" id="{7C4A5284-0ED6-4F82-9CA5-FBBD843B1896}"/>
              </a:ext>
            </a:extLst>
          </p:cNvPr>
          <p:cNvSpPr>
            <a:spLocks noGrp="1"/>
          </p:cNvSpPr>
          <p:nvPr>
            <p:ph type="title"/>
          </p:nvPr>
        </p:nvSpPr>
        <p:spPr>
          <a:xfrm>
            <a:off x="908890" y="0"/>
            <a:ext cx="10614895" cy="808892"/>
          </a:xfrm>
        </p:spPr>
        <p:txBody>
          <a:bodyPr>
            <a:normAutofit/>
          </a:bodyPr>
          <a:lstStyle>
            <a:lvl1pPr>
              <a:defRPr sz="3200">
                <a:solidFill>
                  <a:schemeClr val="bg1"/>
                </a:solidFill>
                <a:latin typeface="+mn-ea"/>
                <a:ea typeface="+mn-ea"/>
              </a:defRPr>
            </a:lvl1pPr>
          </a:lstStyle>
          <a:p>
            <a:r>
              <a:rPr lang="zh-CN" altLang="en-US" dirty="0"/>
              <a:t>单击此处编辑母版标题样式</a:t>
            </a:r>
          </a:p>
        </p:txBody>
      </p:sp>
    </p:spTree>
  </p:cSld>
  <p:clrMapOvr>
    <a:masterClrMapping/>
  </p:clrMapOvr>
  <p:extLst>
    <p:ext uri="{DCECCB84-F9BA-43D5-87BE-67443E8EF086}">
      <p15:sldGuideLst xmlns:p15="http://schemas.microsoft.com/office/powerpoint/2012/main">
        <p15:guide id="1" pos="3840" userDrawn="1">
          <p15:clr>
            <a:srgbClr val="FBAE40"/>
          </p15:clr>
        </p15:guide>
        <p15:guide id="2" pos="3409"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内容页_3">
    <p:spTree>
      <p:nvGrpSpPr>
        <p:cNvPr id="1" name=""/>
        <p:cNvGrpSpPr/>
        <p:nvPr/>
      </p:nvGrpSpPr>
      <p:grpSpPr>
        <a:xfrm>
          <a:off x="0" y="0"/>
          <a:ext cx="0" cy="0"/>
          <a:chOff x="0" y="0"/>
          <a:chExt cx="0" cy="0"/>
        </a:xfrm>
      </p:grpSpPr>
      <p:sp>
        <p:nvSpPr>
          <p:cNvPr id="1048715" name="矩形 6"/>
          <p:cNvSpPr/>
          <p:nvPr userDrawn="1"/>
        </p:nvSpPr>
        <p:spPr>
          <a:xfrm>
            <a:off x="0" y="0"/>
            <a:ext cx="12192000" cy="8049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73" name="组合 10"/>
          <p:cNvGrpSpPr/>
          <p:nvPr userDrawn="1"/>
        </p:nvGrpSpPr>
        <p:grpSpPr>
          <a:xfrm>
            <a:off x="0" y="6566625"/>
            <a:ext cx="12192000" cy="307777"/>
            <a:chOff x="0" y="6638374"/>
            <a:chExt cx="12192000" cy="307777"/>
          </a:xfrm>
        </p:grpSpPr>
        <p:sp>
          <p:nvSpPr>
            <p:cNvPr id="1048717" name="矩形 7"/>
            <p:cNvSpPr/>
            <p:nvPr userDrawn="1"/>
          </p:nvSpPr>
          <p:spPr>
            <a:xfrm>
              <a:off x="0" y="6646575"/>
              <a:ext cx="12192000" cy="29137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718" name="文本框 8"/>
            <p:cNvSpPr txBox="1"/>
            <p:nvPr userDrawn="1"/>
          </p:nvSpPr>
          <p:spPr>
            <a:xfrm>
              <a:off x="4462007" y="6638374"/>
              <a:ext cx="3267986" cy="307777"/>
            </a:xfrm>
            <a:prstGeom prst="rect">
              <a:avLst/>
            </a:prstGeom>
            <a:noFill/>
          </p:spPr>
          <p:txBody>
            <a:bodyPr wrap="square" rtlCol="0" anchor="ctr">
              <a:spAutoFit/>
            </a:bodyPr>
            <a:lstStyle/>
            <a:p>
              <a:pPr algn="ctr"/>
              <a:r>
                <a:rPr lang="zh-CN" altLang="en-US" sz="1400" dirty="0">
                  <a:solidFill>
                    <a:schemeClr val="bg2">
                      <a:lumMod val="90000"/>
                    </a:schemeClr>
                  </a:solidFill>
                  <a:latin typeface="+mn-ea"/>
                  <a:ea typeface="+mn-ea"/>
                </a:rPr>
                <a:t>笃信好学      自然宽和</a:t>
              </a:r>
            </a:p>
          </p:txBody>
        </p:sp>
      </p:grpSp>
      <p:graphicFrame>
        <p:nvGraphicFramePr>
          <p:cNvPr id="4194312" name="对象 13"/>
          <p:cNvGraphicFramePr>
            <a:graphicFrameLocks noChangeAspect="1"/>
          </p:cNvGraphicFramePr>
          <p:nvPr userDrawn="1"/>
        </p:nvGraphicFramePr>
        <p:xfrm>
          <a:off x="11522690" y="152793"/>
          <a:ext cx="600076" cy="600076"/>
        </p:xfrm>
        <a:graphic>
          <a:graphicData uri="http://schemas.openxmlformats.org/presentationml/2006/ole">
            <mc:AlternateContent xmlns:mc="http://schemas.openxmlformats.org/markup-compatibility/2006">
              <mc:Choice xmlns:v="urn:schemas-microsoft-com:vml" Requires="v">
                <p:oleObj spid="_x0000_s11381" name="CorelDRAW" r:id="rId3" imgW="1203350" imgH="1203350" progId="CorelDraw.Graphic.20">
                  <p:embed/>
                </p:oleObj>
              </mc:Choice>
              <mc:Fallback>
                <p:oleObj name="CorelDRAW" r:id="rId3" imgW="1203350" imgH="1203350" progId="CorelDraw.Graphic.20">
                  <p:embed/>
                  <p:pic>
                    <p:nvPicPr>
                      <p:cNvPr id="2097170" name="对象 13"/>
                      <p:cNvPicPr>
                        <a:picLocks/>
                      </p:cNvPicPr>
                      <p:nvPr/>
                    </p:nvPicPr>
                    <p:blipFill>
                      <a:blip r:embed="rId4"/>
                      <a:stretch>
                        <a:fillRect/>
                      </a:stretch>
                    </p:blipFill>
                    <p:spPr>
                      <a:xfrm>
                        <a:off x="11522690" y="152793"/>
                        <a:ext cx="600076" cy="600076"/>
                      </a:xfrm>
                      <a:prstGeom prst="rect">
                        <a:avLst/>
                      </a:prstGeom>
                    </p:spPr>
                  </p:pic>
                </p:oleObj>
              </mc:Fallback>
            </mc:AlternateContent>
          </a:graphicData>
        </a:graphic>
      </p:graphicFrame>
      <p:sp>
        <p:nvSpPr>
          <p:cNvPr id="1048719" name="平行四边形 14"/>
          <p:cNvSpPr/>
          <p:nvPr userDrawn="1"/>
        </p:nvSpPr>
        <p:spPr>
          <a:xfrm>
            <a:off x="0" y="-8758"/>
            <a:ext cx="342899" cy="813686"/>
          </a:xfrm>
          <a:prstGeom prst="parallelogram">
            <a:avLst>
              <a:gd name="adj" fmla="val 47222"/>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720" name="平行四边形 15"/>
          <p:cNvSpPr/>
          <p:nvPr userDrawn="1"/>
        </p:nvSpPr>
        <p:spPr>
          <a:xfrm>
            <a:off x="326411" y="-8758"/>
            <a:ext cx="342899" cy="813686"/>
          </a:xfrm>
          <a:prstGeom prst="parallelogram">
            <a:avLst>
              <a:gd name="adj" fmla="val 4722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721" name="平行四边形 16"/>
          <p:cNvSpPr/>
          <p:nvPr userDrawn="1"/>
        </p:nvSpPr>
        <p:spPr>
          <a:xfrm>
            <a:off x="669310" y="-8758"/>
            <a:ext cx="342899" cy="813686"/>
          </a:xfrm>
          <a:prstGeom prst="parallelogram">
            <a:avLst>
              <a:gd name="adj" fmla="val 47222"/>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722" name="文本占位符 4"/>
          <p:cNvSpPr>
            <a:spLocks noGrp="1"/>
          </p:cNvSpPr>
          <p:nvPr>
            <p:ph type="body" sz="quarter" idx="10"/>
          </p:nvPr>
        </p:nvSpPr>
        <p:spPr>
          <a:xfrm>
            <a:off x="660238" y="1732739"/>
            <a:ext cx="4408488" cy="1630158"/>
          </a:xfrm>
        </p:spPr>
        <p:txBody>
          <a:bodyPr lIns="0" tIns="0" rIns="0" bIns="0">
            <a:normAutofit/>
          </a:bodyPr>
          <a:lstStyle>
            <a:lvl1pPr marL="0" indent="0" algn="just">
              <a:lnSpc>
                <a:spcPct val="125000"/>
              </a:lnSpc>
              <a:buNone/>
              <a:defRPr sz="1800">
                <a:solidFill>
                  <a:schemeClr val="tx1">
                    <a:lumMod val="85000"/>
                    <a:lumOff val="15000"/>
                  </a:schemeClr>
                </a:solidFill>
                <a:latin typeface="+mn-ea"/>
                <a:ea typeface="+mn-ea"/>
              </a:defRPr>
            </a:lvl1pPr>
          </a:lstStyle>
          <a:p>
            <a:pPr lvl="0"/>
            <a:r>
              <a:rPr lang="zh-CN" altLang="en-US" dirty="0"/>
              <a:t>单击此处编辑母版文本样式</a:t>
            </a:r>
          </a:p>
        </p:txBody>
      </p:sp>
      <p:sp>
        <p:nvSpPr>
          <p:cNvPr id="1048723" name="文本占位符 4"/>
          <p:cNvSpPr>
            <a:spLocks noGrp="1"/>
          </p:cNvSpPr>
          <p:nvPr>
            <p:ph type="body" sz="quarter" idx="12"/>
          </p:nvPr>
        </p:nvSpPr>
        <p:spPr>
          <a:xfrm>
            <a:off x="667204" y="1137264"/>
            <a:ext cx="4408488" cy="440204"/>
          </a:xfrm>
        </p:spPr>
        <p:txBody>
          <a:bodyPr lIns="0" tIns="0" rIns="0" bIns="0" anchor="ctr">
            <a:noAutofit/>
          </a:bodyPr>
          <a:lstStyle>
            <a:lvl1pPr marL="0" indent="0" algn="l">
              <a:lnSpc>
                <a:spcPct val="125000"/>
              </a:lnSpc>
              <a:buNone/>
              <a:defRPr sz="2400">
                <a:solidFill>
                  <a:schemeClr val="accent1"/>
                </a:solidFill>
                <a:latin typeface="+mn-ea"/>
                <a:ea typeface="+mn-ea"/>
              </a:defRPr>
            </a:lvl1pPr>
          </a:lstStyle>
          <a:p>
            <a:pPr lvl="0"/>
            <a:r>
              <a:rPr lang="zh-CN" altLang="en-US" dirty="0"/>
              <a:t>单击此处编辑母版文本样式</a:t>
            </a:r>
          </a:p>
        </p:txBody>
      </p:sp>
      <p:sp>
        <p:nvSpPr>
          <p:cNvPr id="1048724" name="图片占位符 3"/>
          <p:cNvSpPr>
            <a:spLocks noGrp="1"/>
          </p:cNvSpPr>
          <p:nvPr>
            <p:ph type="pic" sz="quarter" idx="13"/>
          </p:nvPr>
        </p:nvSpPr>
        <p:spPr>
          <a:xfrm>
            <a:off x="5411789" y="1131888"/>
            <a:ext cx="6107112" cy="5002212"/>
          </a:xfrm>
        </p:spPr>
        <p:txBody>
          <a:bodyPr/>
          <a:lstStyle/>
          <a:p>
            <a:endParaRPr lang="zh-CN" altLang="en-US" dirty="0"/>
          </a:p>
        </p:txBody>
      </p:sp>
      <p:sp>
        <p:nvSpPr>
          <p:cNvPr id="1048725" name="文本占位符 4"/>
          <p:cNvSpPr>
            <a:spLocks noGrp="1"/>
          </p:cNvSpPr>
          <p:nvPr>
            <p:ph type="body" sz="quarter" idx="14"/>
          </p:nvPr>
        </p:nvSpPr>
        <p:spPr>
          <a:xfrm>
            <a:off x="660238" y="4253023"/>
            <a:ext cx="4408488" cy="1881077"/>
          </a:xfrm>
        </p:spPr>
        <p:txBody>
          <a:bodyPr lIns="0" tIns="0" rIns="0" bIns="0">
            <a:normAutofit/>
          </a:bodyPr>
          <a:lstStyle>
            <a:lvl1pPr marL="0" indent="0" algn="just">
              <a:lnSpc>
                <a:spcPct val="125000"/>
              </a:lnSpc>
              <a:buNone/>
              <a:defRPr sz="1800">
                <a:solidFill>
                  <a:schemeClr val="tx1">
                    <a:lumMod val="85000"/>
                    <a:lumOff val="15000"/>
                  </a:schemeClr>
                </a:solidFill>
                <a:latin typeface="+mn-ea"/>
                <a:ea typeface="+mn-ea"/>
              </a:defRPr>
            </a:lvl1pPr>
          </a:lstStyle>
          <a:p>
            <a:pPr lvl="0"/>
            <a:r>
              <a:rPr lang="zh-CN" altLang="en-US" dirty="0"/>
              <a:t>单击此处编辑母版文本样式</a:t>
            </a:r>
          </a:p>
        </p:txBody>
      </p:sp>
      <p:sp>
        <p:nvSpPr>
          <p:cNvPr id="1048726" name="文本占位符 4"/>
          <p:cNvSpPr>
            <a:spLocks noGrp="1"/>
          </p:cNvSpPr>
          <p:nvPr>
            <p:ph type="body" sz="quarter" idx="15"/>
          </p:nvPr>
        </p:nvSpPr>
        <p:spPr>
          <a:xfrm>
            <a:off x="669925" y="3653282"/>
            <a:ext cx="4408488" cy="440204"/>
          </a:xfrm>
        </p:spPr>
        <p:txBody>
          <a:bodyPr lIns="0" tIns="0" rIns="0" bIns="0" anchor="ctr">
            <a:noAutofit/>
          </a:bodyPr>
          <a:lstStyle>
            <a:lvl1pPr marL="0" indent="0" algn="l">
              <a:lnSpc>
                <a:spcPct val="125000"/>
              </a:lnSpc>
              <a:buNone/>
              <a:defRPr sz="2400">
                <a:solidFill>
                  <a:schemeClr val="accent1"/>
                </a:solidFill>
                <a:latin typeface="+mn-ea"/>
                <a:ea typeface="+mn-ea"/>
              </a:defRPr>
            </a:lvl1pPr>
          </a:lstStyle>
          <a:p>
            <a:pPr lvl="0"/>
            <a:r>
              <a:rPr lang="zh-CN" altLang="en-US" dirty="0"/>
              <a:t>单击此处编辑母版文本样式</a:t>
            </a:r>
          </a:p>
        </p:txBody>
      </p:sp>
      <p:cxnSp>
        <p:nvCxnSpPr>
          <p:cNvPr id="20" name="直接连接符 11">
            <a:extLst>
              <a:ext uri="{FF2B5EF4-FFF2-40B4-BE49-F238E27FC236}">
                <a16:creationId xmlns:a16="http://schemas.microsoft.com/office/drawing/2014/main" id="{06CADD71-A920-4B5A-AADF-7437AF68BE2C}"/>
              </a:ext>
            </a:extLst>
          </p:cNvPr>
          <p:cNvCxnSpPr>
            <a:cxnSpLocks/>
          </p:cNvCxnSpPr>
          <p:nvPr userDrawn="1"/>
        </p:nvCxnSpPr>
        <p:spPr>
          <a:xfrm>
            <a:off x="669325" y="1630805"/>
            <a:ext cx="4408402"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1" name="矩形 12">
            <a:extLst>
              <a:ext uri="{FF2B5EF4-FFF2-40B4-BE49-F238E27FC236}">
                <a16:creationId xmlns:a16="http://schemas.microsoft.com/office/drawing/2014/main" id="{73DB7054-BD35-4B82-8B37-7FEBF41986C6}"/>
              </a:ext>
            </a:extLst>
          </p:cNvPr>
          <p:cNvSpPr/>
          <p:nvPr userDrawn="1"/>
        </p:nvSpPr>
        <p:spPr>
          <a:xfrm>
            <a:off x="4130369" y="1549512"/>
            <a:ext cx="957991" cy="8749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11">
            <a:extLst>
              <a:ext uri="{FF2B5EF4-FFF2-40B4-BE49-F238E27FC236}">
                <a16:creationId xmlns:a16="http://schemas.microsoft.com/office/drawing/2014/main" id="{EFBBAF28-7653-4C35-AB7C-F6B1DCDCB000}"/>
              </a:ext>
            </a:extLst>
          </p:cNvPr>
          <p:cNvCxnSpPr>
            <a:cxnSpLocks/>
          </p:cNvCxnSpPr>
          <p:nvPr userDrawn="1"/>
        </p:nvCxnSpPr>
        <p:spPr>
          <a:xfrm>
            <a:off x="669315" y="4143693"/>
            <a:ext cx="4408402"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3" name="矩形 12">
            <a:extLst>
              <a:ext uri="{FF2B5EF4-FFF2-40B4-BE49-F238E27FC236}">
                <a16:creationId xmlns:a16="http://schemas.microsoft.com/office/drawing/2014/main" id="{93434B59-7F91-490C-B851-83BA94309934}"/>
              </a:ext>
            </a:extLst>
          </p:cNvPr>
          <p:cNvSpPr/>
          <p:nvPr userDrawn="1"/>
        </p:nvSpPr>
        <p:spPr>
          <a:xfrm>
            <a:off x="4130359" y="4062400"/>
            <a:ext cx="957991" cy="8749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标题 1">
            <a:extLst>
              <a:ext uri="{FF2B5EF4-FFF2-40B4-BE49-F238E27FC236}">
                <a16:creationId xmlns:a16="http://schemas.microsoft.com/office/drawing/2014/main" id="{B3BE5527-6A36-4DA1-BF51-AF2A21B32A6E}"/>
              </a:ext>
            </a:extLst>
          </p:cNvPr>
          <p:cNvSpPr>
            <a:spLocks noGrp="1"/>
          </p:cNvSpPr>
          <p:nvPr>
            <p:ph type="title"/>
          </p:nvPr>
        </p:nvSpPr>
        <p:spPr>
          <a:xfrm>
            <a:off x="908890" y="0"/>
            <a:ext cx="10614895" cy="808892"/>
          </a:xfrm>
        </p:spPr>
        <p:txBody>
          <a:bodyPr>
            <a:normAutofit/>
          </a:bodyPr>
          <a:lstStyle>
            <a:lvl1pPr>
              <a:defRPr sz="3200">
                <a:solidFill>
                  <a:schemeClr val="bg1"/>
                </a:solidFill>
                <a:latin typeface="+mn-ea"/>
                <a:ea typeface="+mn-ea"/>
              </a:defRPr>
            </a:lvl1pPr>
          </a:lstStyle>
          <a:p>
            <a:r>
              <a:rPr lang="zh-CN" altLang="en-US" dirty="0"/>
              <a:t>单击此处编辑母版标题样式</a:t>
            </a:r>
          </a:p>
        </p:txBody>
      </p:sp>
    </p:spTree>
  </p:cSld>
  <p:clrMapOvr>
    <a:masterClrMapping/>
  </p:clrMapOvr>
  <p:extLst>
    <p:ext uri="{DCECCB84-F9BA-43D5-87BE-67443E8EF086}">
      <p15:sldGuideLst xmlns:p15="http://schemas.microsoft.com/office/powerpoint/2012/main">
        <p15:guide id="1" pos="3409"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48576"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1048577"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048578"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DAC85CC-858E-4007-A625-992D2FA72B04}" type="datetimeFigureOut">
              <a:rPr lang="zh-CN" altLang="en-US" smtClean="0"/>
              <a:t>2019/4/13 Saturday</a:t>
            </a:fld>
            <a:endParaRPr lang="zh-CN" altLang="en-US"/>
          </a:p>
        </p:txBody>
      </p:sp>
      <p:sp>
        <p:nvSpPr>
          <p:cNvPr id="1048579"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dirty="0"/>
          </a:p>
        </p:txBody>
      </p:sp>
      <p:sp>
        <p:nvSpPr>
          <p:cNvPr id="1048580"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92C03A5-D136-4955-87B8-D7BFBAE642F9}"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79" r:id="rId3"/>
    <p:sldLayoutId id="2147483681" r:id="rId4"/>
    <p:sldLayoutId id="2147483680" r:id="rId5"/>
    <p:sldLayoutId id="2147483652" r:id="rId6"/>
    <p:sldLayoutId id="2147483653" r:id="rId7"/>
    <p:sldLayoutId id="2147483657" r:id="rId8"/>
    <p:sldLayoutId id="2147483658" r:id="rId9"/>
    <p:sldLayoutId id="2147483682" r:id="rId10"/>
    <p:sldLayoutId id="2147483683" r:id="rId11"/>
    <p:sldLayoutId id="2147483661" r:id="rId12"/>
    <p:sldLayoutId id="2147483659" r:id="rId13"/>
  </p:sldLayoutIdLst>
  <p:txStyles>
    <p:titleStyle>
      <a:lvl1pPr algn="l" defTabSz="914400" rtl="0" eaLnBrk="1" latinLnBrk="0" hangingPunct="1">
        <a:lnSpc>
          <a:spcPct val="90000"/>
        </a:lnSpc>
        <a:spcBef>
          <a:spcPct val="0"/>
        </a:spcBef>
        <a:buNone/>
        <a:defRPr sz="4400" kern="1200">
          <a:solidFill>
            <a:schemeClr val="tx1"/>
          </a:solidFill>
          <a:latin typeface="+mj-ea"/>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ea"/>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ea"/>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ea"/>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422" userDrawn="1">
          <p15:clr>
            <a:srgbClr val="F26B43"/>
          </p15:clr>
        </p15:guide>
        <p15:guide id="2" pos="7257" userDrawn="1">
          <p15:clr>
            <a:srgbClr val="F26B43"/>
          </p15:clr>
        </p15:guide>
        <p15:guide id="3" orient="horz" pos="648" userDrawn="1">
          <p15:clr>
            <a:srgbClr val="F26B43"/>
          </p15:clr>
        </p15:guide>
        <p15:guide id="4" orient="horz" pos="712" userDrawn="1">
          <p15:clr>
            <a:srgbClr val="F26B43"/>
          </p15:clr>
        </p15:guide>
        <p15:guide id="5" orient="horz" pos="3931" userDrawn="1">
          <p15:clr>
            <a:srgbClr val="F26B43"/>
          </p15:clr>
        </p15:guide>
        <p15:guide id="6" orient="horz" pos="3866"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24136434"/>
      </p:ext>
    </p:extLst>
  </p:cSld>
  <p:clrMap bg1="lt1" tx1="dk1" bg2="lt2" tx2="dk2" accent1="accent1" accent2="accent2" accent3="accent3" accent4="accent4" accent5="accent5" accent6="accent6" hlink="hlink" folHlink="folHlink"/>
  <p:sldLayoutIdLst>
    <p:sldLayoutId id="2147483685" r:id="rId1"/>
    <p:sldLayoutId id="2147483686"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p15:clr>
            <a:srgbClr val="F26B43"/>
          </p15:clr>
        </p15:guide>
        <p15:guide id="2" pos="3840">
          <p15:clr>
            <a:srgbClr val="F26B43"/>
          </p15:clr>
        </p15:guide>
        <p15:guide id="3" pos="192">
          <p15:clr>
            <a:srgbClr val="F26B43"/>
          </p15:clr>
        </p15:guide>
        <p15:guide id="4" pos="7488">
          <p15:clr>
            <a:srgbClr val="F26B43"/>
          </p15:clr>
        </p15:guide>
        <p15:guide id="5" orient="horz" pos="432">
          <p15:clr>
            <a:srgbClr val="F26B43"/>
          </p15:clr>
        </p15:guide>
        <p15:guide id="6" orient="horz" pos="472">
          <p15:clr>
            <a:srgbClr val="F26B43"/>
          </p15:clr>
        </p15:guide>
        <p15:guide id="7" orient="horz" pos="4104">
          <p15:clr>
            <a:srgbClr val="F26B43"/>
          </p15:clr>
        </p15:guide>
        <p15:guide id="8" orient="horz" pos="4056">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1.xml"/><Relationship Id="rId1" Type="http://schemas.openxmlformats.org/officeDocument/2006/relationships/vmlDrawing" Target="../drawings/vmlDrawing13.vml"/><Relationship Id="rId4" Type="http://schemas.openxmlformats.org/officeDocument/2006/relationships/image" Target="../media/image1.em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11.jpeg"/><Relationship Id="rId1" Type="http://schemas.openxmlformats.org/officeDocument/2006/relationships/slideLayout" Target="../slideLayouts/slideLayout11.xml"/><Relationship Id="rId4" Type="http://schemas.openxmlformats.org/officeDocument/2006/relationships/image" Target="../media/image12.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7.xml"/><Relationship Id="rId5" Type="http://schemas.openxmlformats.org/officeDocument/2006/relationships/image" Target="../media/image19.jpeg"/><Relationship Id="rId4" Type="http://schemas.openxmlformats.org/officeDocument/2006/relationships/image" Target="../media/image10.jp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png"/><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86" name="标题 3"/>
          <p:cNvSpPr>
            <a:spLocks noGrp="1"/>
          </p:cNvSpPr>
          <p:nvPr>
            <p:ph type="title"/>
          </p:nvPr>
        </p:nvSpPr>
        <p:spPr/>
        <p:txBody>
          <a:bodyPr/>
          <a:lstStyle/>
          <a:p>
            <a:r>
              <a:rPr lang="zh-CN" altLang="en-US" dirty="0">
                <a:solidFill>
                  <a:schemeClr val="tx1">
                    <a:lumMod val="85000"/>
                    <a:lumOff val="15000"/>
                  </a:schemeClr>
                </a:solidFill>
              </a:rPr>
              <a:t>中南民族大学论文答辩</a:t>
            </a:r>
          </a:p>
        </p:txBody>
      </p:sp>
      <p:sp>
        <p:nvSpPr>
          <p:cNvPr id="1048587" name="文本占位符 7"/>
          <p:cNvSpPr>
            <a:spLocks noGrp="1"/>
          </p:cNvSpPr>
          <p:nvPr>
            <p:ph type="body" sz="quarter" idx="10"/>
          </p:nvPr>
        </p:nvSpPr>
        <p:spPr/>
        <p:txBody>
          <a:bodyPr>
            <a:normAutofit fontScale="85000" lnSpcReduction="20000"/>
          </a:bodyPr>
          <a:lstStyle/>
          <a:p>
            <a:r>
              <a:rPr lang="zh-CN" altLang="en-US" dirty="0">
                <a:solidFill>
                  <a:schemeClr val="tx1">
                    <a:lumMod val="85000"/>
                    <a:lumOff val="15000"/>
                  </a:schemeClr>
                </a:solidFill>
              </a:rPr>
              <a:t>制作人：</a:t>
            </a:r>
            <a:r>
              <a:rPr lang="en-US" altLang="zh-CN" dirty="0">
                <a:solidFill>
                  <a:schemeClr val="tx1">
                    <a:lumMod val="85000"/>
                    <a:lumOff val="15000"/>
                  </a:schemeClr>
                </a:solidFill>
              </a:rPr>
              <a:t>Yuki  |  </a:t>
            </a:r>
            <a:r>
              <a:rPr lang="zh-CN" altLang="en-US" dirty="0">
                <a:solidFill>
                  <a:schemeClr val="tx1">
                    <a:lumMod val="85000"/>
                    <a:lumOff val="15000"/>
                  </a:schemeClr>
                </a:solidFill>
              </a:rPr>
              <a:t>指导老师：</a:t>
            </a:r>
            <a:r>
              <a:rPr lang="en-US" altLang="zh-CN" dirty="0">
                <a:solidFill>
                  <a:schemeClr val="tx1">
                    <a:lumMod val="85000"/>
                    <a:lumOff val="15000"/>
                  </a:schemeClr>
                </a:solidFill>
              </a:rPr>
              <a:t>XXXX</a:t>
            </a:r>
            <a:endParaRPr lang="zh-CN" altLang="en-US" dirty="0">
              <a:solidFill>
                <a:schemeClr val="tx1">
                  <a:lumMod val="85000"/>
                  <a:lumOff val="15000"/>
                </a:schemeClr>
              </a:solidFill>
            </a:endParaRPr>
          </a:p>
        </p:txBody>
      </p:sp>
      <p:sp>
        <p:nvSpPr>
          <p:cNvPr id="1048588" name="文本占位符 8"/>
          <p:cNvSpPr>
            <a:spLocks noGrp="1"/>
          </p:cNvSpPr>
          <p:nvPr>
            <p:ph type="body" sz="quarter" idx="11"/>
          </p:nvPr>
        </p:nvSpPr>
        <p:spPr/>
        <p:txBody>
          <a:bodyPr/>
          <a:lstStyle/>
          <a:p>
            <a:r>
              <a:rPr lang="zh-CN" altLang="en-US" dirty="0">
                <a:solidFill>
                  <a:schemeClr val="tx1">
                    <a:lumMod val="85000"/>
                    <a:lumOff val="15000"/>
                  </a:schemeClr>
                </a:solidFill>
              </a:rPr>
              <a:t>输入你的论文题目</a:t>
            </a:r>
          </a:p>
        </p:txBody>
      </p:sp>
      <p:sp>
        <p:nvSpPr>
          <p:cNvPr id="1048589" name="矩形 15"/>
          <p:cNvSpPr/>
          <p:nvPr/>
        </p:nvSpPr>
        <p:spPr>
          <a:xfrm>
            <a:off x="0" y="0"/>
            <a:ext cx="12192000" cy="2836985"/>
          </a:xfrm>
          <a:prstGeom prst="rect">
            <a:avLst/>
          </a:prstGeom>
          <a:gradFill>
            <a:gsLst>
              <a:gs pos="0">
                <a:schemeClr val="accent1"/>
              </a:gs>
              <a:gs pos="42000">
                <a:srgbClr val="006548">
                  <a:alpha val="71000"/>
                </a:srgbClr>
              </a:gs>
              <a:gs pos="100000">
                <a:schemeClr val="accent1">
                  <a:alpha val="22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aphicFrame>
        <p:nvGraphicFramePr>
          <p:cNvPr id="4194304" name="对象 18"/>
          <p:cNvGraphicFramePr>
            <a:graphicFrameLocks noChangeAspect="1"/>
          </p:cNvGraphicFramePr>
          <p:nvPr/>
        </p:nvGraphicFramePr>
        <p:xfrm>
          <a:off x="660400" y="111680"/>
          <a:ext cx="2547199" cy="2547199"/>
        </p:xfrm>
        <a:graphic>
          <a:graphicData uri="http://schemas.openxmlformats.org/presentationml/2006/ole">
            <mc:AlternateContent xmlns:mc="http://schemas.openxmlformats.org/markup-compatibility/2006">
              <mc:Choice xmlns:v="urn:schemas-microsoft-com:vml" Requires="v">
                <p:oleObj spid="_x0000_s16484" name="CorelDRAW" r:id="rId3" imgW="1203350" imgH="1203350" progId="CorelDraw.Graphic.20">
                  <p:embed/>
                </p:oleObj>
              </mc:Choice>
              <mc:Fallback>
                <p:oleObj name="CorelDRAW" r:id="rId3" imgW="1203350" imgH="1203350" progId="CorelDraw.Graphic.20">
                  <p:embed/>
                  <p:pic>
                    <p:nvPicPr>
                      <p:cNvPr id="2097153" name="对象 18"/>
                      <p:cNvPicPr>
                        <a:picLocks/>
                      </p:cNvPicPr>
                      <p:nvPr/>
                    </p:nvPicPr>
                    <p:blipFill>
                      <a:blip r:embed="rId4"/>
                      <a:stretch>
                        <a:fillRect/>
                      </a:stretch>
                    </p:blipFill>
                    <p:spPr>
                      <a:xfrm>
                        <a:off x="660400" y="111680"/>
                        <a:ext cx="2547199" cy="2547199"/>
                      </a:xfrm>
                      <a:prstGeom prst="rect">
                        <a:avLst/>
                      </a:prstGeom>
                    </p:spPr>
                  </p:pic>
                </p:oleObj>
              </mc:Fallback>
            </mc:AlternateContent>
          </a:graphicData>
        </a:graphic>
      </p:graphicFrame>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85" name="标题 8"/>
          <p:cNvSpPr>
            <a:spLocks noGrp="1"/>
          </p:cNvSpPr>
          <p:nvPr>
            <p:ph type="title"/>
          </p:nvPr>
        </p:nvSpPr>
        <p:spPr/>
        <p:txBody>
          <a:bodyPr/>
          <a:lstStyle/>
          <a:p>
            <a:r>
              <a:rPr lang="zh-CN" altLang="en-US" dirty="0"/>
              <a:t>四段文字</a:t>
            </a:r>
          </a:p>
        </p:txBody>
      </p:sp>
      <p:grpSp>
        <p:nvGrpSpPr>
          <p:cNvPr id="60" name="组合 15"/>
          <p:cNvGrpSpPr/>
          <p:nvPr/>
        </p:nvGrpSpPr>
        <p:grpSpPr>
          <a:xfrm>
            <a:off x="599727" y="1341086"/>
            <a:ext cx="5153374" cy="1839932"/>
            <a:chOff x="575234" y="1589068"/>
            <a:chExt cx="5153374" cy="1839932"/>
          </a:xfrm>
        </p:grpSpPr>
        <p:grpSp>
          <p:nvGrpSpPr>
            <p:cNvPr id="61" name="组合 13"/>
            <p:cNvGrpSpPr/>
            <p:nvPr/>
          </p:nvGrpSpPr>
          <p:grpSpPr>
            <a:xfrm>
              <a:off x="575234" y="1855438"/>
              <a:ext cx="1502572" cy="1307193"/>
              <a:chOff x="575234" y="1722663"/>
              <a:chExt cx="1502572" cy="1307193"/>
            </a:xfrm>
          </p:grpSpPr>
          <p:sp>
            <p:nvSpPr>
              <p:cNvPr id="1048686" name="椭圆 9"/>
              <p:cNvSpPr/>
              <p:nvPr/>
            </p:nvSpPr>
            <p:spPr>
              <a:xfrm>
                <a:off x="672924" y="1722663"/>
                <a:ext cx="1307193" cy="1307193"/>
              </a:xfrm>
              <a:prstGeom prst="ellipse">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687" name="文本占位符 10"/>
              <p:cNvSpPr txBox="1"/>
              <p:nvPr/>
            </p:nvSpPr>
            <p:spPr>
              <a:xfrm>
                <a:off x="575234" y="2153430"/>
                <a:ext cx="1502572" cy="44565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sz="2400" dirty="0">
                    <a:solidFill>
                      <a:schemeClr val="accent1"/>
                    </a:solidFill>
                    <a:latin typeface="+mj-ea"/>
                    <a:ea typeface="+mj-ea"/>
                  </a:rPr>
                  <a:t>小标题</a:t>
                </a:r>
              </a:p>
            </p:txBody>
          </p:sp>
        </p:grpSp>
        <p:sp>
          <p:nvSpPr>
            <p:cNvPr id="1048688" name="文本占位符 9"/>
            <p:cNvSpPr txBox="1"/>
            <p:nvPr/>
          </p:nvSpPr>
          <p:spPr>
            <a:xfrm>
              <a:off x="2175496" y="1589068"/>
              <a:ext cx="3553112" cy="183993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5000"/>
                </a:lnSpc>
                <a:buClr>
                  <a:schemeClr val="accent1"/>
                </a:buClr>
                <a:buFont typeface="Wingdings" panose="05000000000000000000" pitchFamily="2" charset="2"/>
                <a:buChar char="n"/>
              </a:pPr>
              <a:r>
                <a:rPr lang="zh-CN" altLang="en-US" sz="1800" dirty="0">
                  <a:solidFill>
                    <a:schemeClr val="tx1">
                      <a:lumMod val="85000"/>
                      <a:lumOff val="15000"/>
                    </a:schemeClr>
                  </a:solidFill>
                  <a:latin typeface="+mn-ea"/>
                </a:rPr>
                <a:t>在这里填写一段文字，比如：</a:t>
              </a:r>
              <a:r>
                <a:rPr lang="en-US" altLang="zh-CN" sz="1800" dirty="0">
                  <a:solidFill>
                    <a:schemeClr val="tx1">
                      <a:lumMod val="85000"/>
                      <a:lumOff val="15000"/>
                    </a:schemeClr>
                  </a:solidFill>
                  <a:latin typeface="+mn-ea"/>
                </a:rPr>
                <a:t> </a:t>
              </a:r>
              <a:r>
                <a:rPr lang="zh-CN" altLang="en-US" sz="1800" dirty="0">
                  <a:solidFill>
                    <a:schemeClr val="tx1">
                      <a:lumMod val="85000"/>
                      <a:lumOff val="15000"/>
                    </a:schemeClr>
                  </a:solidFill>
                  <a:latin typeface="+mn-ea"/>
                </a:rPr>
                <a:t>中南民族大学是直属于国家民族事务委员会的综合性普通高等院校，坐落于白云黄鹤的故乡</a:t>
              </a:r>
              <a:r>
                <a:rPr lang="en-US" altLang="zh-CN" sz="1800" dirty="0">
                  <a:solidFill>
                    <a:schemeClr val="tx1">
                      <a:lumMod val="85000"/>
                      <a:lumOff val="15000"/>
                    </a:schemeClr>
                  </a:solidFill>
                  <a:latin typeface="+mn-ea"/>
                </a:rPr>
                <a:t>——</a:t>
              </a:r>
              <a:r>
                <a:rPr lang="zh-CN" altLang="en-US" sz="1800" dirty="0">
                  <a:solidFill>
                    <a:schemeClr val="tx1">
                      <a:lumMod val="85000"/>
                      <a:lumOff val="15000"/>
                    </a:schemeClr>
                  </a:solidFill>
                  <a:latin typeface="+mn-ea"/>
                </a:rPr>
                <a:t>武汉南湖之滨。</a:t>
              </a:r>
            </a:p>
          </p:txBody>
        </p:sp>
      </p:grpSp>
      <p:grpSp>
        <p:nvGrpSpPr>
          <p:cNvPr id="62" name="组合 16"/>
          <p:cNvGrpSpPr/>
          <p:nvPr/>
        </p:nvGrpSpPr>
        <p:grpSpPr>
          <a:xfrm>
            <a:off x="6435771" y="1341086"/>
            <a:ext cx="5174981" cy="1839932"/>
            <a:chOff x="575234" y="1589068"/>
            <a:chExt cx="5121830" cy="1839932"/>
          </a:xfrm>
        </p:grpSpPr>
        <p:grpSp>
          <p:nvGrpSpPr>
            <p:cNvPr id="63" name="组合 17"/>
            <p:cNvGrpSpPr/>
            <p:nvPr/>
          </p:nvGrpSpPr>
          <p:grpSpPr>
            <a:xfrm>
              <a:off x="575234" y="1855438"/>
              <a:ext cx="1502572" cy="1307193"/>
              <a:chOff x="575234" y="1722663"/>
              <a:chExt cx="1502572" cy="1307193"/>
            </a:xfrm>
          </p:grpSpPr>
          <p:sp>
            <p:nvSpPr>
              <p:cNvPr id="1048689" name="椭圆 19"/>
              <p:cNvSpPr/>
              <p:nvPr/>
            </p:nvSpPr>
            <p:spPr>
              <a:xfrm>
                <a:off x="672924" y="1722663"/>
                <a:ext cx="1307193" cy="1307193"/>
              </a:xfrm>
              <a:prstGeom prst="ellipse">
                <a:avLst/>
              </a:prstGeom>
              <a:no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690" name="文本占位符 10"/>
              <p:cNvSpPr txBox="1"/>
              <p:nvPr/>
            </p:nvSpPr>
            <p:spPr>
              <a:xfrm>
                <a:off x="575234" y="2153430"/>
                <a:ext cx="1502572" cy="44565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sz="2400" dirty="0">
                    <a:solidFill>
                      <a:schemeClr val="accent2"/>
                    </a:solidFill>
                    <a:latin typeface="+mj-ea"/>
                    <a:ea typeface="+mj-ea"/>
                  </a:rPr>
                  <a:t>小标题</a:t>
                </a:r>
              </a:p>
            </p:txBody>
          </p:sp>
        </p:grpSp>
        <p:sp>
          <p:nvSpPr>
            <p:cNvPr id="1048691" name="文本占位符 9"/>
            <p:cNvSpPr txBox="1"/>
            <p:nvPr/>
          </p:nvSpPr>
          <p:spPr>
            <a:xfrm>
              <a:off x="2175496" y="1589068"/>
              <a:ext cx="3521568" cy="183993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5000"/>
                </a:lnSpc>
                <a:buClr>
                  <a:schemeClr val="accent2"/>
                </a:buClr>
                <a:buFont typeface="Wingdings" panose="05000000000000000000" pitchFamily="2" charset="2"/>
                <a:buChar char="n"/>
              </a:pPr>
              <a:r>
                <a:rPr lang="zh-CN" altLang="en-US" sz="1800" dirty="0">
                  <a:solidFill>
                    <a:schemeClr val="tx1">
                      <a:lumMod val="85000"/>
                      <a:lumOff val="15000"/>
                    </a:schemeClr>
                  </a:solidFill>
                  <a:latin typeface="+mn-ea"/>
                </a:rPr>
                <a:t>在这里填写一段文字，比如：</a:t>
              </a:r>
              <a:r>
                <a:rPr lang="en-US" altLang="zh-CN" sz="1800" dirty="0">
                  <a:solidFill>
                    <a:schemeClr val="tx1">
                      <a:lumMod val="85000"/>
                      <a:lumOff val="15000"/>
                    </a:schemeClr>
                  </a:solidFill>
                  <a:latin typeface="+mn-ea"/>
                </a:rPr>
                <a:t> </a:t>
              </a:r>
              <a:r>
                <a:rPr lang="zh-CN" altLang="en-US" sz="1800" dirty="0">
                  <a:solidFill>
                    <a:schemeClr val="tx1">
                      <a:lumMod val="85000"/>
                      <a:lumOff val="15000"/>
                    </a:schemeClr>
                  </a:solidFill>
                  <a:latin typeface="+mn-ea"/>
                </a:rPr>
                <a:t>中南民族大学是直属于国家民族事务委员会的综合性普通高等院校，坐落于白云黄鹤的故乡</a:t>
              </a:r>
              <a:r>
                <a:rPr lang="en-US" altLang="zh-CN" sz="1800" dirty="0">
                  <a:solidFill>
                    <a:schemeClr val="tx1">
                      <a:lumMod val="85000"/>
                      <a:lumOff val="15000"/>
                    </a:schemeClr>
                  </a:solidFill>
                  <a:latin typeface="+mn-ea"/>
                </a:rPr>
                <a:t>——</a:t>
              </a:r>
              <a:r>
                <a:rPr lang="zh-CN" altLang="en-US" sz="1800" dirty="0">
                  <a:solidFill>
                    <a:schemeClr val="tx1">
                      <a:lumMod val="85000"/>
                      <a:lumOff val="15000"/>
                    </a:schemeClr>
                  </a:solidFill>
                  <a:latin typeface="+mn-ea"/>
                </a:rPr>
                <a:t>武汉南湖之滨。</a:t>
              </a:r>
            </a:p>
          </p:txBody>
        </p:sp>
      </p:grpSp>
      <p:grpSp>
        <p:nvGrpSpPr>
          <p:cNvPr id="64" name="组合 21"/>
          <p:cNvGrpSpPr/>
          <p:nvPr/>
        </p:nvGrpSpPr>
        <p:grpSpPr>
          <a:xfrm>
            <a:off x="6428971" y="3951694"/>
            <a:ext cx="5164360" cy="1839932"/>
            <a:chOff x="575234" y="1589068"/>
            <a:chExt cx="5164360" cy="1839932"/>
          </a:xfrm>
        </p:grpSpPr>
        <p:grpSp>
          <p:nvGrpSpPr>
            <p:cNvPr id="65" name="组合 22"/>
            <p:cNvGrpSpPr/>
            <p:nvPr/>
          </p:nvGrpSpPr>
          <p:grpSpPr>
            <a:xfrm>
              <a:off x="575234" y="1855438"/>
              <a:ext cx="1502572" cy="1307193"/>
              <a:chOff x="575234" y="1722663"/>
              <a:chExt cx="1502572" cy="1307193"/>
            </a:xfrm>
          </p:grpSpPr>
          <p:sp>
            <p:nvSpPr>
              <p:cNvPr id="1048692" name="椭圆 24"/>
              <p:cNvSpPr/>
              <p:nvPr/>
            </p:nvSpPr>
            <p:spPr>
              <a:xfrm>
                <a:off x="672924" y="1722663"/>
                <a:ext cx="1307193" cy="1307193"/>
              </a:xfrm>
              <a:prstGeom prst="ellipse">
                <a:avLst/>
              </a:prstGeom>
              <a:no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693" name="文本占位符 10"/>
              <p:cNvSpPr txBox="1"/>
              <p:nvPr/>
            </p:nvSpPr>
            <p:spPr>
              <a:xfrm>
                <a:off x="575234" y="2153430"/>
                <a:ext cx="1502572" cy="44565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sz="2400" dirty="0">
                    <a:solidFill>
                      <a:schemeClr val="accent3"/>
                    </a:solidFill>
                    <a:latin typeface="+mj-ea"/>
                    <a:ea typeface="+mj-ea"/>
                  </a:rPr>
                  <a:t>小标题</a:t>
                </a:r>
              </a:p>
            </p:txBody>
          </p:sp>
        </p:grpSp>
        <p:sp>
          <p:nvSpPr>
            <p:cNvPr id="1048694" name="文本占位符 9"/>
            <p:cNvSpPr txBox="1"/>
            <p:nvPr/>
          </p:nvSpPr>
          <p:spPr>
            <a:xfrm>
              <a:off x="2175496" y="1589068"/>
              <a:ext cx="3564098" cy="183993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5000"/>
                </a:lnSpc>
                <a:buClr>
                  <a:schemeClr val="accent3"/>
                </a:buClr>
                <a:buFont typeface="Wingdings" panose="05000000000000000000" pitchFamily="2" charset="2"/>
                <a:buChar char="n"/>
              </a:pPr>
              <a:r>
                <a:rPr lang="zh-CN" altLang="en-US" sz="1800" dirty="0">
                  <a:solidFill>
                    <a:schemeClr val="tx1">
                      <a:lumMod val="85000"/>
                      <a:lumOff val="15000"/>
                    </a:schemeClr>
                  </a:solidFill>
                  <a:latin typeface="+mn-ea"/>
                </a:rPr>
                <a:t>在这里填写一段文字，比如：</a:t>
              </a:r>
              <a:r>
                <a:rPr lang="en-US" altLang="zh-CN" sz="1800" dirty="0">
                  <a:solidFill>
                    <a:schemeClr val="tx1">
                      <a:lumMod val="85000"/>
                      <a:lumOff val="15000"/>
                    </a:schemeClr>
                  </a:solidFill>
                  <a:latin typeface="+mn-ea"/>
                </a:rPr>
                <a:t> </a:t>
              </a:r>
              <a:r>
                <a:rPr lang="zh-CN" altLang="en-US" sz="1800" dirty="0">
                  <a:solidFill>
                    <a:schemeClr val="tx1">
                      <a:lumMod val="85000"/>
                      <a:lumOff val="15000"/>
                    </a:schemeClr>
                  </a:solidFill>
                  <a:latin typeface="+mn-ea"/>
                </a:rPr>
                <a:t>中南民族大学是直属于国家民族事务委员会的综合性普通高等院校，坐落于白云黄鹤的故乡</a:t>
              </a:r>
              <a:r>
                <a:rPr lang="en-US" altLang="zh-CN" sz="1800" dirty="0">
                  <a:solidFill>
                    <a:schemeClr val="tx1">
                      <a:lumMod val="85000"/>
                      <a:lumOff val="15000"/>
                    </a:schemeClr>
                  </a:solidFill>
                  <a:latin typeface="+mn-ea"/>
                </a:rPr>
                <a:t>——</a:t>
              </a:r>
              <a:r>
                <a:rPr lang="zh-CN" altLang="en-US" sz="1800" dirty="0">
                  <a:solidFill>
                    <a:schemeClr val="tx1">
                      <a:lumMod val="85000"/>
                      <a:lumOff val="15000"/>
                    </a:schemeClr>
                  </a:solidFill>
                  <a:latin typeface="+mn-ea"/>
                </a:rPr>
                <a:t>武汉南湖之滨。</a:t>
              </a:r>
            </a:p>
          </p:txBody>
        </p:sp>
      </p:grpSp>
      <p:grpSp>
        <p:nvGrpSpPr>
          <p:cNvPr id="66" name="组合 26"/>
          <p:cNvGrpSpPr/>
          <p:nvPr/>
        </p:nvGrpSpPr>
        <p:grpSpPr>
          <a:xfrm>
            <a:off x="599727" y="3951694"/>
            <a:ext cx="5200998" cy="1839932"/>
            <a:chOff x="575234" y="1589068"/>
            <a:chExt cx="5200998" cy="1839932"/>
          </a:xfrm>
        </p:grpSpPr>
        <p:grpSp>
          <p:nvGrpSpPr>
            <p:cNvPr id="67" name="组合 27"/>
            <p:cNvGrpSpPr/>
            <p:nvPr/>
          </p:nvGrpSpPr>
          <p:grpSpPr>
            <a:xfrm>
              <a:off x="575234" y="1855438"/>
              <a:ext cx="1502572" cy="1307193"/>
              <a:chOff x="575234" y="1722663"/>
              <a:chExt cx="1502572" cy="1307193"/>
            </a:xfrm>
          </p:grpSpPr>
          <p:sp>
            <p:nvSpPr>
              <p:cNvPr id="1048695" name="椭圆 29"/>
              <p:cNvSpPr/>
              <p:nvPr/>
            </p:nvSpPr>
            <p:spPr>
              <a:xfrm>
                <a:off x="672924" y="1722663"/>
                <a:ext cx="1307193" cy="1307193"/>
              </a:xfrm>
              <a:prstGeom prst="ellipse">
                <a:avLst/>
              </a:prstGeom>
              <a:noFill/>
              <a:ln w="57150">
                <a:solidFill>
                  <a:schemeClr val="accent4">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696" name="文本占位符 10"/>
              <p:cNvSpPr txBox="1"/>
              <p:nvPr/>
            </p:nvSpPr>
            <p:spPr>
              <a:xfrm>
                <a:off x="575234" y="2153430"/>
                <a:ext cx="1502572" cy="44565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sz="2400" dirty="0">
                    <a:solidFill>
                      <a:schemeClr val="accent4">
                        <a:lumMod val="90000"/>
                        <a:lumOff val="10000"/>
                      </a:schemeClr>
                    </a:solidFill>
                    <a:latin typeface="+mj-ea"/>
                    <a:ea typeface="+mj-ea"/>
                  </a:rPr>
                  <a:t>小标题</a:t>
                </a:r>
              </a:p>
            </p:txBody>
          </p:sp>
        </p:grpSp>
        <p:sp>
          <p:nvSpPr>
            <p:cNvPr id="1048697" name="文本占位符 9"/>
            <p:cNvSpPr txBox="1"/>
            <p:nvPr/>
          </p:nvSpPr>
          <p:spPr>
            <a:xfrm>
              <a:off x="2175495" y="1589068"/>
              <a:ext cx="3600737" cy="183993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5000"/>
                </a:lnSpc>
                <a:buClr>
                  <a:schemeClr val="accent4">
                    <a:lumMod val="90000"/>
                    <a:lumOff val="10000"/>
                  </a:schemeClr>
                </a:buClr>
                <a:buFont typeface="Wingdings" panose="05000000000000000000" pitchFamily="2" charset="2"/>
                <a:buChar char="n"/>
              </a:pPr>
              <a:r>
                <a:rPr lang="zh-CN" altLang="en-US" sz="1800" dirty="0">
                  <a:solidFill>
                    <a:schemeClr val="tx1">
                      <a:lumMod val="85000"/>
                      <a:lumOff val="15000"/>
                    </a:schemeClr>
                  </a:solidFill>
                  <a:latin typeface="+mn-ea"/>
                </a:rPr>
                <a:t>在这里填写一段文字，比如：</a:t>
              </a:r>
              <a:r>
                <a:rPr lang="en-US" altLang="zh-CN" sz="1800" dirty="0">
                  <a:solidFill>
                    <a:schemeClr val="tx1">
                      <a:lumMod val="85000"/>
                      <a:lumOff val="15000"/>
                    </a:schemeClr>
                  </a:solidFill>
                  <a:latin typeface="+mn-ea"/>
                </a:rPr>
                <a:t> </a:t>
              </a:r>
              <a:r>
                <a:rPr lang="zh-CN" altLang="en-US" sz="1800" dirty="0">
                  <a:solidFill>
                    <a:schemeClr val="tx1">
                      <a:lumMod val="85000"/>
                      <a:lumOff val="15000"/>
                    </a:schemeClr>
                  </a:solidFill>
                  <a:latin typeface="+mn-ea"/>
                </a:rPr>
                <a:t>中南民族大学是直属于国家民族事务委员会的综合性普通高等院校，坐落于白云黄鹤的故乡</a:t>
              </a:r>
              <a:r>
                <a:rPr lang="en-US" altLang="zh-CN" sz="1800" dirty="0">
                  <a:solidFill>
                    <a:schemeClr val="tx1">
                      <a:lumMod val="85000"/>
                      <a:lumOff val="15000"/>
                    </a:schemeClr>
                  </a:solidFill>
                  <a:latin typeface="+mn-ea"/>
                </a:rPr>
                <a:t>——</a:t>
              </a:r>
              <a:r>
                <a:rPr lang="zh-CN" altLang="en-US" sz="1800" dirty="0">
                  <a:solidFill>
                    <a:schemeClr val="tx1">
                      <a:lumMod val="85000"/>
                      <a:lumOff val="15000"/>
                    </a:schemeClr>
                  </a:solidFill>
                  <a:latin typeface="+mn-ea"/>
                </a:rPr>
                <a:t>武汉南湖之滨。</a:t>
              </a:r>
            </a:p>
          </p:txBody>
        </p:sp>
      </p:grpSp>
      <p:cxnSp>
        <p:nvCxnSpPr>
          <p:cNvPr id="3145733" name="直接连接符 33"/>
          <p:cNvCxnSpPr>
            <a:cxnSpLocks/>
          </p:cNvCxnSpPr>
          <p:nvPr/>
        </p:nvCxnSpPr>
        <p:spPr>
          <a:xfrm>
            <a:off x="660400" y="3429000"/>
            <a:ext cx="108585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145734" name="直接连接符 35"/>
          <p:cNvCxnSpPr>
            <a:cxnSpLocks/>
          </p:cNvCxnSpPr>
          <p:nvPr/>
        </p:nvCxnSpPr>
        <p:spPr>
          <a:xfrm>
            <a:off x="6096000" y="1130300"/>
            <a:ext cx="0" cy="50038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98" name="文本占位符 1"/>
          <p:cNvSpPr>
            <a:spLocks noGrp="1"/>
          </p:cNvSpPr>
          <p:nvPr>
            <p:ph type="body" sz="quarter" idx="10"/>
          </p:nvPr>
        </p:nvSpPr>
        <p:spPr/>
        <p:txBody>
          <a:bodyPr/>
          <a:lstStyle/>
          <a:p>
            <a:r>
              <a:rPr lang="zh-CN" altLang="en-US" dirty="0"/>
              <a:t>章节二图文排版</a:t>
            </a:r>
          </a:p>
        </p:txBody>
      </p:sp>
      <p:sp>
        <p:nvSpPr>
          <p:cNvPr id="1048699" name="文本占位符 3"/>
          <p:cNvSpPr>
            <a:spLocks noGrp="1"/>
          </p:cNvSpPr>
          <p:nvPr>
            <p:ph type="body" sz="quarter" idx="11"/>
          </p:nvPr>
        </p:nvSpPr>
        <p:spPr/>
        <p:txBody>
          <a:bodyPr>
            <a:normAutofit/>
          </a:bodyPr>
          <a:lstStyle/>
          <a:p>
            <a:r>
              <a:rPr lang="en-US" altLang="zh-CN" dirty="0"/>
              <a:t>SECTION NAME IN ENGLISH</a:t>
            </a:r>
            <a:endParaRPr lang="zh-CN" altLang="en-US" dirty="0"/>
          </a:p>
        </p:txBody>
      </p:sp>
      <p:sp>
        <p:nvSpPr>
          <p:cNvPr id="1048700" name="文本占位符 1"/>
          <p:cNvSpPr>
            <a:spLocks noGrp="1"/>
          </p:cNvSpPr>
          <p:nvPr>
            <p:ph type="body" sz="quarter" idx="4294967295"/>
          </p:nvPr>
        </p:nvSpPr>
        <p:spPr>
          <a:xfrm>
            <a:off x="660400" y="1490597"/>
            <a:ext cx="1943100" cy="1653436"/>
          </a:xfrm>
        </p:spPr>
        <p:txBody>
          <a:bodyPr vert="horz" lIns="91440" tIns="45720" rIns="91440" bIns="45720" rtlCol="0" anchor="ctr">
            <a:noAutofit/>
          </a:bodyPr>
          <a:lstStyle/>
          <a:p>
            <a:pPr marL="0" indent="0" algn="ctr">
              <a:buNone/>
            </a:pPr>
            <a:r>
              <a:rPr lang="en-US" altLang="zh-CN" sz="8800" dirty="0">
                <a:solidFill>
                  <a:schemeClr val="accent1"/>
                </a:solidFill>
                <a:latin typeface="+mj-lt"/>
                <a:ea typeface="+mj-ea"/>
              </a:rPr>
              <a:t>02</a:t>
            </a:r>
            <a:endParaRPr lang="zh-CN" altLang="en-US" sz="8800" dirty="0">
              <a:solidFill>
                <a:schemeClr val="accent1"/>
              </a:solidFill>
              <a:latin typeface="+mj-lt"/>
              <a:ea typeface="+mj-ea"/>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13" name="文本占位符 9"/>
          <p:cNvSpPr>
            <a:spLocks noGrp="1"/>
          </p:cNvSpPr>
          <p:nvPr>
            <p:ph type="body" sz="quarter" idx="10"/>
          </p:nvPr>
        </p:nvSpPr>
        <p:spPr/>
        <p:txBody>
          <a:bodyPr/>
          <a:lstStyle/>
          <a:p>
            <a:r>
              <a:rPr lang="zh-CN" altLang="en-US" dirty="0"/>
              <a:t>在这里填写一段文字，比如：</a:t>
            </a:r>
            <a:r>
              <a:rPr lang="en-US" altLang="zh-CN" dirty="0"/>
              <a:t> </a:t>
            </a:r>
            <a:r>
              <a:rPr lang="zh-CN" altLang="en-US" dirty="0"/>
              <a:t>中南民族大学是直属于国家民族事务委员会的综合性普通高等院校，坐落于白云黄鹤的故乡</a:t>
            </a:r>
            <a:r>
              <a:rPr lang="en-US" altLang="zh-CN" dirty="0"/>
              <a:t>——</a:t>
            </a:r>
            <a:r>
              <a:rPr lang="zh-CN" altLang="en-US" dirty="0"/>
              <a:t>武汉南湖之滨。学校前身为中南民族学院，创建于</a:t>
            </a:r>
            <a:r>
              <a:rPr lang="en-US" altLang="zh-CN" dirty="0"/>
              <a:t>1951</a:t>
            </a:r>
            <a:r>
              <a:rPr lang="zh-CN" altLang="en-US" dirty="0"/>
              <a:t>年，</a:t>
            </a:r>
            <a:r>
              <a:rPr lang="en-US" altLang="zh-CN" dirty="0"/>
              <a:t>2002</a:t>
            </a:r>
            <a:r>
              <a:rPr lang="zh-CN" altLang="en-US" dirty="0"/>
              <a:t>年</a:t>
            </a:r>
            <a:r>
              <a:rPr lang="en-US" altLang="zh-CN" dirty="0"/>
              <a:t>3</a:t>
            </a:r>
            <a:r>
              <a:rPr lang="zh-CN" altLang="en-US" dirty="0"/>
              <a:t>月更名为中南民族大学。</a:t>
            </a:r>
          </a:p>
          <a:p>
            <a:endParaRPr lang="zh-CN" altLang="en-US" dirty="0"/>
          </a:p>
        </p:txBody>
      </p:sp>
      <p:sp>
        <p:nvSpPr>
          <p:cNvPr id="1048714" name="文本占位符 10"/>
          <p:cNvSpPr>
            <a:spLocks noGrp="1"/>
          </p:cNvSpPr>
          <p:nvPr>
            <p:ph type="body" sz="quarter" idx="12"/>
          </p:nvPr>
        </p:nvSpPr>
        <p:spPr/>
        <p:txBody>
          <a:bodyPr/>
          <a:lstStyle/>
          <a:p>
            <a:r>
              <a:rPr lang="zh-CN" altLang="en-US" dirty="0"/>
              <a:t>小标题</a:t>
            </a:r>
          </a:p>
        </p:txBody>
      </p:sp>
      <p:pic>
        <p:nvPicPr>
          <p:cNvPr id="9" name="图片占位符 8">
            <a:extLst>
              <a:ext uri="{FF2B5EF4-FFF2-40B4-BE49-F238E27FC236}">
                <a16:creationId xmlns:a16="http://schemas.microsoft.com/office/drawing/2014/main" id="{9CF693E4-8A99-4815-B064-4FE03F7FD270}"/>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7039" r="7039"/>
          <a:stretch>
            <a:fillRect/>
          </a:stretch>
        </p:blipFill>
        <p:spPr/>
      </p:pic>
      <p:sp>
        <p:nvSpPr>
          <p:cNvPr id="1048712" name="标题 8"/>
          <p:cNvSpPr>
            <a:spLocks noGrp="1"/>
          </p:cNvSpPr>
          <p:nvPr>
            <p:ph type="title"/>
          </p:nvPr>
        </p:nvSpPr>
        <p:spPr/>
        <p:txBody>
          <a:bodyPr/>
          <a:lstStyle/>
          <a:p>
            <a:r>
              <a:rPr lang="zh-CN" altLang="en-US" dirty="0"/>
              <a:t>一段文字与一张图片</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占位符 18">
            <a:extLst>
              <a:ext uri="{FF2B5EF4-FFF2-40B4-BE49-F238E27FC236}">
                <a16:creationId xmlns:a16="http://schemas.microsoft.com/office/drawing/2014/main" id="{D08FB01E-A4A1-4056-A255-BE3BFE06255F}"/>
              </a:ext>
            </a:extLst>
          </p:cNvPr>
          <p:cNvSpPr>
            <a:spLocks noGrp="1"/>
          </p:cNvSpPr>
          <p:nvPr>
            <p:ph type="body" sz="quarter" idx="10"/>
          </p:nvPr>
        </p:nvSpPr>
        <p:spPr/>
        <p:txBody>
          <a:bodyPr/>
          <a:lstStyle/>
          <a:p>
            <a:pPr>
              <a:spcBef>
                <a:spcPts val="0"/>
              </a:spcBef>
            </a:pPr>
            <a:r>
              <a:rPr lang="zh-CN" altLang="en-US" dirty="0"/>
              <a:t>在这里填写文字内容</a:t>
            </a:r>
            <a:endParaRPr lang="en-US" altLang="zh-CN" dirty="0"/>
          </a:p>
          <a:p>
            <a:pPr>
              <a:spcBef>
                <a:spcPts val="0"/>
              </a:spcBef>
            </a:pPr>
            <a:r>
              <a:rPr lang="zh-CN" altLang="en-US" dirty="0"/>
              <a:t>在这里填写文字内容</a:t>
            </a:r>
          </a:p>
          <a:p>
            <a:pPr>
              <a:spcBef>
                <a:spcPts val="0"/>
              </a:spcBef>
            </a:pPr>
            <a:r>
              <a:rPr lang="zh-CN" altLang="en-US" dirty="0"/>
              <a:t>在这里填写文字内容</a:t>
            </a:r>
          </a:p>
        </p:txBody>
      </p:sp>
      <p:sp>
        <p:nvSpPr>
          <p:cNvPr id="1048729" name="文本占位符 7"/>
          <p:cNvSpPr>
            <a:spLocks noGrp="1"/>
          </p:cNvSpPr>
          <p:nvPr>
            <p:ph type="body" sz="quarter" idx="12"/>
          </p:nvPr>
        </p:nvSpPr>
        <p:spPr/>
        <p:txBody>
          <a:bodyPr/>
          <a:lstStyle/>
          <a:p>
            <a:r>
              <a:rPr lang="zh-CN" altLang="en-US" dirty="0"/>
              <a:t>论述</a:t>
            </a:r>
          </a:p>
        </p:txBody>
      </p:sp>
      <p:pic>
        <p:nvPicPr>
          <p:cNvPr id="15" name="图片占位符 14">
            <a:extLst>
              <a:ext uri="{FF2B5EF4-FFF2-40B4-BE49-F238E27FC236}">
                <a16:creationId xmlns:a16="http://schemas.microsoft.com/office/drawing/2014/main" id="{713EE00F-5680-4023-8138-6A06CC09BACA}"/>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16564" r="16564"/>
          <a:stretch>
            <a:fillRect/>
          </a:stretch>
        </p:blipFill>
        <p:spPr/>
      </p:pic>
      <p:sp>
        <p:nvSpPr>
          <p:cNvPr id="1048730" name="文本占位符 9"/>
          <p:cNvSpPr>
            <a:spLocks noGrp="1"/>
          </p:cNvSpPr>
          <p:nvPr>
            <p:ph type="body" sz="quarter" idx="14"/>
          </p:nvPr>
        </p:nvSpPr>
        <p:spPr/>
        <p:txBody>
          <a:bodyPr/>
          <a:lstStyle/>
          <a:p>
            <a:pPr>
              <a:spcBef>
                <a:spcPts val="0"/>
              </a:spcBef>
            </a:pPr>
            <a:r>
              <a:rPr lang="zh-CN" altLang="en-US" dirty="0"/>
              <a:t>在这里填写文字内容</a:t>
            </a:r>
            <a:endParaRPr lang="en-US" altLang="zh-CN" dirty="0"/>
          </a:p>
          <a:p>
            <a:pPr>
              <a:spcBef>
                <a:spcPts val="0"/>
              </a:spcBef>
            </a:pPr>
            <a:r>
              <a:rPr lang="zh-CN" altLang="en-US" dirty="0"/>
              <a:t>在这里填写文字内容</a:t>
            </a:r>
          </a:p>
          <a:p>
            <a:pPr>
              <a:spcBef>
                <a:spcPts val="0"/>
              </a:spcBef>
            </a:pPr>
            <a:r>
              <a:rPr lang="zh-CN" altLang="en-US" dirty="0"/>
              <a:t>在这里填写文字内容</a:t>
            </a:r>
          </a:p>
        </p:txBody>
      </p:sp>
      <p:sp>
        <p:nvSpPr>
          <p:cNvPr id="1048731" name="文本占位符 10"/>
          <p:cNvSpPr>
            <a:spLocks noGrp="1"/>
          </p:cNvSpPr>
          <p:nvPr>
            <p:ph type="body" sz="quarter" idx="15"/>
          </p:nvPr>
        </p:nvSpPr>
        <p:spPr/>
        <p:txBody>
          <a:bodyPr/>
          <a:lstStyle/>
          <a:p>
            <a:r>
              <a:rPr lang="zh-CN" altLang="en-US" dirty="0"/>
              <a:t>结论</a:t>
            </a:r>
          </a:p>
        </p:txBody>
      </p:sp>
      <p:sp>
        <p:nvSpPr>
          <p:cNvPr id="1048727" name="标题 5"/>
          <p:cNvSpPr>
            <a:spLocks noGrp="1"/>
          </p:cNvSpPr>
          <p:nvPr>
            <p:ph type="title"/>
          </p:nvPr>
        </p:nvSpPr>
        <p:spPr/>
        <p:txBody>
          <a:bodyPr/>
          <a:lstStyle/>
          <a:p>
            <a:r>
              <a:rPr lang="zh-CN" altLang="en-US" dirty="0"/>
              <a:t>一张图片与两段文字</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32" name="标题 7"/>
          <p:cNvSpPr>
            <a:spLocks noGrp="1"/>
          </p:cNvSpPr>
          <p:nvPr>
            <p:ph type="title"/>
          </p:nvPr>
        </p:nvSpPr>
        <p:spPr/>
        <p:txBody>
          <a:bodyPr/>
          <a:lstStyle/>
          <a:p>
            <a:r>
              <a:rPr lang="zh-CN" altLang="en-US" dirty="0"/>
              <a:t>三张图片并列</a:t>
            </a:r>
          </a:p>
        </p:txBody>
      </p:sp>
      <p:pic>
        <p:nvPicPr>
          <p:cNvPr id="10" name="图片占位符 9" descr="图片包含 户外, 树, 天空, 草&#10;&#10;描述已自动生成">
            <a:extLst>
              <a:ext uri="{FF2B5EF4-FFF2-40B4-BE49-F238E27FC236}">
                <a16:creationId xmlns:a16="http://schemas.microsoft.com/office/drawing/2014/main" id="{78884860-8E7C-4121-99C7-1051F2EBB1CF}"/>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24975" r="24975"/>
          <a:stretch>
            <a:fillRect/>
          </a:stretch>
        </p:blipFill>
        <p:spPr/>
      </p:pic>
      <p:pic>
        <p:nvPicPr>
          <p:cNvPr id="12" name="图片占位符 11" descr="图片包含 户外, 树, 天空, 草&#10;&#10;描述已自动生成">
            <a:extLst>
              <a:ext uri="{FF2B5EF4-FFF2-40B4-BE49-F238E27FC236}">
                <a16:creationId xmlns:a16="http://schemas.microsoft.com/office/drawing/2014/main" id="{BC1AB3B3-157F-492C-AD69-E60C8DA5F6AE}"/>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24975" r="24975"/>
          <a:stretch>
            <a:fillRect/>
          </a:stretch>
        </p:blipFill>
        <p:spPr/>
      </p:pic>
      <p:pic>
        <p:nvPicPr>
          <p:cNvPr id="14" name="图片占位符 13" descr="图片包含 户外, 树, 天空, 草&#10;&#10;描述已自动生成">
            <a:extLst>
              <a:ext uri="{FF2B5EF4-FFF2-40B4-BE49-F238E27FC236}">
                <a16:creationId xmlns:a16="http://schemas.microsoft.com/office/drawing/2014/main" id="{30118265-E9BD-4EA9-A030-A51E8B109161}"/>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l="24975" r="24975"/>
          <a:stretch>
            <a:fillRect/>
          </a:stretch>
        </p:blipFill>
        <p:spPr/>
      </p:pic>
      <p:sp>
        <p:nvSpPr>
          <p:cNvPr id="1048733" name="文本占位符 9"/>
          <p:cNvSpPr txBox="1"/>
          <p:nvPr/>
        </p:nvSpPr>
        <p:spPr>
          <a:xfrm>
            <a:off x="660398" y="1127805"/>
            <a:ext cx="10858501" cy="457201"/>
          </a:xfrm>
          <a:prstGeom prst="rect">
            <a:avLst/>
          </a:prstGeom>
        </p:spPr>
        <p:txBody>
          <a:bodyPr lIns="0" rIns="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400" dirty="0">
                <a:latin typeface="+mn-ea"/>
              </a:rPr>
              <a:t>这里是一份简单的文字说明讲述三张图的关系</a:t>
            </a:r>
          </a:p>
        </p:txBody>
      </p:sp>
      <p:sp>
        <p:nvSpPr>
          <p:cNvPr id="1048737" name="矩形 12"/>
          <p:cNvSpPr/>
          <p:nvPr/>
        </p:nvSpPr>
        <p:spPr>
          <a:xfrm>
            <a:off x="660400" y="4980214"/>
            <a:ext cx="3170191"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图片名称</a:t>
            </a:r>
            <a:r>
              <a:rPr lang="en-US" altLang="zh-CN" dirty="0">
                <a:latin typeface="+mj-ea"/>
                <a:ea typeface="+mj-ea"/>
              </a:rPr>
              <a:t>1</a:t>
            </a:r>
            <a:endParaRPr lang="zh-CN" altLang="en-US" dirty="0">
              <a:latin typeface="+mj-ea"/>
              <a:ea typeface="+mj-ea"/>
            </a:endParaRPr>
          </a:p>
        </p:txBody>
      </p:sp>
      <p:sp>
        <p:nvSpPr>
          <p:cNvPr id="1048738" name="矩形 13"/>
          <p:cNvSpPr/>
          <p:nvPr/>
        </p:nvSpPr>
        <p:spPr>
          <a:xfrm>
            <a:off x="4504555" y="4980214"/>
            <a:ext cx="3170191"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图片名称</a:t>
            </a:r>
            <a:r>
              <a:rPr lang="en-US" altLang="zh-CN" dirty="0">
                <a:latin typeface="+mj-ea"/>
                <a:ea typeface="+mj-ea"/>
              </a:rPr>
              <a:t>2</a:t>
            </a:r>
            <a:endParaRPr lang="zh-CN" altLang="en-US" dirty="0">
              <a:latin typeface="+mj-ea"/>
              <a:ea typeface="+mj-ea"/>
            </a:endParaRPr>
          </a:p>
        </p:txBody>
      </p:sp>
      <p:sp>
        <p:nvSpPr>
          <p:cNvPr id="1048739" name="矩形 14"/>
          <p:cNvSpPr/>
          <p:nvPr/>
        </p:nvSpPr>
        <p:spPr>
          <a:xfrm>
            <a:off x="8355336" y="4980214"/>
            <a:ext cx="3170191"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图片名称</a:t>
            </a:r>
            <a:r>
              <a:rPr lang="en-US" altLang="zh-CN" dirty="0">
                <a:latin typeface="+mj-ea"/>
                <a:ea typeface="+mj-ea"/>
              </a:rPr>
              <a:t>3</a:t>
            </a:r>
            <a:endParaRPr lang="zh-CN" altLang="en-US" dirty="0">
              <a:latin typeface="+mj-ea"/>
              <a:ea typeface="+mj-ea"/>
            </a:endParaRPr>
          </a:p>
        </p:txBody>
      </p:sp>
      <p:sp>
        <p:nvSpPr>
          <p:cNvPr id="1048740" name="文本占位符 9"/>
          <p:cNvSpPr txBox="1"/>
          <p:nvPr/>
        </p:nvSpPr>
        <p:spPr>
          <a:xfrm>
            <a:off x="660399" y="5572179"/>
            <a:ext cx="3170191" cy="561921"/>
          </a:xfrm>
          <a:prstGeom prst="rect">
            <a:avLst/>
          </a:prstGeom>
        </p:spPr>
        <p:txBody>
          <a:bodyPr lIns="0" r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sz="1800" dirty="0">
                <a:latin typeface="+mn-ea"/>
              </a:rPr>
              <a:t>这里是对图片</a:t>
            </a:r>
            <a:r>
              <a:rPr lang="en-US" altLang="zh-CN" sz="1800" dirty="0">
                <a:latin typeface="+mn-ea"/>
              </a:rPr>
              <a:t>1</a:t>
            </a:r>
            <a:r>
              <a:rPr lang="zh-CN" altLang="en-US" sz="1800" dirty="0">
                <a:latin typeface="+mn-ea"/>
              </a:rPr>
              <a:t>的描述</a:t>
            </a:r>
          </a:p>
        </p:txBody>
      </p:sp>
      <p:sp>
        <p:nvSpPr>
          <p:cNvPr id="1048741" name="文本占位符 9"/>
          <p:cNvSpPr txBox="1"/>
          <p:nvPr/>
        </p:nvSpPr>
        <p:spPr>
          <a:xfrm>
            <a:off x="4504552" y="5572179"/>
            <a:ext cx="3170191" cy="561921"/>
          </a:xfrm>
          <a:prstGeom prst="rect">
            <a:avLst/>
          </a:prstGeom>
        </p:spPr>
        <p:txBody>
          <a:bodyPr lIns="0" r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sz="1800" dirty="0">
                <a:latin typeface="+mn-ea"/>
              </a:rPr>
              <a:t>这里是对图片</a:t>
            </a:r>
            <a:r>
              <a:rPr lang="en-US" altLang="zh-CN" sz="1800" dirty="0">
                <a:latin typeface="+mn-ea"/>
              </a:rPr>
              <a:t>2</a:t>
            </a:r>
            <a:r>
              <a:rPr lang="zh-CN" altLang="en-US" sz="1800" dirty="0">
                <a:latin typeface="+mn-ea"/>
              </a:rPr>
              <a:t>的描述</a:t>
            </a:r>
          </a:p>
        </p:txBody>
      </p:sp>
      <p:sp>
        <p:nvSpPr>
          <p:cNvPr id="1048742" name="文本占位符 9"/>
          <p:cNvSpPr txBox="1"/>
          <p:nvPr/>
        </p:nvSpPr>
        <p:spPr>
          <a:xfrm>
            <a:off x="8348705" y="5572179"/>
            <a:ext cx="3170191" cy="561921"/>
          </a:xfrm>
          <a:prstGeom prst="rect">
            <a:avLst/>
          </a:prstGeom>
        </p:spPr>
        <p:txBody>
          <a:bodyPr lIns="0" r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sz="1800" dirty="0">
                <a:latin typeface="+mn-ea"/>
              </a:rPr>
              <a:t>这里是对图片</a:t>
            </a:r>
            <a:r>
              <a:rPr lang="en-US" altLang="zh-CN" sz="1800" dirty="0">
                <a:latin typeface="+mn-ea"/>
              </a:rPr>
              <a:t>3</a:t>
            </a:r>
            <a:r>
              <a:rPr lang="zh-CN" altLang="en-US" sz="1800" dirty="0">
                <a:latin typeface="+mn-ea"/>
              </a:rPr>
              <a:t>的描述</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占位符 21" descr="图片包含 水, 天空, 户外, 河流&#10;&#10;描述已自动生成">
            <a:extLst>
              <a:ext uri="{FF2B5EF4-FFF2-40B4-BE49-F238E27FC236}">
                <a16:creationId xmlns:a16="http://schemas.microsoft.com/office/drawing/2014/main" id="{17C58B3A-2D22-4459-B5AA-0D8F0469C282}"/>
              </a:ext>
            </a:extLst>
          </p:cNvPr>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l="21094" r="21094"/>
          <a:stretch>
            <a:fillRect/>
          </a:stretch>
        </p:blipFill>
        <p:spPr/>
      </p:pic>
      <p:pic>
        <p:nvPicPr>
          <p:cNvPr id="24" name="图片占位符 23" descr="图片包含 户外, 树, 天空, 草&#10;&#10;描述已自动生成">
            <a:extLst>
              <a:ext uri="{FF2B5EF4-FFF2-40B4-BE49-F238E27FC236}">
                <a16:creationId xmlns:a16="http://schemas.microsoft.com/office/drawing/2014/main" id="{CEB01656-6009-4E39-AADD-3EFDF052C369}"/>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26314" r="26314"/>
          <a:stretch>
            <a:fillRect/>
          </a:stretch>
        </p:blipFill>
        <p:spPr/>
      </p:pic>
      <p:pic>
        <p:nvPicPr>
          <p:cNvPr id="40" name="图片占位符 39" descr="图片包含 水, 天空, 户外, 河流&#10;&#10;描述已自动生成">
            <a:extLst>
              <a:ext uri="{FF2B5EF4-FFF2-40B4-BE49-F238E27FC236}">
                <a16:creationId xmlns:a16="http://schemas.microsoft.com/office/drawing/2014/main" id="{281123DC-708E-40BC-84D1-745846E49C40}"/>
              </a:ext>
            </a:extLst>
          </p:cNvPr>
          <p:cNvPicPr>
            <a:picLocks noGrp="1" noChangeAspect="1"/>
          </p:cNvPicPr>
          <p:nvPr>
            <p:ph type="pic" sz="quarter" idx="12"/>
          </p:nvPr>
        </p:nvPicPr>
        <p:blipFill>
          <a:blip r:embed="rId4" cstate="print">
            <a:extLst>
              <a:ext uri="{28A0092B-C50C-407E-A947-70E740481C1C}">
                <a14:useLocalDpi xmlns:a14="http://schemas.microsoft.com/office/drawing/2010/main" val="0"/>
              </a:ext>
            </a:extLst>
          </a:blip>
          <a:srcRect l="21176" r="21176"/>
          <a:stretch>
            <a:fillRect/>
          </a:stretch>
        </p:blipFill>
        <p:spPr/>
      </p:pic>
      <p:pic>
        <p:nvPicPr>
          <p:cNvPr id="6" name="图片占位符 5" descr="图片包含 户外, 树, 天空, 草&#10;&#10;描述已自动生成">
            <a:extLst>
              <a:ext uri="{FF2B5EF4-FFF2-40B4-BE49-F238E27FC236}">
                <a16:creationId xmlns:a16="http://schemas.microsoft.com/office/drawing/2014/main" id="{6AE00FCD-B066-45C3-8F72-C4E8B0450B13}"/>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26314" r="26314"/>
          <a:stretch>
            <a:fillRect/>
          </a:stretch>
        </p:blipFill>
        <p:spPr/>
      </p:pic>
      <p:sp>
        <p:nvSpPr>
          <p:cNvPr id="2" name="标题 1">
            <a:extLst>
              <a:ext uri="{FF2B5EF4-FFF2-40B4-BE49-F238E27FC236}">
                <a16:creationId xmlns:a16="http://schemas.microsoft.com/office/drawing/2014/main" id="{8A79DE7F-979A-4E78-A80F-904A5D58D4B7}"/>
              </a:ext>
            </a:extLst>
          </p:cNvPr>
          <p:cNvSpPr>
            <a:spLocks noGrp="1"/>
          </p:cNvSpPr>
          <p:nvPr>
            <p:ph type="title"/>
          </p:nvPr>
        </p:nvSpPr>
        <p:spPr/>
        <p:txBody>
          <a:bodyPr/>
          <a:lstStyle/>
          <a:p>
            <a:r>
              <a:rPr lang="zh-CN" altLang="en-US" dirty="0"/>
              <a:t>四张图片</a:t>
            </a:r>
          </a:p>
        </p:txBody>
      </p:sp>
      <p:sp>
        <p:nvSpPr>
          <p:cNvPr id="45" name="矩形 44">
            <a:extLst>
              <a:ext uri="{FF2B5EF4-FFF2-40B4-BE49-F238E27FC236}">
                <a16:creationId xmlns:a16="http://schemas.microsoft.com/office/drawing/2014/main" id="{95170D5E-56AF-4B68-AE19-431E03E4BCA3}"/>
              </a:ext>
            </a:extLst>
          </p:cNvPr>
          <p:cNvSpPr/>
          <p:nvPr/>
        </p:nvSpPr>
        <p:spPr>
          <a:xfrm>
            <a:off x="812372" y="1995705"/>
            <a:ext cx="2176372" cy="791692"/>
          </a:xfrm>
          <a:prstGeom prst="rect">
            <a:avLst/>
          </a:prstGeom>
        </p:spPr>
        <p:txBody>
          <a:bodyPr wrap="square">
            <a:spAutoFit/>
          </a:bodyPr>
          <a:lstStyle/>
          <a:p>
            <a:pPr>
              <a:lnSpc>
                <a:spcPct val="125000"/>
              </a:lnSpc>
            </a:pPr>
            <a:r>
              <a:rPr lang="zh-CN" altLang="en-US" sz="2000" b="1" dirty="0">
                <a:solidFill>
                  <a:schemeClr val="bg1"/>
                </a:solidFill>
                <a:latin typeface="+mn-ea"/>
              </a:rPr>
              <a:t>图片</a:t>
            </a:r>
            <a:r>
              <a:rPr lang="en-US" altLang="zh-CN" sz="2000" b="1" dirty="0">
                <a:solidFill>
                  <a:schemeClr val="bg1"/>
                </a:solidFill>
                <a:latin typeface="+mn-ea"/>
              </a:rPr>
              <a:t>1</a:t>
            </a:r>
            <a:r>
              <a:rPr lang="zh-CN" altLang="en-US" sz="2000" b="1" dirty="0">
                <a:solidFill>
                  <a:schemeClr val="bg1"/>
                </a:solidFill>
                <a:latin typeface="+mn-ea"/>
              </a:rPr>
              <a:t>名称</a:t>
            </a:r>
            <a:endParaRPr lang="en-US" altLang="zh-CN" sz="2000" b="1" dirty="0">
              <a:solidFill>
                <a:schemeClr val="bg1"/>
              </a:solidFill>
              <a:latin typeface="+mn-ea"/>
            </a:endParaRPr>
          </a:p>
          <a:p>
            <a:pPr>
              <a:lnSpc>
                <a:spcPct val="125000"/>
              </a:lnSpc>
            </a:pPr>
            <a:r>
              <a:rPr lang="zh-CN" altLang="en-US" dirty="0">
                <a:solidFill>
                  <a:schemeClr val="bg1"/>
                </a:solidFill>
                <a:latin typeface="+mn-ea"/>
              </a:rPr>
              <a:t>图片</a:t>
            </a:r>
            <a:r>
              <a:rPr lang="en-US" altLang="zh-CN" dirty="0">
                <a:solidFill>
                  <a:schemeClr val="bg1"/>
                </a:solidFill>
                <a:latin typeface="+mn-ea"/>
              </a:rPr>
              <a:t>1</a:t>
            </a:r>
            <a:r>
              <a:rPr lang="zh-CN" altLang="en-US" dirty="0">
                <a:solidFill>
                  <a:schemeClr val="bg1"/>
                </a:solidFill>
                <a:latin typeface="+mn-ea"/>
              </a:rPr>
              <a:t>的介绍内容</a:t>
            </a:r>
          </a:p>
        </p:txBody>
      </p:sp>
      <p:sp>
        <p:nvSpPr>
          <p:cNvPr id="46" name="矩形 45">
            <a:extLst>
              <a:ext uri="{FF2B5EF4-FFF2-40B4-BE49-F238E27FC236}">
                <a16:creationId xmlns:a16="http://schemas.microsoft.com/office/drawing/2014/main" id="{6E8ED7E1-473D-4D72-9517-62E99F509FC6}"/>
              </a:ext>
            </a:extLst>
          </p:cNvPr>
          <p:cNvSpPr/>
          <p:nvPr/>
        </p:nvSpPr>
        <p:spPr>
          <a:xfrm>
            <a:off x="6404824" y="1995705"/>
            <a:ext cx="2176372" cy="791692"/>
          </a:xfrm>
          <a:prstGeom prst="rect">
            <a:avLst/>
          </a:prstGeom>
        </p:spPr>
        <p:txBody>
          <a:bodyPr wrap="square">
            <a:spAutoFit/>
          </a:bodyPr>
          <a:lstStyle/>
          <a:p>
            <a:pPr>
              <a:lnSpc>
                <a:spcPct val="125000"/>
              </a:lnSpc>
            </a:pPr>
            <a:r>
              <a:rPr lang="zh-CN" altLang="en-US" sz="2000" b="1" dirty="0">
                <a:solidFill>
                  <a:schemeClr val="bg1"/>
                </a:solidFill>
                <a:latin typeface="+mn-ea"/>
              </a:rPr>
              <a:t>图片</a:t>
            </a:r>
            <a:r>
              <a:rPr lang="en-US" altLang="zh-CN" sz="2000" b="1" dirty="0">
                <a:solidFill>
                  <a:schemeClr val="bg1"/>
                </a:solidFill>
                <a:latin typeface="+mn-ea"/>
              </a:rPr>
              <a:t>3</a:t>
            </a:r>
            <a:r>
              <a:rPr lang="zh-CN" altLang="en-US" sz="2000" b="1" dirty="0">
                <a:solidFill>
                  <a:schemeClr val="bg1"/>
                </a:solidFill>
                <a:latin typeface="+mn-ea"/>
              </a:rPr>
              <a:t>名称</a:t>
            </a:r>
            <a:endParaRPr lang="en-US" altLang="zh-CN" sz="2000" b="1" dirty="0">
              <a:solidFill>
                <a:schemeClr val="bg1"/>
              </a:solidFill>
              <a:latin typeface="+mn-ea"/>
            </a:endParaRPr>
          </a:p>
          <a:p>
            <a:pPr>
              <a:lnSpc>
                <a:spcPct val="125000"/>
              </a:lnSpc>
            </a:pPr>
            <a:r>
              <a:rPr lang="zh-CN" altLang="en-US" dirty="0">
                <a:solidFill>
                  <a:schemeClr val="bg1"/>
                </a:solidFill>
                <a:latin typeface="+mn-ea"/>
              </a:rPr>
              <a:t>图片</a:t>
            </a:r>
            <a:r>
              <a:rPr lang="en-US" altLang="zh-CN" dirty="0">
                <a:solidFill>
                  <a:schemeClr val="bg1"/>
                </a:solidFill>
                <a:latin typeface="+mn-ea"/>
              </a:rPr>
              <a:t>1</a:t>
            </a:r>
            <a:r>
              <a:rPr lang="zh-CN" altLang="en-US" dirty="0">
                <a:solidFill>
                  <a:schemeClr val="bg1"/>
                </a:solidFill>
                <a:latin typeface="+mn-ea"/>
              </a:rPr>
              <a:t>的介绍内容</a:t>
            </a:r>
          </a:p>
        </p:txBody>
      </p:sp>
      <p:sp>
        <p:nvSpPr>
          <p:cNvPr id="47" name="矩形 46">
            <a:extLst>
              <a:ext uri="{FF2B5EF4-FFF2-40B4-BE49-F238E27FC236}">
                <a16:creationId xmlns:a16="http://schemas.microsoft.com/office/drawing/2014/main" id="{0F33C3C8-0EBA-407D-BA4C-C3E545762217}"/>
              </a:ext>
            </a:extLst>
          </p:cNvPr>
          <p:cNvSpPr/>
          <p:nvPr/>
        </p:nvSpPr>
        <p:spPr>
          <a:xfrm>
            <a:off x="3608598" y="4496194"/>
            <a:ext cx="2176372" cy="791692"/>
          </a:xfrm>
          <a:prstGeom prst="rect">
            <a:avLst/>
          </a:prstGeom>
        </p:spPr>
        <p:txBody>
          <a:bodyPr wrap="square">
            <a:spAutoFit/>
          </a:bodyPr>
          <a:lstStyle/>
          <a:p>
            <a:pPr>
              <a:lnSpc>
                <a:spcPct val="125000"/>
              </a:lnSpc>
            </a:pPr>
            <a:r>
              <a:rPr lang="zh-CN" altLang="en-US" sz="2000" b="1" dirty="0">
                <a:solidFill>
                  <a:schemeClr val="bg1"/>
                </a:solidFill>
                <a:latin typeface="+mn-ea"/>
              </a:rPr>
              <a:t>图片</a:t>
            </a:r>
            <a:r>
              <a:rPr lang="en-US" altLang="zh-CN" sz="2000" b="1" dirty="0">
                <a:solidFill>
                  <a:schemeClr val="bg1"/>
                </a:solidFill>
                <a:latin typeface="+mn-ea"/>
              </a:rPr>
              <a:t>2</a:t>
            </a:r>
            <a:r>
              <a:rPr lang="zh-CN" altLang="en-US" sz="2000" b="1" dirty="0">
                <a:solidFill>
                  <a:schemeClr val="bg1"/>
                </a:solidFill>
                <a:latin typeface="+mn-ea"/>
              </a:rPr>
              <a:t>名称</a:t>
            </a:r>
            <a:endParaRPr lang="en-US" altLang="zh-CN" sz="2000" b="1" dirty="0">
              <a:solidFill>
                <a:schemeClr val="bg1"/>
              </a:solidFill>
              <a:latin typeface="+mn-ea"/>
            </a:endParaRPr>
          </a:p>
          <a:p>
            <a:pPr>
              <a:lnSpc>
                <a:spcPct val="125000"/>
              </a:lnSpc>
            </a:pPr>
            <a:r>
              <a:rPr lang="zh-CN" altLang="en-US" dirty="0">
                <a:solidFill>
                  <a:schemeClr val="bg1"/>
                </a:solidFill>
                <a:latin typeface="+mn-ea"/>
              </a:rPr>
              <a:t>图片</a:t>
            </a:r>
            <a:r>
              <a:rPr lang="en-US" altLang="zh-CN" dirty="0">
                <a:solidFill>
                  <a:schemeClr val="bg1"/>
                </a:solidFill>
                <a:latin typeface="+mn-ea"/>
              </a:rPr>
              <a:t>1</a:t>
            </a:r>
            <a:r>
              <a:rPr lang="zh-CN" altLang="en-US" dirty="0">
                <a:solidFill>
                  <a:schemeClr val="bg1"/>
                </a:solidFill>
                <a:latin typeface="+mn-ea"/>
              </a:rPr>
              <a:t>的介绍内容</a:t>
            </a:r>
          </a:p>
        </p:txBody>
      </p:sp>
      <p:sp>
        <p:nvSpPr>
          <p:cNvPr id="48" name="矩形 47">
            <a:extLst>
              <a:ext uri="{FF2B5EF4-FFF2-40B4-BE49-F238E27FC236}">
                <a16:creationId xmlns:a16="http://schemas.microsoft.com/office/drawing/2014/main" id="{0CA55211-470C-4C32-9EE9-C80A15F408D1}"/>
              </a:ext>
            </a:extLst>
          </p:cNvPr>
          <p:cNvSpPr/>
          <p:nvPr/>
        </p:nvSpPr>
        <p:spPr>
          <a:xfrm>
            <a:off x="9201050" y="4496194"/>
            <a:ext cx="2176372" cy="791692"/>
          </a:xfrm>
          <a:prstGeom prst="rect">
            <a:avLst/>
          </a:prstGeom>
        </p:spPr>
        <p:txBody>
          <a:bodyPr wrap="square">
            <a:spAutoFit/>
          </a:bodyPr>
          <a:lstStyle/>
          <a:p>
            <a:pPr>
              <a:lnSpc>
                <a:spcPct val="125000"/>
              </a:lnSpc>
            </a:pPr>
            <a:r>
              <a:rPr lang="zh-CN" altLang="en-US" sz="2000" b="1" dirty="0">
                <a:solidFill>
                  <a:schemeClr val="bg1"/>
                </a:solidFill>
                <a:latin typeface="+mn-ea"/>
              </a:rPr>
              <a:t>图片名称</a:t>
            </a:r>
            <a:endParaRPr lang="en-US" altLang="zh-CN" sz="2000" b="1" dirty="0">
              <a:solidFill>
                <a:schemeClr val="bg1"/>
              </a:solidFill>
              <a:latin typeface="+mn-ea"/>
            </a:endParaRPr>
          </a:p>
          <a:p>
            <a:pPr>
              <a:lnSpc>
                <a:spcPct val="125000"/>
              </a:lnSpc>
            </a:pPr>
            <a:r>
              <a:rPr lang="zh-CN" altLang="en-US" dirty="0">
                <a:solidFill>
                  <a:schemeClr val="bg1"/>
                </a:solidFill>
                <a:latin typeface="+mn-ea"/>
              </a:rPr>
              <a:t>图片</a:t>
            </a:r>
            <a:r>
              <a:rPr lang="en-US" altLang="zh-CN" dirty="0">
                <a:solidFill>
                  <a:schemeClr val="bg1"/>
                </a:solidFill>
                <a:latin typeface="+mn-ea"/>
              </a:rPr>
              <a:t>1</a:t>
            </a:r>
            <a:r>
              <a:rPr lang="zh-CN" altLang="en-US" dirty="0">
                <a:solidFill>
                  <a:schemeClr val="bg1"/>
                </a:solidFill>
                <a:latin typeface="+mn-ea"/>
              </a:rPr>
              <a:t>的介绍内容</a:t>
            </a:r>
          </a:p>
        </p:txBody>
      </p:sp>
    </p:spTree>
    <p:extLst>
      <p:ext uri="{BB962C8B-B14F-4D97-AF65-F5344CB8AC3E}">
        <p14:creationId xmlns:p14="http://schemas.microsoft.com/office/powerpoint/2010/main" val="5079752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46" name="文本占位符 1"/>
          <p:cNvSpPr>
            <a:spLocks noGrp="1"/>
          </p:cNvSpPr>
          <p:nvPr>
            <p:ph type="body" sz="quarter" idx="10"/>
          </p:nvPr>
        </p:nvSpPr>
        <p:spPr/>
        <p:txBody>
          <a:bodyPr/>
          <a:lstStyle/>
          <a:p>
            <a:r>
              <a:rPr lang="zh-CN" altLang="en-US" dirty="0"/>
              <a:t>章节三数据图表</a:t>
            </a:r>
          </a:p>
        </p:txBody>
      </p:sp>
      <p:sp>
        <p:nvSpPr>
          <p:cNvPr id="1048747" name="文本占位符 3"/>
          <p:cNvSpPr>
            <a:spLocks noGrp="1"/>
          </p:cNvSpPr>
          <p:nvPr>
            <p:ph type="body" sz="quarter" idx="11"/>
          </p:nvPr>
        </p:nvSpPr>
        <p:spPr/>
        <p:txBody>
          <a:bodyPr>
            <a:normAutofit/>
          </a:bodyPr>
          <a:lstStyle/>
          <a:p>
            <a:r>
              <a:rPr lang="en-US" altLang="zh-CN" dirty="0"/>
              <a:t>SECTION NAME IN ENGLISH</a:t>
            </a:r>
            <a:endParaRPr lang="zh-CN" altLang="en-US" dirty="0"/>
          </a:p>
        </p:txBody>
      </p:sp>
      <p:sp>
        <p:nvSpPr>
          <p:cNvPr id="1048748" name="文本占位符 1"/>
          <p:cNvSpPr>
            <a:spLocks noGrp="1"/>
          </p:cNvSpPr>
          <p:nvPr>
            <p:ph type="body" sz="quarter" idx="4294967295"/>
          </p:nvPr>
        </p:nvSpPr>
        <p:spPr>
          <a:xfrm>
            <a:off x="660400" y="1490597"/>
            <a:ext cx="1943100" cy="1653436"/>
          </a:xfrm>
        </p:spPr>
        <p:txBody>
          <a:bodyPr vert="horz" lIns="91440" tIns="45720" rIns="91440" bIns="45720" rtlCol="0" anchor="ctr">
            <a:noAutofit/>
          </a:bodyPr>
          <a:lstStyle/>
          <a:p>
            <a:pPr marL="0" indent="0" algn="ctr">
              <a:buNone/>
            </a:pPr>
            <a:r>
              <a:rPr lang="en-US" altLang="zh-CN" sz="8800" dirty="0">
                <a:solidFill>
                  <a:schemeClr val="accent1"/>
                </a:solidFill>
                <a:latin typeface="+mj-lt"/>
                <a:ea typeface="+mj-ea"/>
              </a:rPr>
              <a:t>03</a:t>
            </a:r>
            <a:endParaRPr lang="zh-CN" altLang="en-US" sz="8800" dirty="0">
              <a:solidFill>
                <a:schemeClr val="accent1"/>
              </a:solidFill>
              <a:latin typeface="+mj-lt"/>
              <a:ea typeface="+mj-ea"/>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49" name="标题 7"/>
          <p:cNvSpPr>
            <a:spLocks noGrp="1"/>
          </p:cNvSpPr>
          <p:nvPr>
            <p:ph type="title"/>
          </p:nvPr>
        </p:nvSpPr>
        <p:spPr/>
        <p:txBody>
          <a:bodyPr/>
          <a:lstStyle/>
          <a:p>
            <a:r>
              <a:rPr lang="zh-CN" altLang="en-US" dirty="0"/>
              <a:t>柱形图展示对比</a:t>
            </a:r>
          </a:p>
        </p:txBody>
      </p:sp>
      <p:graphicFrame>
        <p:nvGraphicFramePr>
          <p:cNvPr id="4194313" name="图表 14"/>
          <p:cNvGraphicFramePr>
            <a:graphicFrameLocks/>
          </p:cNvGraphicFramePr>
          <p:nvPr/>
        </p:nvGraphicFramePr>
        <p:xfrm>
          <a:off x="180976" y="1457325"/>
          <a:ext cx="5915024" cy="3943350"/>
        </p:xfrm>
        <a:graphic>
          <a:graphicData uri="http://schemas.openxmlformats.org/drawingml/2006/chart">
            <c:chart xmlns:c="http://schemas.openxmlformats.org/drawingml/2006/chart" xmlns:r="http://schemas.openxmlformats.org/officeDocument/2006/relationships" r:id="rId2"/>
          </a:graphicData>
        </a:graphic>
      </p:graphicFrame>
      <p:sp>
        <p:nvSpPr>
          <p:cNvPr id="1048750" name="矩形 16"/>
          <p:cNvSpPr/>
          <p:nvPr/>
        </p:nvSpPr>
        <p:spPr>
          <a:xfrm rot="328057">
            <a:off x="7740306" y="1339697"/>
            <a:ext cx="3567182" cy="4607885"/>
          </a:xfrm>
          <a:prstGeom prst="rect">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751" name="矩形 17"/>
          <p:cNvSpPr/>
          <p:nvPr/>
        </p:nvSpPr>
        <p:spPr>
          <a:xfrm>
            <a:off x="7063353" y="1289075"/>
            <a:ext cx="3675214" cy="4747435"/>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752" name="文本占位符 9"/>
          <p:cNvSpPr txBox="1"/>
          <p:nvPr/>
        </p:nvSpPr>
        <p:spPr>
          <a:xfrm>
            <a:off x="7357910" y="2038104"/>
            <a:ext cx="3086100" cy="388458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5000"/>
              </a:lnSpc>
              <a:buNone/>
            </a:pPr>
            <a:r>
              <a:rPr lang="zh-CN" altLang="en-US" sz="1800" dirty="0">
                <a:solidFill>
                  <a:schemeClr val="tx1">
                    <a:lumMod val="85000"/>
                    <a:lumOff val="15000"/>
                  </a:schemeClr>
                </a:solidFill>
                <a:latin typeface="+mn-ea"/>
              </a:rPr>
              <a:t>在这里填写一段文字，比如：</a:t>
            </a:r>
            <a:r>
              <a:rPr lang="en-US" altLang="zh-CN" sz="1800" dirty="0">
                <a:solidFill>
                  <a:schemeClr val="tx1">
                    <a:lumMod val="85000"/>
                    <a:lumOff val="15000"/>
                  </a:schemeClr>
                </a:solidFill>
                <a:latin typeface="+mn-ea"/>
              </a:rPr>
              <a:t> </a:t>
            </a:r>
            <a:r>
              <a:rPr lang="zh-CN" altLang="en-US" sz="1800" dirty="0">
                <a:solidFill>
                  <a:schemeClr val="tx1">
                    <a:lumMod val="85000"/>
                    <a:lumOff val="15000"/>
                  </a:schemeClr>
                </a:solidFill>
                <a:latin typeface="+mn-ea"/>
              </a:rPr>
              <a:t>中南民族大学是直属于国家民族事务委员会的综合性普通高等院校，坐落于白云黄鹤的故乡</a:t>
            </a:r>
            <a:r>
              <a:rPr lang="en-US" altLang="zh-CN" sz="1800" dirty="0">
                <a:solidFill>
                  <a:schemeClr val="tx1">
                    <a:lumMod val="85000"/>
                    <a:lumOff val="15000"/>
                  </a:schemeClr>
                </a:solidFill>
                <a:latin typeface="+mn-ea"/>
              </a:rPr>
              <a:t>——</a:t>
            </a:r>
            <a:r>
              <a:rPr lang="zh-CN" altLang="en-US" sz="1800" dirty="0">
                <a:solidFill>
                  <a:schemeClr val="tx1">
                    <a:lumMod val="85000"/>
                    <a:lumOff val="15000"/>
                  </a:schemeClr>
                </a:solidFill>
                <a:latin typeface="+mn-ea"/>
              </a:rPr>
              <a:t>武汉南湖之滨。学校前身为中南民族学院，创建于</a:t>
            </a:r>
            <a:r>
              <a:rPr lang="en-US" altLang="zh-CN" sz="1800" dirty="0">
                <a:solidFill>
                  <a:schemeClr val="tx1">
                    <a:lumMod val="85000"/>
                    <a:lumOff val="15000"/>
                  </a:schemeClr>
                </a:solidFill>
                <a:latin typeface="+mn-ea"/>
              </a:rPr>
              <a:t>1951</a:t>
            </a:r>
            <a:r>
              <a:rPr lang="zh-CN" altLang="en-US" sz="1800" dirty="0">
                <a:solidFill>
                  <a:schemeClr val="tx1">
                    <a:lumMod val="85000"/>
                    <a:lumOff val="15000"/>
                  </a:schemeClr>
                </a:solidFill>
                <a:latin typeface="+mn-ea"/>
              </a:rPr>
              <a:t>年，</a:t>
            </a:r>
            <a:r>
              <a:rPr lang="en-US" altLang="zh-CN" sz="1800" dirty="0">
                <a:solidFill>
                  <a:schemeClr val="tx1">
                    <a:lumMod val="85000"/>
                    <a:lumOff val="15000"/>
                  </a:schemeClr>
                </a:solidFill>
                <a:latin typeface="+mn-ea"/>
              </a:rPr>
              <a:t>2002</a:t>
            </a:r>
            <a:r>
              <a:rPr lang="zh-CN" altLang="en-US" sz="1800" dirty="0">
                <a:solidFill>
                  <a:schemeClr val="tx1">
                    <a:lumMod val="85000"/>
                    <a:lumOff val="15000"/>
                  </a:schemeClr>
                </a:solidFill>
                <a:latin typeface="+mn-ea"/>
              </a:rPr>
              <a:t>年</a:t>
            </a:r>
            <a:r>
              <a:rPr lang="en-US" altLang="zh-CN" sz="1800" dirty="0">
                <a:solidFill>
                  <a:schemeClr val="tx1">
                    <a:lumMod val="85000"/>
                    <a:lumOff val="15000"/>
                  </a:schemeClr>
                </a:solidFill>
                <a:latin typeface="+mn-ea"/>
              </a:rPr>
              <a:t>3</a:t>
            </a:r>
            <a:r>
              <a:rPr lang="zh-CN" altLang="en-US" sz="1800" dirty="0">
                <a:solidFill>
                  <a:schemeClr val="tx1">
                    <a:lumMod val="85000"/>
                    <a:lumOff val="15000"/>
                  </a:schemeClr>
                </a:solidFill>
                <a:latin typeface="+mn-ea"/>
              </a:rPr>
              <a:t>月更名为中南民族大学。</a:t>
            </a:r>
          </a:p>
          <a:p>
            <a:pPr marL="0" indent="457200">
              <a:lnSpc>
                <a:spcPct val="125000"/>
              </a:lnSpc>
              <a:buNone/>
            </a:pPr>
            <a:endParaRPr lang="zh-CN" altLang="en-US" sz="1800" dirty="0">
              <a:solidFill>
                <a:schemeClr val="tx1">
                  <a:lumMod val="85000"/>
                  <a:lumOff val="15000"/>
                </a:schemeClr>
              </a:solidFill>
              <a:latin typeface="+mn-ea"/>
            </a:endParaRPr>
          </a:p>
        </p:txBody>
      </p:sp>
      <p:sp>
        <p:nvSpPr>
          <p:cNvPr id="1048753" name="文本占位符 10"/>
          <p:cNvSpPr txBox="1"/>
          <p:nvPr/>
        </p:nvSpPr>
        <p:spPr>
          <a:xfrm>
            <a:off x="6696716" y="1546428"/>
            <a:ext cx="4408488" cy="30624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sz="2400" dirty="0">
                <a:solidFill>
                  <a:schemeClr val="accent1"/>
                </a:solidFill>
                <a:latin typeface="+mn-ea"/>
              </a:rPr>
              <a:t>小标题</a:t>
            </a:r>
          </a:p>
        </p:txBody>
      </p:sp>
      <p:sp>
        <p:nvSpPr>
          <p:cNvPr id="1048754" name="文本框 33"/>
          <p:cNvSpPr txBox="1"/>
          <p:nvPr/>
        </p:nvSpPr>
        <p:spPr>
          <a:xfrm>
            <a:off x="660400" y="5942471"/>
            <a:ext cx="3218323" cy="246221"/>
          </a:xfrm>
          <a:prstGeom prst="rect">
            <a:avLst/>
          </a:prstGeom>
          <a:noFill/>
        </p:spPr>
        <p:txBody>
          <a:bodyPr wrap="square" lIns="0" rIns="0" rtlCol="0">
            <a:spAutoFit/>
          </a:bodyPr>
          <a:lstStyle/>
          <a:p>
            <a:pPr marL="0" marR="0" lvl="0" indent="0" defTabSz="914400" rtl="0" eaLnBrk="1" fontAlgn="auto" latinLnBrk="0" hangingPunct="1">
              <a:lnSpc>
                <a:spcPct val="100000"/>
              </a:lnSpc>
              <a:spcBef>
                <a:spcPts val="0"/>
              </a:spcBef>
              <a:spcAft>
                <a:spcPts val="0"/>
              </a:spcAft>
              <a:buClrTx/>
              <a:buSzTx/>
              <a:buFontTx/>
              <a:buNone/>
            </a:pPr>
            <a:r>
              <a:rPr kumimoji="0" lang="en-US" altLang="zh-CN" sz="1000" b="0" i="0" u="none" strike="noStrike" kern="1200" cap="none" spc="0" normalizeH="0" baseline="0" noProof="0" dirty="0">
                <a:ln>
                  <a:noFill/>
                </a:ln>
                <a:solidFill>
                  <a:schemeClr val="bg1">
                    <a:lumMod val="50000"/>
                  </a:schemeClr>
                </a:solidFill>
                <a:effectLst/>
                <a:uLnTx/>
                <a:uFillTx/>
                <a:latin typeface="+mn-ea"/>
                <a:cs typeface="+mn-cs"/>
              </a:rPr>
              <a:t>* </a:t>
            </a:r>
            <a:r>
              <a:rPr kumimoji="0" lang="zh-CN" altLang="en-US" sz="1000" b="0" i="0" u="none" strike="noStrike" kern="1200" cap="none" spc="0" normalizeH="0" baseline="0" noProof="0" dirty="0">
                <a:ln>
                  <a:noFill/>
                </a:ln>
                <a:solidFill>
                  <a:schemeClr val="bg1">
                    <a:lumMod val="50000"/>
                  </a:schemeClr>
                </a:solidFill>
                <a:effectLst/>
                <a:uLnTx/>
                <a:uFillTx/>
                <a:latin typeface="+mn-ea"/>
                <a:cs typeface="+mn-cs"/>
              </a:rPr>
              <a:t>数据来源：</a:t>
            </a:r>
            <a:r>
              <a:rPr kumimoji="0" lang="en-US" altLang="zh-CN" sz="1000" b="0" i="0" u="none" strike="noStrike" kern="1200" cap="none" spc="0" normalizeH="0" baseline="0" noProof="0" dirty="0">
                <a:ln>
                  <a:noFill/>
                </a:ln>
                <a:solidFill>
                  <a:schemeClr val="bg1">
                    <a:lumMod val="50000"/>
                  </a:schemeClr>
                </a:solidFill>
                <a:effectLst/>
                <a:uLnTx/>
                <a:uFillTx/>
                <a:latin typeface="+mn-ea"/>
                <a:cs typeface="+mn-cs"/>
              </a:rPr>
              <a:t>XXX</a:t>
            </a:r>
            <a:r>
              <a:rPr kumimoji="0" lang="zh-CN" altLang="en-US" sz="1000" b="0" i="0" u="none" strike="noStrike" kern="1200" cap="none" spc="0" normalizeH="0" baseline="0" noProof="0" dirty="0">
                <a:ln>
                  <a:noFill/>
                </a:ln>
                <a:solidFill>
                  <a:schemeClr val="bg1">
                    <a:lumMod val="50000"/>
                  </a:schemeClr>
                </a:solidFill>
                <a:effectLst/>
                <a:uLnTx/>
                <a:uFillTx/>
                <a:latin typeface="+mn-ea"/>
                <a:cs typeface="+mn-cs"/>
              </a:rPr>
              <a:t>研究学院调查报告</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55" name="标题 7"/>
          <p:cNvSpPr>
            <a:spLocks noGrp="1"/>
          </p:cNvSpPr>
          <p:nvPr>
            <p:ph type="title"/>
          </p:nvPr>
        </p:nvSpPr>
        <p:spPr/>
        <p:txBody>
          <a:bodyPr/>
          <a:lstStyle/>
          <a:p>
            <a:r>
              <a:rPr lang="zh-CN" altLang="en-US" dirty="0"/>
              <a:t>折线图展示变化趋势</a:t>
            </a:r>
          </a:p>
        </p:txBody>
      </p:sp>
      <p:graphicFrame>
        <p:nvGraphicFramePr>
          <p:cNvPr id="4194314" name="图表 14"/>
          <p:cNvGraphicFramePr>
            <a:graphicFrameLocks/>
          </p:cNvGraphicFramePr>
          <p:nvPr/>
        </p:nvGraphicFramePr>
        <p:xfrm>
          <a:off x="1511383" y="2649910"/>
          <a:ext cx="9169234" cy="2789048"/>
        </p:xfrm>
        <a:graphic>
          <a:graphicData uri="http://schemas.openxmlformats.org/drawingml/2006/chart">
            <c:chart xmlns:c="http://schemas.openxmlformats.org/drawingml/2006/chart" xmlns:r="http://schemas.openxmlformats.org/officeDocument/2006/relationships" r:id="rId2"/>
          </a:graphicData>
        </a:graphic>
      </p:graphicFrame>
      <p:sp>
        <p:nvSpPr>
          <p:cNvPr id="1048756" name="文本占位符 9"/>
          <p:cNvSpPr txBox="1"/>
          <p:nvPr/>
        </p:nvSpPr>
        <p:spPr>
          <a:xfrm>
            <a:off x="660400" y="1512013"/>
            <a:ext cx="10858500" cy="1281292"/>
          </a:xfrm>
          <a:prstGeom prst="rect">
            <a:avLst/>
          </a:prstGeom>
        </p:spPr>
        <p:txBody>
          <a:bodyPr lIns="0" r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25000"/>
              </a:lnSpc>
              <a:buNone/>
            </a:pPr>
            <a:r>
              <a:rPr lang="zh-CN" altLang="en-US" sz="1800" dirty="0">
                <a:solidFill>
                  <a:schemeClr val="tx1">
                    <a:lumMod val="85000"/>
                    <a:lumOff val="15000"/>
                  </a:schemeClr>
                </a:solidFill>
                <a:latin typeface="+mn-ea"/>
              </a:rPr>
              <a:t>在这里填写一段文字，比如：中南民族大学是直属于国家民族事务委员会的综合性普通高等院校，坐落于白云黄鹤的故乡</a:t>
            </a:r>
            <a:r>
              <a:rPr lang="en-US" altLang="zh-CN" sz="1800" dirty="0">
                <a:solidFill>
                  <a:schemeClr val="tx1">
                    <a:lumMod val="85000"/>
                    <a:lumOff val="15000"/>
                  </a:schemeClr>
                </a:solidFill>
                <a:latin typeface="+mn-ea"/>
              </a:rPr>
              <a:t>——</a:t>
            </a:r>
            <a:r>
              <a:rPr lang="zh-CN" altLang="en-US" sz="1800" dirty="0">
                <a:solidFill>
                  <a:schemeClr val="tx1">
                    <a:lumMod val="85000"/>
                    <a:lumOff val="15000"/>
                  </a:schemeClr>
                </a:solidFill>
                <a:latin typeface="+mn-ea"/>
              </a:rPr>
              <a:t>武汉南湖之滨。学校前身为中南民族学院，创建于</a:t>
            </a:r>
            <a:r>
              <a:rPr lang="en-US" altLang="zh-CN" sz="1800" dirty="0">
                <a:solidFill>
                  <a:schemeClr val="tx1">
                    <a:lumMod val="85000"/>
                    <a:lumOff val="15000"/>
                  </a:schemeClr>
                </a:solidFill>
                <a:latin typeface="+mn-ea"/>
              </a:rPr>
              <a:t>1951</a:t>
            </a:r>
            <a:r>
              <a:rPr lang="zh-CN" altLang="en-US" sz="1800" dirty="0">
                <a:solidFill>
                  <a:schemeClr val="tx1">
                    <a:lumMod val="85000"/>
                    <a:lumOff val="15000"/>
                  </a:schemeClr>
                </a:solidFill>
                <a:latin typeface="+mn-ea"/>
              </a:rPr>
              <a:t>年，</a:t>
            </a:r>
            <a:r>
              <a:rPr lang="en-US" altLang="zh-CN" sz="1800" dirty="0">
                <a:solidFill>
                  <a:schemeClr val="tx1">
                    <a:lumMod val="85000"/>
                    <a:lumOff val="15000"/>
                  </a:schemeClr>
                </a:solidFill>
                <a:latin typeface="+mn-ea"/>
              </a:rPr>
              <a:t>2002</a:t>
            </a:r>
            <a:r>
              <a:rPr lang="zh-CN" altLang="en-US" sz="1800" dirty="0">
                <a:solidFill>
                  <a:schemeClr val="tx1">
                    <a:lumMod val="85000"/>
                    <a:lumOff val="15000"/>
                  </a:schemeClr>
                </a:solidFill>
                <a:latin typeface="+mn-ea"/>
              </a:rPr>
              <a:t>年</a:t>
            </a:r>
            <a:r>
              <a:rPr lang="en-US" altLang="zh-CN" sz="1800" dirty="0">
                <a:solidFill>
                  <a:schemeClr val="tx1">
                    <a:lumMod val="85000"/>
                    <a:lumOff val="15000"/>
                  </a:schemeClr>
                </a:solidFill>
                <a:latin typeface="+mn-ea"/>
              </a:rPr>
              <a:t>3</a:t>
            </a:r>
            <a:r>
              <a:rPr lang="zh-CN" altLang="en-US" sz="1800" dirty="0">
                <a:solidFill>
                  <a:schemeClr val="tx1">
                    <a:lumMod val="85000"/>
                    <a:lumOff val="15000"/>
                  </a:schemeClr>
                </a:solidFill>
                <a:latin typeface="+mn-ea"/>
              </a:rPr>
              <a:t>月更名为中南民族大学。</a:t>
            </a:r>
            <a:r>
              <a:rPr lang="zh-CN" altLang="en-US" sz="1800" dirty="0"/>
              <a:t>建校以来，学校始终坚持社会主义办学方向。</a:t>
            </a:r>
            <a:endParaRPr lang="zh-CN" altLang="en-US" sz="1800" dirty="0">
              <a:solidFill>
                <a:schemeClr val="tx1">
                  <a:lumMod val="85000"/>
                  <a:lumOff val="15000"/>
                </a:schemeClr>
              </a:solidFill>
              <a:latin typeface="+mn-ea"/>
            </a:endParaRPr>
          </a:p>
          <a:p>
            <a:pPr marL="0" indent="457200" algn="just">
              <a:lnSpc>
                <a:spcPct val="125000"/>
              </a:lnSpc>
              <a:buNone/>
            </a:pPr>
            <a:endParaRPr lang="zh-CN" altLang="en-US" sz="1800" dirty="0">
              <a:solidFill>
                <a:schemeClr val="tx1">
                  <a:lumMod val="85000"/>
                  <a:lumOff val="15000"/>
                </a:schemeClr>
              </a:solidFill>
              <a:latin typeface="+mn-ea"/>
            </a:endParaRPr>
          </a:p>
        </p:txBody>
      </p:sp>
      <p:sp>
        <p:nvSpPr>
          <p:cNvPr id="1048757" name="文本占位符 10"/>
          <p:cNvSpPr txBox="1"/>
          <p:nvPr/>
        </p:nvSpPr>
        <p:spPr>
          <a:xfrm>
            <a:off x="571489" y="1080196"/>
            <a:ext cx="1896139" cy="30624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400" dirty="0">
                <a:solidFill>
                  <a:schemeClr val="accent1"/>
                </a:solidFill>
                <a:latin typeface="+mn-ea"/>
              </a:rPr>
              <a:t>小标题</a:t>
            </a:r>
          </a:p>
        </p:txBody>
      </p:sp>
      <p:sp>
        <p:nvSpPr>
          <p:cNvPr id="1048758" name="文本框 33"/>
          <p:cNvSpPr txBox="1"/>
          <p:nvPr/>
        </p:nvSpPr>
        <p:spPr>
          <a:xfrm>
            <a:off x="8300577" y="5929084"/>
            <a:ext cx="3218323" cy="246221"/>
          </a:xfrm>
          <a:prstGeom prst="rect">
            <a:avLst/>
          </a:prstGeom>
          <a:noFill/>
        </p:spPr>
        <p:txBody>
          <a:bodyPr wrap="square" lIns="0" rIns="0" rtlCol="0">
            <a:spAutoFit/>
          </a:bodyPr>
          <a:lstStyle/>
          <a:p>
            <a:pPr marL="0" marR="0" lvl="0" indent="0" algn="r" defTabSz="914400" rtl="0" eaLnBrk="1" fontAlgn="auto" latinLnBrk="0" hangingPunct="1">
              <a:lnSpc>
                <a:spcPct val="100000"/>
              </a:lnSpc>
              <a:spcBef>
                <a:spcPts val="0"/>
              </a:spcBef>
              <a:spcAft>
                <a:spcPts val="0"/>
              </a:spcAft>
              <a:buClrTx/>
              <a:buSzTx/>
              <a:buFontTx/>
              <a:buNone/>
            </a:pPr>
            <a:r>
              <a:rPr kumimoji="0" lang="en-US" altLang="zh-CN" sz="1000" b="0" i="0" u="none" strike="noStrike" kern="1200" cap="none" spc="0" normalizeH="0" baseline="0" noProof="0" dirty="0">
                <a:ln>
                  <a:noFill/>
                </a:ln>
                <a:solidFill>
                  <a:schemeClr val="bg1">
                    <a:lumMod val="50000"/>
                  </a:schemeClr>
                </a:solidFill>
                <a:effectLst/>
                <a:uLnTx/>
                <a:uFillTx/>
                <a:latin typeface="+mn-ea"/>
                <a:cs typeface="+mn-cs"/>
              </a:rPr>
              <a:t>* </a:t>
            </a:r>
            <a:r>
              <a:rPr kumimoji="0" lang="zh-CN" altLang="en-US" sz="1000" b="0" i="0" u="none" strike="noStrike" kern="1200" cap="none" spc="0" normalizeH="0" baseline="0" noProof="0" dirty="0">
                <a:ln>
                  <a:noFill/>
                </a:ln>
                <a:solidFill>
                  <a:schemeClr val="bg1">
                    <a:lumMod val="50000"/>
                  </a:schemeClr>
                </a:solidFill>
                <a:effectLst/>
                <a:uLnTx/>
                <a:uFillTx/>
                <a:latin typeface="+mn-ea"/>
                <a:cs typeface="+mn-cs"/>
              </a:rPr>
              <a:t>数据来源：</a:t>
            </a:r>
            <a:r>
              <a:rPr kumimoji="0" lang="en-US" altLang="zh-CN" sz="1000" b="0" i="0" u="none" strike="noStrike" kern="1200" cap="none" spc="0" normalizeH="0" baseline="0" noProof="0" dirty="0">
                <a:ln>
                  <a:noFill/>
                </a:ln>
                <a:solidFill>
                  <a:schemeClr val="bg1">
                    <a:lumMod val="50000"/>
                  </a:schemeClr>
                </a:solidFill>
                <a:effectLst/>
                <a:uLnTx/>
                <a:uFillTx/>
                <a:latin typeface="+mn-ea"/>
                <a:cs typeface="+mn-cs"/>
              </a:rPr>
              <a:t>XXX</a:t>
            </a:r>
            <a:r>
              <a:rPr kumimoji="0" lang="zh-CN" altLang="en-US" sz="1000" b="0" i="0" u="none" strike="noStrike" kern="1200" cap="none" spc="0" normalizeH="0" baseline="0" noProof="0" dirty="0">
                <a:ln>
                  <a:noFill/>
                </a:ln>
                <a:solidFill>
                  <a:schemeClr val="bg1">
                    <a:lumMod val="50000"/>
                  </a:schemeClr>
                </a:solidFill>
                <a:effectLst/>
                <a:uLnTx/>
                <a:uFillTx/>
                <a:latin typeface="+mn-ea"/>
                <a:cs typeface="+mn-cs"/>
              </a:rPr>
              <a:t>研究学院调查报告</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59" name="标题 1"/>
          <p:cNvSpPr>
            <a:spLocks noGrp="1"/>
          </p:cNvSpPr>
          <p:nvPr>
            <p:ph type="title"/>
          </p:nvPr>
        </p:nvSpPr>
        <p:spPr/>
        <p:txBody>
          <a:bodyPr/>
          <a:lstStyle/>
          <a:p>
            <a:r>
              <a:rPr lang="zh-CN" altLang="en-US" dirty="0"/>
              <a:t>条形图展示数据对比</a:t>
            </a:r>
          </a:p>
        </p:txBody>
      </p:sp>
      <p:sp>
        <p:nvSpPr>
          <p:cNvPr id="1048760" name="矩形 17"/>
          <p:cNvSpPr/>
          <p:nvPr/>
        </p:nvSpPr>
        <p:spPr>
          <a:xfrm>
            <a:off x="660401" y="1130300"/>
            <a:ext cx="4291990" cy="50038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cs typeface="+mn-cs"/>
            </a:endParaRPr>
          </a:p>
        </p:txBody>
      </p:sp>
      <p:sp>
        <p:nvSpPr>
          <p:cNvPr id="1048761" name="箭头: V 形 24"/>
          <p:cNvSpPr/>
          <p:nvPr/>
        </p:nvSpPr>
        <p:spPr>
          <a:xfrm>
            <a:off x="5550038" y="3312273"/>
            <a:ext cx="188060" cy="233454"/>
          </a:xfrm>
          <a:prstGeom prst="chevron">
            <a:avLst>
              <a:gd name="adj" fmla="val 56944"/>
            </a:avLst>
          </a:prstGeom>
          <a:solidFill>
            <a:schemeClr val="accent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black"/>
              </a:solidFill>
              <a:effectLst/>
              <a:uLnTx/>
              <a:uFillTx/>
              <a:ea typeface="思源黑体 CN Light"/>
              <a:cs typeface="+mn-cs"/>
            </a:endParaRPr>
          </a:p>
        </p:txBody>
      </p:sp>
      <p:sp>
        <p:nvSpPr>
          <p:cNvPr id="1048762" name="箭头: V 形 25"/>
          <p:cNvSpPr/>
          <p:nvPr/>
        </p:nvSpPr>
        <p:spPr>
          <a:xfrm>
            <a:off x="5413808" y="3312273"/>
            <a:ext cx="188060" cy="233454"/>
          </a:xfrm>
          <a:prstGeom prst="chevron">
            <a:avLst>
              <a:gd name="adj" fmla="val 56944"/>
            </a:avLst>
          </a:prstGeom>
          <a:solidFill>
            <a:schemeClr val="accent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black"/>
              </a:solidFill>
              <a:effectLst/>
              <a:uLnTx/>
              <a:uFillTx/>
              <a:ea typeface="思源黑体 CN Light"/>
              <a:cs typeface="+mn-cs"/>
            </a:endParaRPr>
          </a:p>
        </p:txBody>
      </p:sp>
      <p:sp>
        <p:nvSpPr>
          <p:cNvPr id="1048763" name="箭头: V 形 26"/>
          <p:cNvSpPr/>
          <p:nvPr/>
        </p:nvSpPr>
        <p:spPr>
          <a:xfrm>
            <a:off x="5277576" y="3312273"/>
            <a:ext cx="188060" cy="233454"/>
          </a:xfrm>
          <a:prstGeom prst="chevron">
            <a:avLst>
              <a:gd name="adj" fmla="val 56944"/>
            </a:avLst>
          </a:prstGeom>
          <a:solidFill>
            <a:schemeClr val="accent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black"/>
              </a:solidFill>
              <a:effectLst/>
              <a:uLnTx/>
              <a:uFillTx/>
              <a:ea typeface="思源黑体 CN Light"/>
              <a:cs typeface="+mn-cs"/>
            </a:endParaRPr>
          </a:p>
        </p:txBody>
      </p:sp>
      <p:sp>
        <p:nvSpPr>
          <p:cNvPr id="1048764" name="矩形 2"/>
          <p:cNvSpPr/>
          <p:nvPr/>
        </p:nvSpPr>
        <p:spPr>
          <a:xfrm>
            <a:off x="760579" y="2359893"/>
            <a:ext cx="4091635" cy="2138214"/>
          </a:xfrm>
          <a:prstGeom prst="rect">
            <a:avLst/>
          </a:prstGeom>
        </p:spPr>
        <p:txBody>
          <a:bodyPr wrap="square">
            <a:spAutoFit/>
          </a:bodyPr>
          <a:lstStyle/>
          <a:p>
            <a:pPr algn="just">
              <a:lnSpc>
                <a:spcPct val="125000"/>
              </a:lnSpc>
            </a:pPr>
            <a:r>
              <a:rPr lang="zh-CN" altLang="en-US" dirty="0">
                <a:solidFill>
                  <a:schemeClr val="tx1">
                    <a:lumMod val="85000"/>
                    <a:lumOff val="15000"/>
                  </a:schemeClr>
                </a:solidFill>
                <a:latin typeface="+mn-ea"/>
              </a:rPr>
              <a:t>在这里填写一段文字，比如：</a:t>
            </a:r>
            <a:r>
              <a:rPr lang="en-US" altLang="zh-CN" dirty="0">
                <a:solidFill>
                  <a:schemeClr val="tx1">
                    <a:lumMod val="85000"/>
                    <a:lumOff val="15000"/>
                  </a:schemeClr>
                </a:solidFill>
                <a:latin typeface="+mn-ea"/>
              </a:rPr>
              <a:t> </a:t>
            </a:r>
            <a:r>
              <a:rPr lang="zh-CN" altLang="en-US" dirty="0">
                <a:solidFill>
                  <a:schemeClr val="tx1">
                    <a:lumMod val="85000"/>
                    <a:lumOff val="15000"/>
                  </a:schemeClr>
                </a:solidFill>
                <a:latin typeface="+mn-ea"/>
              </a:rPr>
              <a:t>中南民族大学是直属于国家民族事务委员会的综合性普通高等院校，坐落于白云黄鹤的故乡</a:t>
            </a:r>
            <a:r>
              <a:rPr lang="en-US" altLang="zh-CN" dirty="0">
                <a:solidFill>
                  <a:schemeClr val="tx1">
                    <a:lumMod val="85000"/>
                    <a:lumOff val="15000"/>
                  </a:schemeClr>
                </a:solidFill>
                <a:latin typeface="+mn-ea"/>
              </a:rPr>
              <a:t>——</a:t>
            </a:r>
            <a:r>
              <a:rPr lang="zh-CN" altLang="en-US" dirty="0">
                <a:solidFill>
                  <a:schemeClr val="tx1">
                    <a:lumMod val="85000"/>
                    <a:lumOff val="15000"/>
                  </a:schemeClr>
                </a:solidFill>
                <a:latin typeface="+mn-ea"/>
              </a:rPr>
              <a:t>武汉南湖之滨。学校前身为中南民族学院，创建于</a:t>
            </a:r>
            <a:r>
              <a:rPr lang="en-US" altLang="zh-CN" dirty="0">
                <a:solidFill>
                  <a:schemeClr val="tx1">
                    <a:lumMod val="85000"/>
                    <a:lumOff val="15000"/>
                  </a:schemeClr>
                </a:solidFill>
                <a:latin typeface="+mn-ea"/>
              </a:rPr>
              <a:t>1951</a:t>
            </a:r>
            <a:r>
              <a:rPr lang="zh-CN" altLang="en-US" dirty="0">
                <a:solidFill>
                  <a:schemeClr val="tx1">
                    <a:lumMod val="85000"/>
                    <a:lumOff val="15000"/>
                  </a:schemeClr>
                </a:solidFill>
                <a:latin typeface="+mn-ea"/>
              </a:rPr>
              <a:t>年，</a:t>
            </a:r>
            <a:r>
              <a:rPr lang="en-US" altLang="zh-CN" dirty="0">
                <a:solidFill>
                  <a:schemeClr val="tx1">
                    <a:lumMod val="85000"/>
                    <a:lumOff val="15000"/>
                  </a:schemeClr>
                </a:solidFill>
                <a:latin typeface="+mn-ea"/>
              </a:rPr>
              <a:t>2002</a:t>
            </a:r>
            <a:r>
              <a:rPr lang="zh-CN" altLang="en-US" dirty="0">
                <a:solidFill>
                  <a:schemeClr val="tx1">
                    <a:lumMod val="85000"/>
                    <a:lumOff val="15000"/>
                  </a:schemeClr>
                </a:solidFill>
                <a:latin typeface="+mn-ea"/>
              </a:rPr>
              <a:t>年</a:t>
            </a:r>
            <a:r>
              <a:rPr lang="en-US" altLang="zh-CN" dirty="0">
                <a:solidFill>
                  <a:schemeClr val="tx1">
                    <a:lumMod val="85000"/>
                    <a:lumOff val="15000"/>
                  </a:schemeClr>
                </a:solidFill>
                <a:latin typeface="+mn-ea"/>
              </a:rPr>
              <a:t>3</a:t>
            </a:r>
            <a:r>
              <a:rPr lang="zh-CN" altLang="en-US" dirty="0">
                <a:solidFill>
                  <a:schemeClr val="tx1">
                    <a:lumMod val="85000"/>
                    <a:lumOff val="15000"/>
                  </a:schemeClr>
                </a:solidFill>
                <a:latin typeface="+mn-ea"/>
              </a:rPr>
              <a:t>月更名为中南民族大学。</a:t>
            </a:r>
          </a:p>
        </p:txBody>
      </p:sp>
      <p:sp>
        <p:nvSpPr>
          <p:cNvPr id="1048765" name="文本占位符 10"/>
          <p:cNvSpPr txBox="1"/>
          <p:nvPr/>
        </p:nvSpPr>
        <p:spPr>
          <a:xfrm>
            <a:off x="2226191" y="1690373"/>
            <a:ext cx="1160410" cy="55303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sz="2400" dirty="0">
                <a:solidFill>
                  <a:schemeClr val="accent1"/>
                </a:solidFill>
                <a:latin typeface="+mn-ea"/>
              </a:rPr>
              <a:t>小标题</a:t>
            </a:r>
          </a:p>
        </p:txBody>
      </p:sp>
      <p:graphicFrame>
        <p:nvGraphicFramePr>
          <p:cNvPr id="4194315" name="图表 14"/>
          <p:cNvGraphicFramePr>
            <a:graphicFrameLocks/>
          </p:cNvGraphicFramePr>
          <p:nvPr/>
        </p:nvGraphicFramePr>
        <p:xfrm>
          <a:off x="6096000" y="1898380"/>
          <a:ext cx="5435599" cy="3061241"/>
        </p:xfrm>
        <a:graphic>
          <a:graphicData uri="http://schemas.openxmlformats.org/drawingml/2006/chart">
            <c:chart xmlns:c="http://schemas.openxmlformats.org/drawingml/2006/chart" xmlns:r="http://schemas.openxmlformats.org/officeDocument/2006/relationships" r:id="rId2"/>
          </a:graphicData>
        </a:graphic>
      </p:graphicFrame>
      <p:sp>
        <p:nvSpPr>
          <p:cNvPr id="11" name="文本框 33">
            <a:extLst>
              <a:ext uri="{FF2B5EF4-FFF2-40B4-BE49-F238E27FC236}">
                <a16:creationId xmlns:a16="http://schemas.microsoft.com/office/drawing/2014/main" id="{A1C63A9B-D416-4E85-AE30-09B90A87551F}"/>
              </a:ext>
            </a:extLst>
          </p:cNvPr>
          <p:cNvSpPr txBox="1"/>
          <p:nvPr/>
        </p:nvSpPr>
        <p:spPr>
          <a:xfrm>
            <a:off x="8300577" y="5302783"/>
            <a:ext cx="3218323" cy="246221"/>
          </a:xfrm>
          <a:prstGeom prst="rect">
            <a:avLst/>
          </a:prstGeom>
          <a:noFill/>
        </p:spPr>
        <p:txBody>
          <a:bodyPr wrap="square" lIns="0" rIns="0" rtlCol="0">
            <a:spAutoFit/>
          </a:bodyPr>
          <a:lstStyle/>
          <a:p>
            <a:pPr marL="0" marR="0" lvl="0" indent="0" algn="r" defTabSz="914400" rtl="0" eaLnBrk="1" fontAlgn="auto" latinLnBrk="0" hangingPunct="1">
              <a:lnSpc>
                <a:spcPct val="100000"/>
              </a:lnSpc>
              <a:spcBef>
                <a:spcPts val="0"/>
              </a:spcBef>
              <a:spcAft>
                <a:spcPts val="0"/>
              </a:spcAft>
              <a:buClrTx/>
              <a:buSzTx/>
              <a:buFontTx/>
              <a:buNone/>
            </a:pPr>
            <a:r>
              <a:rPr kumimoji="0" lang="en-US" altLang="zh-CN" sz="1000" b="0" i="0" u="none" strike="noStrike" kern="1200" cap="none" spc="0" normalizeH="0" baseline="0" noProof="0" dirty="0">
                <a:ln>
                  <a:noFill/>
                </a:ln>
                <a:solidFill>
                  <a:schemeClr val="bg1">
                    <a:lumMod val="50000"/>
                  </a:schemeClr>
                </a:solidFill>
                <a:effectLst/>
                <a:uLnTx/>
                <a:uFillTx/>
                <a:latin typeface="+mn-ea"/>
                <a:cs typeface="+mn-cs"/>
              </a:rPr>
              <a:t>* </a:t>
            </a:r>
            <a:r>
              <a:rPr kumimoji="0" lang="zh-CN" altLang="en-US" sz="1000" b="0" i="0" u="none" strike="noStrike" kern="1200" cap="none" spc="0" normalizeH="0" baseline="0" noProof="0" dirty="0">
                <a:ln>
                  <a:noFill/>
                </a:ln>
                <a:solidFill>
                  <a:schemeClr val="bg1">
                    <a:lumMod val="50000"/>
                  </a:schemeClr>
                </a:solidFill>
                <a:effectLst/>
                <a:uLnTx/>
                <a:uFillTx/>
                <a:latin typeface="+mn-ea"/>
                <a:cs typeface="+mn-cs"/>
              </a:rPr>
              <a:t>数据来源：</a:t>
            </a:r>
            <a:r>
              <a:rPr kumimoji="0" lang="en-US" altLang="zh-CN" sz="1000" b="0" i="0" u="none" strike="noStrike" kern="1200" cap="none" spc="0" normalizeH="0" baseline="0" noProof="0" dirty="0">
                <a:ln>
                  <a:noFill/>
                </a:ln>
                <a:solidFill>
                  <a:schemeClr val="bg1">
                    <a:lumMod val="50000"/>
                  </a:schemeClr>
                </a:solidFill>
                <a:effectLst/>
                <a:uLnTx/>
                <a:uFillTx/>
                <a:latin typeface="+mn-ea"/>
                <a:cs typeface="+mn-cs"/>
              </a:rPr>
              <a:t>XXX</a:t>
            </a:r>
            <a:r>
              <a:rPr kumimoji="0" lang="zh-CN" altLang="en-US" sz="1000" b="0" i="0" u="none" strike="noStrike" kern="1200" cap="none" spc="0" normalizeH="0" baseline="0" noProof="0" dirty="0">
                <a:ln>
                  <a:noFill/>
                </a:ln>
                <a:solidFill>
                  <a:schemeClr val="bg1">
                    <a:lumMod val="50000"/>
                  </a:schemeClr>
                </a:solidFill>
                <a:effectLst/>
                <a:uLnTx/>
                <a:uFillTx/>
                <a:latin typeface="+mn-ea"/>
                <a:cs typeface="+mn-cs"/>
              </a:rPr>
              <a:t>研究学院调查报告</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a:extLst>
              <a:ext uri="{FF2B5EF4-FFF2-40B4-BE49-F238E27FC236}">
                <a16:creationId xmlns:a16="http://schemas.microsoft.com/office/drawing/2014/main" id="{8080F785-DD2D-4D38-BE76-EEB4F1C8E74C}"/>
              </a:ext>
            </a:extLst>
          </p:cNvPr>
          <p:cNvSpPr>
            <a:spLocks noGrp="1"/>
          </p:cNvSpPr>
          <p:nvPr>
            <p:ph type="body" sz="quarter" idx="10"/>
          </p:nvPr>
        </p:nvSpPr>
        <p:spPr/>
        <p:txBody>
          <a:bodyPr>
            <a:normAutofit/>
          </a:bodyPr>
          <a:lstStyle/>
          <a:p>
            <a:r>
              <a:rPr lang="zh-CN" altLang="en-US" dirty="0"/>
              <a:t>适用短标题</a:t>
            </a:r>
            <a:r>
              <a:rPr lang="en-US" altLang="zh-CN" dirty="0"/>
              <a:t>1</a:t>
            </a:r>
            <a:endParaRPr lang="zh-CN" altLang="en-US" dirty="0"/>
          </a:p>
        </p:txBody>
      </p:sp>
      <p:sp>
        <p:nvSpPr>
          <p:cNvPr id="7" name="文本占位符 6">
            <a:extLst>
              <a:ext uri="{FF2B5EF4-FFF2-40B4-BE49-F238E27FC236}">
                <a16:creationId xmlns:a16="http://schemas.microsoft.com/office/drawing/2014/main" id="{8784A6C4-AF61-4E70-8885-C3D115CCCF6B}"/>
              </a:ext>
            </a:extLst>
          </p:cNvPr>
          <p:cNvSpPr>
            <a:spLocks noGrp="1"/>
          </p:cNvSpPr>
          <p:nvPr>
            <p:ph type="body" sz="quarter" idx="11"/>
          </p:nvPr>
        </p:nvSpPr>
        <p:spPr/>
        <p:txBody>
          <a:bodyPr>
            <a:normAutofit/>
          </a:bodyPr>
          <a:lstStyle/>
          <a:p>
            <a:r>
              <a:rPr lang="zh-CN" altLang="en-US" dirty="0"/>
              <a:t>适用短标题</a:t>
            </a:r>
            <a:r>
              <a:rPr lang="en-US" altLang="zh-CN" dirty="0"/>
              <a:t>2</a:t>
            </a:r>
            <a:endParaRPr lang="zh-CN" altLang="en-US" dirty="0"/>
          </a:p>
        </p:txBody>
      </p:sp>
      <p:sp>
        <p:nvSpPr>
          <p:cNvPr id="8" name="文本占位符 7">
            <a:extLst>
              <a:ext uri="{FF2B5EF4-FFF2-40B4-BE49-F238E27FC236}">
                <a16:creationId xmlns:a16="http://schemas.microsoft.com/office/drawing/2014/main" id="{4EBA7E00-153B-4FE8-B5C7-2703AD525056}"/>
              </a:ext>
            </a:extLst>
          </p:cNvPr>
          <p:cNvSpPr>
            <a:spLocks noGrp="1"/>
          </p:cNvSpPr>
          <p:nvPr>
            <p:ph type="body" sz="quarter" idx="12"/>
          </p:nvPr>
        </p:nvSpPr>
        <p:spPr/>
        <p:txBody>
          <a:bodyPr/>
          <a:lstStyle/>
          <a:p>
            <a:r>
              <a:rPr lang="zh-CN" altLang="en-US" dirty="0"/>
              <a:t>适用短标题</a:t>
            </a:r>
            <a:r>
              <a:rPr lang="en-US" altLang="zh-CN" dirty="0"/>
              <a:t>3</a:t>
            </a:r>
            <a:endParaRPr lang="zh-CN" altLang="en-US" dirty="0"/>
          </a:p>
        </p:txBody>
      </p:sp>
      <p:sp>
        <p:nvSpPr>
          <p:cNvPr id="9" name="文本占位符 8">
            <a:extLst>
              <a:ext uri="{FF2B5EF4-FFF2-40B4-BE49-F238E27FC236}">
                <a16:creationId xmlns:a16="http://schemas.microsoft.com/office/drawing/2014/main" id="{B6BF7415-287A-4040-ADC5-BE95175BEE15}"/>
              </a:ext>
            </a:extLst>
          </p:cNvPr>
          <p:cNvSpPr>
            <a:spLocks noGrp="1"/>
          </p:cNvSpPr>
          <p:nvPr>
            <p:ph type="body" sz="quarter" idx="13"/>
          </p:nvPr>
        </p:nvSpPr>
        <p:spPr/>
        <p:txBody>
          <a:bodyPr/>
          <a:lstStyle/>
          <a:p>
            <a:r>
              <a:rPr lang="zh-CN" altLang="en-US" dirty="0"/>
              <a:t>适用短标题</a:t>
            </a:r>
            <a:r>
              <a:rPr lang="en-US" altLang="zh-CN" dirty="0"/>
              <a:t>4</a:t>
            </a:r>
            <a:endParaRPr lang="zh-CN" alt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66" name="文本占位符 1"/>
          <p:cNvSpPr>
            <a:spLocks noGrp="1"/>
          </p:cNvSpPr>
          <p:nvPr>
            <p:ph type="body" sz="quarter" idx="10"/>
          </p:nvPr>
        </p:nvSpPr>
        <p:spPr/>
        <p:txBody>
          <a:bodyPr/>
          <a:lstStyle/>
          <a:p>
            <a:r>
              <a:rPr lang="zh-CN" altLang="en-US" dirty="0"/>
              <a:t>章节四逻辑图表</a:t>
            </a:r>
          </a:p>
        </p:txBody>
      </p:sp>
      <p:sp>
        <p:nvSpPr>
          <p:cNvPr id="1048767" name="文本占位符 3"/>
          <p:cNvSpPr>
            <a:spLocks noGrp="1"/>
          </p:cNvSpPr>
          <p:nvPr>
            <p:ph type="body" sz="quarter" idx="11"/>
          </p:nvPr>
        </p:nvSpPr>
        <p:spPr/>
        <p:txBody>
          <a:bodyPr>
            <a:normAutofit/>
          </a:bodyPr>
          <a:lstStyle/>
          <a:p>
            <a:r>
              <a:rPr lang="en-US" altLang="zh-CN" dirty="0"/>
              <a:t>SECTION NAME IN ENGLISH</a:t>
            </a:r>
            <a:endParaRPr lang="zh-CN" altLang="en-US" dirty="0"/>
          </a:p>
        </p:txBody>
      </p:sp>
      <p:sp>
        <p:nvSpPr>
          <p:cNvPr id="1048768" name="文本占位符 1"/>
          <p:cNvSpPr>
            <a:spLocks noGrp="1"/>
          </p:cNvSpPr>
          <p:nvPr>
            <p:ph type="body" sz="quarter" idx="4294967295"/>
          </p:nvPr>
        </p:nvSpPr>
        <p:spPr>
          <a:xfrm>
            <a:off x="660400" y="1490597"/>
            <a:ext cx="1943100" cy="1653436"/>
          </a:xfrm>
        </p:spPr>
        <p:txBody>
          <a:bodyPr vert="horz" lIns="91440" tIns="45720" rIns="91440" bIns="45720" rtlCol="0" anchor="ctr">
            <a:noAutofit/>
          </a:bodyPr>
          <a:lstStyle/>
          <a:p>
            <a:pPr marL="0" indent="0" algn="ctr">
              <a:buNone/>
            </a:pPr>
            <a:r>
              <a:rPr lang="en-US" altLang="zh-CN" sz="8800" dirty="0">
                <a:solidFill>
                  <a:schemeClr val="accent1"/>
                </a:solidFill>
                <a:latin typeface="+mj-lt"/>
                <a:ea typeface="+mj-ea"/>
              </a:rPr>
              <a:t>04</a:t>
            </a:r>
            <a:endParaRPr lang="zh-CN" altLang="en-US" sz="8800" dirty="0">
              <a:solidFill>
                <a:schemeClr val="accent1"/>
              </a:solidFill>
              <a:latin typeface="+mj-lt"/>
              <a:ea typeface="+mj-ea"/>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69" name="标题 3"/>
          <p:cNvSpPr>
            <a:spLocks noGrp="1"/>
          </p:cNvSpPr>
          <p:nvPr>
            <p:ph type="title"/>
          </p:nvPr>
        </p:nvSpPr>
        <p:spPr/>
        <p:txBody>
          <a:bodyPr/>
          <a:lstStyle/>
          <a:p>
            <a:r>
              <a:rPr lang="zh-CN" altLang="en-US" dirty="0"/>
              <a:t>并列关系数据展示</a:t>
            </a:r>
          </a:p>
        </p:txBody>
      </p:sp>
      <p:grpSp>
        <p:nvGrpSpPr>
          <p:cNvPr id="11" name="组合 10">
            <a:extLst>
              <a:ext uri="{FF2B5EF4-FFF2-40B4-BE49-F238E27FC236}">
                <a16:creationId xmlns:a16="http://schemas.microsoft.com/office/drawing/2014/main" id="{FFECD473-8ED3-43E6-AD35-8E37E67BC63E}"/>
              </a:ext>
            </a:extLst>
          </p:cNvPr>
          <p:cNvGrpSpPr/>
          <p:nvPr/>
        </p:nvGrpSpPr>
        <p:grpSpPr>
          <a:xfrm>
            <a:off x="660400" y="1841326"/>
            <a:ext cx="2361115" cy="1621996"/>
            <a:chOff x="660400" y="1841326"/>
            <a:chExt cx="2361115" cy="1621996"/>
          </a:xfrm>
        </p:grpSpPr>
        <p:grpSp>
          <p:nvGrpSpPr>
            <p:cNvPr id="9" name="组合 8">
              <a:extLst>
                <a:ext uri="{FF2B5EF4-FFF2-40B4-BE49-F238E27FC236}">
                  <a16:creationId xmlns:a16="http://schemas.microsoft.com/office/drawing/2014/main" id="{556E3151-FFC2-4B2B-80C2-582DD01BB861}"/>
                </a:ext>
              </a:extLst>
            </p:cNvPr>
            <p:cNvGrpSpPr/>
            <p:nvPr/>
          </p:nvGrpSpPr>
          <p:grpSpPr>
            <a:xfrm>
              <a:off x="660400" y="1841326"/>
              <a:ext cx="2361115" cy="1615858"/>
              <a:chOff x="660400" y="1841326"/>
              <a:chExt cx="2361115" cy="1615858"/>
            </a:xfrm>
          </p:grpSpPr>
          <p:sp>
            <p:nvSpPr>
              <p:cNvPr id="2" name="矩形 1">
                <a:extLst>
                  <a:ext uri="{FF2B5EF4-FFF2-40B4-BE49-F238E27FC236}">
                    <a16:creationId xmlns:a16="http://schemas.microsoft.com/office/drawing/2014/main" id="{A61BC2B5-4A7C-471C-BDDB-3A2FB9DD56D0}"/>
                  </a:ext>
                </a:extLst>
              </p:cNvPr>
              <p:cNvSpPr/>
              <p:nvPr/>
            </p:nvSpPr>
            <p:spPr>
              <a:xfrm>
                <a:off x="660400" y="1841326"/>
                <a:ext cx="2361115" cy="161585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a:extLst>
                  <a:ext uri="{FF2B5EF4-FFF2-40B4-BE49-F238E27FC236}">
                    <a16:creationId xmlns:a16="http://schemas.microsoft.com/office/drawing/2014/main" id="{FE05B1BB-DA55-408C-A3FC-AEC74EA31B74}"/>
                  </a:ext>
                </a:extLst>
              </p:cNvPr>
              <p:cNvCxnSpPr/>
              <p:nvPr/>
            </p:nvCxnSpPr>
            <p:spPr>
              <a:xfrm>
                <a:off x="660400" y="3043825"/>
                <a:ext cx="2358373"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8" name="文本框 7">
              <a:extLst>
                <a:ext uri="{FF2B5EF4-FFF2-40B4-BE49-F238E27FC236}">
                  <a16:creationId xmlns:a16="http://schemas.microsoft.com/office/drawing/2014/main" id="{66159249-9009-4C88-8BCC-EC1D7D69020C}"/>
                </a:ext>
              </a:extLst>
            </p:cNvPr>
            <p:cNvSpPr txBox="1"/>
            <p:nvPr/>
          </p:nvSpPr>
          <p:spPr>
            <a:xfrm>
              <a:off x="1001713" y="2116899"/>
              <a:ext cx="1678488" cy="721544"/>
            </a:xfrm>
            <a:prstGeom prst="rect">
              <a:avLst/>
            </a:prstGeom>
          </p:spPr>
          <p:txBody>
            <a:bodyPr wrap="square" rtlCol="0" anchor="ctr">
              <a:spAutoFit/>
            </a:bodyPr>
            <a:lstStyle/>
            <a:p>
              <a:pPr marL="0" algn="ctr">
                <a:lnSpc>
                  <a:spcPct val="125000"/>
                </a:lnSpc>
                <a:buNone/>
              </a:pPr>
              <a:r>
                <a:rPr lang="en-US" altLang="zh-CN" sz="3600" dirty="0">
                  <a:solidFill>
                    <a:schemeClr val="accent1"/>
                  </a:solidFill>
                  <a:latin typeface="+mj-ea"/>
                  <a:ea typeface="+mj-ea"/>
                </a:rPr>
                <a:t>150</a:t>
              </a:r>
              <a:r>
                <a:rPr lang="zh-CN" altLang="en-US" sz="3600" dirty="0">
                  <a:solidFill>
                    <a:schemeClr val="accent1"/>
                  </a:solidFill>
                  <a:latin typeface="+mj-ea"/>
                  <a:ea typeface="+mj-ea"/>
                </a:rPr>
                <a:t>万</a:t>
              </a:r>
            </a:p>
          </p:txBody>
        </p:sp>
        <p:sp>
          <p:nvSpPr>
            <p:cNvPr id="10" name="文本框 9">
              <a:extLst>
                <a:ext uri="{FF2B5EF4-FFF2-40B4-BE49-F238E27FC236}">
                  <a16:creationId xmlns:a16="http://schemas.microsoft.com/office/drawing/2014/main" id="{80E1CFF8-B084-4AF3-8775-FB49A8CE45FF}"/>
                </a:ext>
              </a:extLst>
            </p:cNvPr>
            <p:cNvSpPr txBox="1"/>
            <p:nvPr/>
          </p:nvSpPr>
          <p:spPr>
            <a:xfrm>
              <a:off x="951978" y="3056351"/>
              <a:ext cx="1728592" cy="406971"/>
            </a:xfrm>
            <a:prstGeom prst="rect">
              <a:avLst/>
            </a:prstGeom>
          </p:spPr>
          <p:txBody>
            <a:bodyPr wrap="square" rtlCol="0" anchor="ctr">
              <a:spAutoFit/>
            </a:bodyPr>
            <a:lstStyle/>
            <a:p>
              <a:pPr marL="0" algn="ctr">
                <a:lnSpc>
                  <a:spcPct val="125000"/>
                </a:lnSpc>
                <a:buNone/>
              </a:pPr>
              <a:r>
                <a:rPr lang="zh-CN" altLang="en-US" sz="1800" dirty="0">
                  <a:solidFill>
                    <a:schemeClr val="tx1">
                      <a:lumMod val="85000"/>
                      <a:lumOff val="15000"/>
                    </a:schemeClr>
                  </a:solidFill>
                  <a:latin typeface="+mn-ea"/>
                </a:rPr>
                <a:t>输入小标题</a:t>
              </a:r>
            </a:p>
          </p:txBody>
        </p:sp>
      </p:grpSp>
      <p:grpSp>
        <p:nvGrpSpPr>
          <p:cNvPr id="24" name="组合 23">
            <a:extLst>
              <a:ext uri="{FF2B5EF4-FFF2-40B4-BE49-F238E27FC236}">
                <a16:creationId xmlns:a16="http://schemas.microsoft.com/office/drawing/2014/main" id="{B2FC91FD-2EC9-4FD8-994B-0BEDB35AD66B}"/>
              </a:ext>
            </a:extLst>
          </p:cNvPr>
          <p:cNvGrpSpPr/>
          <p:nvPr/>
        </p:nvGrpSpPr>
        <p:grpSpPr>
          <a:xfrm>
            <a:off x="3492862" y="1841326"/>
            <a:ext cx="2361115" cy="1621996"/>
            <a:chOff x="660400" y="1841326"/>
            <a:chExt cx="2361115" cy="1621996"/>
          </a:xfrm>
        </p:grpSpPr>
        <p:grpSp>
          <p:nvGrpSpPr>
            <p:cNvPr id="25" name="组合 24">
              <a:extLst>
                <a:ext uri="{FF2B5EF4-FFF2-40B4-BE49-F238E27FC236}">
                  <a16:creationId xmlns:a16="http://schemas.microsoft.com/office/drawing/2014/main" id="{02A55380-7514-4265-AF92-FD085A01C896}"/>
                </a:ext>
              </a:extLst>
            </p:cNvPr>
            <p:cNvGrpSpPr/>
            <p:nvPr/>
          </p:nvGrpSpPr>
          <p:grpSpPr>
            <a:xfrm>
              <a:off x="660400" y="1841326"/>
              <a:ext cx="2361115" cy="1615858"/>
              <a:chOff x="660400" y="1841326"/>
              <a:chExt cx="2361115" cy="1615858"/>
            </a:xfrm>
          </p:grpSpPr>
          <p:sp>
            <p:nvSpPr>
              <p:cNvPr id="28" name="矩形 27">
                <a:extLst>
                  <a:ext uri="{FF2B5EF4-FFF2-40B4-BE49-F238E27FC236}">
                    <a16:creationId xmlns:a16="http://schemas.microsoft.com/office/drawing/2014/main" id="{146CC14F-C658-430C-85EB-5FC24D081EFB}"/>
                  </a:ext>
                </a:extLst>
              </p:cNvPr>
              <p:cNvSpPr/>
              <p:nvPr/>
            </p:nvSpPr>
            <p:spPr>
              <a:xfrm>
                <a:off x="660400" y="1841326"/>
                <a:ext cx="2361115" cy="161585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9" name="直接连接符 28">
                <a:extLst>
                  <a:ext uri="{FF2B5EF4-FFF2-40B4-BE49-F238E27FC236}">
                    <a16:creationId xmlns:a16="http://schemas.microsoft.com/office/drawing/2014/main" id="{87591F21-3400-4875-B3F6-6F29975CE93E}"/>
                  </a:ext>
                </a:extLst>
              </p:cNvPr>
              <p:cNvCxnSpPr/>
              <p:nvPr/>
            </p:nvCxnSpPr>
            <p:spPr>
              <a:xfrm>
                <a:off x="660400" y="3043825"/>
                <a:ext cx="2358373"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26" name="文本框 25">
              <a:extLst>
                <a:ext uri="{FF2B5EF4-FFF2-40B4-BE49-F238E27FC236}">
                  <a16:creationId xmlns:a16="http://schemas.microsoft.com/office/drawing/2014/main" id="{5FEAEEF3-D893-449B-A1C4-FA0F44D3E778}"/>
                </a:ext>
              </a:extLst>
            </p:cNvPr>
            <p:cNvSpPr txBox="1"/>
            <p:nvPr/>
          </p:nvSpPr>
          <p:spPr>
            <a:xfrm>
              <a:off x="1001713" y="2116899"/>
              <a:ext cx="1678488" cy="721544"/>
            </a:xfrm>
            <a:prstGeom prst="rect">
              <a:avLst/>
            </a:prstGeom>
          </p:spPr>
          <p:txBody>
            <a:bodyPr wrap="square" rtlCol="0" anchor="ctr">
              <a:spAutoFit/>
            </a:bodyPr>
            <a:lstStyle/>
            <a:p>
              <a:pPr marL="0" algn="ctr">
                <a:lnSpc>
                  <a:spcPct val="125000"/>
                </a:lnSpc>
                <a:buNone/>
              </a:pPr>
              <a:r>
                <a:rPr lang="en-US" altLang="zh-CN" sz="3600" dirty="0">
                  <a:solidFill>
                    <a:schemeClr val="accent1"/>
                  </a:solidFill>
                  <a:latin typeface="+mj-ea"/>
                  <a:ea typeface="+mj-ea"/>
                </a:rPr>
                <a:t>50%</a:t>
              </a:r>
              <a:endParaRPr lang="zh-CN" altLang="en-US" sz="3600" dirty="0">
                <a:solidFill>
                  <a:schemeClr val="accent1"/>
                </a:solidFill>
                <a:latin typeface="+mj-ea"/>
                <a:ea typeface="+mj-ea"/>
              </a:endParaRPr>
            </a:p>
          </p:txBody>
        </p:sp>
        <p:sp>
          <p:nvSpPr>
            <p:cNvPr id="27" name="文本框 26">
              <a:extLst>
                <a:ext uri="{FF2B5EF4-FFF2-40B4-BE49-F238E27FC236}">
                  <a16:creationId xmlns:a16="http://schemas.microsoft.com/office/drawing/2014/main" id="{122DE158-E786-46A4-A60A-069D1DF0109C}"/>
                </a:ext>
              </a:extLst>
            </p:cNvPr>
            <p:cNvSpPr txBox="1"/>
            <p:nvPr/>
          </p:nvSpPr>
          <p:spPr>
            <a:xfrm>
              <a:off x="951978" y="3056351"/>
              <a:ext cx="1728592" cy="406971"/>
            </a:xfrm>
            <a:prstGeom prst="rect">
              <a:avLst/>
            </a:prstGeom>
          </p:spPr>
          <p:txBody>
            <a:bodyPr wrap="square" rtlCol="0" anchor="ctr">
              <a:spAutoFit/>
            </a:bodyPr>
            <a:lstStyle/>
            <a:p>
              <a:pPr marL="0" algn="ctr">
                <a:lnSpc>
                  <a:spcPct val="125000"/>
                </a:lnSpc>
                <a:buNone/>
              </a:pPr>
              <a:r>
                <a:rPr lang="zh-CN" altLang="en-US" sz="1800" dirty="0">
                  <a:solidFill>
                    <a:schemeClr val="tx1">
                      <a:lumMod val="85000"/>
                      <a:lumOff val="15000"/>
                    </a:schemeClr>
                  </a:solidFill>
                  <a:latin typeface="+mn-ea"/>
                </a:rPr>
                <a:t>输入小标题</a:t>
              </a:r>
            </a:p>
          </p:txBody>
        </p:sp>
      </p:grpSp>
      <p:grpSp>
        <p:nvGrpSpPr>
          <p:cNvPr id="30" name="组合 29">
            <a:extLst>
              <a:ext uri="{FF2B5EF4-FFF2-40B4-BE49-F238E27FC236}">
                <a16:creationId xmlns:a16="http://schemas.microsoft.com/office/drawing/2014/main" id="{7DBF0F6B-12CF-4116-8508-7593BE3B476C}"/>
              </a:ext>
            </a:extLst>
          </p:cNvPr>
          <p:cNvGrpSpPr/>
          <p:nvPr/>
        </p:nvGrpSpPr>
        <p:grpSpPr>
          <a:xfrm>
            <a:off x="6325324" y="1841326"/>
            <a:ext cx="2361115" cy="1621996"/>
            <a:chOff x="660400" y="1841326"/>
            <a:chExt cx="2361115" cy="1621996"/>
          </a:xfrm>
        </p:grpSpPr>
        <p:grpSp>
          <p:nvGrpSpPr>
            <p:cNvPr id="31" name="组合 30">
              <a:extLst>
                <a:ext uri="{FF2B5EF4-FFF2-40B4-BE49-F238E27FC236}">
                  <a16:creationId xmlns:a16="http://schemas.microsoft.com/office/drawing/2014/main" id="{3FD35458-0744-4D39-9E77-2493630A5124}"/>
                </a:ext>
              </a:extLst>
            </p:cNvPr>
            <p:cNvGrpSpPr/>
            <p:nvPr/>
          </p:nvGrpSpPr>
          <p:grpSpPr>
            <a:xfrm>
              <a:off x="660400" y="1841326"/>
              <a:ext cx="2361115" cy="1615858"/>
              <a:chOff x="660400" y="1841326"/>
              <a:chExt cx="2361115" cy="1615858"/>
            </a:xfrm>
          </p:grpSpPr>
          <p:sp>
            <p:nvSpPr>
              <p:cNvPr id="34" name="矩形 33">
                <a:extLst>
                  <a:ext uri="{FF2B5EF4-FFF2-40B4-BE49-F238E27FC236}">
                    <a16:creationId xmlns:a16="http://schemas.microsoft.com/office/drawing/2014/main" id="{9D793AB4-A80D-4EDC-A891-DF5397529953}"/>
                  </a:ext>
                </a:extLst>
              </p:cNvPr>
              <p:cNvSpPr/>
              <p:nvPr/>
            </p:nvSpPr>
            <p:spPr>
              <a:xfrm>
                <a:off x="660400" y="1841326"/>
                <a:ext cx="2361115" cy="161585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5" name="直接连接符 34">
                <a:extLst>
                  <a:ext uri="{FF2B5EF4-FFF2-40B4-BE49-F238E27FC236}">
                    <a16:creationId xmlns:a16="http://schemas.microsoft.com/office/drawing/2014/main" id="{BD3222D9-485E-4077-BC51-C1E33A285779}"/>
                  </a:ext>
                </a:extLst>
              </p:cNvPr>
              <p:cNvCxnSpPr/>
              <p:nvPr/>
            </p:nvCxnSpPr>
            <p:spPr>
              <a:xfrm>
                <a:off x="660400" y="3043825"/>
                <a:ext cx="2358373"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32" name="文本框 31">
              <a:extLst>
                <a:ext uri="{FF2B5EF4-FFF2-40B4-BE49-F238E27FC236}">
                  <a16:creationId xmlns:a16="http://schemas.microsoft.com/office/drawing/2014/main" id="{2C33FDC0-A543-4808-A9B7-6903C672F6E1}"/>
                </a:ext>
              </a:extLst>
            </p:cNvPr>
            <p:cNvSpPr txBox="1"/>
            <p:nvPr/>
          </p:nvSpPr>
          <p:spPr>
            <a:xfrm>
              <a:off x="1001713" y="2116899"/>
              <a:ext cx="1678488" cy="721544"/>
            </a:xfrm>
            <a:prstGeom prst="rect">
              <a:avLst/>
            </a:prstGeom>
          </p:spPr>
          <p:txBody>
            <a:bodyPr wrap="square" rtlCol="0" anchor="ctr">
              <a:spAutoFit/>
            </a:bodyPr>
            <a:lstStyle/>
            <a:p>
              <a:pPr marL="0" algn="ctr">
                <a:lnSpc>
                  <a:spcPct val="125000"/>
                </a:lnSpc>
                <a:buNone/>
              </a:pPr>
              <a:r>
                <a:rPr lang="en-US" altLang="zh-CN" sz="3600" dirty="0">
                  <a:solidFill>
                    <a:schemeClr val="accent1"/>
                  </a:solidFill>
                  <a:latin typeface="+mj-ea"/>
                  <a:ea typeface="+mj-ea"/>
                </a:rPr>
                <a:t>150</a:t>
              </a:r>
              <a:r>
                <a:rPr lang="zh-CN" altLang="en-US" sz="3600" dirty="0">
                  <a:solidFill>
                    <a:schemeClr val="accent1"/>
                  </a:solidFill>
                  <a:latin typeface="+mj-ea"/>
                  <a:ea typeface="+mj-ea"/>
                </a:rPr>
                <a:t>万</a:t>
              </a:r>
            </a:p>
          </p:txBody>
        </p:sp>
        <p:sp>
          <p:nvSpPr>
            <p:cNvPr id="33" name="文本框 32">
              <a:extLst>
                <a:ext uri="{FF2B5EF4-FFF2-40B4-BE49-F238E27FC236}">
                  <a16:creationId xmlns:a16="http://schemas.microsoft.com/office/drawing/2014/main" id="{465155CA-2E2D-4F4C-8574-896063DB6457}"/>
                </a:ext>
              </a:extLst>
            </p:cNvPr>
            <p:cNvSpPr txBox="1"/>
            <p:nvPr/>
          </p:nvSpPr>
          <p:spPr>
            <a:xfrm>
              <a:off x="951978" y="3056351"/>
              <a:ext cx="1728592" cy="406971"/>
            </a:xfrm>
            <a:prstGeom prst="rect">
              <a:avLst/>
            </a:prstGeom>
          </p:spPr>
          <p:txBody>
            <a:bodyPr wrap="square" rtlCol="0" anchor="ctr">
              <a:spAutoFit/>
            </a:bodyPr>
            <a:lstStyle/>
            <a:p>
              <a:pPr marL="0" algn="ctr">
                <a:lnSpc>
                  <a:spcPct val="125000"/>
                </a:lnSpc>
                <a:buNone/>
              </a:pPr>
              <a:r>
                <a:rPr lang="zh-CN" altLang="en-US" sz="1800" dirty="0">
                  <a:solidFill>
                    <a:schemeClr val="tx1">
                      <a:lumMod val="85000"/>
                      <a:lumOff val="15000"/>
                    </a:schemeClr>
                  </a:solidFill>
                  <a:latin typeface="+mn-ea"/>
                </a:rPr>
                <a:t>输入小标题</a:t>
              </a:r>
            </a:p>
          </p:txBody>
        </p:sp>
      </p:grpSp>
      <p:grpSp>
        <p:nvGrpSpPr>
          <p:cNvPr id="36" name="组合 35">
            <a:extLst>
              <a:ext uri="{FF2B5EF4-FFF2-40B4-BE49-F238E27FC236}">
                <a16:creationId xmlns:a16="http://schemas.microsoft.com/office/drawing/2014/main" id="{1743D5EF-1B2C-4AAD-B4A8-D4649473CA03}"/>
              </a:ext>
            </a:extLst>
          </p:cNvPr>
          <p:cNvGrpSpPr/>
          <p:nvPr/>
        </p:nvGrpSpPr>
        <p:grpSpPr>
          <a:xfrm>
            <a:off x="9157785" y="1841326"/>
            <a:ext cx="2361115" cy="1621996"/>
            <a:chOff x="660400" y="1841326"/>
            <a:chExt cx="2361115" cy="1621996"/>
          </a:xfrm>
        </p:grpSpPr>
        <p:grpSp>
          <p:nvGrpSpPr>
            <p:cNvPr id="37" name="组合 36">
              <a:extLst>
                <a:ext uri="{FF2B5EF4-FFF2-40B4-BE49-F238E27FC236}">
                  <a16:creationId xmlns:a16="http://schemas.microsoft.com/office/drawing/2014/main" id="{433624BC-DEF6-488D-A722-4292BA743855}"/>
                </a:ext>
              </a:extLst>
            </p:cNvPr>
            <p:cNvGrpSpPr/>
            <p:nvPr/>
          </p:nvGrpSpPr>
          <p:grpSpPr>
            <a:xfrm>
              <a:off x="660400" y="1841326"/>
              <a:ext cx="2361115" cy="1615858"/>
              <a:chOff x="660400" y="1841326"/>
              <a:chExt cx="2361115" cy="1615858"/>
            </a:xfrm>
          </p:grpSpPr>
          <p:sp>
            <p:nvSpPr>
              <p:cNvPr id="40" name="矩形 39">
                <a:extLst>
                  <a:ext uri="{FF2B5EF4-FFF2-40B4-BE49-F238E27FC236}">
                    <a16:creationId xmlns:a16="http://schemas.microsoft.com/office/drawing/2014/main" id="{A9E2374B-B64D-4097-9363-DA4803DEDFFC}"/>
                  </a:ext>
                </a:extLst>
              </p:cNvPr>
              <p:cNvSpPr/>
              <p:nvPr/>
            </p:nvSpPr>
            <p:spPr>
              <a:xfrm>
                <a:off x="660400" y="1841326"/>
                <a:ext cx="2361115" cy="161585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1" name="直接连接符 40">
                <a:extLst>
                  <a:ext uri="{FF2B5EF4-FFF2-40B4-BE49-F238E27FC236}">
                    <a16:creationId xmlns:a16="http://schemas.microsoft.com/office/drawing/2014/main" id="{C2440D4C-3C49-404A-BE51-FA223A9842DA}"/>
                  </a:ext>
                </a:extLst>
              </p:cNvPr>
              <p:cNvCxnSpPr/>
              <p:nvPr/>
            </p:nvCxnSpPr>
            <p:spPr>
              <a:xfrm>
                <a:off x="660400" y="3043825"/>
                <a:ext cx="2358373"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38" name="文本框 37">
              <a:extLst>
                <a:ext uri="{FF2B5EF4-FFF2-40B4-BE49-F238E27FC236}">
                  <a16:creationId xmlns:a16="http://schemas.microsoft.com/office/drawing/2014/main" id="{2AE1ED32-3488-44D0-BF06-E73C10835DFB}"/>
                </a:ext>
              </a:extLst>
            </p:cNvPr>
            <p:cNvSpPr txBox="1"/>
            <p:nvPr/>
          </p:nvSpPr>
          <p:spPr>
            <a:xfrm>
              <a:off x="1001713" y="2116899"/>
              <a:ext cx="1678488" cy="721544"/>
            </a:xfrm>
            <a:prstGeom prst="rect">
              <a:avLst/>
            </a:prstGeom>
          </p:spPr>
          <p:txBody>
            <a:bodyPr wrap="square" rtlCol="0" anchor="ctr">
              <a:spAutoFit/>
            </a:bodyPr>
            <a:lstStyle/>
            <a:p>
              <a:pPr marL="0" algn="ctr">
                <a:lnSpc>
                  <a:spcPct val="125000"/>
                </a:lnSpc>
                <a:buNone/>
              </a:pPr>
              <a:r>
                <a:rPr lang="en-US" altLang="zh-CN" sz="3600" dirty="0">
                  <a:solidFill>
                    <a:schemeClr val="accent1"/>
                  </a:solidFill>
                  <a:latin typeface="+mj-ea"/>
                  <a:ea typeface="+mj-ea"/>
                </a:rPr>
                <a:t>30%</a:t>
              </a:r>
              <a:endParaRPr lang="zh-CN" altLang="en-US" sz="3600" dirty="0">
                <a:solidFill>
                  <a:schemeClr val="accent1"/>
                </a:solidFill>
                <a:latin typeface="+mj-ea"/>
                <a:ea typeface="+mj-ea"/>
              </a:endParaRPr>
            </a:p>
          </p:txBody>
        </p:sp>
        <p:sp>
          <p:nvSpPr>
            <p:cNvPr id="39" name="文本框 38">
              <a:extLst>
                <a:ext uri="{FF2B5EF4-FFF2-40B4-BE49-F238E27FC236}">
                  <a16:creationId xmlns:a16="http://schemas.microsoft.com/office/drawing/2014/main" id="{0218BF45-281B-478A-ABB7-5CCC53011B05}"/>
                </a:ext>
              </a:extLst>
            </p:cNvPr>
            <p:cNvSpPr txBox="1"/>
            <p:nvPr/>
          </p:nvSpPr>
          <p:spPr>
            <a:xfrm>
              <a:off x="951978" y="3056351"/>
              <a:ext cx="1728592" cy="406971"/>
            </a:xfrm>
            <a:prstGeom prst="rect">
              <a:avLst/>
            </a:prstGeom>
          </p:spPr>
          <p:txBody>
            <a:bodyPr wrap="square" rtlCol="0" anchor="ctr">
              <a:spAutoFit/>
            </a:bodyPr>
            <a:lstStyle/>
            <a:p>
              <a:pPr marL="0" algn="ctr">
                <a:lnSpc>
                  <a:spcPct val="125000"/>
                </a:lnSpc>
                <a:buNone/>
              </a:pPr>
              <a:r>
                <a:rPr lang="zh-CN" altLang="en-US" sz="1800" dirty="0">
                  <a:solidFill>
                    <a:schemeClr val="tx1">
                      <a:lumMod val="85000"/>
                      <a:lumOff val="15000"/>
                    </a:schemeClr>
                  </a:solidFill>
                  <a:latin typeface="+mn-ea"/>
                </a:rPr>
                <a:t>输入小标题</a:t>
              </a:r>
            </a:p>
          </p:txBody>
        </p:sp>
      </p:grpSp>
      <p:sp>
        <p:nvSpPr>
          <p:cNvPr id="42" name="矩形 17">
            <a:extLst>
              <a:ext uri="{FF2B5EF4-FFF2-40B4-BE49-F238E27FC236}">
                <a16:creationId xmlns:a16="http://schemas.microsoft.com/office/drawing/2014/main" id="{51047334-E6AE-42DA-B139-1D326B51C11C}"/>
              </a:ext>
            </a:extLst>
          </p:cNvPr>
          <p:cNvSpPr/>
          <p:nvPr/>
        </p:nvSpPr>
        <p:spPr>
          <a:xfrm>
            <a:off x="660401" y="3858016"/>
            <a:ext cx="10858500" cy="227608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cs typeface="+mn-cs"/>
            </a:endParaRPr>
          </a:p>
        </p:txBody>
      </p:sp>
      <p:sp>
        <p:nvSpPr>
          <p:cNvPr id="43" name="矩形 2">
            <a:extLst>
              <a:ext uri="{FF2B5EF4-FFF2-40B4-BE49-F238E27FC236}">
                <a16:creationId xmlns:a16="http://schemas.microsoft.com/office/drawing/2014/main" id="{6C8E3B0C-5A9E-4919-B638-EAF1934FC629}"/>
              </a:ext>
            </a:extLst>
          </p:cNvPr>
          <p:cNvSpPr/>
          <p:nvPr/>
        </p:nvSpPr>
        <p:spPr>
          <a:xfrm>
            <a:off x="563672" y="4589525"/>
            <a:ext cx="11047956" cy="753220"/>
          </a:xfrm>
          <a:prstGeom prst="rect">
            <a:avLst/>
          </a:prstGeom>
        </p:spPr>
        <p:txBody>
          <a:bodyPr wrap="square">
            <a:spAutoFit/>
          </a:bodyPr>
          <a:lstStyle/>
          <a:p>
            <a:pPr algn="just">
              <a:lnSpc>
                <a:spcPct val="125000"/>
              </a:lnSpc>
            </a:pPr>
            <a:r>
              <a:rPr lang="zh-CN" altLang="en-US" dirty="0">
                <a:solidFill>
                  <a:schemeClr val="tx1">
                    <a:lumMod val="85000"/>
                    <a:lumOff val="15000"/>
                  </a:schemeClr>
                </a:solidFill>
                <a:latin typeface="+mn-ea"/>
              </a:rPr>
              <a:t>在这里填写一段文字，比如中南民族大学是直属于国家民族事务委员会的综合性普通高等院校，坐落于白云黄鹤的故乡</a:t>
            </a:r>
            <a:r>
              <a:rPr lang="en-US" altLang="zh-CN" dirty="0">
                <a:solidFill>
                  <a:schemeClr val="tx1">
                    <a:lumMod val="85000"/>
                    <a:lumOff val="15000"/>
                  </a:schemeClr>
                </a:solidFill>
                <a:latin typeface="+mn-ea"/>
              </a:rPr>
              <a:t>——</a:t>
            </a:r>
            <a:r>
              <a:rPr lang="zh-CN" altLang="en-US" dirty="0">
                <a:solidFill>
                  <a:schemeClr val="tx1">
                    <a:lumMod val="85000"/>
                    <a:lumOff val="15000"/>
                  </a:schemeClr>
                </a:solidFill>
                <a:latin typeface="+mn-ea"/>
              </a:rPr>
              <a:t>武汉南湖之滨。学校前身为中南民族学院，创建于</a:t>
            </a:r>
            <a:r>
              <a:rPr lang="en-US" altLang="zh-CN" dirty="0">
                <a:solidFill>
                  <a:schemeClr val="tx1">
                    <a:lumMod val="85000"/>
                    <a:lumOff val="15000"/>
                  </a:schemeClr>
                </a:solidFill>
                <a:latin typeface="+mn-ea"/>
              </a:rPr>
              <a:t>1951</a:t>
            </a:r>
            <a:r>
              <a:rPr lang="zh-CN" altLang="en-US" dirty="0">
                <a:solidFill>
                  <a:schemeClr val="tx1">
                    <a:lumMod val="85000"/>
                    <a:lumOff val="15000"/>
                  </a:schemeClr>
                </a:solidFill>
                <a:latin typeface="+mn-ea"/>
              </a:rPr>
              <a:t>年，</a:t>
            </a:r>
            <a:r>
              <a:rPr lang="en-US" altLang="zh-CN" dirty="0">
                <a:solidFill>
                  <a:schemeClr val="tx1">
                    <a:lumMod val="85000"/>
                    <a:lumOff val="15000"/>
                  </a:schemeClr>
                </a:solidFill>
                <a:latin typeface="+mn-ea"/>
              </a:rPr>
              <a:t>2002</a:t>
            </a:r>
            <a:r>
              <a:rPr lang="zh-CN" altLang="en-US" dirty="0">
                <a:solidFill>
                  <a:schemeClr val="tx1">
                    <a:lumMod val="85000"/>
                    <a:lumOff val="15000"/>
                  </a:schemeClr>
                </a:solidFill>
                <a:latin typeface="+mn-ea"/>
              </a:rPr>
              <a:t>年</a:t>
            </a:r>
            <a:r>
              <a:rPr lang="en-US" altLang="zh-CN" dirty="0">
                <a:solidFill>
                  <a:schemeClr val="tx1">
                    <a:lumMod val="85000"/>
                    <a:lumOff val="15000"/>
                  </a:schemeClr>
                </a:solidFill>
                <a:latin typeface="+mn-ea"/>
              </a:rPr>
              <a:t>3</a:t>
            </a:r>
            <a:r>
              <a:rPr lang="zh-CN" altLang="en-US" dirty="0">
                <a:solidFill>
                  <a:schemeClr val="tx1">
                    <a:lumMod val="85000"/>
                    <a:lumOff val="15000"/>
                  </a:schemeClr>
                </a:solidFill>
                <a:latin typeface="+mn-ea"/>
              </a:rPr>
              <a:t>月更名为中南民族大学。</a:t>
            </a:r>
          </a:p>
        </p:txBody>
      </p:sp>
      <p:sp>
        <p:nvSpPr>
          <p:cNvPr id="44" name="文本占位符 10">
            <a:extLst>
              <a:ext uri="{FF2B5EF4-FFF2-40B4-BE49-F238E27FC236}">
                <a16:creationId xmlns:a16="http://schemas.microsoft.com/office/drawing/2014/main" id="{EAAA286A-14F2-4C11-9DE3-396AB816C6CC}"/>
              </a:ext>
            </a:extLst>
          </p:cNvPr>
          <p:cNvSpPr txBox="1"/>
          <p:nvPr/>
        </p:nvSpPr>
        <p:spPr>
          <a:xfrm>
            <a:off x="572718" y="4095369"/>
            <a:ext cx="1556707" cy="553034"/>
          </a:xfrm>
          <a:prstGeom prst="rect">
            <a:avLst/>
          </a:prstGeom>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400" dirty="0">
                <a:solidFill>
                  <a:schemeClr val="accent1"/>
                </a:solidFill>
                <a:latin typeface="+mn-ea"/>
              </a:rPr>
              <a:t>总结</a:t>
            </a:r>
          </a:p>
        </p:txBody>
      </p:sp>
      <p:sp>
        <p:nvSpPr>
          <p:cNvPr id="45" name="文本框 33">
            <a:extLst>
              <a:ext uri="{FF2B5EF4-FFF2-40B4-BE49-F238E27FC236}">
                <a16:creationId xmlns:a16="http://schemas.microsoft.com/office/drawing/2014/main" id="{11E00B12-2756-490C-B8C7-E62EFCA8C791}"/>
              </a:ext>
            </a:extLst>
          </p:cNvPr>
          <p:cNvSpPr txBox="1"/>
          <p:nvPr/>
        </p:nvSpPr>
        <p:spPr>
          <a:xfrm>
            <a:off x="8300577" y="5929084"/>
            <a:ext cx="3218323" cy="246221"/>
          </a:xfrm>
          <a:prstGeom prst="rect">
            <a:avLst/>
          </a:prstGeom>
          <a:noFill/>
        </p:spPr>
        <p:txBody>
          <a:bodyPr wrap="square" lIns="0" rIns="0" rtlCol="0">
            <a:spAutoFit/>
          </a:bodyPr>
          <a:lstStyle/>
          <a:p>
            <a:pPr marL="0" marR="0" lvl="0" indent="0" algn="r" defTabSz="914400" rtl="0" eaLnBrk="1" fontAlgn="auto" latinLnBrk="0" hangingPunct="1">
              <a:lnSpc>
                <a:spcPct val="100000"/>
              </a:lnSpc>
              <a:spcBef>
                <a:spcPts val="0"/>
              </a:spcBef>
              <a:spcAft>
                <a:spcPts val="0"/>
              </a:spcAft>
              <a:buClrTx/>
              <a:buSzTx/>
              <a:buFontTx/>
              <a:buNone/>
            </a:pPr>
            <a:r>
              <a:rPr kumimoji="0" lang="en-US" altLang="zh-CN" sz="1000" b="0" i="0" u="none" strike="noStrike" kern="1200" cap="none" spc="0" normalizeH="0" baseline="0" noProof="0" dirty="0">
                <a:ln>
                  <a:noFill/>
                </a:ln>
                <a:solidFill>
                  <a:schemeClr val="bg1">
                    <a:lumMod val="50000"/>
                  </a:schemeClr>
                </a:solidFill>
                <a:effectLst/>
                <a:uLnTx/>
                <a:uFillTx/>
                <a:latin typeface="+mn-ea"/>
                <a:cs typeface="+mn-cs"/>
              </a:rPr>
              <a:t>* </a:t>
            </a:r>
            <a:r>
              <a:rPr kumimoji="0" lang="zh-CN" altLang="en-US" sz="1000" b="0" i="0" u="none" strike="noStrike" kern="1200" cap="none" spc="0" normalizeH="0" baseline="0" noProof="0" dirty="0">
                <a:ln>
                  <a:noFill/>
                </a:ln>
                <a:solidFill>
                  <a:schemeClr val="bg1">
                    <a:lumMod val="50000"/>
                  </a:schemeClr>
                </a:solidFill>
                <a:effectLst/>
                <a:uLnTx/>
                <a:uFillTx/>
                <a:latin typeface="+mn-ea"/>
                <a:cs typeface="+mn-cs"/>
              </a:rPr>
              <a:t>数据来源：</a:t>
            </a:r>
            <a:r>
              <a:rPr kumimoji="0" lang="en-US" altLang="zh-CN" sz="1000" b="0" i="0" u="none" strike="noStrike" kern="1200" cap="none" spc="0" normalizeH="0" baseline="0" noProof="0" dirty="0">
                <a:ln>
                  <a:noFill/>
                </a:ln>
                <a:solidFill>
                  <a:schemeClr val="bg1">
                    <a:lumMod val="50000"/>
                  </a:schemeClr>
                </a:solidFill>
                <a:effectLst/>
                <a:uLnTx/>
                <a:uFillTx/>
                <a:latin typeface="+mn-ea"/>
                <a:cs typeface="+mn-cs"/>
              </a:rPr>
              <a:t>XXX</a:t>
            </a:r>
            <a:r>
              <a:rPr kumimoji="0" lang="zh-CN" altLang="en-US" sz="1000" b="0" i="0" u="none" strike="noStrike" kern="1200" cap="none" spc="0" normalizeH="0" baseline="0" noProof="0" dirty="0">
                <a:ln>
                  <a:noFill/>
                </a:ln>
                <a:solidFill>
                  <a:schemeClr val="bg1">
                    <a:lumMod val="50000"/>
                  </a:schemeClr>
                </a:solidFill>
                <a:effectLst/>
                <a:uLnTx/>
                <a:uFillTx/>
                <a:latin typeface="+mn-ea"/>
                <a:cs typeface="+mn-cs"/>
              </a:rPr>
              <a:t>研究学院调查报告</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0CC0E3F-ACB6-4D64-A239-E88D4069BD0D}"/>
              </a:ext>
            </a:extLst>
          </p:cNvPr>
          <p:cNvSpPr>
            <a:spLocks noGrp="1"/>
          </p:cNvSpPr>
          <p:nvPr>
            <p:ph type="title"/>
          </p:nvPr>
        </p:nvSpPr>
        <p:spPr/>
        <p:txBody>
          <a:bodyPr/>
          <a:lstStyle/>
          <a:p>
            <a:r>
              <a:rPr lang="zh-CN" altLang="en-US" dirty="0"/>
              <a:t>包含关系数据展示</a:t>
            </a:r>
          </a:p>
        </p:txBody>
      </p:sp>
      <p:grpSp>
        <p:nvGrpSpPr>
          <p:cNvPr id="11" name="组合 10">
            <a:extLst>
              <a:ext uri="{FF2B5EF4-FFF2-40B4-BE49-F238E27FC236}">
                <a16:creationId xmlns:a16="http://schemas.microsoft.com/office/drawing/2014/main" id="{2DB24AA4-1AEC-40D9-9436-ED9D2F8E1B92}"/>
              </a:ext>
            </a:extLst>
          </p:cNvPr>
          <p:cNvGrpSpPr/>
          <p:nvPr/>
        </p:nvGrpSpPr>
        <p:grpSpPr>
          <a:xfrm>
            <a:off x="685452" y="1226418"/>
            <a:ext cx="4355426" cy="4882630"/>
            <a:chOff x="660400" y="724083"/>
            <a:chExt cx="4355426" cy="4882630"/>
          </a:xfrm>
        </p:grpSpPr>
        <p:sp>
          <p:nvSpPr>
            <p:cNvPr id="3" name="椭圆 2">
              <a:extLst>
                <a:ext uri="{FF2B5EF4-FFF2-40B4-BE49-F238E27FC236}">
                  <a16:creationId xmlns:a16="http://schemas.microsoft.com/office/drawing/2014/main" id="{79557FDC-AF17-4A19-827A-3480A447DE87}"/>
                </a:ext>
              </a:extLst>
            </p:cNvPr>
            <p:cNvSpPr/>
            <p:nvPr/>
          </p:nvSpPr>
          <p:spPr>
            <a:xfrm>
              <a:off x="1830826" y="3592138"/>
              <a:ext cx="2014575" cy="2014575"/>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a:extLst>
                <a:ext uri="{FF2B5EF4-FFF2-40B4-BE49-F238E27FC236}">
                  <a16:creationId xmlns:a16="http://schemas.microsoft.com/office/drawing/2014/main" id="{2B7E3175-5B9E-494E-803D-E58641E8DFB3}"/>
                </a:ext>
              </a:extLst>
            </p:cNvPr>
            <p:cNvSpPr/>
            <p:nvPr/>
          </p:nvSpPr>
          <p:spPr>
            <a:xfrm>
              <a:off x="1462723" y="2855933"/>
              <a:ext cx="2750780" cy="2750780"/>
            </a:xfrm>
            <a:prstGeom prst="ellipse">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a:extLst>
                <a:ext uri="{FF2B5EF4-FFF2-40B4-BE49-F238E27FC236}">
                  <a16:creationId xmlns:a16="http://schemas.microsoft.com/office/drawing/2014/main" id="{F54FEC0B-24C9-49F4-AE4E-27EEECEB499C}"/>
                </a:ext>
              </a:extLst>
            </p:cNvPr>
            <p:cNvSpPr/>
            <p:nvPr/>
          </p:nvSpPr>
          <p:spPr>
            <a:xfrm>
              <a:off x="1085931" y="2102349"/>
              <a:ext cx="3504364" cy="3504364"/>
            </a:xfrm>
            <a:prstGeom prst="ellipse">
              <a:avLst/>
            </a:prstGeom>
            <a:noFill/>
            <a:ln w="38100">
              <a:solidFill>
                <a:schemeClr val="accent1">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id="{4832E30C-C05A-4C4E-8976-E18C14B3CB6F}"/>
                </a:ext>
              </a:extLst>
            </p:cNvPr>
            <p:cNvSpPr/>
            <p:nvPr/>
          </p:nvSpPr>
          <p:spPr>
            <a:xfrm>
              <a:off x="660400" y="1251287"/>
              <a:ext cx="4355426" cy="4355426"/>
            </a:xfrm>
            <a:prstGeom prst="ellipse">
              <a:avLst/>
            </a:prstGeom>
            <a:noFill/>
            <a:ln w="38100">
              <a:solidFill>
                <a:schemeClr val="accent3">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E7FE2909-B71B-43BB-8997-758772862D01}"/>
                </a:ext>
              </a:extLst>
            </p:cNvPr>
            <p:cNvSpPr txBox="1"/>
            <p:nvPr/>
          </p:nvSpPr>
          <p:spPr>
            <a:xfrm>
              <a:off x="1948765" y="4395940"/>
              <a:ext cx="1778696" cy="406971"/>
            </a:xfrm>
            <a:prstGeom prst="rect">
              <a:avLst/>
            </a:prstGeom>
          </p:spPr>
          <p:txBody>
            <a:bodyPr wrap="square" rtlCol="0">
              <a:spAutoFit/>
            </a:bodyPr>
            <a:lstStyle/>
            <a:p>
              <a:pPr marL="0" algn="ctr">
                <a:lnSpc>
                  <a:spcPct val="125000"/>
                </a:lnSpc>
                <a:buNone/>
              </a:pPr>
              <a:r>
                <a:rPr lang="zh-CN" altLang="en-US" sz="1800" dirty="0">
                  <a:solidFill>
                    <a:schemeClr val="tx1">
                      <a:lumMod val="85000"/>
                      <a:lumOff val="15000"/>
                    </a:schemeClr>
                  </a:solidFill>
                  <a:latin typeface="+mn-ea"/>
                </a:rPr>
                <a:t>内容小标题</a:t>
              </a:r>
            </a:p>
          </p:txBody>
        </p:sp>
        <p:sp>
          <p:nvSpPr>
            <p:cNvPr id="12" name="文本框 11">
              <a:extLst>
                <a:ext uri="{FF2B5EF4-FFF2-40B4-BE49-F238E27FC236}">
                  <a16:creationId xmlns:a16="http://schemas.microsoft.com/office/drawing/2014/main" id="{7F0A5652-A17C-4B75-BFB1-112B2671FB2E}"/>
                </a:ext>
              </a:extLst>
            </p:cNvPr>
            <p:cNvSpPr txBox="1"/>
            <p:nvPr/>
          </p:nvSpPr>
          <p:spPr>
            <a:xfrm>
              <a:off x="1948765" y="3093233"/>
              <a:ext cx="1778696" cy="511807"/>
            </a:xfrm>
            <a:prstGeom prst="rect">
              <a:avLst/>
            </a:prstGeom>
          </p:spPr>
          <p:txBody>
            <a:bodyPr wrap="square" rtlCol="0">
              <a:spAutoFit/>
            </a:bodyPr>
            <a:lstStyle/>
            <a:p>
              <a:pPr marL="0" algn="ctr">
                <a:lnSpc>
                  <a:spcPct val="125000"/>
                </a:lnSpc>
                <a:buNone/>
              </a:pPr>
              <a:r>
                <a:rPr lang="en-US" altLang="zh-CN" sz="2400" dirty="0">
                  <a:solidFill>
                    <a:schemeClr val="accent1"/>
                  </a:solidFill>
                  <a:latin typeface="+mj-ea"/>
                  <a:ea typeface="+mj-ea"/>
                </a:rPr>
                <a:t>30%</a:t>
              </a:r>
              <a:endParaRPr lang="zh-CN" altLang="en-US" sz="2400" dirty="0">
                <a:solidFill>
                  <a:schemeClr val="accent1"/>
                </a:solidFill>
                <a:latin typeface="+mj-ea"/>
                <a:ea typeface="+mj-ea"/>
              </a:endParaRPr>
            </a:p>
          </p:txBody>
        </p:sp>
        <p:sp>
          <p:nvSpPr>
            <p:cNvPr id="13" name="文本框 12">
              <a:extLst>
                <a:ext uri="{FF2B5EF4-FFF2-40B4-BE49-F238E27FC236}">
                  <a16:creationId xmlns:a16="http://schemas.microsoft.com/office/drawing/2014/main" id="{DD9EC41E-5311-40C5-AE04-E01E5D1F5D9A}"/>
                </a:ext>
              </a:extLst>
            </p:cNvPr>
            <p:cNvSpPr txBox="1"/>
            <p:nvPr/>
          </p:nvSpPr>
          <p:spPr>
            <a:xfrm>
              <a:off x="1948765" y="2241463"/>
              <a:ext cx="1778696" cy="511807"/>
            </a:xfrm>
            <a:prstGeom prst="rect">
              <a:avLst/>
            </a:prstGeom>
          </p:spPr>
          <p:txBody>
            <a:bodyPr wrap="square" rtlCol="0">
              <a:spAutoFit/>
            </a:bodyPr>
            <a:lstStyle/>
            <a:p>
              <a:pPr marL="0" algn="ctr">
                <a:lnSpc>
                  <a:spcPct val="125000"/>
                </a:lnSpc>
                <a:buNone/>
              </a:pPr>
              <a:r>
                <a:rPr lang="en-US" altLang="zh-CN" sz="2400" dirty="0">
                  <a:solidFill>
                    <a:schemeClr val="accent2"/>
                  </a:solidFill>
                  <a:latin typeface="+mj-ea"/>
                  <a:ea typeface="+mj-ea"/>
                </a:rPr>
                <a:t>50%</a:t>
              </a:r>
              <a:endParaRPr lang="zh-CN" altLang="en-US" sz="2400" dirty="0">
                <a:solidFill>
                  <a:schemeClr val="accent2"/>
                </a:solidFill>
                <a:latin typeface="+mj-ea"/>
                <a:ea typeface="+mj-ea"/>
              </a:endParaRPr>
            </a:p>
          </p:txBody>
        </p:sp>
        <p:sp>
          <p:nvSpPr>
            <p:cNvPr id="14" name="文本框 13">
              <a:extLst>
                <a:ext uri="{FF2B5EF4-FFF2-40B4-BE49-F238E27FC236}">
                  <a16:creationId xmlns:a16="http://schemas.microsoft.com/office/drawing/2014/main" id="{28E207C7-4F35-4F7F-A792-E4B6170A46C9}"/>
                </a:ext>
              </a:extLst>
            </p:cNvPr>
            <p:cNvSpPr txBox="1"/>
            <p:nvPr/>
          </p:nvSpPr>
          <p:spPr>
            <a:xfrm>
              <a:off x="1948765" y="1577584"/>
              <a:ext cx="1778696" cy="511807"/>
            </a:xfrm>
            <a:prstGeom prst="rect">
              <a:avLst/>
            </a:prstGeom>
          </p:spPr>
          <p:txBody>
            <a:bodyPr wrap="square" rtlCol="0">
              <a:spAutoFit/>
            </a:bodyPr>
            <a:lstStyle/>
            <a:p>
              <a:pPr marL="0" algn="ctr">
                <a:lnSpc>
                  <a:spcPct val="125000"/>
                </a:lnSpc>
                <a:buNone/>
              </a:pPr>
              <a:r>
                <a:rPr lang="en-US" altLang="zh-CN" sz="2400" dirty="0">
                  <a:solidFill>
                    <a:schemeClr val="accent1">
                      <a:lumMod val="90000"/>
                      <a:lumOff val="10000"/>
                    </a:schemeClr>
                  </a:solidFill>
                  <a:latin typeface="+mj-ea"/>
                  <a:ea typeface="+mj-ea"/>
                </a:rPr>
                <a:t>70%</a:t>
              </a:r>
              <a:endParaRPr lang="zh-CN" altLang="en-US" sz="2400" dirty="0">
                <a:solidFill>
                  <a:schemeClr val="accent1">
                    <a:lumMod val="90000"/>
                    <a:lumOff val="10000"/>
                  </a:schemeClr>
                </a:solidFill>
                <a:latin typeface="+mj-ea"/>
                <a:ea typeface="+mj-ea"/>
              </a:endParaRPr>
            </a:p>
          </p:txBody>
        </p:sp>
        <p:sp>
          <p:nvSpPr>
            <p:cNvPr id="15" name="文本框 14">
              <a:extLst>
                <a:ext uri="{FF2B5EF4-FFF2-40B4-BE49-F238E27FC236}">
                  <a16:creationId xmlns:a16="http://schemas.microsoft.com/office/drawing/2014/main" id="{733011A9-3AA9-4C28-853E-6636D9F1C976}"/>
                </a:ext>
              </a:extLst>
            </p:cNvPr>
            <p:cNvSpPr txBox="1"/>
            <p:nvPr/>
          </p:nvSpPr>
          <p:spPr>
            <a:xfrm>
              <a:off x="1948765" y="724083"/>
              <a:ext cx="1778696" cy="511807"/>
            </a:xfrm>
            <a:prstGeom prst="rect">
              <a:avLst/>
            </a:prstGeom>
          </p:spPr>
          <p:txBody>
            <a:bodyPr wrap="square" rtlCol="0">
              <a:spAutoFit/>
            </a:bodyPr>
            <a:lstStyle/>
            <a:p>
              <a:pPr marL="0" algn="ctr">
                <a:lnSpc>
                  <a:spcPct val="125000"/>
                </a:lnSpc>
                <a:buNone/>
              </a:pPr>
              <a:r>
                <a:rPr lang="en-US" altLang="zh-CN" sz="2400" dirty="0">
                  <a:solidFill>
                    <a:schemeClr val="accent3">
                      <a:lumMod val="90000"/>
                      <a:lumOff val="10000"/>
                    </a:schemeClr>
                  </a:solidFill>
                  <a:latin typeface="+mj-ea"/>
                  <a:ea typeface="+mj-ea"/>
                </a:rPr>
                <a:t>100%</a:t>
              </a:r>
              <a:endParaRPr lang="zh-CN" altLang="en-US" sz="2400" dirty="0">
                <a:solidFill>
                  <a:schemeClr val="accent3">
                    <a:lumMod val="90000"/>
                    <a:lumOff val="10000"/>
                  </a:schemeClr>
                </a:solidFill>
                <a:latin typeface="+mj-ea"/>
                <a:ea typeface="+mj-ea"/>
              </a:endParaRPr>
            </a:p>
          </p:txBody>
        </p:sp>
      </p:grpSp>
      <p:grpSp>
        <p:nvGrpSpPr>
          <p:cNvPr id="34" name="组合 33">
            <a:extLst>
              <a:ext uri="{FF2B5EF4-FFF2-40B4-BE49-F238E27FC236}">
                <a16:creationId xmlns:a16="http://schemas.microsoft.com/office/drawing/2014/main" id="{531AE236-242D-422F-9BF1-E1F2D12C3138}"/>
              </a:ext>
            </a:extLst>
          </p:cNvPr>
          <p:cNvGrpSpPr/>
          <p:nvPr/>
        </p:nvGrpSpPr>
        <p:grpSpPr>
          <a:xfrm>
            <a:off x="5044244" y="4798288"/>
            <a:ext cx="1125254" cy="1385916"/>
            <a:chOff x="5144452" y="4748184"/>
            <a:chExt cx="1125254" cy="1385916"/>
          </a:xfrm>
        </p:grpSpPr>
        <p:grpSp>
          <p:nvGrpSpPr>
            <p:cNvPr id="16" name="组合 15">
              <a:extLst>
                <a:ext uri="{FF2B5EF4-FFF2-40B4-BE49-F238E27FC236}">
                  <a16:creationId xmlns:a16="http://schemas.microsoft.com/office/drawing/2014/main" id="{0B67C198-BACD-43A3-9D7C-B5FD465A6458}"/>
                </a:ext>
              </a:extLst>
            </p:cNvPr>
            <p:cNvGrpSpPr/>
            <p:nvPr/>
          </p:nvGrpSpPr>
          <p:grpSpPr>
            <a:xfrm>
              <a:off x="5144452" y="4748184"/>
              <a:ext cx="1125254" cy="276999"/>
              <a:chOff x="683568" y="4203714"/>
              <a:chExt cx="1443206" cy="355270"/>
            </a:xfrm>
          </p:grpSpPr>
          <p:sp>
            <p:nvSpPr>
              <p:cNvPr id="17" name="椭圆 16">
                <a:extLst>
                  <a:ext uri="{FF2B5EF4-FFF2-40B4-BE49-F238E27FC236}">
                    <a16:creationId xmlns:a16="http://schemas.microsoft.com/office/drawing/2014/main" id="{81E5ACC7-4961-4AAD-95F1-126BF2D7A729}"/>
                  </a:ext>
                </a:extLst>
              </p:cNvPr>
              <p:cNvSpPr/>
              <p:nvPr/>
            </p:nvSpPr>
            <p:spPr>
              <a:xfrm>
                <a:off x="683568" y="4235114"/>
                <a:ext cx="219024" cy="219024"/>
              </a:xfrm>
              <a:prstGeom prst="ellipse">
                <a:avLst/>
              </a:prstGeom>
              <a:noFill/>
              <a:ln w="28575">
                <a:solidFill>
                  <a:schemeClr val="accent3">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sz="1600">
                  <a:latin typeface="+mn-ea"/>
                </a:endParaRPr>
              </a:p>
            </p:txBody>
          </p:sp>
          <p:sp>
            <p:nvSpPr>
              <p:cNvPr id="18" name="TextBox 122">
                <a:extLst>
                  <a:ext uri="{FF2B5EF4-FFF2-40B4-BE49-F238E27FC236}">
                    <a16:creationId xmlns:a16="http://schemas.microsoft.com/office/drawing/2014/main" id="{39CDC401-AB9D-47E9-97E5-417C64D19F02}"/>
                  </a:ext>
                </a:extLst>
              </p:cNvPr>
              <p:cNvSpPr txBox="1"/>
              <p:nvPr/>
            </p:nvSpPr>
            <p:spPr bwMode="auto">
              <a:xfrm>
                <a:off x="903073" y="4203714"/>
                <a:ext cx="1223701" cy="355270"/>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sz="1200" dirty="0">
                    <a:solidFill>
                      <a:schemeClr val="accent3">
                        <a:lumMod val="90000"/>
                        <a:lumOff val="10000"/>
                      </a:schemeClr>
                    </a:solidFill>
                    <a:latin typeface="+mn-ea"/>
                    <a:ea typeface="+mn-ea"/>
                  </a:rPr>
                  <a:t>添加标题</a:t>
                </a:r>
              </a:p>
            </p:txBody>
          </p:sp>
        </p:grpSp>
        <p:grpSp>
          <p:nvGrpSpPr>
            <p:cNvPr id="19" name="组合 18">
              <a:extLst>
                <a:ext uri="{FF2B5EF4-FFF2-40B4-BE49-F238E27FC236}">
                  <a16:creationId xmlns:a16="http://schemas.microsoft.com/office/drawing/2014/main" id="{588CE630-CEC5-4EF0-8580-EB77CADDDFEE}"/>
                </a:ext>
              </a:extLst>
            </p:cNvPr>
            <p:cNvGrpSpPr/>
            <p:nvPr/>
          </p:nvGrpSpPr>
          <p:grpSpPr>
            <a:xfrm>
              <a:off x="5144452" y="5487462"/>
              <a:ext cx="1125254" cy="276999"/>
              <a:chOff x="683568" y="3906142"/>
              <a:chExt cx="1443206" cy="355270"/>
            </a:xfrm>
          </p:grpSpPr>
          <p:sp>
            <p:nvSpPr>
              <p:cNvPr id="20" name="椭圆 19">
                <a:extLst>
                  <a:ext uri="{FF2B5EF4-FFF2-40B4-BE49-F238E27FC236}">
                    <a16:creationId xmlns:a16="http://schemas.microsoft.com/office/drawing/2014/main" id="{09BDFACA-D459-412A-8557-562985E53E53}"/>
                  </a:ext>
                </a:extLst>
              </p:cNvPr>
              <p:cNvSpPr/>
              <p:nvPr/>
            </p:nvSpPr>
            <p:spPr>
              <a:xfrm>
                <a:off x="683568" y="3937598"/>
                <a:ext cx="219024" cy="219024"/>
              </a:xfrm>
              <a:prstGeom prst="ellipse">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sz="1600">
                  <a:latin typeface="+mn-ea"/>
                </a:endParaRPr>
              </a:p>
            </p:txBody>
          </p:sp>
          <p:sp>
            <p:nvSpPr>
              <p:cNvPr id="21" name="TextBox 123">
                <a:extLst>
                  <a:ext uri="{FF2B5EF4-FFF2-40B4-BE49-F238E27FC236}">
                    <a16:creationId xmlns:a16="http://schemas.microsoft.com/office/drawing/2014/main" id="{AC2B5FF2-E9A3-493F-B4A8-C48A47783E52}"/>
                  </a:ext>
                </a:extLst>
              </p:cNvPr>
              <p:cNvSpPr txBox="1"/>
              <p:nvPr/>
            </p:nvSpPr>
            <p:spPr bwMode="auto">
              <a:xfrm>
                <a:off x="903073" y="3906142"/>
                <a:ext cx="1223701" cy="355270"/>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zh-CN" altLang="en-US" sz="1200" dirty="0">
                    <a:solidFill>
                      <a:schemeClr val="accent2"/>
                    </a:solidFill>
                    <a:latin typeface="+mn-ea"/>
                    <a:ea typeface="+mn-ea"/>
                  </a:rPr>
                  <a:t>添加标题</a:t>
                </a:r>
              </a:p>
            </p:txBody>
          </p:sp>
        </p:grpSp>
        <p:grpSp>
          <p:nvGrpSpPr>
            <p:cNvPr id="22" name="组合 21">
              <a:extLst>
                <a:ext uri="{FF2B5EF4-FFF2-40B4-BE49-F238E27FC236}">
                  <a16:creationId xmlns:a16="http://schemas.microsoft.com/office/drawing/2014/main" id="{734F5F35-ED1C-448C-A51F-CD7453045E1B}"/>
                </a:ext>
              </a:extLst>
            </p:cNvPr>
            <p:cNvGrpSpPr/>
            <p:nvPr/>
          </p:nvGrpSpPr>
          <p:grpSpPr>
            <a:xfrm>
              <a:off x="5144452" y="5117823"/>
              <a:ext cx="1125254" cy="276999"/>
              <a:chOff x="683568" y="3608570"/>
              <a:chExt cx="1443206" cy="355270"/>
            </a:xfrm>
          </p:grpSpPr>
          <p:sp>
            <p:nvSpPr>
              <p:cNvPr id="23" name="椭圆 22">
                <a:extLst>
                  <a:ext uri="{FF2B5EF4-FFF2-40B4-BE49-F238E27FC236}">
                    <a16:creationId xmlns:a16="http://schemas.microsoft.com/office/drawing/2014/main" id="{8607CFC2-010B-4E47-8586-43EBC103283E}"/>
                  </a:ext>
                </a:extLst>
              </p:cNvPr>
              <p:cNvSpPr>
                <a:spLocks noChangeAspect="1"/>
              </p:cNvSpPr>
              <p:nvPr/>
            </p:nvSpPr>
            <p:spPr>
              <a:xfrm>
                <a:off x="683568" y="3640082"/>
                <a:ext cx="219024" cy="219024"/>
              </a:xfrm>
              <a:prstGeom prst="ellipse">
                <a:avLst/>
              </a:prstGeom>
              <a:noFill/>
              <a:ln w="28575">
                <a:solidFill>
                  <a:schemeClr val="accent1">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sz="1600">
                  <a:latin typeface="+mn-ea"/>
                </a:endParaRPr>
              </a:p>
            </p:txBody>
          </p:sp>
          <p:sp>
            <p:nvSpPr>
              <p:cNvPr id="24" name="TextBox 124">
                <a:extLst>
                  <a:ext uri="{FF2B5EF4-FFF2-40B4-BE49-F238E27FC236}">
                    <a16:creationId xmlns:a16="http://schemas.microsoft.com/office/drawing/2014/main" id="{2A86BB83-15E1-4C17-B868-5A4E969DF0FD}"/>
                  </a:ext>
                </a:extLst>
              </p:cNvPr>
              <p:cNvSpPr txBox="1"/>
              <p:nvPr/>
            </p:nvSpPr>
            <p:spPr bwMode="auto">
              <a:xfrm>
                <a:off x="903073" y="3608570"/>
                <a:ext cx="1223701" cy="355270"/>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r>
                  <a:rPr lang="zh-CN" altLang="en-US" sz="1200" dirty="0">
                    <a:solidFill>
                      <a:schemeClr val="accent1">
                        <a:lumMod val="90000"/>
                        <a:lumOff val="10000"/>
                      </a:schemeClr>
                    </a:solidFill>
                    <a:latin typeface="+mn-ea"/>
                    <a:ea typeface="+mn-ea"/>
                  </a:rPr>
                  <a:t>添加标题</a:t>
                </a:r>
              </a:p>
            </p:txBody>
          </p:sp>
        </p:grpSp>
        <p:grpSp>
          <p:nvGrpSpPr>
            <p:cNvPr id="25" name="组合 24">
              <a:extLst>
                <a:ext uri="{FF2B5EF4-FFF2-40B4-BE49-F238E27FC236}">
                  <a16:creationId xmlns:a16="http://schemas.microsoft.com/office/drawing/2014/main" id="{A93BD4D5-9DFF-4FAF-A7C7-E1B01AF9CDDC}"/>
                </a:ext>
              </a:extLst>
            </p:cNvPr>
            <p:cNvGrpSpPr/>
            <p:nvPr/>
          </p:nvGrpSpPr>
          <p:grpSpPr>
            <a:xfrm>
              <a:off x="5144452" y="5857101"/>
              <a:ext cx="1125254" cy="276999"/>
              <a:chOff x="683568" y="3310998"/>
              <a:chExt cx="1443206" cy="355270"/>
            </a:xfrm>
          </p:grpSpPr>
          <p:sp>
            <p:nvSpPr>
              <p:cNvPr id="26" name="椭圆 25">
                <a:extLst>
                  <a:ext uri="{FF2B5EF4-FFF2-40B4-BE49-F238E27FC236}">
                    <a16:creationId xmlns:a16="http://schemas.microsoft.com/office/drawing/2014/main" id="{DFA82E66-F0F1-45EF-87EB-F841DF95DBDC}"/>
                  </a:ext>
                </a:extLst>
              </p:cNvPr>
              <p:cNvSpPr/>
              <p:nvPr/>
            </p:nvSpPr>
            <p:spPr>
              <a:xfrm>
                <a:off x="683568" y="3342566"/>
                <a:ext cx="219024" cy="219024"/>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mn-ea"/>
                </a:endParaRPr>
              </a:p>
            </p:txBody>
          </p:sp>
          <p:sp>
            <p:nvSpPr>
              <p:cNvPr id="27" name="TextBox 125">
                <a:extLst>
                  <a:ext uri="{FF2B5EF4-FFF2-40B4-BE49-F238E27FC236}">
                    <a16:creationId xmlns:a16="http://schemas.microsoft.com/office/drawing/2014/main" id="{179B7EE9-0BCA-46D0-ACD6-FE08B384F2E7}"/>
                  </a:ext>
                </a:extLst>
              </p:cNvPr>
              <p:cNvSpPr txBox="1"/>
              <p:nvPr/>
            </p:nvSpPr>
            <p:spPr bwMode="auto">
              <a:xfrm>
                <a:off x="903073" y="3310998"/>
                <a:ext cx="1223701" cy="355270"/>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sz="1200" dirty="0">
                    <a:solidFill>
                      <a:schemeClr val="accent1"/>
                    </a:solidFill>
                    <a:latin typeface="+mn-ea"/>
                    <a:ea typeface="+mn-ea"/>
                  </a:rPr>
                  <a:t>添加标题</a:t>
                </a:r>
              </a:p>
            </p:txBody>
          </p:sp>
        </p:grpSp>
      </p:grpSp>
      <p:sp>
        <p:nvSpPr>
          <p:cNvPr id="29" name="矩形 16">
            <a:extLst>
              <a:ext uri="{FF2B5EF4-FFF2-40B4-BE49-F238E27FC236}">
                <a16:creationId xmlns:a16="http://schemas.microsoft.com/office/drawing/2014/main" id="{6DBC4311-EA41-4857-B486-11CA9DCB3A1B}"/>
              </a:ext>
            </a:extLst>
          </p:cNvPr>
          <p:cNvSpPr/>
          <p:nvPr/>
        </p:nvSpPr>
        <p:spPr>
          <a:xfrm rot="328057">
            <a:off x="7740306" y="1339697"/>
            <a:ext cx="3567182" cy="4607885"/>
          </a:xfrm>
          <a:prstGeom prst="rect">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17">
            <a:extLst>
              <a:ext uri="{FF2B5EF4-FFF2-40B4-BE49-F238E27FC236}">
                <a16:creationId xmlns:a16="http://schemas.microsoft.com/office/drawing/2014/main" id="{4AFAA764-7F06-4D83-B56D-BD9C7C698E8D}"/>
              </a:ext>
            </a:extLst>
          </p:cNvPr>
          <p:cNvSpPr/>
          <p:nvPr/>
        </p:nvSpPr>
        <p:spPr>
          <a:xfrm>
            <a:off x="7029011" y="1287022"/>
            <a:ext cx="3675214" cy="4747435"/>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占位符 9">
            <a:extLst>
              <a:ext uri="{FF2B5EF4-FFF2-40B4-BE49-F238E27FC236}">
                <a16:creationId xmlns:a16="http://schemas.microsoft.com/office/drawing/2014/main" id="{108AA379-1F9E-4B40-9C6D-D94E1763BF17}"/>
              </a:ext>
            </a:extLst>
          </p:cNvPr>
          <p:cNvSpPr txBox="1"/>
          <p:nvPr/>
        </p:nvSpPr>
        <p:spPr>
          <a:xfrm>
            <a:off x="7357910" y="2038104"/>
            <a:ext cx="3086100" cy="388458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5000"/>
              </a:lnSpc>
              <a:buNone/>
            </a:pPr>
            <a:r>
              <a:rPr lang="zh-CN" altLang="en-US" sz="1800" dirty="0">
                <a:solidFill>
                  <a:schemeClr val="tx1">
                    <a:lumMod val="85000"/>
                    <a:lumOff val="15000"/>
                  </a:schemeClr>
                </a:solidFill>
                <a:latin typeface="+mn-ea"/>
              </a:rPr>
              <a:t>在这里填写一段文字，比如：</a:t>
            </a:r>
            <a:r>
              <a:rPr lang="en-US" altLang="zh-CN" sz="1800" dirty="0">
                <a:solidFill>
                  <a:schemeClr val="tx1">
                    <a:lumMod val="85000"/>
                    <a:lumOff val="15000"/>
                  </a:schemeClr>
                </a:solidFill>
                <a:latin typeface="+mn-ea"/>
              </a:rPr>
              <a:t> </a:t>
            </a:r>
            <a:r>
              <a:rPr lang="zh-CN" altLang="en-US" sz="1800" dirty="0">
                <a:solidFill>
                  <a:schemeClr val="tx1">
                    <a:lumMod val="85000"/>
                    <a:lumOff val="15000"/>
                  </a:schemeClr>
                </a:solidFill>
                <a:latin typeface="+mn-ea"/>
              </a:rPr>
              <a:t>中南民族大学是直属于国家民族事务委员会的综合性普通高等院校，坐落于白云黄鹤的故乡</a:t>
            </a:r>
            <a:r>
              <a:rPr lang="en-US" altLang="zh-CN" sz="1800" dirty="0">
                <a:solidFill>
                  <a:schemeClr val="tx1">
                    <a:lumMod val="85000"/>
                    <a:lumOff val="15000"/>
                  </a:schemeClr>
                </a:solidFill>
                <a:latin typeface="+mn-ea"/>
              </a:rPr>
              <a:t>——</a:t>
            </a:r>
            <a:r>
              <a:rPr lang="zh-CN" altLang="en-US" sz="1800" dirty="0">
                <a:solidFill>
                  <a:schemeClr val="tx1">
                    <a:lumMod val="85000"/>
                    <a:lumOff val="15000"/>
                  </a:schemeClr>
                </a:solidFill>
                <a:latin typeface="+mn-ea"/>
              </a:rPr>
              <a:t>武汉南湖之滨。学校前身为中南民族学院，创建于</a:t>
            </a:r>
            <a:r>
              <a:rPr lang="en-US" altLang="zh-CN" sz="1800" dirty="0">
                <a:solidFill>
                  <a:schemeClr val="tx1">
                    <a:lumMod val="85000"/>
                    <a:lumOff val="15000"/>
                  </a:schemeClr>
                </a:solidFill>
                <a:latin typeface="+mn-ea"/>
              </a:rPr>
              <a:t>1951</a:t>
            </a:r>
            <a:r>
              <a:rPr lang="zh-CN" altLang="en-US" sz="1800" dirty="0">
                <a:solidFill>
                  <a:schemeClr val="tx1">
                    <a:lumMod val="85000"/>
                    <a:lumOff val="15000"/>
                  </a:schemeClr>
                </a:solidFill>
                <a:latin typeface="+mn-ea"/>
              </a:rPr>
              <a:t>年，</a:t>
            </a:r>
            <a:r>
              <a:rPr lang="en-US" altLang="zh-CN" sz="1800" dirty="0">
                <a:solidFill>
                  <a:schemeClr val="tx1">
                    <a:lumMod val="85000"/>
                    <a:lumOff val="15000"/>
                  </a:schemeClr>
                </a:solidFill>
                <a:latin typeface="+mn-ea"/>
              </a:rPr>
              <a:t>2002</a:t>
            </a:r>
            <a:r>
              <a:rPr lang="zh-CN" altLang="en-US" sz="1800" dirty="0">
                <a:solidFill>
                  <a:schemeClr val="tx1">
                    <a:lumMod val="85000"/>
                    <a:lumOff val="15000"/>
                  </a:schemeClr>
                </a:solidFill>
                <a:latin typeface="+mn-ea"/>
              </a:rPr>
              <a:t>年</a:t>
            </a:r>
            <a:r>
              <a:rPr lang="en-US" altLang="zh-CN" sz="1800" dirty="0">
                <a:solidFill>
                  <a:schemeClr val="tx1">
                    <a:lumMod val="85000"/>
                    <a:lumOff val="15000"/>
                  </a:schemeClr>
                </a:solidFill>
                <a:latin typeface="+mn-ea"/>
              </a:rPr>
              <a:t>3</a:t>
            </a:r>
            <a:r>
              <a:rPr lang="zh-CN" altLang="en-US" sz="1800" dirty="0">
                <a:solidFill>
                  <a:schemeClr val="tx1">
                    <a:lumMod val="85000"/>
                    <a:lumOff val="15000"/>
                  </a:schemeClr>
                </a:solidFill>
                <a:latin typeface="+mn-ea"/>
              </a:rPr>
              <a:t>月更名为中南民族大学。</a:t>
            </a:r>
          </a:p>
          <a:p>
            <a:pPr marL="0" indent="457200">
              <a:lnSpc>
                <a:spcPct val="125000"/>
              </a:lnSpc>
              <a:buNone/>
            </a:pPr>
            <a:endParaRPr lang="zh-CN" altLang="en-US" sz="1800" dirty="0">
              <a:solidFill>
                <a:schemeClr val="tx1">
                  <a:lumMod val="85000"/>
                  <a:lumOff val="15000"/>
                </a:schemeClr>
              </a:solidFill>
              <a:latin typeface="+mn-ea"/>
            </a:endParaRPr>
          </a:p>
        </p:txBody>
      </p:sp>
      <p:sp>
        <p:nvSpPr>
          <p:cNvPr id="32" name="文本占位符 10">
            <a:extLst>
              <a:ext uri="{FF2B5EF4-FFF2-40B4-BE49-F238E27FC236}">
                <a16:creationId xmlns:a16="http://schemas.microsoft.com/office/drawing/2014/main" id="{5F6FDEB2-1C00-4501-9905-AEE2769944E9}"/>
              </a:ext>
            </a:extLst>
          </p:cNvPr>
          <p:cNvSpPr txBox="1"/>
          <p:nvPr/>
        </p:nvSpPr>
        <p:spPr>
          <a:xfrm>
            <a:off x="6696716" y="1546428"/>
            <a:ext cx="4408488" cy="43268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sz="2400" dirty="0">
                <a:solidFill>
                  <a:schemeClr val="accent1"/>
                </a:solidFill>
                <a:latin typeface="+mn-ea"/>
              </a:rPr>
              <a:t>总结</a:t>
            </a:r>
          </a:p>
        </p:txBody>
      </p:sp>
    </p:spTree>
    <p:extLst>
      <p:ext uri="{BB962C8B-B14F-4D97-AF65-F5344CB8AC3E}">
        <p14:creationId xmlns:p14="http://schemas.microsoft.com/office/powerpoint/2010/main" val="420614703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5FBE1AF-A3FF-4B1E-A17D-D6A28C123B5E}"/>
              </a:ext>
            </a:extLst>
          </p:cNvPr>
          <p:cNvSpPr>
            <a:spLocks noGrp="1"/>
          </p:cNvSpPr>
          <p:nvPr>
            <p:ph type="title"/>
          </p:nvPr>
        </p:nvSpPr>
        <p:spPr/>
        <p:txBody>
          <a:bodyPr/>
          <a:lstStyle/>
          <a:p>
            <a:r>
              <a:rPr lang="zh-CN" altLang="en-US" dirty="0"/>
              <a:t>对比关系图示</a:t>
            </a:r>
          </a:p>
        </p:txBody>
      </p:sp>
      <p:grpSp>
        <p:nvGrpSpPr>
          <p:cNvPr id="21" name="组合 20">
            <a:extLst>
              <a:ext uri="{FF2B5EF4-FFF2-40B4-BE49-F238E27FC236}">
                <a16:creationId xmlns:a16="http://schemas.microsoft.com/office/drawing/2014/main" id="{58BFADFC-4780-4027-BFCC-87115A914C9B}"/>
              </a:ext>
            </a:extLst>
          </p:cNvPr>
          <p:cNvGrpSpPr/>
          <p:nvPr/>
        </p:nvGrpSpPr>
        <p:grpSpPr>
          <a:xfrm>
            <a:off x="2397457" y="1565921"/>
            <a:ext cx="7817175" cy="2342367"/>
            <a:chOff x="2397457" y="2257817"/>
            <a:chExt cx="7817175" cy="2342367"/>
          </a:xfrm>
        </p:grpSpPr>
        <p:sp>
          <p:nvSpPr>
            <p:cNvPr id="4" name="椭圆 3">
              <a:extLst>
                <a:ext uri="{FF2B5EF4-FFF2-40B4-BE49-F238E27FC236}">
                  <a16:creationId xmlns:a16="http://schemas.microsoft.com/office/drawing/2014/main" id="{AA566025-A0D9-4B4F-A58C-3EF319B6DC01}"/>
                </a:ext>
              </a:extLst>
            </p:cNvPr>
            <p:cNvSpPr/>
            <p:nvPr/>
          </p:nvSpPr>
          <p:spPr>
            <a:xfrm>
              <a:off x="5770321" y="2257817"/>
              <a:ext cx="2342367" cy="234236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箭头连接符 5">
              <a:extLst>
                <a:ext uri="{FF2B5EF4-FFF2-40B4-BE49-F238E27FC236}">
                  <a16:creationId xmlns:a16="http://schemas.microsoft.com/office/drawing/2014/main" id="{9805E6D5-D0B7-4EE3-BE8D-A6857A206E25}"/>
                </a:ext>
              </a:extLst>
            </p:cNvPr>
            <p:cNvCxnSpPr/>
            <p:nvPr/>
          </p:nvCxnSpPr>
          <p:spPr>
            <a:xfrm flipH="1">
              <a:off x="3327748" y="3213100"/>
              <a:ext cx="1290181" cy="0"/>
            </a:xfrm>
            <a:prstGeom prst="straightConnector1">
              <a:avLst/>
            </a:prstGeom>
            <a:ln>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8" name="直接箭头连接符 7">
              <a:extLst>
                <a:ext uri="{FF2B5EF4-FFF2-40B4-BE49-F238E27FC236}">
                  <a16:creationId xmlns:a16="http://schemas.microsoft.com/office/drawing/2014/main" id="{6E25AAA0-6C56-4AC9-B713-907FD7C9C1E9}"/>
                </a:ext>
              </a:extLst>
            </p:cNvPr>
            <p:cNvCxnSpPr>
              <a:cxnSpLocks/>
            </p:cNvCxnSpPr>
            <p:nvPr/>
          </p:nvCxnSpPr>
          <p:spPr>
            <a:xfrm>
              <a:off x="7539858" y="3213100"/>
              <a:ext cx="1670137" cy="0"/>
            </a:xfrm>
            <a:prstGeom prst="straightConnector1">
              <a:avLst/>
            </a:prstGeom>
            <a:ln>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id="{03017818-7C39-4A0D-9B12-97802C98B3E3}"/>
                </a:ext>
              </a:extLst>
            </p:cNvPr>
            <p:cNvSpPr txBox="1"/>
            <p:nvPr/>
          </p:nvSpPr>
          <p:spPr>
            <a:xfrm>
              <a:off x="2397457" y="3009614"/>
              <a:ext cx="1114816" cy="406971"/>
            </a:xfrm>
            <a:prstGeom prst="rect">
              <a:avLst/>
            </a:prstGeom>
          </p:spPr>
          <p:txBody>
            <a:bodyPr wrap="square" rtlCol="0">
              <a:spAutoFit/>
            </a:bodyPr>
            <a:lstStyle/>
            <a:p>
              <a:pPr marL="0" algn="ctr">
                <a:lnSpc>
                  <a:spcPct val="125000"/>
                </a:lnSpc>
                <a:buNone/>
              </a:pPr>
              <a:r>
                <a:rPr lang="en-US" altLang="zh-CN" sz="1800" dirty="0">
                  <a:solidFill>
                    <a:schemeClr val="tx1">
                      <a:lumMod val="85000"/>
                      <a:lumOff val="15000"/>
                    </a:schemeClr>
                  </a:solidFill>
                </a:rPr>
                <a:t>2018</a:t>
              </a:r>
              <a:endParaRPr lang="zh-CN" altLang="en-US" sz="1800" dirty="0">
                <a:solidFill>
                  <a:schemeClr val="tx1">
                    <a:lumMod val="85000"/>
                    <a:lumOff val="15000"/>
                  </a:schemeClr>
                </a:solidFill>
              </a:endParaRPr>
            </a:p>
          </p:txBody>
        </p:sp>
        <p:sp>
          <p:nvSpPr>
            <p:cNvPr id="12" name="文本框 11">
              <a:extLst>
                <a:ext uri="{FF2B5EF4-FFF2-40B4-BE49-F238E27FC236}">
                  <a16:creationId xmlns:a16="http://schemas.microsoft.com/office/drawing/2014/main" id="{C4262164-2A40-4760-BFE4-49639FD5AF36}"/>
                </a:ext>
              </a:extLst>
            </p:cNvPr>
            <p:cNvSpPr txBox="1"/>
            <p:nvPr/>
          </p:nvSpPr>
          <p:spPr>
            <a:xfrm>
              <a:off x="9099816" y="3009614"/>
              <a:ext cx="1114816" cy="406971"/>
            </a:xfrm>
            <a:prstGeom prst="rect">
              <a:avLst/>
            </a:prstGeom>
          </p:spPr>
          <p:txBody>
            <a:bodyPr wrap="square" rtlCol="0">
              <a:spAutoFit/>
            </a:bodyPr>
            <a:lstStyle/>
            <a:p>
              <a:pPr marL="0" algn="ctr">
                <a:lnSpc>
                  <a:spcPct val="125000"/>
                </a:lnSpc>
                <a:buNone/>
              </a:pPr>
              <a:r>
                <a:rPr lang="en-US" altLang="zh-CN" sz="1800" dirty="0">
                  <a:solidFill>
                    <a:schemeClr val="tx1">
                      <a:lumMod val="85000"/>
                      <a:lumOff val="15000"/>
                    </a:schemeClr>
                  </a:solidFill>
                </a:rPr>
                <a:t>2019</a:t>
              </a:r>
              <a:endParaRPr lang="zh-CN" altLang="en-US" sz="1800" dirty="0">
                <a:solidFill>
                  <a:schemeClr val="tx1">
                    <a:lumMod val="85000"/>
                    <a:lumOff val="15000"/>
                  </a:schemeClr>
                </a:solidFill>
              </a:endParaRPr>
            </a:p>
          </p:txBody>
        </p:sp>
        <p:sp>
          <p:nvSpPr>
            <p:cNvPr id="3" name="椭圆 2">
              <a:extLst>
                <a:ext uri="{FF2B5EF4-FFF2-40B4-BE49-F238E27FC236}">
                  <a16:creationId xmlns:a16="http://schemas.microsoft.com/office/drawing/2014/main" id="{A8381E1E-8B03-4309-96A0-EAC7031383EF}"/>
                </a:ext>
              </a:extLst>
            </p:cNvPr>
            <p:cNvSpPr/>
            <p:nvPr/>
          </p:nvSpPr>
          <p:spPr>
            <a:xfrm>
              <a:off x="4555298" y="2683701"/>
              <a:ext cx="1490598" cy="149059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a:extLst>
              <a:ext uri="{FF2B5EF4-FFF2-40B4-BE49-F238E27FC236}">
                <a16:creationId xmlns:a16="http://schemas.microsoft.com/office/drawing/2014/main" id="{58C2ADD6-A5BF-45FD-BA5D-37BCE845D8D3}"/>
              </a:ext>
            </a:extLst>
          </p:cNvPr>
          <p:cNvGrpSpPr/>
          <p:nvPr/>
        </p:nvGrpSpPr>
        <p:grpSpPr>
          <a:xfrm>
            <a:off x="580576" y="4390952"/>
            <a:ext cx="11030848" cy="901127"/>
            <a:chOff x="488052" y="5082848"/>
            <a:chExt cx="11030848" cy="901127"/>
          </a:xfrm>
        </p:grpSpPr>
        <p:sp>
          <p:nvSpPr>
            <p:cNvPr id="18" name="矩形 2">
              <a:extLst>
                <a:ext uri="{FF2B5EF4-FFF2-40B4-BE49-F238E27FC236}">
                  <a16:creationId xmlns:a16="http://schemas.microsoft.com/office/drawing/2014/main" id="{2DD01034-0C5C-496C-A5B7-5FE28A237397}"/>
                </a:ext>
              </a:extLst>
            </p:cNvPr>
            <p:cNvSpPr/>
            <p:nvPr/>
          </p:nvSpPr>
          <p:spPr>
            <a:xfrm>
              <a:off x="488052" y="5577004"/>
              <a:ext cx="11030848" cy="406971"/>
            </a:xfrm>
            <a:prstGeom prst="rect">
              <a:avLst/>
            </a:prstGeom>
          </p:spPr>
          <p:txBody>
            <a:bodyPr wrap="square">
              <a:spAutoFit/>
            </a:bodyPr>
            <a:lstStyle/>
            <a:p>
              <a:pPr algn="ctr">
                <a:lnSpc>
                  <a:spcPct val="125000"/>
                </a:lnSpc>
              </a:pPr>
              <a:r>
                <a:rPr lang="zh-CN" altLang="en-US" dirty="0">
                  <a:solidFill>
                    <a:schemeClr val="tx1">
                      <a:lumMod val="85000"/>
                      <a:lumOff val="15000"/>
                    </a:schemeClr>
                  </a:solidFill>
                  <a:latin typeface="+mn-ea"/>
                </a:rPr>
                <a:t>在这里填写一段文字，说明</a:t>
              </a:r>
              <a:r>
                <a:rPr lang="en-US" altLang="zh-CN" dirty="0">
                  <a:solidFill>
                    <a:schemeClr val="tx1">
                      <a:lumMod val="85000"/>
                      <a:lumOff val="15000"/>
                    </a:schemeClr>
                  </a:solidFill>
                  <a:latin typeface="+mn-ea"/>
                </a:rPr>
                <a:t>2018</a:t>
              </a:r>
              <a:r>
                <a:rPr lang="zh-CN" altLang="en-US" dirty="0">
                  <a:solidFill>
                    <a:schemeClr val="tx1">
                      <a:lumMod val="85000"/>
                      <a:lumOff val="15000"/>
                    </a:schemeClr>
                  </a:solidFill>
                  <a:latin typeface="+mn-ea"/>
                </a:rPr>
                <a:t>与</a:t>
              </a:r>
              <a:r>
                <a:rPr lang="en-US" altLang="zh-CN" dirty="0">
                  <a:solidFill>
                    <a:schemeClr val="tx1">
                      <a:lumMod val="85000"/>
                      <a:lumOff val="15000"/>
                    </a:schemeClr>
                  </a:solidFill>
                  <a:latin typeface="+mn-ea"/>
                </a:rPr>
                <a:t>2019</a:t>
              </a:r>
              <a:r>
                <a:rPr lang="zh-CN" altLang="en-US" dirty="0">
                  <a:solidFill>
                    <a:schemeClr val="tx1">
                      <a:lumMod val="85000"/>
                      <a:lumOff val="15000"/>
                    </a:schemeClr>
                  </a:solidFill>
                  <a:latin typeface="+mn-ea"/>
                </a:rPr>
                <a:t>年某一项数据的对比。</a:t>
              </a:r>
            </a:p>
          </p:txBody>
        </p:sp>
        <p:sp>
          <p:nvSpPr>
            <p:cNvPr id="19" name="文本占位符 10">
              <a:extLst>
                <a:ext uri="{FF2B5EF4-FFF2-40B4-BE49-F238E27FC236}">
                  <a16:creationId xmlns:a16="http://schemas.microsoft.com/office/drawing/2014/main" id="{62941D75-71B1-4359-919D-14EFF372560B}"/>
                </a:ext>
              </a:extLst>
            </p:cNvPr>
            <p:cNvSpPr txBox="1"/>
            <p:nvPr/>
          </p:nvSpPr>
          <p:spPr>
            <a:xfrm>
              <a:off x="5229830" y="5082848"/>
              <a:ext cx="1547293" cy="553034"/>
            </a:xfrm>
            <a:prstGeom prst="rect">
              <a:avLst/>
            </a:prstGeom>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sz="2400" dirty="0">
                  <a:solidFill>
                    <a:schemeClr val="accent1"/>
                  </a:solidFill>
                  <a:latin typeface="+mn-ea"/>
                </a:rPr>
                <a:t>总结</a:t>
              </a:r>
            </a:p>
          </p:txBody>
        </p:sp>
      </p:grpSp>
    </p:spTree>
    <p:extLst>
      <p:ext uri="{BB962C8B-B14F-4D97-AF65-F5344CB8AC3E}">
        <p14:creationId xmlns:p14="http://schemas.microsoft.com/office/powerpoint/2010/main" val="31935060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99393CE-0B52-457A-98F5-43E81F1F537B}"/>
              </a:ext>
            </a:extLst>
          </p:cNvPr>
          <p:cNvSpPr>
            <a:spLocks noGrp="1"/>
          </p:cNvSpPr>
          <p:nvPr>
            <p:ph type="title"/>
          </p:nvPr>
        </p:nvSpPr>
        <p:spPr/>
        <p:txBody>
          <a:bodyPr/>
          <a:lstStyle/>
          <a:p>
            <a:r>
              <a:rPr lang="zh-CN" altLang="en-US" dirty="0"/>
              <a:t>循环关系</a:t>
            </a:r>
          </a:p>
        </p:txBody>
      </p:sp>
      <p:grpSp>
        <p:nvGrpSpPr>
          <p:cNvPr id="26" name="组合 25">
            <a:extLst>
              <a:ext uri="{FF2B5EF4-FFF2-40B4-BE49-F238E27FC236}">
                <a16:creationId xmlns:a16="http://schemas.microsoft.com/office/drawing/2014/main" id="{37CD7C52-43B8-4B35-9721-2A0A7BFBA80F}"/>
              </a:ext>
            </a:extLst>
          </p:cNvPr>
          <p:cNvGrpSpPr/>
          <p:nvPr/>
        </p:nvGrpSpPr>
        <p:grpSpPr>
          <a:xfrm>
            <a:off x="669925" y="1128061"/>
            <a:ext cx="5904999" cy="4998254"/>
            <a:chOff x="3143501" y="1130833"/>
            <a:chExt cx="5904999" cy="4998254"/>
          </a:xfrm>
        </p:grpSpPr>
        <p:sp>
          <p:nvSpPr>
            <p:cNvPr id="7" name="椭圆 6">
              <a:extLst>
                <a:ext uri="{FF2B5EF4-FFF2-40B4-BE49-F238E27FC236}">
                  <a16:creationId xmlns:a16="http://schemas.microsoft.com/office/drawing/2014/main" id="{4E47F45C-0BDA-4444-9B56-0DD3F8C8B6D2}"/>
                </a:ext>
              </a:extLst>
            </p:cNvPr>
            <p:cNvSpPr/>
            <p:nvPr/>
          </p:nvSpPr>
          <p:spPr>
            <a:xfrm>
              <a:off x="7032876" y="4113463"/>
              <a:ext cx="2015624" cy="2015624"/>
            </a:xfrm>
            <a:prstGeom prst="ellipse">
              <a:avLst/>
            </a:prstGeom>
            <a:solidFill>
              <a:schemeClr val="accent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t>标题</a:t>
              </a:r>
              <a:r>
                <a:rPr lang="en-US" altLang="zh-CN" sz="2400" dirty="0"/>
                <a:t>2</a:t>
              </a:r>
              <a:endParaRPr lang="zh-CN" altLang="en-US" sz="2400" dirty="0"/>
            </a:p>
          </p:txBody>
        </p:sp>
        <p:sp>
          <p:nvSpPr>
            <p:cNvPr id="3" name="椭圆 2">
              <a:extLst>
                <a:ext uri="{FF2B5EF4-FFF2-40B4-BE49-F238E27FC236}">
                  <a16:creationId xmlns:a16="http://schemas.microsoft.com/office/drawing/2014/main" id="{A08C0889-EB74-4C1C-AEF8-10103F6644F3}"/>
                </a:ext>
              </a:extLst>
            </p:cNvPr>
            <p:cNvSpPr/>
            <p:nvPr/>
          </p:nvSpPr>
          <p:spPr>
            <a:xfrm>
              <a:off x="5088189" y="1130833"/>
              <a:ext cx="2015624" cy="201562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mn-ea"/>
                </a:rPr>
                <a:t>标题</a:t>
              </a:r>
              <a:r>
                <a:rPr lang="en-US" altLang="zh-CN" sz="2400" dirty="0">
                  <a:latin typeface="+mn-ea"/>
                </a:rPr>
                <a:t>1</a:t>
              </a:r>
              <a:endParaRPr lang="zh-CN" altLang="en-US" sz="2400" dirty="0">
                <a:latin typeface="+mn-ea"/>
              </a:endParaRPr>
            </a:p>
          </p:txBody>
        </p:sp>
        <p:sp>
          <p:nvSpPr>
            <p:cNvPr id="5" name="椭圆 4">
              <a:extLst>
                <a:ext uri="{FF2B5EF4-FFF2-40B4-BE49-F238E27FC236}">
                  <a16:creationId xmlns:a16="http://schemas.microsoft.com/office/drawing/2014/main" id="{6337D1F5-EB89-428C-A754-339F6BCB2358}"/>
                </a:ext>
              </a:extLst>
            </p:cNvPr>
            <p:cNvSpPr/>
            <p:nvPr/>
          </p:nvSpPr>
          <p:spPr>
            <a:xfrm>
              <a:off x="3143501" y="4113463"/>
              <a:ext cx="2015624" cy="201562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t>标题</a:t>
              </a:r>
              <a:r>
                <a:rPr lang="en-US" altLang="zh-CN" sz="2400" dirty="0"/>
                <a:t>3</a:t>
              </a:r>
              <a:endParaRPr lang="zh-CN" altLang="en-US" sz="2400" dirty="0"/>
            </a:p>
          </p:txBody>
        </p:sp>
        <p:cxnSp>
          <p:nvCxnSpPr>
            <p:cNvPr id="15" name="直接箭头连接符 14">
              <a:extLst>
                <a:ext uri="{FF2B5EF4-FFF2-40B4-BE49-F238E27FC236}">
                  <a16:creationId xmlns:a16="http://schemas.microsoft.com/office/drawing/2014/main" id="{2C1E3C61-36EC-4F33-A725-6B5B70851065}"/>
                </a:ext>
              </a:extLst>
            </p:cNvPr>
            <p:cNvCxnSpPr>
              <a:cxnSpLocks/>
            </p:cNvCxnSpPr>
            <p:nvPr/>
          </p:nvCxnSpPr>
          <p:spPr>
            <a:xfrm>
              <a:off x="5657589" y="5121275"/>
              <a:ext cx="876822" cy="0"/>
            </a:xfrm>
            <a:prstGeom prst="straightConnector1">
              <a:avLst/>
            </a:prstGeom>
            <a:ln w="5715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直接箭头连接符 21">
              <a:extLst>
                <a:ext uri="{FF2B5EF4-FFF2-40B4-BE49-F238E27FC236}">
                  <a16:creationId xmlns:a16="http://schemas.microsoft.com/office/drawing/2014/main" id="{38FF3778-A8E1-49C7-93A8-69B2CF746165}"/>
                </a:ext>
              </a:extLst>
            </p:cNvPr>
            <p:cNvCxnSpPr>
              <a:cxnSpLocks/>
            </p:cNvCxnSpPr>
            <p:nvPr/>
          </p:nvCxnSpPr>
          <p:spPr>
            <a:xfrm rot="3420000">
              <a:off x="6804899" y="3588672"/>
              <a:ext cx="876822" cy="0"/>
            </a:xfrm>
            <a:prstGeom prst="straightConnector1">
              <a:avLst/>
            </a:prstGeom>
            <a:ln w="5715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23" name="直接箭头连接符 22">
              <a:extLst>
                <a:ext uri="{FF2B5EF4-FFF2-40B4-BE49-F238E27FC236}">
                  <a16:creationId xmlns:a16="http://schemas.microsoft.com/office/drawing/2014/main" id="{201E4F1D-5118-451E-9F15-30F7BA749F5E}"/>
                </a:ext>
              </a:extLst>
            </p:cNvPr>
            <p:cNvCxnSpPr>
              <a:cxnSpLocks/>
            </p:cNvCxnSpPr>
            <p:nvPr/>
          </p:nvCxnSpPr>
          <p:spPr>
            <a:xfrm rot="7620000" flipH="1" flipV="1">
              <a:off x="4510280" y="3588672"/>
              <a:ext cx="876822" cy="0"/>
            </a:xfrm>
            <a:prstGeom prst="straightConnector1">
              <a:avLst/>
            </a:prstGeom>
            <a:ln w="5715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28" name="组合 27">
            <a:extLst>
              <a:ext uri="{FF2B5EF4-FFF2-40B4-BE49-F238E27FC236}">
                <a16:creationId xmlns:a16="http://schemas.microsoft.com/office/drawing/2014/main" id="{F2A9A2BB-39E1-4847-9CCC-C839A1557E7F}"/>
              </a:ext>
            </a:extLst>
          </p:cNvPr>
          <p:cNvGrpSpPr/>
          <p:nvPr/>
        </p:nvGrpSpPr>
        <p:grpSpPr>
          <a:xfrm>
            <a:off x="6978846" y="2644472"/>
            <a:ext cx="4541642" cy="1569057"/>
            <a:chOff x="6978846" y="1780306"/>
            <a:chExt cx="4541642" cy="1569057"/>
          </a:xfrm>
        </p:grpSpPr>
        <p:sp>
          <p:nvSpPr>
            <p:cNvPr id="25" name="矩形 2">
              <a:extLst>
                <a:ext uri="{FF2B5EF4-FFF2-40B4-BE49-F238E27FC236}">
                  <a16:creationId xmlns:a16="http://schemas.microsoft.com/office/drawing/2014/main" id="{1450466B-5FBC-4D6F-B80B-902FD59F4ABE}"/>
                </a:ext>
              </a:extLst>
            </p:cNvPr>
            <p:cNvSpPr/>
            <p:nvPr/>
          </p:nvSpPr>
          <p:spPr>
            <a:xfrm>
              <a:off x="6988531" y="2249895"/>
              <a:ext cx="4531957" cy="1099468"/>
            </a:xfrm>
            <a:prstGeom prst="rect">
              <a:avLst/>
            </a:prstGeom>
          </p:spPr>
          <p:txBody>
            <a:bodyPr wrap="square">
              <a:spAutoFit/>
            </a:bodyPr>
            <a:lstStyle/>
            <a:p>
              <a:pPr>
                <a:lnSpc>
                  <a:spcPct val="125000"/>
                </a:lnSpc>
              </a:pPr>
              <a:r>
                <a:rPr lang="zh-CN" altLang="en-US" dirty="0">
                  <a:solidFill>
                    <a:schemeClr val="tx1">
                      <a:lumMod val="85000"/>
                      <a:lumOff val="15000"/>
                    </a:schemeClr>
                  </a:solidFill>
                  <a:latin typeface="+mn-ea"/>
                </a:rPr>
                <a:t>在这里填写一段文字，说明图示表达的内容</a:t>
              </a:r>
            </a:p>
            <a:p>
              <a:pPr>
                <a:lnSpc>
                  <a:spcPct val="125000"/>
                </a:lnSpc>
              </a:pPr>
              <a:r>
                <a:rPr lang="zh-CN" altLang="en-US" dirty="0">
                  <a:solidFill>
                    <a:schemeClr val="tx1">
                      <a:lumMod val="85000"/>
                      <a:lumOff val="15000"/>
                    </a:schemeClr>
                  </a:solidFill>
                  <a:latin typeface="+mn-ea"/>
                </a:rPr>
                <a:t>在这里填写一段文字，说明图示表达的内容</a:t>
              </a:r>
            </a:p>
            <a:p>
              <a:pPr>
                <a:lnSpc>
                  <a:spcPct val="125000"/>
                </a:lnSpc>
              </a:pPr>
              <a:r>
                <a:rPr lang="zh-CN" altLang="en-US" dirty="0">
                  <a:solidFill>
                    <a:schemeClr val="tx1">
                      <a:lumMod val="85000"/>
                      <a:lumOff val="15000"/>
                    </a:schemeClr>
                  </a:solidFill>
                  <a:latin typeface="+mn-ea"/>
                </a:rPr>
                <a:t>在这里填写一段文字，说明图示表达的内容</a:t>
              </a:r>
            </a:p>
          </p:txBody>
        </p:sp>
        <p:sp>
          <p:nvSpPr>
            <p:cNvPr id="27" name="文本占位符 10">
              <a:extLst>
                <a:ext uri="{FF2B5EF4-FFF2-40B4-BE49-F238E27FC236}">
                  <a16:creationId xmlns:a16="http://schemas.microsoft.com/office/drawing/2014/main" id="{8C13DCE0-EA91-47FC-A64B-773E9749B502}"/>
                </a:ext>
              </a:extLst>
            </p:cNvPr>
            <p:cNvSpPr txBox="1"/>
            <p:nvPr/>
          </p:nvSpPr>
          <p:spPr>
            <a:xfrm>
              <a:off x="6978846" y="1780306"/>
              <a:ext cx="3153070" cy="553034"/>
            </a:xfrm>
            <a:prstGeom prst="rect">
              <a:avLst/>
            </a:prstGeom>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400" dirty="0">
                  <a:solidFill>
                    <a:schemeClr val="accent1"/>
                  </a:solidFill>
                  <a:latin typeface="+mn-ea"/>
                </a:rPr>
                <a:t>说明</a:t>
              </a:r>
            </a:p>
          </p:txBody>
        </p:sp>
      </p:grpSp>
      <p:cxnSp>
        <p:nvCxnSpPr>
          <p:cNvPr id="30" name="直接连接符 29">
            <a:extLst>
              <a:ext uri="{FF2B5EF4-FFF2-40B4-BE49-F238E27FC236}">
                <a16:creationId xmlns:a16="http://schemas.microsoft.com/office/drawing/2014/main" id="{5602B26C-E612-4DAB-8935-26D85A57662C}"/>
              </a:ext>
            </a:extLst>
          </p:cNvPr>
          <p:cNvCxnSpPr/>
          <p:nvPr/>
        </p:nvCxnSpPr>
        <p:spPr>
          <a:xfrm>
            <a:off x="6801633" y="1130300"/>
            <a:ext cx="0" cy="5006975"/>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7334128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70" name="文本占位符 1"/>
          <p:cNvSpPr>
            <a:spLocks noGrp="1"/>
          </p:cNvSpPr>
          <p:nvPr>
            <p:ph type="body" sz="quarter" idx="10"/>
          </p:nvPr>
        </p:nvSpPr>
        <p:spPr/>
        <p:txBody>
          <a:bodyPr/>
          <a:lstStyle/>
          <a:p>
            <a:r>
              <a:rPr lang="zh-CN" altLang="en-US" dirty="0"/>
              <a:t>章节五表格排版</a:t>
            </a:r>
          </a:p>
        </p:txBody>
      </p:sp>
      <p:sp>
        <p:nvSpPr>
          <p:cNvPr id="1048771" name="文本占位符 3"/>
          <p:cNvSpPr>
            <a:spLocks noGrp="1"/>
          </p:cNvSpPr>
          <p:nvPr>
            <p:ph type="body" sz="quarter" idx="11"/>
          </p:nvPr>
        </p:nvSpPr>
        <p:spPr/>
        <p:txBody>
          <a:bodyPr>
            <a:normAutofit/>
          </a:bodyPr>
          <a:lstStyle/>
          <a:p>
            <a:r>
              <a:rPr lang="en-US" altLang="zh-CN" dirty="0"/>
              <a:t>SECTION NAME IN ENGLISH</a:t>
            </a:r>
            <a:endParaRPr lang="zh-CN" altLang="en-US" dirty="0"/>
          </a:p>
        </p:txBody>
      </p:sp>
      <p:sp>
        <p:nvSpPr>
          <p:cNvPr id="1048772" name="文本占位符 1"/>
          <p:cNvSpPr>
            <a:spLocks noGrp="1"/>
          </p:cNvSpPr>
          <p:nvPr>
            <p:ph type="body" sz="quarter" idx="4294967295"/>
          </p:nvPr>
        </p:nvSpPr>
        <p:spPr>
          <a:xfrm>
            <a:off x="660400" y="1490597"/>
            <a:ext cx="1943100" cy="1653436"/>
          </a:xfrm>
        </p:spPr>
        <p:txBody>
          <a:bodyPr vert="horz" lIns="91440" tIns="45720" rIns="91440" bIns="45720" rtlCol="0" anchor="ctr">
            <a:noAutofit/>
          </a:bodyPr>
          <a:lstStyle/>
          <a:p>
            <a:pPr marL="0" indent="0" algn="ctr">
              <a:buNone/>
            </a:pPr>
            <a:r>
              <a:rPr lang="en-US" altLang="zh-CN" sz="8800" dirty="0">
                <a:solidFill>
                  <a:schemeClr val="accent1"/>
                </a:solidFill>
                <a:latin typeface="+mj-lt"/>
                <a:ea typeface="+mj-ea"/>
              </a:rPr>
              <a:t>05</a:t>
            </a:r>
            <a:endParaRPr lang="zh-CN" altLang="en-US" sz="8800" dirty="0">
              <a:solidFill>
                <a:schemeClr val="accent1"/>
              </a:solidFill>
              <a:latin typeface="+mj-lt"/>
              <a:ea typeface="+mj-ea"/>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73" name="标题 2"/>
          <p:cNvSpPr>
            <a:spLocks noGrp="1"/>
          </p:cNvSpPr>
          <p:nvPr>
            <p:ph type="title"/>
          </p:nvPr>
        </p:nvSpPr>
        <p:spPr/>
        <p:txBody>
          <a:bodyPr/>
          <a:lstStyle/>
          <a:p>
            <a:r>
              <a:rPr lang="zh-CN" altLang="en-US" dirty="0"/>
              <a:t>表格排版</a:t>
            </a:r>
          </a:p>
        </p:txBody>
      </p:sp>
      <p:graphicFrame>
        <p:nvGraphicFramePr>
          <p:cNvPr id="2" name="表格 1">
            <a:extLst>
              <a:ext uri="{FF2B5EF4-FFF2-40B4-BE49-F238E27FC236}">
                <a16:creationId xmlns:a16="http://schemas.microsoft.com/office/drawing/2014/main" id="{D1E0FDD9-10FC-4615-A80A-EEED3820C43D}"/>
              </a:ext>
            </a:extLst>
          </p:cNvPr>
          <p:cNvGraphicFramePr>
            <a:graphicFrameLocks noGrp="1"/>
          </p:cNvGraphicFramePr>
          <p:nvPr>
            <p:extLst>
              <p:ext uri="{D42A27DB-BD31-4B8C-83A1-F6EECF244321}">
                <p14:modId xmlns:p14="http://schemas.microsoft.com/office/powerpoint/2010/main" val="105060770"/>
              </p:ext>
            </p:extLst>
          </p:nvPr>
        </p:nvGraphicFramePr>
        <p:xfrm>
          <a:off x="660399" y="1130300"/>
          <a:ext cx="10887702" cy="4230842"/>
        </p:xfrm>
        <a:graphic>
          <a:graphicData uri="http://schemas.openxmlformats.org/drawingml/2006/table">
            <a:tbl>
              <a:tblPr firstRow="1" bandRow="1">
                <a:tableStyleId>{5C22544A-7EE6-4342-B048-85BDC9FD1C3A}</a:tableStyleId>
              </a:tblPr>
              <a:tblGrid>
                <a:gridCol w="2802969">
                  <a:extLst>
                    <a:ext uri="{9D8B030D-6E8A-4147-A177-3AD203B41FA5}">
                      <a16:colId xmlns:a16="http://schemas.microsoft.com/office/drawing/2014/main" val="1705025373"/>
                    </a:ext>
                  </a:extLst>
                </a:gridCol>
                <a:gridCol w="2694911">
                  <a:extLst>
                    <a:ext uri="{9D8B030D-6E8A-4147-A177-3AD203B41FA5}">
                      <a16:colId xmlns:a16="http://schemas.microsoft.com/office/drawing/2014/main" val="305349691"/>
                    </a:ext>
                  </a:extLst>
                </a:gridCol>
                <a:gridCol w="2694911">
                  <a:extLst>
                    <a:ext uri="{9D8B030D-6E8A-4147-A177-3AD203B41FA5}">
                      <a16:colId xmlns:a16="http://schemas.microsoft.com/office/drawing/2014/main" val="2676811709"/>
                    </a:ext>
                  </a:extLst>
                </a:gridCol>
                <a:gridCol w="2694911">
                  <a:extLst>
                    <a:ext uri="{9D8B030D-6E8A-4147-A177-3AD203B41FA5}">
                      <a16:colId xmlns:a16="http://schemas.microsoft.com/office/drawing/2014/main" val="1741877707"/>
                    </a:ext>
                  </a:extLst>
                </a:gridCol>
              </a:tblGrid>
              <a:tr h="709414">
                <a:tc>
                  <a:txBody>
                    <a:bodyPr/>
                    <a:lstStyle/>
                    <a:p>
                      <a:pPr algn="ctr"/>
                      <a:r>
                        <a:rPr lang="zh-CN" altLang="en-US" sz="2300" dirty="0">
                          <a:solidFill>
                            <a:schemeClr val="accent1"/>
                          </a:solidFill>
                        </a:rPr>
                        <a:t>项目</a:t>
                      </a:r>
                      <a:r>
                        <a:rPr lang="en-US" altLang="zh-CN" sz="2300" dirty="0">
                          <a:solidFill>
                            <a:schemeClr val="accent1"/>
                          </a:solidFill>
                        </a:rPr>
                        <a:t>1</a:t>
                      </a:r>
                      <a:endParaRPr lang="zh-CN" altLang="en-US" sz="2300" dirty="0">
                        <a:solidFill>
                          <a:schemeClr val="accent1"/>
                        </a:solidFill>
                      </a:endParaRPr>
                    </a:p>
                  </a:txBody>
                  <a:tcPr marL="111986" marR="111986" marT="55993" marB="55993" anchor="ctr">
                    <a:lnL w="12700" cmpd="sng">
                      <a:noFill/>
                    </a:lnL>
                    <a:lnR w="12700" cmpd="sng">
                      <a:noFill/>
                    </a:lnR>
                    <a:lnT w="12700" cmpd="sng">
                      <a:noFill/>
                    </a:lnT>
                    <a:lnB w="381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300" b="1" i="0" u="none" strike="noStrike" kern="1200" cap="none" spc="0" normalizeH="0" baseline="0" noProof="0" dirty="0">
                          <a:ln>
                            <a:noFill/>
                          </a:ln>
                          <a:solidFill>
                            <a:srgbClr val="006548"/>
                          </a:solidFill>
                          <a:effectLst/>
                          <a:uLnTx/>
                          <a:uFillTx/>
                          <a:latin typeface="Segoe UI"/>
                          <a:ea typeface="微软雅黑"/>
                          <a:cs typeface="+mn-cs"/>
                        </a:rPr>
                        <a:t>项目</a:t>
                      </a:r>
                      <a:r>
                        <a:rPr kumimoji="0" lang="en-US" altLang="zh-CN" sz="2300" b="1" i="0" u="none" strike="noStrike" kern="1200" cap="none" spc="0" normalizeH="0" baseline="0" noProof="0" dirty="0">
                          <a:ln>
                            <a:noFill/>
                          </a:ln>
                          <a:solidFill>
                            <a:srgbClr val="006548"/>
                          </a:solidFill>
                          <a:effectLst/>
                          <a:uLnTx/>
                          <a:uFillTx/>
                          <a:latin typeface="Segoe UI"/>
                          <a:ea typeface="微软雅黑"/>
                          <a:cs typeface="+mn-cs"/>
                        </a:rPr>
                        <a:t>2</a:t>
                      </a:r>
                      <a:endParaRPr kumimoji="0" lang="zh-CN" altLang="en-US" sz="2300" b="1" i="0" u="none" strike="noStrike" kern="1200" cap="none" spc="0" normalizeH="0" baseline="0" noProof="0" dirty="0">
                        <a:ln>
                          <a:noFill/>
                        </a:ln>
                        <a:solidFill>
                          <a:srgbClr val="006548"/>
                        </a:solidFill>
                        <a:effectLst/>
                        <a:uLnTx/>
                        <a:uFillTx/>
                        <a:latin typeface="Segoe UI"/>
                        <a:ea typeface="微软雅黑"/>
                        <a:cs typeface="+mn-cs"/>
                      </a:endParaRPr>
                    </a:p>
                  </a:txBody>
                  <a:tcPr marL="111986" marR="111986" marT="55993" marB="55993" anchor="ctr">
                    <a:lnL w="12700" cmpd="sng">
                      <a:noFill/>
                    </a:lnL>
                    <a:lnR w="12700" cmpd="sng">
                      <a:noFill/>
                    </a:lnR>
                    <a:lnT w="12700" cmpd="sng">
                      <a:noFill/>
                    </a:lnT>
                    <a:lnB w="381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300" b="1" i="0" u="none" strike="noStrike" kern="1200" cap="none" spc="0" normalizeH="0" baseline="0" noProof="0" dirty="0">
                          <a:ln>
                            <a:noFill/>
                          </a:ln>
                          <a:solidFill>
                            <a:srgbClr val="006548"/>
                          </a:solidFill>
                          <a:effectLst/>
                          <a:uLnTx/>
                          <a:uFillTx/>
                          <a:latin typeface="Segoe UI"/>
                          <a:ea typeface="微软雅黑"/>
                          <a:cs typeface="+mn-cs"/>
                        </a:rPr>
                        <a:t>项目</a:t>
                      </a:r>
                      <a:r>
                        <a:rPr kumimoji="0" lang="en-US" altLang="zh-CN" sz="2300" b="1" i="0" u="none" strike="noStrike" kern="1200" cap="none" spc="0" normalizeH="0" baseline="0" noProof="0" dirty="0">
                          <a:ln>
                            <a:noFill/>
                          </a:ln>
                          <a:solidFill>
                            <a:srgbClr val="006548"/>
                          </a:solidFill>
                          <a:effectLst/>
                          <a:uLnTx/>
                          <a:uFillTx/>
                          <a:latin typeface="Segoe UI"/>
                          <a:ea typeface="微软雅黑"/>
                          <a:cs typeface="+mn-cs"/>
                        </a:rPr>
                        <a:t>3</a:t>
                      </a:r>
                      <a:endParaRPr kumimoji="0" lang="zh-CN" altLang="en-US" sz="2300" b="1" i="0" u="none" strike="noStrike" kern="1200" cap="none" spc="0" normalizeH="0" baseline="0" noProof="0" dirty="0">
                        <a:ln>
                          <a:noFill/>
                        </a:ln>
                        <a:solidFill>
                          <a:srgbClr val="006548"/>
                        </a:solidFill>
                        <a:effectLst/>
                        <a:uLnTx/>
                        <a:uFillTx/>
                        <a:latin typeface="Segoe UI"/>
                        <a:ea typeface="微软雅黑"/>
                        <a:cs typeface="+mn-cs"/>
                      </a:endParaRPr>
                    </a:p>
                  </a:txBody>
                  <a:tcPr marL="111986" marR="111986" marT="55993" marB="55993" anchor="ctr">
                    <a:lnL w="12700" cmpd="sng">
                      <a:noFill/>
                    </a:lnL>
                    <a:lnR w="12700" cmpd="sng">
                      <a:noFill/>
                    </a:lnR>
                    <a:lnT w="12700" cmpd="sng">
                      <a:noFill/>
                    </a:lnT>
                    <a:lnB w="381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300" b="1" i="0" u="none" strike="noStrike" kern="1200" cap="none" spc="0" normalizeH="0" baseline="0" noProof="0" dirty="0">
                          <a:ln>
                            <a:noFill/>
                          </a:ln>
                          <a:solidFill>
                            <a:srgbClr val="006548"/>
                          </a:solidFill>
                          <a:effectLst/>
                          <a:uLnTx/>
                          <a:uFillTx/>
                          <a:latin typeface="Segoe UI"/>
                          <a:ea typeface="微软雅黑"/>
                          <a:cs typeface="+mn-cs"/>
                        </a:rPr>
                        <a:t>项目</a:t>
                      </a:r>
                      <a:r>
                        <a:rPr kumimoji="0" lang="en-US" altLang="zh-CN" sz="2300" b="1" i="0" u="none" strike="noStrike" kern="1200" cap="none" spc="0" normalizeH="0" baseline="0" noProof="0" dirty="0">
                          <a:ln>
                            <a:noFill/>
                          </a:ln>
                          <a:solidFill>
                            <a:srgbClr val="006548"/>
                          </a:solidFill>
                          <a:effectLst/>
                          <a:uLnTx/>
                          <a:uFillTx/>
                          <a:latin typeface="Segoe UI"/>
                          <a:ea typeface="微软雅黑"/>
                          <a:cs typeface="+mn-cs"/>
                        </a:rPr>
                        <a:t>4</a:t>
                      </a:r>
                      <a:endParaRPr kumimoji="0" lang="zh-CN" altLang="en-US" sz="2300" b="1" i="0" u="none" strike="noStrike" kern="1200" cap="none" spc="0" normalizeH="0" baseline="0" noProof="0" dirty="0">
                        <a:ln>
                          <a:noFill/>
                        </a:ln>
                        <a:solidFill>
                          <a:srgbClr val="006548"/>
                        </a:solidFill>
                        <a:effectLst/>
                        <a:uLnTx/>
                        <a:uFillTx/>
                        <a:latin typeface="Segoe UI"/>
                        <a:ea typeface="微软雅黑"/>
                        <a:cs typeface="+mn-cs"/>
                      </a:endParaRPr>
                    </a:p>
                  </a:txBody>
                  <a:tcPr marL="111986" marR="111986" marT="55993" marB="55993" anchor="ctr">
                    <a:lnL w="12700" cmpd="sng">
                      <a:noFill/>
                    </a:lnL>
                    <a:lnR w="12700" cmpd="sng">
                      <a:noFill/>
                    </a:lnR>
                    <a:lnT w="12700" cmpd="sng">
                      <a:noFill/>
                    </a:lnT>
                    <a:lnB w="381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13763515"/>
                  </a:ext>
                </a:extLst>
              </a:tr>
              <a:tr h="70941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300" b="0" i="0" u="none" strike="noStrike" kern="1200" cap="none" spc="0" normalizeH="0" baseline="0" noProof="0">
                          <a:ln>
                            <a:noFill/>
                          </a:ln>
                          <a:solidFill>
                            <a:prstClr val="black">
                              <a:lumMod val="85000"/>
                              <a:lumOff val="15000"/>
                            </a:prstClr>
                          </a:solidFill>
                          <a:effectLst/>
                          <a:uLnTx/>
                          <a:uFillTx/>
                          <a:latin typeface="Segoe UI"/>
                          <a:ea typeface="微软雅黑"/>
                          <a:cs typeface="+mn-cs"/>
                        </a:rPr>
                        <a:t>123</a:t>
                      </a:r>
                      <a:endParaRPr kumimoji="0" lang="zh-CN" altLang="en-US" sz="2300" b="0" i="0" u="none" strike="noStrike" kern="1200" cap="none" spc="0" normalizeH="0" baseline="0" noProof="0" dirty="0">
                        <a:ln>
                          <a:noFill/>
                        </a:ln>
                        <a:solidFill>
                          <a:prstClr val="black">
                            <a:lumMod val="85000"/>
                            <a:lumOff val="15000"/>
                          </a:prstClr>
                        </a:solidFill>
                        <a:effectLst/>
                        <a:uLnTx/>
                        <a:uFillTx/>
                        <a:latin typeface="Segoe UI"/>
                        <a:ea typeface="微软雅黑"/>
                        <a:cs typeface="+mn-cs"/>
                      </a:endParaRPr>
                    </a:p>
                  </a:txBody>
                  <a:tcPr marL="111986" marR="111986" marT="55993" marB="55993" anchor="ctr">
                    <a:lnL w="12700" cmpd="sng">
                      <a:noFill/>
                    </a:lnL>
                    <a:lnR w="12700" cmpd="sng">
                      <a:noFill/>
                    </a:lnR>
                    <a:lnT w="38100" cap="flat" cmpd="sng" algn="ctr">
                      <a:solidFill>
                        <a:schemeClr val="accent1"/>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300" b="0" i="0" u="none" strike="noStrike" kern="1200" cap="none" spc="0" normalizeH="0" baseline="0" noProof="0" dirty="0">
                          <a:ln>
                            <a:noFill/>
                          </a:ln>
                          <a:solidFill>
                            <a:prstClr val="black">
                              <a:lumMod val="85000"/>
                              <a:lumOff val="15000"/>
                            </a:prstClr>
                          </a:solidFill>
                          <a:effectLst/>
                          <a:uLnTx/>
                          <a:uFillTx/>
                          <a:latin typeface="Segoe UI"/>
                          <a:ea typeface="微软雅黑"/>
                          <a:cs typeface="+mn-cs"/>
                        </a:rPr>
                        <a:t>123</a:t>
                      </a:r>
                      <a:endParaRPr kumimoji="0" lang="zh-CN" altLang="en-US" sz="2300" b="0" i="0" u="none" strike="noStrike" kern="1200" cap="none" spc="0" normalizeH="0" baseline="0" noProof="0" dirty="0">
                        <a:ln>
                          <a:noFill/>
                        </a:ln>
                        <a:solidFill>
                          <a:prstClr val="black">
                            <a:lumMod val="85000"/>
                            <a:lumOff val="15000"/>
                          </a:prstClr>
                        </a:solidFill>
                        <a:effectLst/>
                        <a:uLnTx/>
                        <a:uFillTx/>
                        <a:latin typeface="Segoe UI"/>
                        <a:ea typeface="微软雅黑"/>
                        <a:cs typeface="+mn-cs"/>
                      </a:endParaRPr>
                    </a:p>
                  </a:txBody>
                  <a:tcPr marL="111986" marR="111986" marT="55993" marB="55993" anchor="ctr">
                    <a:lnL w="12700" cmpd="sng">
                      <a:noFill/>
                    </a:lnL>
                    <a:lnR w="12700" cmpd="sng">
                      <a:noFill/>
                    </a:lnR>
                    <a:lnT w="38100" cap="flat" cmpd="sng" algn="ctr">
                      <a:solidFill>
                        <a:schemeClr val="accent1"/>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300" b="0" i="0" u="none" strike="noStrike" kern="1200" cap="none" spc="0" normalizeH="0" baseline="0" noProof="0">
                          <a:ln>
                            <a:noFill/>
                          </a:ln>
                          <a:solidFill>
                            <a:prstClr val="black">
                              <a:lumMod val="85000"/>
                              <a:lumOff val="15000"/>
                            </a:prstClr>
                          </a:solidFill>
                          <a:effectLst/>
                          <a:uLnTx/>
                          <a:uFillTx/>
                          <a:latin typeface="Segoe UI"/>
                          <a:ea typeface="微软雅黑"/>
                          <a:cs typeface="+mn-cs"/>
                        </a:rPr>
                        <a:t>123</a:t>
                      </a:r>
                      <a:endParaRPr kumimoji="0" lang="zh-CN" altLang="en-US" sz="2300" b="0" i="0" u="none" strike="noStrike" kern="1200" cap="none" spc="0" normalizeH="0" baseline="0" noProof="0" dirty="0">
                        <a:ln>
                          <a:noFill/>
                        </a:ln>
                        <a:solidFill>
                          <a:prstClr val="black">
                            <a:lumMod val="85000"/>
                            <a:lumOff val="15000"/>
                          </a:prstClr>
                        </a:solidFill>
                        <a:effectLst/>
                        <a:uLnTx/>
                        <a:uFillTx/>
                        <a:latin typeface="Segoe UI"/>
                        <a:ea typeface="微软雅黑"/>
                        <a:cs typeface="+mn-cs"/>
                      </a:endParaRPr>
                    </a:p>
                  </a:txBody>
                  <a:tcPr marL="111986" marR="111986" marT="55993" marB="55993" anchor="ctr">
                    <a:lnL w="12700" cmpd="sng">
                      <a:noFill/>
                    </a:lnL>
                    <a:lnR w="12700" cmpd="sng">
                      <a:noFill/>
                    </a:lnR>
                    <a:lnT w="38100" cap="flat" cmpd="sng" algn="ctr">
                      <a:solidFill>
                        <a:schemeClr val="accent1"/>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300" b="0" i="0" u="none" strike="noStrike" kern="1200" cap="none" spc="0" normalizeH="0" baseline="0" noProof="0">
                          <a:ln>
                            <a:noFill/>
                          </a:ln>
                          <a:solidFill>
                            <a:prstClr val="black">
                              <a:lumMod val="85000"/>
                              <a:lumOff val="15000"/>
                            </a:prstClr>
                          </a:solidFill>
                          <a:effectLst/>
                          <a:uLnTx/>
                          <a:uFillTx/>
                          <a:latin typeface="Segoe UI"/>
                          <a:ea typeface="微软雅黑"/>
                          <a:cs typeface="+mn-cs"/>
                        </a:rPr>
                        <a:t>123</a:t>
                      </a:r>
                      <a:endParaRPr kumimoji="0" lang="zh-CN" altLang="en-US" sz="2300" b="0" i="0" u="none" strike="noStrike" kern="1200" cap="none" spc="0" normalizeH="0" baseline="0" noProof="0" dirty="0">
                        <a:ln>
                          <a:noFill/>
                        </a:ln>
                        <a:solidFill>
                          <a:prstClr val="black">
                            <a:lumMod val="85000"/>
                            <a:lumOff val="15000"/>
                          </a:prstClr>
                        </a:solidFill>
                        <a:effectLst/>
                        <a:uLnTx/>
                        <a:uFillTx/>
                        <a:latin typeface="Segoe UI"/>
                        <a:ea typeface="微软雅黑"/>
                        <a:cs typeface="+mn-cs"/>
                      </a:endParaRPr>
                    </a:p>
                  </a:txBody>
                  <a:tcPr marL="111986" marR="111986" marT="55993" marB="55993" anchor="ctr">
                    <a:lnL w="12700" cmpd="sng">
                      <a:noFill/>
                    </a:lnL>
                    <a:lnR w="12700" cmpd="sng">
                      <a:noFill/>
                    </a:lnR>
                    <a:lnT w="38100" cap="flat" cmpd="sng" algn="ctr">
                      <a:solidFill>
                        <a:schemeClr val="accent1"/>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33232811"/>
                  </a:ext>
                </a:extLst>
              </a:tr>
              <a:tr h="68377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300" b="0" i="0" u="none" strike="noStrike" kern="1200" cap="none" spc="0" normalizeH="0" baseline="0" noProof="0">
                          <a:ln>
                            <a:noFill/>
                          </a:ln>
                          <a:solidFill>
                            <a:prstClr val="black">
                              <a:lumMod val="85000"/>
                              <a:lumOff val="15000"/>
                            </a:prstClr>
                          </a:solidFill>
                          <a:effectLst/>
                          <a:uLnTx/>
                          <a:uFillTx/>
                          <a:latin typeface="Segoe UI"/>
                          <a:ea typeface="微软雅黑"/>
                          <a:cs typeface="+mn-cs"/>
                        </a:rPr>
                        <a:t>123</a:t>
                      </a:r>
                      <a:endParaRPr kumimoji="0" lang="zh-CN" altLang="en-US" sz="2300" b="0" i="0" u="none" strike="noStrike" kern="1200" cap="none" spc="0" normalizeH="0" baseline="0" noProof="0" dirty="0">
                        <a:ln>
                          <a:noFill/>
                        </a:ln>
                        <a:solidFill>
                          <a:prstClr val="black">
                            <a:lumMod val="85000"/>
                            <a:lumOff val="15000"/>
                          </a:prstClr>
                        </a:solidFill>
                        <a:effectLst/>
                        <a:uLnTx/>
                        <a:uFillTx/>
                        <a:latin typeface="Segoe UI"/>
                        <a:ea typeface="微软雅黑"/>
                        <a:cs typeface="+mn-cs"/>
                      </a:endParaRPr>
                    </a:p>
                  </a:txBody>
                  <a:tcPr marL="111986" marR="111986" marT="55993" marB="55993" anchor="ctr">
                    <a:lnL w="12700" cmpd="sng">
                      <a:noFill/>
                    </a:lnL>
                    <a:lnR w="12700" cmpd="sng">
                      <a:noFill/>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300" b="0" i="0" u="none" strike="noStrike" kern="1200" cap="none" spc="0" normalizeH="0" baseline="0" noProof="0" dirty="0">
                          <a:ln>
                            <a:noFill/>
                          </a:ln>
                          <a:solidFill>
                            <a:prstClr val="black">
                              <a:lumMod val="85000"/>
                              <a:lumOff val="15000"/>
                            </a:prstClr>
                          </a:solidFill>
                          <a:effectLst/>
                          <a:uLnTx/>
                          <a:uFillTx/>
                          <a:latin typeface="Segoe UI"/>
                          <a:ea typeface="微软雅黑"/>
                          <a:cs typeface="+mn-cs"/>
                        </a:rPr>
                        <a:t>123</a:t>
                      </a:r>
                      <a:endParaRPr kumimoji="0" lang="zh-CN" altLang="en-US" sz="2300" b="0" i="0" u="none" strike="noStrike" kern="1200" cap="none" spc="0" normalizeH="0" baseline="0" noProof="0" dirty="0">
                        <a:ln>
                          <a:noFill/>
                        </a:ln>
                        <a:solidFill>
                          <a:prstClr val="black">
                            <a:lumMod val="85000"/>
                            <a:lumOff val="15000"/>
                          </a:prstClr>
                        </a:solidFill>
                        <a:effectLst/>
                        <a:uLnTx/>
                        <a:uFillTx/>
                        <a:latin typeface="Segoe UI"/>
                        <a:ea typeface="微软雅黑"/>
                        <a:cs typeface="+mn-cs"/>
                      </a:endParaRPr>
                    </a:p>
                  </a:txBody>
                  <a:tcPr marL="111986" marR="111986" marT="55993" marB="55993" anchor="ctr">
                    <a:lnL w="12700" cmpd="sng">
                      <a:noFill/>
                    </a:lnL>
                    <a:lnR w="12700" cmpd="sng">
                      <a:noFill/>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300" b="0" i="0" u="none" strike="noStrike" kern="1200" cap="none" spc="0" normalizeH="0" baseline="0" noProof="0">
                          <a:ln>
                            <a:noFill/>
                          </a:ln>
                          <a:solidFill>
                            <a:prstClr val="black">
                              <a:lumMod val="85000"/>
                              <a:lumOff val="15000"/>
                            </a:prstClr>
                          </a:solidFill>
                          <a:effectLst/>
                          <a:uLnTx/>
                          <a:uFillTx/>
                          <a:latin typeface="Segoe UI"/>
                          <a:ea typeface="微软雅黑"/>
                          <a:cs typeface="+mn-cs"/>
                        </a:rPr>
                        <a:t>123</a:t>
                      </a:r>
                      <a:endParaRPr kumimoji="0" lang="zh-CN" altLang="en-US" sz="2300" b="0" i="0" u="none" strike="noStrike" kern="1200" cap="none" spc="0" normalizeH="0" baseline="0" noProof="0" dirty="0">
                        <a:ln>
                          <a:noFill/>
                        </a:ln>
                        <a:solidFill>
                          <a:prstClr val="black">
                            <a:lumMod val="85000"/>
                            <a:lumOff val="15000"/>
                          </a:prstClr>
                        </a:solidFill>
                        <a:effectLst/>
                        <a:uLnTx/>
                        <a:uFillTx/>
                        <a:latin typeface="Segoe UI"/>
                        <a:ea typeface="微软雅黑"/>
                        <a:cs typeface="+mn-cs"/>
                      </a:endParaRPr>
                    </a:p>
                  </a:txBody>
                  <a:tcPr marL="111986" marR="111986" marT="55993" marB="55993" anchor="ctr">
                    <a:lnL w="12700" cmpd="sng">
                      <a:noFill/>
                    </a:lnL>
                    <a:lnR w="12700" cmpd="sng">
                      <a:noFill/>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300" b="0" i="0" u="none" strike="noStrike" kern="1200" cap="none" spc="0" normalizeH="0" baseline="0" noProof="0">
                          <a:ln>
                            <a:noFill/>
                          </a:ln>
                          <a:solidFill>
                            <a:prstClr val="black">
                              <a:lumMod val="85000"/>
                              <a:lumOff val="15000"/>
                            </a:prstClr>
                          </a:solidFill>
                          <a:effectLst/>
                          <a:uLnTx/>
                          <a:uFillTx/>
                          <a:latin typeface="Segoe UI"/>
                          <a:ea typeface="微软雅黑"/>
                          <a:cs typeface="+mn-cs"/>
                        </a:rPr>
                        <a:t>123</a:t>
                      </a:r>
                      <a:endParaRPr kumimoji="0" lang="zh-CN" altLang="en-US" sz="2300" b="0" i="0" u="none" strike="noStrike" kern="1200" cap="none" spc="0" normalizeH="0" baseline="0" noProof="0" dirty="0">
                        <a:ln>
                          <a:noFill/>
                        </a:ln>
                        <a:solidFill>
                          <a:prstClr val="black">
                            <a:lumMod val="85000"/>
                            <a:lumOff val="15000"/>
                          </a:prstClr>
                        </a:solidFill>
                        <a:effectLst/>
                        <a:uLnTx/>
                        <a:uFillTx/>
                        <a:latin typeface="Segoe UI"/>
                        <a:ea typeface="微软雅黑"/>
                        <a:cs typeface="+mn-cs"/>
                      </a:endParaRPr>
                    </a:p>
                  </a:txBody>
                  <a:tcPr marL="111986" marR="111986" marT="55993" marB="55993" anchor="ctr">
                    <a:lnL w="12700" cmpd="sng">
                      <a:noFill/>
                    </a:lnL>
                    <a:lnR w="12700" cmpd="sng">
                      <a:noFill/>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7546132"/>
                  </a:ext>
                </a:extLst>
              </a:tr>
              <a:tr h="70941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300" b="0" i="0" u="none" strike="noStrike" kern="1200" cap="none" spc="0" normalizeH="0" baseline="0" noProof="0">
                          <a:ln>
                            <a:noFill/>
                          </a:ln>
                          <a:solidFill>
                            <a:prstClr val="black">
                              <a:lumMod val="85000"/>
                              <a:lumOff val="15000"/>
                            </a:prstClr>
                          </a:solidFill>
                          <a:effectLst/>
                          <a:uLnTx/>
                          <a:uFillTx/>
                          <a:latin typeface="Segoe UI"/>
                          <a:ea typeface="微软雅黑"/>
                          <a:cs typeface="+mn-cs"/>
                        </a:rPr>
                        <a:t>123</a:t>
                      </a:r>
                      <a:endParaRPr kumimoji="0" lang="zh-CN" altLang="en-US" sz="2300" b="0" i="0" u="none" strike="noStrike" kern="1200" cap="none" spc="0" normalizeH="0" baseline="0" noProof="0" dirty="0">
                        <a:ln>
                          <a:noFill/>
                        </a:ln>
                        <a:solidFill>
                          <a:prstClr val="black">
                            <a:lumMod val="85000"/>
                            <a:lumOff val="15000"/>
                          </a:prstClr>
                        </a:solidFill>
                        <a:effectLst/>
                        <a:uLnTx/>
                        <a:uFillTx/>
                        <a:latin typeface="Segoe UI"/>
                        <a:ea typeface="微软雅黑"/>
                        <a:cs typeface="+mn-cs"/>
                      </a:endParaRPr>
                    </a:p>
                  </a:txBody>
                  <a:tcPr marL="111986" marR="111986" marT="55993" marB="55993" anchor="ctr">
                    <a:lnL w="12700" cmpd="sng">
                      <a:noFill/>
                    </a:lnL>
                    <a:lnR w="12700" cmpd="sng">
                      <a:noFill/>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300" b="0" i="0" u="none" strike="noStrike" kern="1200" cap="none" spc="0" normalizeH="0" baseline="0" noProof="0" dirty="0">
                          <a:ln>
                            <a:noFill/>
                          </a:ln>
                          <a:solidFill>
                            <a:prstClr val="black">
                              <a:lumMod val="85000"/>
                              <a:lumOff val="15000"/>
                            </a:prstClr>
                          </a:solidFill>
                          <a:effectLst/>
                          <a:uLnTx/>
                          <a:uFillTx/>
                          <a:latin typeface="Segoe UI"/>
                          <a:ea typeface="微软雅黑"/>
                          <a:cs typeface="+mn-cs"/>
                        </a:rPr>
                        <a:t>123</a:t>
                      </a:r>
                      <a:endParaRPr kumimoji="0" lang="zh-CN" altLang="en-US" sz="2300" b="0" i="0" u="none" strike="noStrike" kern="1200" cap="none" spc="0" normalizeH="0" baseline="0" noProof="0" dirty="0">
                        <a:ln>
                          <a:noFill/>
                        </a:ln>
                        <a:solidFill>
                          <a:prstClr val="black">
                            <a:lumMod val="85000"/>
                            <a:lumOff val="15000"/>
                          </a:prstClr>
                        </a:solidFill>
                        <a:effectLst/>
                        <a:uLnTx/>
                        <a:uFillTx/>
                        <a:latin typeface="Segoe UI"/>
                        <a:ea typeface="微软雅黑"/>
                        <a:cs typeface="+mn-cs"/>
                      </a:endParaRPr>
                    </a:p>
                  </a:txBody>
                  <a:tcPr marL="111986" marR="111986" marT="55993" marB="55993" anchor="ctr">
                    <a:lnL w="12700" cmpd="sng">
                      <a:noFill/>
                    </a:lnL>
                    <a:lnR w="12700" cmpd="sng">
                      <a:noFill/>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300" b="0" i="0" u="none" strike="noStrike" kern="1200" cap="none" spc="0" normalizeH="0" baseline="0" noProof="0">
                          <a:ln>
                            <a:noFill/>
                          </a:ln>
                          <a:solidFill>
                            <a:prstClr val="black">
                              <a:lumMod val="85000"/>
                              <a:lumOff val="15000"/>
                            </a:prstClr>
                          </a:solidFill>
                          <a:effectLst/>
                          <a:uLnTx/>
                          <a:uFillTx/>
                          <a:latin typeface="Segoe UI"/>
                          <a:ea typeface="微软雅黑"/>
                          <a:cs typeface="+mn-cs"/>
                        </a:rPr>
                        <a:t>123</a:t>
                      </a:r>
                      <a:endParaRPr kumimoji="0" lang="zh-CN" altLang="en-US" sz="2300" b="0" i="0" u="none" strike="noStrike" kern="1200" cap="none" spc="0" normalizeH="0" baseline="0" noProof="0" dirty="0">
                        <a:ln>
                          <a:noFill/>
                        </a:ln>
                        <a:solidFill>
                          <a:prstClr val="black">
                            <a:lumMod val="85000"/>
                            <a:lumOff val="15000"/>
                          </a:prstClr>
                        </a:solidFill>
                        <a:effectLst/>
                        <a:uLnTx/>
                        <a:uFillTx/>
                        <a:latin typeface="Segoe UI"/>
                        <a:ea typeface="微软雅黑"/>
                        <a:cs typeface="+mn-cs"/>
                      </a:endParaRPr>
                    </a:p>
                  </a:txBody>
                  <a:tcPr marL="111986" marR="111986" marT="55993" marB="55993" anchor="ctr">
                    <a:lnL w="12700" cmpd="sng">
                      <a:noFill/>
                    </a:lnL>
                    <a:lnR w="12700" cmpd="sng">
                      <a:noFill/>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300" b="0" i="0" u="none" strike="noStrike" kern="1200" cap="none" spc="0" normalizeH="0" baseline="0" noProof="0">
                          <a:ln>
                            <a:noFill/>
                          </a:ln>
                          <a:solidFill>
                            <a:prstClr val="black">
                              <a:lumMod val="85000"/>
                              <a:lumOff val="15000"/>
                            </a:prstClr>
                          </a:solidFill>
                          <a:effectLst/>
                          <a:uLnTx/>
                          <a:uFillTx/>
                          <a:latin typeface="Segoe UI"/>
                          <a:ea typeface="微软雅黑"/>
                          <a:cs typeface="+mn-cs"/>
                        </a:rPr>
                        <a:t>123</a:t>
                      </a:r>
                      <a:endParaRPr kumimoji="0" lang="zh-CN" altLang="en-US" sz="2300" b="0" i="0" u="none" strike="noStrike" kern="1200" cap="none" spc="0" normalizeH="0" baseline="0" noProof="0" dirty="0">
                        <a:ln>
                          <a:noFill/>
                        </a:ln>
                        <a:solidFill>
                          <a:prstClr val="black">
                            <a:lumMod val="85000"/>
                            <a:lumOff val="15000"/>
                          </a:prstClr>
                        </a:solidFill>
                        <a:effectLst/>
                        <a:uLnTx/>
                        <a:uFillTx/>
                        <a:latin typeface="Segoe UI"/>
                        <a:ea typeface="微软雅黑"/>
                        <a:cs typeface="+mn-cs"/>
                      </a:endParaRPr>
                    </a:p>
                  </a:txBody>
                  <a:tcPr marL="111986" marR="111986" marT="55993" marB="55993" anchor="ctr">
                    <a:lnL w="12700" cmpd="sng">
                      <a:noFill/>
                    </a:lnL>
                    <a:lnR w="12700" cmpd="sng">
                      <a:noFill/>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38223504"/>
                  </a:ext>
                </a:extLst>
              </a:tr>
              <a:tr h="70941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300" b="0" i="0" u="none" strike="noStrike" kern="1200" cap="none" spc="0" normalizeH="0" baseline="0" noProof="0">
                          <a:ln>
                            <a:noFill/>
                          </a:ln>
                          <a:solidFill>
                            <a:prstClr val="black">
                              <a:lumMod val="85000"/>
                              <a:lumOff val="15000"/>
                            </a:prstClr>
                          </a:solidFill>
                          <a:effectLst/>
                          <a:uLnTx/>
                          <a:uFillTx/>
                          <a:latin typeface="Segoe UI"/>
                          <a:ea typeface="微软雅黑"/>
                          <a:cs typeface="+mn-cs"/>
                        </a:rPr>
                        <a:t>123</a:t>
                      </a:r>
                      <a:endParaRPr kumimoji="0" lang="zh-CN" altLang="en-US" sz="2300" b="0" i="0" u="none" strike="noStrike" kern="1200" cap="none" spc="0" normalizeH="0" baseline="0" noProof="0" dirty="0">
                        <a:ln>
                          <a:noFill/>
                        </a:ln>
                        <a:solidFill>
                          <a:prstClr val="black">
                            <a:lumMod val="85000"/>
                            <a:lumOff val="15000"/>
                          </a:prstClr>
                        </a:solidFill>
                        <a:effectLst/>
                        <a:uLnTx/>
                        <a:uFillTx/>
                        <a:latin typeface="Segoe UI"/>
                        <a:ea typeface="微软雅黑"/>
                        <a:cs typeface="+mn-cs"/>
                      </a:endParaRPr>
                    </a:p>
                  </a:txBody>
                  <a:tcPr marL="111986" marR="111986" marT="55993" marB="55993" anchor="ctr">
                    <a:lnL w="12700" cmpd="sng">
                      <a:noFill/>
                    </a:lnL>
                    <a:lnR w="12700" cmpd="sng">
                      <a:noFill/>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300" b="0" i="0" u="none" strike="noStrike" kern="1200" cap="none" spc="0" normalizeH="0" baseline="0" noProof="0" dirty="0">
                          <a:ln>
                            <a:noFill/>
                          </a:ln>
                          <a:solidFill>
                            <a:prstClr val="black">
                              <a:lumMod val="85000"/>
                              <a:lumOff val="15000"/>
                            </a:prstClr>
                          </a:solidFill>
                          <a:effectLst/>
                          <a:uLnTx/>
                          <a:uFillTx/>
                          <a:latin typeface="Segoe UI"/>
                          <a:ea typeface="微软雅黑"/>
                          <a:cs typeface="+mn-cs"/>
                        </a:rPr>
                        <a:t>123</a:t>
                      </a:r>
                      <a:endParaRPr kumimoji="0" lang="zh-CN" altLang="en-US" sz="2300" b="0" i="0" u="none" strike="noStrike" kern="1200" cap="none" spc="0" normalizeH="0" baseline="0" noProof="0" dirty="0">
                        <a:ln>
                          <a:noFill/>
                        </a:ln>
                        <a:solidFill>
                          <a:prstClr val="black">
                            <a:lumMod val="85000"/>
                            <a:lumOff val="15000"/>
                          </a:prstClr>
                        </a:solidFill>
                        <a:effectLst/>
                        <a:uLnTx/>
                        <a:uFillTx/>
                        <a:latin typeface="Segoe UI"/>
                        <a:ea typeface="微软雅黑"/>
                        <a:cs typeface="+mn-cs"/>
                      </a:endParaRPr>
                    </a:p>
                  </a:txBody>
                  <a:tcPr marL="111986" marR="111986" marT="55993" marB="55993" anchor="ctr">
                    <a:lnL w="12700" cmpd="sng">
                      <a:noFill/>
                    </a:lnL>
                    <a:lnR w="12700" cmpd="sng">
                      <a:noFill/>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300" b="0" i="0" u="none" strike="noStrike" kern="1200" cap="none" spc="0" normalizeH="0" baseline="0" noProof="0" dirty="0">
                          <a:ln>
                            <a:noFill/>
                          </a:ln>
                          <a:solidFill>
                            <a:prstClr val="black">
                              <a:lumMod val="85000"/>
                              <a:lumOff val="15000"/>
                            </a:prstClr>
                          </a:solidFill>
                          <a:effectLst/>
                          <a:uLnTx/>
                          <a:uFillTx/>
                          <a:latin typeface="Segoe UI"/>
                          <a:ea typeface="微软雅黑"/>
                          <a:cs typeface="+mn-cs"/>
                        </a:rPr>
                        <a:t>123</a:t>
                      </a:r>
                      <a:endParaRPr kumimoji="0" lang="zh-CN" altLang="en-US" sz="2300" b="0" i="0" u="none" strike="noStrike" kern="1200" cap="none" spc="0" normalizeH="0" baseline="0" noProof="0" dirty="0">
                        <a:ln>
                          <a:noFill/>
                        </a:ln>
                        <a:solidFill>
                          <a:prstClr val="black">
                            <a:lumMod val="85000"/>
                            <a:lumOff val="15000"/>
                          </a:prstClr>
                        </a:solidFill>
                        <a:effectLst/>
                        <a:uLnTx/>
                        <a:uFillTx/>
                        <a:latin typeface="Segoe UI"/>
                        <a:ea typeface="微软雅黑"/>
                        <a:cs typeface="+mn-cs"/>
                      </a:endParaRPr>
                    </a:p>
                  </a:txBody>
                  <a:tcPr marL="111986" marR="111986" marT="55993" marB="55993" anchor="ctr">
                    <a:lnL w="12700" cmpd="sng">
                      <a:noFill/>
                    </a:lnL>
                    <a:lnR w="12700" cmpd="sng">
                      <a:noFill/>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300" b="0" i="0" u="none" strike="noStrike" kern="1200" cap="none" spc="0" normalizeH="0" baseline="0" noProof="0">
                          <a:ln>
                            <a:noFill/>
                          </a:ln>
                          <a:solidFill>
                            <a:prstClr val="black">
                              <a:lumMod val="85000"/>
                              <a:lumOff val="15000"/>
                            </a:prstClr>
                          </a:solidFill>
                          <a:effectLst/>
                          <a:uLnTx/>
                          <a:uFillTx/>
                          <a:latin typeface="Segoe UI"/>
                          <a:ea typeface="微软雅黑"/>
                          <a:cs typeface="+mn-cs"/>
                        </a:rPr>
                        <a:t>123</a:t>
                      </a:r>
                      <a:endParaRPr kumimoji="0" lang="zh-CN" altLang="en-US" sz="2300" b="0" i="0" u="none" strike="noStrike" kern="1200" cap="none" spc="0" normalizeH="0" baseline="0" noProof="0" dirty="0">
                        <a:ln>
                          <a:noFill/>
                        </a:ln>
                        <a:solidFill>
                          <a:prstClr val="black">
                            <a:lumMod val="85000"/>
                            <a:lumOff val="15000"/>
                          </a:prstClr>
                        </a:solidFill>
                        <a:effectLst/>
                        <a:uLnTx/>
                        <a:uFillTx/>
                        <a:latin typeface="Segoe UI"/>
                        <a:ea typeface="微软雅黑"/>
                        <a:cs typeface="+mn-cs"/>
                      </a:endParaRPr>
                    </a:p>
                  </a:txBody>
                  <a:tcPr marL="111986" marR="111986" marT="55993" marB="55993" anchor="ctr">
                    <a:lnL w="12700" cmpd="sng">
                      <a:noFill/>
                    </a:lnL>
                    <a:lnR w="12700" cmpd="sng">
                      <a:noFill/>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97562640"/>
                  </a:ext>
                </a:extLst>
              </a:tr>
              <a:tr h="70941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300" b="0" i="0" u="none" strike="noStrike" kern="1200" cap="none" spc="0" normalizeH="0" baseline="0" noProof="0">
                          <a:ln>
                            <a:noFill/>
                          </a:ln>
                          <a:solidFill>
                            <a:prstClr val="black">
                              <a:lumMod val="85000"/>
                              <a:lumOff val="15000"/>
                            </a:prstClr>
                          </a:solidFill>
                          <a:effectLst/>
                          <a:uLnTx/>
                          <a:uFillTx/>
                          <a:latin typeface="Segoe UI"/>
                          <a:ea typeface="微软雅黑"/>
                          <a:cs typeface="+mn-cs"/>
                        </a:rPr>
                        <a:t>123</a:t>
                      </a:r>
                      <a:endParaRPr kumimoji="0" lang="zh-CN" altLang="en-US" sz="2300" b="0" i="0" u="none" strike="noStrike" kern="1200" cap="none" spc="0" normalizeH="0" baseline="0" noProof="0" dirty="0">
                        <a:ln>
                          <a:noFill/>
                        </a:ln>
                        <a:solidFill>
                          <a:prstClr val="black">
                            <a:lumMod val="85000"/>
                            <a:lumOff val="15000"/>
                          </a:prstClr>
                        </a:solidFill>
                        <a:effectLst/>
                        <a:uLnTx/>
                        <a:uFillTx/>
                        <a:latin typeface="Segoe UI"/>
                        <a:ea typeface="微软雅黑"/>
                        <a:cs typeface="+mn-cs"/>
                      </a:endParaRPr>
                    </a:p>
                  </a:txBody>
                  <a:tcPr marL="111986" marR="111986" marT="55993" marB="55993" anchor="ctr">
                    <a:lnL w="12700" cmpd="sng">
                      <a:noFill/>
                    </a:lnL>
                    <a:lnR w="12700" cmpd="sng">
                      <a:noFill/>
                    </a:lnR>
                    <a:lnT w="12700" cap="flat" cmpd="sng" algn="ctr">
                      <a:solidFill>
                        <a:schemeClr val="bg1">
                          <a:lumMod val="50000"/>
                        </a:schemeClr>
                      </a:solidFill>
                      <a:prstDash val="solid"/>
                      <a:round/>
                      <a:headEnd type="none" w="med" len="med"/>
                      <a:tailEnd type="none" w="med" len="med"/>
                    </a:lnT>
                    <a:lnB w="381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300" b="0" i="0" u="none" strike="noStrike" kern="1200" cap="none" spc="0" normalizeH="0" baseline="0" noProof="0" dirty="0">
                          <a:ln>
                            <a:noFill/>
                          </a:ln>
                          <a:solidFill>
                            <a:prstClr val="black">
                              <a:lumMod val="85000"/>
                              <a:lumOff val="15000"/>
                            </a:prstClr>
                          </a:solidFill>
                          <a:effectLst/>
                          <a:uLnTx/>
                          <a:uFillTx/>
                          <a:latin typeface="Segoe UI"/>
                          <a:ea typeface="微软雅黑"/>
                          <a:cs typeface="+mn-cs"/>
                        </a:rPr>
                        <a:t>123</a:t>
                      </a:r>
                      <a:endParaRPr kumimoji="0" lang="zh-CN" altLang="en-US" sz="2300" b="0" i="0" u="none" strike="noStrike" kern="1200" cap="none" spc="0" normalizeH="0" baseline="0" noProof="0" dirty="0">
                        <a:ln>
                          <a:noFill/>
                        </a:ln>
                        <a:solidFill>
                          <a:prstClr val="black">
                            <a:lumMod val="85000"/>
                            <a:lumOff val="15000"/>
                          </a:prstClr>
                        </a:solidFill>
                        <a:effectLst/>
                        <a:uLnTx/>
                        <a:uFillTx/>
                        <a:latin typeface="Segoe UI"/>
                        <a:ea typeface="微软雅黑"/>
                        <a:cs typeface="+mn-cs"/>
                      </a:endParaRPr>
                    </a:p>
                  </a:txBody>
                  <a:tcPr marL="111986" marR="111986" marT="55993" marB="55993" anchor="ctr">
                    <a:lnL w="12700" cmpd="sng">
                      <a:noFill/>
                    </a:lnL>
                    <a:lnR w="12700" cmpd="sng">
                      <a:noFill/>
                    </a:lnR>
                    <a:lnT w="12700" cap="flat" cmpd="sng" algn="ctr">
                      <a:solidFill>
                        <a:schemeClr val="bg1">
                          <a:lumMod val="50000"/>
                        </a:schemeClr>
                      </a:solidFill>
                      <a:prstDash val="solid"/>
                      <a:round/>
                      <a:headEnd type="none" w="med" len="med"/>
                      <a:tailEnd type="none" w="med" len="med"/>
                    </a:lnT>
                    <a:lnB w="381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300" b="0" i="0" u="none" strike="noStrike" kern="1200" cap="none" spc="0" normalizeH="0" baseline="0" noProof="0">
                          <a:ln>
                            <a:noFill/>
                          </a:ln>
                          <a:solidFill>
                            <a:prstClr val="black">
                              <a:lumMod val="85000"/>
                              <a:lumOff val="15000"/>
                            </a:prstClr>
                          </a:solidFill>
                          <a:effectLst/>
                          <a:uLnTx/>
                          <a:uFillTx/>
                          <a:latin typeface="Segoe UI"/>
                          <a:ea typeface="微软雅黑"/>
                          <a:cs typeface="+mn-cs"/>
                        </a:rPr>
                        <a:t>123</a:t>
                      </a:r>
                      <a:endParaRPr kumimoji="0" lang="zh-CN" altLang="en-US" sz="2300" b="0" i="0" u="none" strike="noStrike" kern="1200" cap="none" spc="0" normalizeH="0" baseline="0" noProof="0" dirty="0">
                        <a:ln>
                          <a:noFill/>
                        </a:ln>
                        <a:solidFill>
                          <a:prstClr val="black">
                            <a:lumMod val="85000"/>
                            <a:lumOff val="15000"/>
                          </a:prstClr>
                        </a:solidFill>
                        <a:effectLst/>
                        <a:uLnTx/>
                        <a:uFillTx/>
                        <a:latin typeface="Segoe UI"/>
                        <a:ea typeface="微软雅黑"/>
                        <a:cs typeface="+mn-cs"/>
                      </a:endParaRPr>
                    </a:p>
                  </a:txBody>
                  <a:tcPr marL="111986" marR="111986" marT="55993" marB="55993" anchor="ctr">
                    <a:lnL w="12700" cmpd="sng">
                      <a:noFill/>
                    </a:lnL>
                    <a:lnR w="12700" cmpd="sng">
                      <a:noFill/>
                    </a:lnR>
                    <a:lnT w="12700" cap="flat" cmpd="sng" algn="ctr">
                      <a:solidFill>
                        <a:schemeClr val="bg1">
                          <a:lumMod val="50000"/>
                        </a:schemeClr>
                      </a:solidFill>
                      <a:prstDash val="solid"/>
                      <a:round/>
                      <a:headEnd type="none" w="med" len="med"/>
                      <a:tailEnd type="none" w="med" len="med"/>
                    </a:lnT>
                    <a:lnB w="381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300" b="0" i="0" u="none" strike="noStrike" kern="1200" cap="none" spc="0" normalizeH="0" baseline="0" noProof="0" dirty="0">
                          <a:ln>
                            <a:noFill/>
                          </a:ln>
                          <a:solidFill>
                            <a:prstClr val="black">
                              <a:lumMod val="85000"/>
                              <a:lumOff val="15000"/>
                            </a:prstClr>
                          </a:solidFill>
                          <a:effectLst/>
                          <a:uLnTx/>
                          <a:uFillTx/>
                          <a:latin typeface="Segoe UI"/>
                          <a:ea typeface="微软雅黑"/>
                          <a:cs typeface="+mn-cs"/>
                        </a:rPr>
                        <a:t>123</a:t>
                      </a:r>
                      <a:endParaRPr kumimoji="0" lang="zh-CN" altLang="en-US" sz="2300" b="0" i="0" u="none" strike="noStrike" kern="1200" cap="none" spc="0" normalizeH="0" baseline="0" noProof="0" dirty="0">
                        <a:ln>
                          <a:noFill/>
                        </a:ln>
                        <a:solidFill>
                          <a:prstClr val="black">
                            <a:lumMod val="85000"/>
                            <a:lumOff val="15000"/>
                          </a:prstClr>
                        </a:solidFill>
                        <a:effectLst/>
                        <a:uLnTx/>
                        <a:uFillTx/>
                        <a:latin typeface="Segoe UI"/>
                        <a:ea typeface="微软雅黑"/>
                        <a:cs typeface="+mn-cs"/>
                      </a:endParaRPr>
                    </a:p>
                  </a:txBody>
                  <a:tcPr marL="111986" marR="111986" marT="55993" marB="55993" anchor="ctr">
                    <a:lnL w="12700" cmpd="sng">
                      <a:noFill/>
                    </a:lnL>
                    <a:lnR w="12700" cmpd="sng">
                      <a:noFill/>
                    </a:lnR>
                    <a:lnT w="12700" cap="flat" cmpd="sng" algn="ctr">
                      <a:solidFill>
                        <a:schemeClr val="bg1">
                          <a:lumMod val="50000"/>
                        </a:schemeClr>
                      </a:solidFill>
                      <a:prstDash val="solid"/>
                      <a:round/>
                      <a:headEnd type="none" w="med" len="med"/>
                      <a:tailEnd type="none" w="med" len="med"/>
                    </a:lnT>
                    <a:lnB w="381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43636393"/>
                  </a:ext>
                </a:extLst>
              </a:tr>
            </a:tbl>
          </a:graphicData>
        </a:graphic>
      </p:graphicFrame>
      <p:sp>
        <p:nvSpPr>
          <p:cNvPr id="5" name="文本框 33">
            <a:extLst>
              <a:ext uri="{FF2B5EF4-FFF2-40B4-BE49-F238E27FC236}">
                <a16:creationId xmlns:a16="http://schemas.microsoft.com/office/drawing/2014/main" id="{7D61A21C-9990-4469-8C2D-555A7337CFF9}"/>
              </a:ext>
            </a:extLst>
          </p:cNvPr>
          <p:cNvSpPr txBox="1"/>
          <p:nvPr/>
        </p:nvSpPr>
        <p:spPr>
          <a:xfrm>
            <a:off x="8300577" y="5929084"/>
            <a:ext cx="3218323" cy="246221"/>
          </a:xfrm>
          <a:prstGeom prst="rect">
            <a:avLst/>
          </a:prstGeom>
          <a:noFill/>
        </p:spPr>
        <p:txBody>
          <a:bodyPr wrap="square" lIns="0" rIns="0" rtlCol="0">
            <a:spAutoFit/>
          </a:bodyPr>
          <a:lstStyle/>
          <a:p>
            <a:pPr marL="0" marR="0" lvl="0" indent="0" algn="r" defTabSz="914400" rtl="0" eaLnBrk="1" fontAlgn="auto" latinLnBrk="0" hangingPunct="1">
              <a:lnSpc>
                <a:spcPct val="100000"/>
              </a:lnSpc>
              <a:spcBef>
                <a:spcPts val="0"/>
              </a:spcBef>
              <a:spcAft>
                <a:spcPts val="0"/>
              </a:spcAft>
              <a:buClrTx/>
              <a:buSzTx/>
              <a:buFontTx/>
              <a:buNone/>
            </a:pPr>
            <a:r>
              <a:rPr kumimoji="0" lang="en-US" altLang="zh-CN" sz="1000" b="0" i="0" u="none" strike="noStrike" kern="1200" cap="none" spc="0" normalizeH="0" baseline="0" noProof="0" dirty="0">
                <a:ln>
                  <a:noFill/>
                </a:ln>
                <a:solidFill>
                  <a:schemeClr val="bg1">
                    <a:lumMod val="50000"/>
                  </a:schemeClr>
                </a:solidFill>
                <a:effectLst/>
                <a:uLnTx/>
                <a:uFillTx/>
                <a:latin typeface="+mn-ea"/>
                <a:cs typeface="+mn-cs"/>
              </a:rPr>
              <a:t>* </a:t>
            </a:r>
            <a:r>
              <a:rPr kumimoji="0" lang="zh-CN" altLang="en-US" sz="1000" b="0" i="0" u="none" strike="noStrike" kern="1200" cap="none" spc="0" normalizeH="0" baseline="0" noProof="0" dirty="0">
                <a:ln>
                  <a:noFill/>
                </a:ln>
                <a:solidFill>
                  <a:schemeClr val="bg1">
                    <a:lumMod val="50000"/>
                  </a:schemeClr>
                </a:solidFill>
                <a:effectLst/>
                <a:uLnTx/>
                <a:uFillTx/>
                <a:latin typeface="+mn-ea"/>
                <a:cs typeface="+mn-cs"/>
              </a:rPr>
              <a:t>数据来源：</a:t>
            </a:r>
            <a:r>
              <a:rPr kumimoji="0" lang="en-US" altLang="zh-CN" sz="1000" b="0" i="0" u="none" strike="noStrike" kern="1200" cap="none" spc="0" normalizeH="0" baseline="0" noProof="0" dirty="0">
                <a:ln>
                  <a:noFill/>
                </a:ln>
                <a:solidFill>
                  <a:schemeClr val="bg1">
                    <a:lumMod val="50000"/>
                  </a:schemeClr>
                </a:solidFill>
                <a:effectLst/>
                <a:uLnTx/>
                <a:uFillTx/>
                <a:latin typeface="+mn-ea"/>
                <a:cs typeface="+mn-cs"/>
              </a:rPr>
              <a:t>XXX</a:t>
            </a:r>
            <a:r>
              <a:rPr kumimoji="0" lang="zh-CN" altLang="en-US" sz="1000" b="0" i="0" u="none" strike="noStrike" kern="1200" cap="none" spc="0" normalizeH="0" baseline="0" noProof="0" dirty="0">
                <a:ln>
                  <a:noFill/>
                </a:ln>
                <a:solidFill>
                  <a:schemeClr val="bg1">
                    <a:lumMod val="50000"/>
                  </a:schemeClr>
                </a:solidFill>
                <a:effectLst/>
                <a:uLnTx/>
                <a:uFillTx/>
                <a:latin typeface="+mn-ea"/>
                <a:cs typeface="+mn-cs"/>
              </a:rPr>
              <a:t>研究学院调查报告</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73" name="标题 2"/>
          <p:cNvSpPr>
            <a:spLocks noGrp="1"/>
          </p:cNvSpPr>
          <p:nvPr>
            <p:ph type="title"/>
          </p:nvPr>
        </p:nvSpPr>
        <p:spPr/>
        <p:txBody>
          <a:bodyPr/>
          <a:lstStyle/>
          <a:p>
            <a:r>
              <a:rPr lang="zh-CN" altLang="en-US" dirty="0"/>
              <a:t>表格排版强调行</a:t>
            </a:r>
          </a:p>
        </p:txBody>
      </p:sp>
      <p:graphicFrame>
        <p:nvGraphicFramePr>
          <p:cNvPr id="2" name="表格 1">
            <a:extLst>
              <a:ext uri="{FF2B5EF4-FFF2-40B4-BE49-F238E27FC236}">
                <a16:creationId xmlns:a16="http://schemas.microsoft.com/office/drawing/2014/main" id="{D1E0FDD9-10FC-4615-A80A-EEED3820C43D}"/>
              </a:ext>
            </a:extLst>
          </p:cNvPr>
          <p:cNvGraphicFramePr>
            <a:graphicFrameLocks noGrp="1"/>
          </p:cNvGraphicFramePr>
          <p:nvPr>
            <p:extLst>
              <p:ext uri="{D42A27DB-BD31-4B8C-83A1-F6EECF244321}">
                <p14:modId xmlns:p14="http://schemas.microsoft.com/office/powerpoint/2010/main" val="697768654"/>
              </p:ext>
            </p:extLst>
          </p:nvPr>
        </p:nvGraphicFramePr>
        <p:xfrm>
          <a:off x="660399" y="1130300"/>
          <a:ext cx="10887702" cy="4230842"/>
        </p:xfrm>
        <a:graphic>
          <a:graphicData uri="http://schemas.openxmlformats.org/drawingml/2006/table">
            <a:tbl>
              <a:tblPr firstRow="1" bandRow="1">
                <a:tableStyleId>{5C22544A-7EE6-4342-B048-85BDC9FD1C3A}</a:tableStyleId>
              </a:tblPr>
              <a:tblGrid>
                <a:gridCol w="2802969">
                  <a:extLst>
                    <a:ext uri="{9D8B030D-6E8A-4147-A177-3AD203B41FA5}">
                      <a16:colId xmlns:a16="http://schemas.microsoft.com/office/drawing/2014/main" val="1705025373"/>
                    </a:ext>
                  </a:extLst>
                </a:gridCol>
                <a:gridCol w="2694911">
                  <a:extLst>
                    <a:ext uri="{9D8B030D-6E8A-4147-A177-3AD203B41FA5}">
                      <a16:colId xmlns:a16="http://schemas.microsoft.com/office/drawing/2014/main" val="305349691"/>
                    </a:ext>
                  </a:extLst>
                </a:gridCol>
                <a:gridCol w="2694911">
                  <a:extLst>
                    <a:ext uri="{9D8B030D-6E8A-4147-A177-3AD203B41FA5}">
                      <a16:colId xmlns:a16="http://schemas.microsoft.com/office/drawing/2014/main" val="2676811709"/>
                    </a:ext>
                  </a:extLst>
                </a:gridCol>
                <a:gridCol w="2694911">
                  <a:extLst>
                    <a:ext uri="{9D8B030D-6E8A-4147-A177-3AD203B41FA5}">
                      <a16:colId xmlns:a16="http://schemas.microsoft.com/office/drawing/2014/main" val="1741877707"/>
                    </a:ext>
                  </a:extLst>
                </a:gridCol>
              </a:tblGrid>
              <a:tr h="709414">
                <a:tc>
                  <a:txBody>
                    <a:bodyPr/>
                    <a:lstStyle/>
                    <a:p>
                      <a:pPr algn="ctr"/>
                      <a:r>
                        <a:rPr lang="zh-CN" altLang="en-US" sz="2300" dirty="0">
                          <a:solidFill>
                            <a:schemeClr val="accent1"/>
                          </a:solidFill>
                        </a:rPr>
                        <a:t>项目</a:t>
                      </a:r>
                      <a:r>
                        <a:rPr lang="en-US" altLang="zh-CN" sz="2300" dirty="0">
                          <a:solidFill>
                            <a:schemeClr val="accent1"/>
                          </a:solidFill>
                        </a:rPr>
                        <a:t>1</a:t>
                      </a:r>
                      <a:endParaRPr lang="zh-CN" altLang="en-US" sz="2300" dirty="0">
                        <a:solidFill>
                          <a:schemeClr val="accent1"/>
                        </a:solidFill>
                      </a:endParaRPr>
                    </a:p>
                  </a:txBody>
                  <a:tcPr marL="111986" marR="111986" marT="55993" marB="55993" anchor="ctr">
                    <a:lnL w="12700" cmpd="sng">
                      <a:noFill/>
                    </a:lnL>
                    <a:lnR w="12700" cmpd="sng">
                      <a:noFill/>
                    </a:lnR>
                    <a:lnT w="12700" cmpd="sng">
                      <a:noFill/>
                    </a:lnT>
                    <a:lnB w="381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300" b="1" i="0" u="none" strike="noStrike" kern="1200" cap="none" spc="0" normalizeH="0" baseline="0" noProof="0" dirty="0">
                          <a:ln>
                            <a:noFill/>
                          </a:ln>
                          <a:solidFill>
                            <a:srgbClr val="006548"/>
                          </a:solidFill>
                          <a:effectLst/>
                          <a:uLnTx/>
                          <a:uFillTx/>
                          <a:latin typeface="Segoe UI"/>
                          <a:ea typeface="微软雅黑"/>
                          <a:cs typeface="+mn-cs"/>
                        </a:rPr>
                        <a:t>项目</a:t>
                      </a:r>
                      <a:r>
                        <a:rPr kumimoji="0" lang="en-US" altLang="zh-CN" sz="2300" b="1" i="0" u="none" strike="noStrike" kern="1200" cap="none" spc="0" normalizeH="0" baseline="0" noProof="0" dirty="0">
                          <a:ln>
                            <a:noFill/>
                          </a:ln>
                          <a:solidFill>
                            <a:srgbClr val="006548"/>
                          </a:solidFill>
                          <a:effectLst/>
                          <a:uLnTx/>
                          <a:uFillTx/>
                          <a:latin typeface="Segoe UI"/>
                          <a:ea typeface="微软雅黑"/>
                          <a:cs typeface="+mn-cs"/>
                        </a:rPr>
                        <a:t>2</a:t>
                      </a:r>
                      <a:endParaRPr kumimoji="0" lang="zh-CN" altLang="en-US" sz="2300" b="1" i="0" u="none" strike="noStrike" kern="1200" cap="none" spc="0" normalizeH="0" baseline="0" noProof="0" dirty="0">
                        <a:ln>
                          <a:noFill/>
                        </a:ln>
                        <a:solidFill>
                          <a:srgbClr val="006548"/>
                        </a:solidFill>
                        <a:effectLst/>
                        <a:uLnTx/>
                        <a:uFillTx/>
                        <a:latin typeface="Segoe UI"/>
                        <a:ea typeface="微软雅黑"/>
                        <a:cs typeface="+mn-cs"/>
                      </a:endParaRPr>
                    </a:p>
                  </a:txBody>
                  <a:tcPr marL="111986" marR="111986" marT="55993" marB="55993" anchor="ctr">
                    <a:lnL w="12700" cmpd="sng">
                      <a:noFill/>
                    </a:lnL>
                    <a:lnR w="12700" cmpd="sng">
                      <a:noFill/>
                    </a:lnR>
                    <a:lnT w="12700" cmpd="sng">
                      <a:noFill/>
                    </a:lnT>
                    <a:lnB w="381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300" b="1" i="0" u="none" strike="noStrike" kern="1200" cap="none" spc="0" normalizeH="0" baseline="0" noProof="0" dirty="0">
                          <a:ln>
                            <a:noFill/>
                          </a:ln>
                          <a:solidFill>
                            <a:srgbClr val="006548"/>
                          </a:solidFill>
                          <a:effectLst/>
                          <a:uLnTx/>
                          <a:uFillTx/>
                          <a:latin typeface="Segoe UI"/>
                          <a:ea typeface="微软雅黑"/>
                          <a:cs typeface="+mn-cs"/>
                        </a:rPr>
                        <a:t>项目</a:t>
                      </a:r>
                      <a:r>
                        <a:rPr kumimoji="0" lang="en-US" altLang="zh-CN" sz="2300" b="1" i="0" u="none" strike="noStrike" kern="1200" cap="none" spc="0" normalizeH="0" baseline="0" noProof="0" dirty="0">
                          <a:ln>
                            <a:noFill/>
                          </a:ln>
                          <a:solidFill>
                            <a:srgbClr val="006548"/>
                          </a:solidFill>
                          <a:effectLst/>
                          <a:uLnTx/>
                          <a:uFillTx/>
                          <a:latin typeface="Segoe UI"/>
                          <a:ea typeface="微软雅黑"/>
                          <a:cs typeface="+mn-cs"/>
                        </a:rPr>
                        <a:t>3</a:t>
                      </a:r>
                      <a:endParaRPr kumimoji="0" lang="zh-CN" altLang="en-US" sz="2300" b="1" i="0" u="none" strike="noStrike" kern="1200" cap="none" spc="0" normalizeH="0" baseline="0" noProof="0" dirty="0">
                        <a:ln>
                          <a:noFill/>
                        </a:ln>
                        <a:solidFill>
                          <a:srgbClr val="006548"/>
                        </a:solidFill>
                        <a:effectLst/>
                        <a:uLnTx/>
                        <a:uFillTx/>
                        <a:latin typeface="Segoe UI"/>
                        <a:ea typeface="微软雅黑"/>
                        <a:cs typeface="+mn-cs"/>
                      </a:endParaRPr>
                    </a:p>
                  </a:txBody>
                  <a:tcPr marL="111986" marR="111986" marT="55993" marB="55993" anchor="ctr">
                    <a:lnL w="12700" cmpd="sng">
                      <a:noFill/>
                    </a:lnL>
                    <a:lnR w="12700" cmpd="sng">
                      <a:noFill/>
                    </a:lnR>
                    <a:lnT w="12700" cmpd="sng">
                      <a:noFill/>
                    </a:lnT>
                    <a:lnB w="381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300" b="1" i="0" u="none" strike="noStrike" kern="1200" cap="none" spc="0" normalizeH="0" baseline="0" noProof="0" dirty="0">
                          <a:ln>
                            <a:noFill/>
                          </a:ln>
                          <a:solidFill>
                            <a:srgbClr val="006548"/>
                          </a:solidFill>
                          <a:effectLst/>
                          <a:uLnTx/>
                          <a:uFillTx/>
                          <a:latin typeface="Segoe UI"/>
                          <a:ea typeface="微软雅黑"/>
                          <a:cs typeface="+mn-cs"/>
                        </a:rPr>
                        <a:t>项目</a:t>
                      </a:r>
                      <a:r>
                        <a:rPr kumimoji="0" lang="en-US" altLang="zh-CN" sz="2300" b="1" i="0" u="none" strike="noStrike" kern="1200" cap="none" spc="0" normalizeH="0" baseline="0" noProof="0" dirty="0">
                          <a:ln>
                            <a:noFill/>
                          </a:ln>
                          <a:solidFill>
                            <a:srgbClr val="006548"/>
                          </a:solidFill>
                          <a:effectLst/>
                          <a:uLnTx/>
                          <a:uFillTx/>
                          <a:latin typeface="Segoe UI"/>
                          <a:ea typeface="微软雅黑"/>
                          <a:cs typeface="+mn-cs"/>
                        </a:rPr>
                        <a:t>4</a:t>
                      </a:r>
                      <a:endParaRPr kumimoji="0" lang="zh-CN" altLang="en-US" sz="2300" b="1" i="0" u="none" strike="noStrike" kern="1200" cap="none" spc="0" normalizeH="0" baseline="0" noProof="0" dirty="0">
                        <a:ln>
                          <a:noFill/>
                        </a:ln>
                        <a:solidFill>
                          <a:srgbClr val="006548"/>
                        </a:solidFill>
                        <a:effectLst/>
                        <a:uLnTx/>
                        <a:uFillTx/>
                        <a:latin typeface="Segoe UI"/>
                        <a:ea typeface="微软雅黑"/>
                        <a:cs typeface="+mn-cs"/>
                      </a:endParaRPr>
                    </a:p>
                  </a:txBody>
                  <a:tcPr marL="111986" marR="111986" marT="55993" marB="55993" anchor="ctr">
                    <a:lnL w="12700" cmpd="sng">
                      <a:noFill/>
                    </a:lnL>
                    <a:lnR w="12700" cmpd="sng">
                      <a:noFill/>
                    </a:lnR>
                    <a:lnT w="12700" cmpd="sng">
                      <a:noFill/>
                    </a:lnT>
                    <a:lnB w="381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13763515"/>
                  </a:ext>
                </a:extLst>
              </a:tr>
              <a:tr h="70941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300" b="0" i="0" u="none" strike="noStrike" kern="1200" cap="none" spc="0" normalizeH="0" baseline="0" noProof="0">
                          <a:ln>
                            <a:noFill/>
                          </a:ln>
                          <a:solidFill>
                            <a:prstClr val="black">
                              <a:lumMod val="85000"/>
                              <a:lumOff val="15000"/>
                            </a:prstClr>
                          </a:solidFill>
                          <a:effectLst/>
                          <a:uLnTx/>
                          <a:uFillTx/>
                          <a:latin typeface="Segoe UI"/>
                          <a:ea typeface="微软雅黑"/>
                          <a:cs typeface="+mn-cs"/>
                        </a:rPr>
                        <a:t>123</a:t>
                      </a:r>
                      <a:endParaRPr kumimoji="0" lang="zh-CN" altLang="en-US" sz="2300" b="0" i="0" u="none" strike="noStrike" kern="1200" cap="none" spc="0" normalizeH="0" baseline="0" noProof="0" dirty="0">
                        <a:ln>
                          <a:noFill/>
                        </a:ln>
                        <a:solidFill>
                          <a:prstClr val="black">
                            <a:lumMod val="85000"/>
                            <a:lumOff val="15000"/>
                          </a:prstClr>
                        </a:solidFill>
                        <a:effectLst/>
                        <a:uLnTx/>
                        <a:uFillTx/>
                        <a:latin typeface="Segoe UI"/>
                        <a:ea typeface="微软雅黑"/>
                        <a:cs typeface="+mn-cs"/>
                      </a:endParaRPr>
                    </a:p>
                  </a:txBody>
                  <a:tcPr marL="111986" marR="111986" marT="55993" marB="55993" anchor="ctr">
                    <a:lnL w="12700" cmpd="sng">
                      <a:noFill/>
                    </a:lnL>
                    <a:lnR w="12700" cmpd="sng">
                      <a:noFill/>
                    </a:lnR>
                    <a:lnT w="38100" cap="flat" cmpd="sng" algn="ctr">
                      <a:solidFill>
                        <a:schemeClr val="accent1"/>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300" b="0" i="0" u="none" strike="noStrike" kern="1200" cap="none" spc="0" normalizeH="0" baseline="0" noProof="0">
                          <a:ln>
                            <a:noFill/>
                          </a:ln>
                          <a:solidFill>
                            <a:prstClr val="black">
                              <a:lumMod val="85000"/>
                              <a:lumOff val="15000"/>
                            </a:prstClr>
                          </a:solidFill>
                          <a:effectLst/>
                          <a:uLnTx/>
                          <a:uFillTx/>
                          <a:latin typeface="Segoe UI"/>
                          <a:ea typeface="微软雅黑"/>
                          <a:cs typeface="+mn-cs"/>
                        </a:rPr>
                        <a:t>123</a:t>
                      </a:r>
                      <a:endParaRPr kumimoji="0" lang="zh-CN" altLang="en-US" sz="2300" b="0" i="0" u="none" strike="noStrike" kern="1200" cap="none" spc="0" normalizeH="0" baseline="0" noProof="0" dirty="0">
                        <a:ln>
                          <a:noFill/>
                        </a:ln>
                        <a:solidFill>
                          <a:prstClr val="black">
                            <a:lumMod val="85000"/>
                            <a:lumOff val="15000"/>
                          </a:prstClr>
                        </a:solidFill>
                        <a:effectLst/>
                        <a:uLnTx/>
                        <a:uFillTx/>
                        <a:latin typeface="Segoe UI"/>
                        <a:ea typeface="微软雅黑"/>
                        <a:cs typeface="+mn-cs"/>
                      </a:endParaRPr>
                    </a:p>
                  </a:txBody>
                  <a:tcPr marL="111986" marR="111986" marT="55993" marB="55993" anchor="ctr">
                    <a:lnL w="12700" cmpd="sng">
                      <a:noFill/>
                    </a:lnL>
                    <a:lnR w="12700" cmpd="sng">
                      <a:noFill/>
                    </a:lnR>
                    <a:lnT w="38100" cap="flat" cmpd="sng" algn="ctr">
                      <a:solidFill>
                        <a:schemeClr val="accent1"/>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300" b="0" i="0" u="none" strike="noStrike" kern="1200" cap="none" spc="0" normalizeH="0" baseline="0" noProof="0">
                          <a:ln>
                            <a:noFill/>
                          </a:ln>
                          <a:solidFill>
                            <a:prstClr val="black">
                              <a:lumMod val="85000"/>
                              <a:lumOff val="15000"/>
                            </a:prstClr>
                          </a:solidFill>
                          <a:effectLst/>
                          <a:uLnTx/>
                          <a:uFillTx/>
                          <a:latin typeface="Segoe UI"/>
                          <a:ea typeface="微软雅黑"/>
                          <a:cs typeface="+mn-cs"/>
                        </a:rPr>
                        <a:t>123</a:t>
                      </a:r>
                      <a:endParaRPr kumimoji="0" lang="zh-CN" altLang="en-US" sz="2300" b="0" i="0" u="none" strike="noStrike" kern="1200" cap="none" spc="0" normalizeH="0" baseline="0" noProof="0" dirty="0">
                        <a:ln>
                          <a:noFill/>
                        </a:ln>
                        <a:solidFill>
                          <a:prstClr val="black">
                            <a:lumMod val="85000"/>
                            <a:lumOff val="15000"/>
                          </a:prstClr>
                        </a:solidFill>
                        <a:effectLst/>
                        <a:uLnTx/>
                        <a:uFillTx/>
                        <a:latin typeface="Segoe UI"/>
                        <a:ea typeface="微软雅黑"/>
                        <a:cs typeface="+mn-cs"/>
                      </a:endParaRPr>
                    </a:p>
                  </a:txBody>
                  <a:tcPr marL="111986" marR="111986" marT="55993" marB="55993" anchor="ctr">
                    <a:lnL w="12700" cmpd="sng">
                      <a:noFill/>
                    </a:lnL>
                    <a:lnR w="12700" cmpd="sng">
                      <a:noFill/>
                    </a:lnR>
                    <a:lnT w="38100" cap="flat" cmpd="sng" algn="ctr">
                      <a:solidFill>
                        <a:schemeClr val="accent1"/>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300" b="0" i="0" u="none" strike="noStrike" kern="1200" cap="none" spc="0" normalizeH="0" baseline="0" noProof="0">
                          <a:ln>
                            <a:noFill/>
                          </a:ln>
                          <a:solidFill>
                            <a:prstClr val="black">
                              <a:lumMod val="85000"/>
                              <a:lumOff val="15000"/>
                            </a:prstClr>
                          </a:solidFill>
                          <a:effectLst/>
                          <a:uLnTx/>
                          <a:uFillTx/>
                          <a:latin typeface="Segoe UI"/>
                          <a:ea typeface="微软雅黑"/>
                          <a:cs typeface="+mn-cs"/>
                        </a:rPr>
                        <a:t>123</a:t>
                      </a:r>
                      <a:endParaRPr kumimoji="0" lang="zh-CN" altLang="en-US" sz="2300" b="0" i="0" u="none" strike="noStrike" kern="1200" cap="none" spc="0" normalizeH="0" baseline="0" noProof="0" dirty="0">
                        <a:ln>
                          <a:noFill/>
                        </a:ln>
                        <a:solidFill>
                          <a:prstClr val="black">
                            <a:lumMod val="85000"/>
                            <a:lumOff val="15000"/>
                          </a:prstClr>
                        </a:solidFill>
                        <a:effectLst/>
                        <a:uLnTx/>
                        <a:uFillTx/>
                        <a:latin typeface="Segoe UI"/>
                        <a:ea typeface="微软雅黑"/>
                        <a:cs typeface="+mn-cs"/>
                      </a:endParaRPr>
                    </a:p>
                  </a:txBody>
                  <a:tcPr marL="111986" marR="111986" marT="55993" marB="55993" anchor="ctr">
                    <a:lnL w="12700" cmpd="sng">
                      <a:noFill/>
                    </a:lnL>
                    <a:lnR w="12700" cmpd="sng">
                      <a:noFill/>
                    </a:lnR>
                    <a:lnT w="38100" cap="flat" cmpd="sng" algn="ctr">
                      <a:solidFill>
                        <a:schemeClr val="accent1"/>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33232811"/>
                  </a:ext>
                </a:extLst>
              </a:tr>
              <a:tr h="68377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300" b="0" i="0" u="none" strike="noStrike" kern="1200" cap="none" spc="0" normalizeH="0" baseline="0" noProof="0">
                          <a:ln>
                            <a:noFill/>
                          </a:ln>
                          <a:solidFill>
                            <a:prstClr val="black">
                              <a:lumMod val="85000"/>
                              <a:lumOff val="15000"/>
                            </a:prstClr>
                          </a:solidFill>
                          <a:effectLst/>
                          <a:uLnTx/>
                          <a:uFillTx/>
                          <a:latin typeface="Segoe UI"/>
                          <a:ea typeface="微软雅黑"/>
                          <a:cs typeface="+mn-cs"/>
                        </a:rPr>
                        <a:t>123</a:t>
                      </a:r>
                      <a:endParaRPr kumimoji="0" lang="zh-CN" altLang="en-US" sz="2300" b="0" i="0" u="none" strike="noStrike" kern="1200" cap="none" spc="0" normalizeH="0" baseline="0" noProof="0" dirty="0">
                        <a:ln>
                          <a:noFill/>
                        </a:ln>
                        <a:solidFill>
                          <a:prstClr val="black">
                            <a:lumMod val="85000"/>
                            <a:lumOff val="15000"/>
                          </a:prstClr>
                        </a:solidFill>
                        <a:effectLst/>
                        <a:uLnTx/>
                        <a:uFillTx/>
                        <a:latin typeface="Segoe UI"/>
                        <a:ea typeface="微软雅黑"/>
                        <a:cs typeface="+mn-cs"/>
                      </a:endParaRPr>
                    </a:p>
                  </a:txBody>
                  <a:tcPr marL="111986" marR="111986" marT="55993" marB="55993" anchor="ctr">
                    <a:lnL w="12700" cmpd="sng">
                      <a:noFill/>
                    </a:lnL>
                    <a:lnR w="12700" cmpd="sng">
                      <a:noFill/>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300" b="0" i="0" u="none" strike="noStrike" kern="1200" cap="none" spc="0" normalizeH="0" baseline="0" noProof="0">
                          <a:ln>
                            <a:noFill/>
                          </a:ln>
                          <a:solidFill>
                            <a:prstClr val="black">
                              <a:lumMod val="85000"/>
                              <a:lumOff val="15000"/>
                            </a:prstClr>
                          </a:solidFill>
                          <a:effectLst/>
                          <a:uLnTx/>
                          <a:uFillTx/>
                          <a:latin typeface="Segoe UI"/>
                          <a:ea typeface="微软雅黑"/>
                          <a:cs typeface="+mn-cs"/>
                        </a:rPr>
                        <a:t>123</a:t>
                      </a:r>
                      <a:endParaRPr kumimoji="0" lang="zh-CN" altLang="en-US" sz="2300" b="0" i="0" u="none" strike="noStrike" kern="1200" cap="none" spc="0" normalizeH="0" baseline="0" noProof="0" dirty="0">
                        <a:ln>
                          <a:noFill/>
                        </a:ln>
                        <a:solidFill>
                          <a:prstClr val="black">
                            <a:lumMod val="85000"/>
                            <a:lumOff val="15000"/>
                          </a:prstClr>
                        </a:solidFill>
                        <a:effectLst/>
                        <a:uLnTx/>
                        <a:uFillTx/>
                        <a:latin typeface="Segoe UI"/>
                        <a:ea typeface="微软雅黑"/>
                        <a:cs typeface="+mn-cs"/>
                      </a:endParaRPr>
                    </a:p>
                  </a:txBody>
                  <a:tcPr marL="111986" marR="111986" marT="55993" marB="55993" anchor="ctr">
                    <a:lnL w="12700" cmpd="sng">
                      <a:noFill/>
                    </a:lnL>
                    <a:lnR w="12700" cmpd="sng">
                      <a:noFill/>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300" b="0" i="0" u="none" strike="noStrike" kern="1200" cap="none" spc="0" normalizeH="0" baseline="0" noProof="0">
                          <a:ln>
                            <a:noFill/>
                          </a:ln>
                          <a:solidFill>
                            <a:prstClr val="black">
                              <a:lumMod val="85000"/>
                              <a:lumOff val="15000"/>
                            </a:prstClr>
                          </a:solidFill>
                          <a:effectLst/>
                          <a:uLnTx/>
                          <a:uFillTx/>
                          <a:latin typeface="Segoe UI"/>
                          <a:ea typeface="微软雅黑"/>
                          <a:cs typeface="+mn-cs"/>
                        </a:rPr>
                        <a:t>123</a:t>
                      </a:r>
                      <a:endParaRPr kumimoji="0" lang="zh-CN" altLang="en-US" sz="2300" b="0" i="0" u="none" strike="noStrike" kern="1200" cap="none" spc="0" normalizeH="0" baseline="0" noProof="0" dirty="0">
                        <a:ln>
                          <a:noFill/>
                        </a:ln>
                        <a:solidFill>
                          <a:prstClr val="black">
                            <a:lumMod val="85000"/>
                            <a:lumOff val="15000"/>
                          </a:prstClr>
                        </a:solidFill>
                        <a:effectLst/>
                        <a:uLnTx/>
                        <a:uFillTx/>
                        <a:latin typeface="Segoe UI"/>
                        <a:ea typeface="微软雅黑"/>
                        <a:cs typeface="+mn-cs"/>
                      </a:endParaRPr>
                    </a:p>
                  </a:txBody>
                  <a:tcPr marL="111986" marR="111986" marT="55993" marB="55993" anchor="ctr">
                    <a:lnL w="12700" cmpd="sng">
                      <a:noFill/>
                    </a:lnL>
                    <a:lnR w="12700" cmpd="sng">
                      <a:noFill/>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300" b="0" i="0" u="none" strike="noStrike" kern="1200" cap="none" spc="0" normalizeH="0" baseline="0" noProof="0">
                          <a:ln>
                            <a:noFill/>
                          </a:ln>
                          <a:solidFill>
                            <a:prstClr val="black">
                              <a:lumMod val="85000"/>
                              <a:lumOff val="15000"/>
                            </a:prstClr>
                          </a:solidFill>
                          <a:effectLst/>
                          <a:uLnTx/>
                          <a:uFillTx/>
                          <a:latin typeface="Segoe UI"/>
                          <a:ea typeface="微软雅黑"/>
                          <a:cs typeface="+mn-cs"/>
                        </a:rPr>
                        <a:t>123</a:t>
                      </a:r>
                      <a:endParaRPr kumimoji="0" lang="zh-CN" altLang="en-US" sz="2300" b="0" i="0" u="none" strike="noStrike" kern="1200" cap="none" spc="0" normalizeH="0" baseline="0" noProof="0" dirty="0">
                        <a:ln>
                          <a:noFill/>
                        </a:ln>
                        <a:solidFill>
                          <a:prstClr val="black">
                            <a:lumMod val="85000"/>
                            <a:lumOff val="15000"/>
                          </a:prstClr>
                        </a:solidFill>
                        <a:effectLst/>
                        <a:uLnTx/>
                        <a:uFillTx/>
                        <a:latin typeface="Segoe UI"/>
                        <a:ea typeface="微软雅黑"/>
                        <a:cs typeface="+mn-cs"/>
                      </a:endParaRPr>
                    </a:p>
                  </a:txBody>
                  <a:tcPr marL="111986" marR="111986" marT="55993" marB="55993" anchor="ctr">
                    <a:lnL w="12700" cmpd="sng">
                      <a:noFill/>
                    </a:lnL>
                    <a:lnR w="12700" cmpd="sng">
                      <a:noFill/>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7546132"/>
                  </a:ext>
                </a:extLst>
              </a:tr>
              <a:tr h="70941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chemeClr val="bg1"/>
                          </a:solidFill>
                          <a:effectLst/>
                          <a:uLnTx/>
                          <a:uFillTx/>
                          <a:latin typeface="+mj-lt"/>
                          <a:ea typeface="微软雅黑"/>
                          <a:cs typeface="+mn-cs"/>
                        </a:rPr>
                        <a:t>123</a:t>
                      </a:r>
                      <a:endParaRPr kumimoji="0" lang="zh-CN" altLang="en-US" sz="2400" b="0" i="0" u="none" strike="noStrike" kern="1200" cap="none" spc="0" normalizeH="0" baseline="0" noProof="0" dirty="0">
                        <a:ln>
                          <a:noFill/>
                        </a:ln>
                        <a:solidFill>
                          <a:schemeClr val="bg1"/>
                        </a:solidFill>
                        <a:effectLst/>
                        <a:uLnTx/>
                        <a:uFillTx/>
                        <a:latin typeface="+mj-lt"/>
                        <a:ea typeface="微软雅黑"/>
                        <a:cs typeface="+mn-cs"/>
                      </a:endParaRPr>
                    </a:p>
                  </a:txBody>
                  <a:tcPr marL="111986" marR="111986" marT="55993" marB="55993" anchor="ctr">
                    <a:lnL w="12700" cmpd="sng">
                      <a:noFill/>
                    </a:lnL>
                    <a:lnR w="12700" cmpd="sng">
                      <a:noFill/>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3">
                        <a:lumMod val="90000"/>
                        <a:lumOff val="1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chemeClr val="bg1"/>
                          </a:solidFill>
                          <a:effectLst/>
                          <a:uLnTx/>
                          <a:uFillTx/>
                          <a:latin typeface="+mj-lt"/>
                          <a:ea typeface="微软雅黑"/>
                          <a:cs typeface="+mn-cs"/>
                        </a:rPr>
                        <a:t>123</a:t>
                      </a:r>
                      <a:endParaRPr kumimoji="0" lang="zh-CN" altLang="en-US" sz="2400" b="0" i="0" u="none" strike="noStrike" kern="1200" cap="none" spc="0" normalizeH="0" baseline="0" noProof="0" dirty="0">
                        <a:ln>
                          <a:noFill/>
                        </a:ln>
                        <a:solidFill>
                          <a:schemeClr val="bg1"/>
                        </a:solidFill>
                        <a:effectLst/>
                        <a:uLnTx/>
                        <a:uFillTx/>
                        <a:latin typeface="+mj-lt"/>
                        <a:ea typeface="微软雅黑"/>
                        <a:cs typeface="+mn-cs"/>
                      </a:endParaRPr>
                    </a:p>
                  </a:txBody>
                  <a:tcPr marL="111986" marR="111986" marT="55993" marB="55993" anchor="ctr">
                    <a:lnL w="12700" cmpd="sng">
                      <a:noFill/>
                    </a:lnL>
                    <a:lnR w="12700" cmpd="sng">
                      <a:noFill/>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3">
                        <a:lumMod val="90000"/>
                        <a:lumOff val="1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chemeClr val="bg1"/>
                          </a:solidFill>
                          <a:effectLst/>
                          <a:uLnTx/>
                          <a:uFillTx/>
                          <a:latin typeface="+mj-lt"/>
                          <a:ea typeface="微软雅黑"/>
                          <a:cs typeface="+mn-cs"/>
                        </a:rPr>
                        <a:t>123</a:t>
                      </a:r>
                      <a:endParaRPr kumimoji="0" lang="zh-CN" altLang="en-US" sz="2400" b="0" i="0" u="none" strike="noStrike" kern="1200" cap="none" spc="0" normalizeH="0" baseline="0" noProof="0" dirty="0">
                        <a:ln>
                          <a:noFill/>
                        </a:ln>
                        <a:solidFill>
                          <a:schemeClr val="bg1"/>
                        </a:solidFill>
                        <a:effectLst/>
                        <a:uLnTx/>
                        <a:uFillTx/>
                        <a:latin typeface="+mj-lt"/>
                        <a:ea typeface="微软雅黑"/>
                        <a:cs typeface="+mn-cs"/>
                      </a:endParaRPr>
                    </a:p>
                  </a:txBody>
                  <a:tcPr marL="111986" marR="111986" marT="55993" marB="55993" anchor="ctr">
                    <a:lnL w="12700" cmpd="sng">
                      <a:noFill/>
                    </a:lnL>
                    <a:lnR w="12700" cmpd="sng">
                      <a:noFill/>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3">
                        <a:lumMod val="90000"/>
                        <a:lumOff val="1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chemeClr val="bg1"/>
                          </a:solidFill>
                          <a:effectLst/>
                          <a:uLnTx/>
                          <a:uFillTx/>
                          <a:latin typeface="+mj-lt"/>
                          <a:ea typeface="微软雅黑"/>
                          <a:cs typeface="+mn-cs"/>
                        </a:rPr>
                        <a:t>123</a:t>
                      </a:r>
                      <a:endParaRPr kumimoji="0" lang="zh-CN" altLang="en-US" sz="2400" b="0" i="0" u="none" strike="noStrike" kern="1200" cap="none" spc="0" normalizeH="0" baseline="0" noProof="0" dirty="0">
                        <a:ln>
                          <a:noFill/>
                        </a:ln>
                        <a:solidFill>
                          <a:schemeClr val="bg1"/>
                        </a:solidFill>
                        <a:effectLst/>
                        <a:uLnTx/>
                        <a:uFillTx/>
                        <a:latin typeface="+mj-lt"/>
                        <a:ea typeface="微软雅黑"/>
                        <a:cs typeface="+mn-cs"/>
                      </a:endParaRPr>
                    </a:p>
                  </a:txBody>
                  <a:tcPr marL="111986" marR="111986" marT="55993" marB="55993" anchor="ctr">
                    <a:lnL w="12700" cmpd="sng">
                      <a:noFill/>
                    </a:lnL>
                    <a:lnR w="12700" cmpd="sng">
                      <a:noFill/>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3">
                        <a:lumMod val="90000"/>
                        <a:lumOff val="10000"/>
                      </a:schemeClr>
                    </a:solidFill>
                  </a:tcPr>
                </a:tc>
                <a:extLst>
                  <a:ext uri="{0D108BD9-81ED-4DB2-BD59-A6C34878D82A}">
                    <a16:rowId xmlns:a16="http://schemas.microsoft.com/office/drawing/2014/main" val="2538223504"/>
                  </a:ext>
                </a:extLst>
              </a:tr>
              <a:tr h="70941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300" b="0" i="0" u="none" strike="noStrike" kern="1200" cap="none" spc="0" normalizeH="0" baseline="0" noProof="0">
                          <a:ln>
                            <a:noFill/>
                          </a:ln>
                          <a:solidFill>
                            <a:prstClr val="black">
                              <a:lumMod val="85000"/>
                              <a:lumOff val="15000"/>
                            </a:prstClr>
                          </a:solidFill>
                          <a:effectLst/>
                          <a:uLnTx/>
                          <a:uFillTx/>
                          <a:latin typeface="Segoe UI"/>
                          <a:ea typeface="微软雅黑"/>
                          <a:cs typeface="+mn-cs"/>
                        </a:rPr>
                        <a:t>123</a:t>
                      </a:r>
                      <a:endParaRPr kumimoji="0" lang="zh-CN" altLang="en-US" sz="2300" b="0" i="0" u="none" strike="noStrike" kern="1200" cap="none" spc="0" normalizeH="0" baseline="0" noProof="0" dirty="0">
                        <a:ln>
                          <a:noFill/>
                        </a:ln>
                        <a:solidFill>
                          <a:prstClr val="black">
                            <a:lumMod val="85000"/>
                            <a:lumOff val="15000"/>
                          </a:prstClr>
                        </a:solidFill>
                        <a:effectLst/>
                        <a:uLnTx/>
                        <a:uFillTx/>
                        <a:latin typeface="Segoe UI"/>
                        <a:ea typeface="微软雅黑"/>
                        <a:cs typeface="+mn-cs"/>
                      </a:endParaRPr>
                    </a:p>
                  </a:txBody>
                  <a:tcPr marL="111986" marR="111986" marT="55993" marB="55993" anchor="ctr">
                    <a:lnL w="12700" cmpd="sng">
                      <a:noFill/>
                    </a:lnL>
                    <a:lnR w="12700" cmpd="sng">
                      <a:noFill/>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300" b="0" i="0" u="none" strike="noStrike" kern="1200" cap="none" spc="0" normalizeH="0" baseline="0" noProof="0">
                          <a:ln>
                            <a:noFill/>
                          </a:ln>
                          <a:solidFill>
                            <a:prstClr val="black">
                              <a:lumMod val="85000"/>
                              <a:lumOff val="15000"/>
                            </a:prstClr>
                          </a:solidFill>
                          <a:effectLst/>
                          <a:uLnTx/>
                          <a:uFillTx/>
                          <a:latin typeface="Segoe UI"/>
                          <a:ea typeface="微软雅黑"/>
                          <a:cs typeface="+mn-cs"/>
                        </a:rPr>
                        <a:t>123</a:t>
                      </a:r>
                      <a:endParaRPr kumimoji="0" lang="zh-CN" altLang="en-US" sz="2300" b="0" i="0" u="none" strike="noStrike" kern="1200" cap="none" spc="0" normalizeH="0" baseline="0" noProof="0" dirty="0">
                        <a:ln>
                          <a:noFill/>
                        </a:ln>
                        <a:solidFill>
                          <a:prstClr val="black">
                            <a:lumMod val="85000"/>
                            <a:lumOff val="15000"/>
                          </a:prstClr>
                        </a:solidFill>
                        <a:effectLst/>
                        <a:uLnTx/>
                        <a:uFillTx/>
                        <a:latin typeface="Segoe UI"/>
                        <a:ea typeface="微软雅黑"/>
                        <a:cs typeface="+mn-cs"/>
                      </a:endParaRPr>
                    </a:p>
                  </a:txBody>
                  <a:tcPr marL="111986" marR="111986" marT="55993" marB="55993" anchor="ctr">
                    <a:lnL w="12700" cmpd="sng">
                      <a:noFill/>
                    </a:lnL>
                    <a:lnR w="12700" cmpd="sng">
                      <a:noFill/>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300" b="0" i="0" u="none" strike="noStrike" kern="1200" cap="none" spc="0" normalizeH="0" baseline="0" noProof="0" dirty="0">
                          <a:ln>
                            <a:noFill/>
                          </a:ln>
                          <a:solidFill>
                            <a:prstClr val="black">
                              <a:lumMod val="85000"/>
                              <a:lumOff val="15000"/>
                            </a:prstClr>
                          </a:solidFill>
                          <a:effectLst/>
                          <a:uLnTx/>
                          <a:uFillTx/>
                          <a:latin typeface="Segoe UI"/>
                          <a:ea typeface="微软雅黑"/>
                          <a:cs typeface="+mn-cs"/>
                        </a:rPr>
                        <a:t>123</a:t>
                      </a:r>
                      <a:endParaRPr kumimoji="0" lang="zh-CN" altLang="en-US" sz="2300" b="0" i="0" u="none" strike="noStrike" kern="1200" cap="none" spc="0" normalizeH="0" baseline="0" noProof="0" dirty="0">
                        <a:ln>
                          <a:noFill/>
                        </a:ln>
                        <a:solidFill>
                          <a:prstClr val="black">
                            <a:lumMod val="85000"/>
                            <a:lumOff val="15000"/>
                          </a:prstClr>
                        </a:solidFill>
                        <a:effectLst/>
                        <a:uLnTx/>
                        <a:uFillTx/>
                        <a:latin typeface="Segoe UI"/>
                        <a:ea typeface="微软雅黑"/>
                        <a:cs typeface="+mn-cs"/>
                      </a:endParaRPr>
                    </a:p>
                  </a:txBody>
                  <a:tcPr marL="111986" marR="111986" marT="55993" marB="55993" anchor="ctr">
                    <a:lnL w="12700" cmpd="sng">
                      <a:noFill/>
                    </a:lnL>
                    <a:lnR w="12700" cmpd="sng">
                      <a:noFill/>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300" b="0" i="0" u="none" strike="noStrike" kern="1200" cap="none" spc="0" normalizeH="0" baseline="0" noProof="0" dirty="0">
                          <a:ln>
                            <a:noFill/>
                          </a:ln>
                          <a:solidFill>
                            <a:prstClr val="black">
                              <a:lumMod val="85000"/>
                              <a:lumOff val="15000"/>
                            </a:prstClr>
                          </a:solidFill>
                          <a:effectLst/>
                          <a:uLnTx/>
                          <a:uFillTx/>
                          <a:latin typeface="Segoe UI"/>
                          <a:ea typeface="微软雅黑"/>
                          <a:cs typeface="+mn-cs"/>
                        </a:rPr>
                        <a:t>123</a:t>
                      </a:r>
                      <a:endParaRPr kumimoji="0" lang="zh-CN" altLang="en-US" sz="2300" b="0" i="0" u="none" strike="noStrike" kern="1200" cap="none" spc="0" normalizeH="0" baseline="0" noProof="0" dirty="0">
                        <a:ln>
                          <a:noFill/>
                        </a:ln>
                        <a:solidFill>
                          <a:prstClr val="black">
                            <a:lumMod val="85000"/>
                            <a:lumOff val="15000"/>
                          </a:prstClr>
                        </a:solidFill>
                        <a:effectLst/>
                        <a:uLnTx/>
                        <a:uFillTx/>
                        <a:latin typeface="Segoe UI"/>
                        <a:ea typeface="微软雅黑"/>
                        <a:cs typeface="+mn-cs"/>
                      </a:endParaRPr>
                    </a:p>
                  </a:txBody>
                  <a:tcPr marL="111986" marR="111986" marT="55993" marB="55993" anchor="ctr">
                    <a:lnL w="12700" cmpd="sng">
                      <a:noFill/>
                    </a:lnL>
                    <a:lnR w="12700" cmpd="sng">
                      <a:noFill/>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97562640"/>
                  </a:ext>
                </a:extLst>
              </a:tr>
              <a:tr h="70941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300" b="0" i="0" u="none" strike="noStrike" kern="1200" cap="none" spc="0" normalizeH="0" baseline="0" noProof="0">
                          <a:ln>
                            <a:noFill/>
                          </a:ln>
                          <a:solidFill>
                            <a:prstClr val="black">
                              <a:lumMod val="85000"/>
                              <a:lumOff val="15000"/>
                            </a:prstClr>
                          </a:solidFill>
                          <a:effectLst/>
                          <a:uLnTx/>
                          <a:uFillTx/>
                          <a:latin typeface="Segoe UI"/>
                          <a:ea typeface="微软雅黑"/>
                          <a:cs typeface="+mn-cs"/>
                        </a:rPr>
                        <a:t>123</a:t>
                      </a:r>
                      <a:endParaRPr kumimoji="0" lang="zh-CN" altLang="en-US" sz="2300" b="0" i="0" u="none" strike="noStrike" kern="1200" cap="none" spc="0" normalizeH="0" baseline="0" noProof="0" dirty="0">
                        <a:ln>
                          <a:noFill/>
                        </a:ln>
                        <a:solidFill>
                          <a:prstClr val="black">
                            <a:lumMod val="85000"/>
                            <a:lumOff val="15000"/>
                          </a:prstClr>
                        </a:solidFill>
                        <a:effectLst/>
                        <a:uLnTx/>
                        <a:uFillTx/>
                        <a:latin typeface="Segoe UI"/>
                        <a:ea typeface="微软雅黑"/>
                        <a:cs typeface="+mn-cs"/>
                      </a:endParaRPr>
                    </a:p>
                  </a:txBody>
                  <a:tcPr marL="111986" marR="111986" marT="55993" marB="55993" anchor="ctr">
                    <a:lnL w="12700" cmpd="sng">
                      <a:noFill/>
                    </a:lnL>
                    <a:lnR w="12700" cmpd="sng">
                      <a:noFill/>
                    </a:lnR>
                    <a:lnT w="12700" cap="flat" cmpd="sng" algn="ctr">
                      <a:solidFill>
                        <a:schemeClr val="bg1">
                          <a:lumMod val="50000"/>
                        </a:schemeClr>
                      </a:solidFill>
                      <a:prstDash val="solid"/>
                      <a:round/>
                      <a:headEnd type="none" w="med" len="med"/>
                      <a:tailEnd type="none" w="med" len="med"/>
                    </a:lnT>
                    <a:lnB w="381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300" b="0" i="0" u="none" strike="noStrike" kern="1200" cap="none" spc="0" normalizeH="0" baseline="0" noProof="0">
                          <a:ln>
                            <a:noFill/>
                          </a:ln>
                          <a:solidFill>
                            <a:prstClr val="black">
                              <a:lumMod val="85000"/>
                              <a:lumOff val="15000"/>
                            </a:prstClr>
                          </a:solidFill>
                          <a:effectLst/>
                          <a:uLnTx/>
                          <a:uFillTx/>
                          <a:latin typeface="Segoe UI"/>
                          <a:ea typeface="微软雅黑"/>
                          <a:cs typeface="+mn-cs"/>
                        </a:rPr>
                        <a:t>123</a:t>
                      </a:r>
                      <a:endParaRPr kumimoji="0" lang="zh-CN" altLang="en-US" sz="2300" b="0" i="0" u="none" strike="noStrike" kern="1200" cap="none" spc="0" normalizeH="0" baseline="0" noProof="0" dirty="0">
                        <a:ln>
                          <a:noFill/>
                        </a:ln>
                        <a:solidFill>
                          <a:prstClr val="black">
                            <a:lumMod val="85000"/>
                            <a:lumOff val="15000"/>
                          </a:prstClr>
                        </a:solidFill>
                        <a:effectLst/>
                        <a:uLnTx/>
                        <a:uFillTx/>
                        <a:latin typeface="Segoe UI"/>
                        <a:ea typeface="微软雅黑"/>
                        <a:cs typeface="+mn-cs"/>
                      </a:endParaRPr>
                    </a:p>
                  </a:txBody>
                  <a:tcPr marL="111986" marR="111986" marT="55993" marB="55993" anchor="ctr">
                    <a:lnL w="12700" cmpd="sng">
                      <a:noFill/>
                    </a:lnL>
                    <a:lnR w="12700" cmpd="sng">
                      <a:noFill/>
                    </a:lnR>
                    <a:lnT w="12700" cap="flat" cmpd="sng" algn="ctr">
                      <a:solidFill>
                        <a:schemeClr val="bg1">
                          <a:lumMod val="50000"/>
                        </a:schemeClr>
                      </a:solidFill>
                      <a:prstDash val="solid"/>
                      <a:round/>
                      <a:headEnd type="none" w="med" len="med"/>
                      <a:tailEnd type="none" w="med" len="med"/>
                    </a:lnT>
                    <a:lnB w="381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300" b="0" i="0" u="none" strike="noStrike" kern="1200" cap="none" spc="0" normalizeH="0" baseline="0" noProof="0">
                          <a:ln>
                            <a:noFill/>
                          </a:ln>
                          <a:solidFill>
                            <a:prstClr val="black">
                              <a:lumMod val="85000"/>
                              <a:lumOff val="15000"/>
                            </a:prstClr>
                          </a:solidFill>
                          <a:effectLst/>
                          <a:uLnTx/>
                          <a:uFillTx/>
                          <a:latin typeface="Segoe UI"/>
                          <a:ea typeface="微软雅黑"/>
                          <a:cs typeface="+mn-cs"/>
                        </a:rPr>
                        <a:t>123</a:t>
                      </a:r>
                      <a:endParaRPr kumimoji="0" lang="zh-CN" altLang="en-US" sz="2300" b="0" i="0" u="none" strike="noStrike" kern="1200" cap="none" spc="0" normalizeH="0" baseline="0" noProof="0" dirty="0">
                        <a:ln>
                          <a:noFill/>
                        </a:ln>
                        <a:solidFill>
                          <a:prstClr val="black">
                            <a:lumMod val="85000"/>
                            <a:lumOff val="15000"/>
                          </a:prstClr>
                        </a:solidFill>
                        <a:effectLst/>
                        <a:uLnTx/>
                        <a:uFillTx/>
                        <a:latin typeface="Segoe UI"/>
                        <a:ea typeface="微软雅黑"/>
                        <a:cs typeface="+mn-cs"/>
                      </a:endParaRPr>
                    </a:p>
                  </a:txBody>
                  <a:tcPr marL="111986" marR="111986" marT="55993" marB="55993" anchor="ctr">
                    <a:lnL w="12700" cmpd="sng">
                      <a:noFill/>
                    </a:lnL>
                    <a:lnR w="12700" cmpd="sng">
                      <a:noFill/>
                    </a:lnR>
                    <a:lnT w="12700" cap="flat" cmpd="sng" algn="ctr">
                      <a:solidFill>
                        <a:schemeClr val="bg1">
                          <a:lumMod val="50000"/>
                        </a:schemeClr>
                      </a:solidFill>
                      <a:prstDash val="solid"/>
                      <a:round/>
                      <a:headEnd type="none" w="med" len="med"/>
                      <a:tailEnd type="none" w="med" len="med"/>
                    </a:lnT>
                    <a:lnB w="381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300" b="0" i="0" u="none" strike="noStrike" kern="1200" cap="none" spc="0" normalizeH="0" baseline="0" noProof="0" dirty="0">
                          <a:ln>
                            <a:noFill/>
                          </a:ln>
                          <a:solidFill>
                            <a:prstClr val="black">
                              <a:lumMod val="85000"/>
                              <a:lumOff val="15000"/>
                            </a:prstClr>
                          </a:solidFill>
                          <a:effectLst/>
                          <a:uLnTx/>
                          <a:uFillTx/>
                          <a:latin typeface="Segoe UI"/>
                          <a:ea typeface="微软雅黑"/>
                          <a:cs typeface="+mn-cs"/>
                        </a:rPr>
                        <a:t>123</a:t>
                      </a:r>
                      <a:endParaRPr kumimoji="0" lang="zh-CN" altLang="en-US" sz="2300" b="0" i="0" u="none" strike="noStrike" kern="1200" cap="none" spc="0" normalizeH="0" baseline="0" noProof="0" dirty="0">
                        <a:ln>
                          <a:noFill/>
                        </a:ln>
                        <a:solidFill>
                          <a:prstClr val="black">
                            <a:lumMod val="85000"/>
                            <a:lumOff val="15000"/>
                          </a:prstClr>
                        </a:solidFill>
                        <a:effectLst/>
                        <a:uLnTx/>
                        <a:uFillTx/>
                        <a:latin typeface="Segoe UI"/>
                        <a:ea typeface="微软雅黑"/>
                        <a:cs typeface="+mn-cs"/>
                      </a:endParaRPr>
                    </a:p>
                  </a:txBody>
                  <a:tcPr marL="111986" marR="111986" marT="55993" marB="55993" anchor="ctr">
                    <a:lnL w="12700" cmpd="sng">
                      <a:noFill/>
                    </a:lnL>
                    <a:lnR w="12700" cmpd="sng">
                      <a:noFill/>
                    </a:lnR>
                    <a:lnT w="12700" cap="flat" cmpd="sng" algn="ctr">
                      <a:solidFill>
                        <a:schemeClr val="bg1">
                          <a:lumMod val="50000"/>
                        </a:schemeClr>
                      </a:solidFill>
                      <a:prstDash val="solid"/>
                      <a:round/>
                      <a:headEnd type="none" w="med" len="med"/>
                      <a:tailEnd type="none" w="med" len="med"/>
                    </a:lnT>
                    <a:lnB w="381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43636393"/>
                  </a:ext>
                </a:extLst>
              </a:tr>
            </a:tbl>
          </a:graphicData>
        </a:graphic>
      </p:graphicFrame>
      <p:sp>
        <p:nvSpPr>
          <p:cNvPr id="5" name="文本框 33">
            <a:extLst>
              <a:ext uri="{FF2B5EF4-FFF2-40B4-BE49-F238E27FC236}">
                <a16:creationId xmlns:a16="http://schemas.microsoft.com/office/drawing/2014/main" id="{7D61A21C-9990-4469-8C2D-555A7337CFF9}"/>
              </a:ext>
            </a:extLst>
          </p:cNvPr>
          <p:cNvSpPr txBox="1"/>
          <p:nvPr/>
        </p:nvSpPr>
        <p:spPr>
          <a:xfrm>
            <a:off x="8300577" y="5929084"/>
            <a:ext cx="3218323" cy="246221"/>
          </a:xfrm>
          <a:prstGeom prst="rect">
            <a:avLst/>
          </a:prstGeom>
          <a:noFill/>
        </p:spPr>
        <p:txBody>
          <a:bodyPr wrap="square" lIns="0" rIns="0" rtlCol="0">
            <a:spAutoFit/>
          </a:bodyPr>
          <a:lstStyle/>
          <a:p>
            <a:pPr marL="0" marR="0" lvl="0" indent="0" algn="r" defTabSz="914400" rtl="0" eaLnBrk="1" fontAlgn="auto" latinLnBrk="0" hangingPunct="1">
              <a:lnSpc>
                <a:spcPct val="100000"/>
              </a:lnSpc>
              <a:spcBef>
                <a:spcPts val="0"/>
              </a:spcBef>
              <a:spcAft>
                <a:spcPts val="0"/>
              </a:spcAft>
              <a:buClrTx/>
              <a:buSzTx/>
              <a:buFontTx/>
              <a:buNone/>
            </a:pPr>
            <a:r>
              <a:rPr kumimoji="0" lang="en-US" altLang="zh-CN" sz="1000" b="0" i="0" u="none" strike="noStrike" kern="1200" cap="none" spc="0" normalizeH="0" baseline="0" noProof="0" dirty="0">
                <a:ln>
                  <a:noFill/>
                </a:ln>
                <a:solidFill>
                  <a:schemeClr val="bg1">
                    <a:lumMod val="50000"/>
                  </a:schemeClr>
                </a:solidFill>
                <a:effectLst/>
                <a:uLnTx/>
                <a:uFillTx/>
                <a:latin typeface="+mn-ea"/>
                <a:cs typeface="+mn-cs"/>
              </a:rPr>
              <a:t>* </a:t>
            </a:r>
            <a:r>
              <a:rPr kumimoji="0" lang="zh-CN" altLang="en-US" sz="1000" b="0" i="0" u="none" strike="noStrike" kern="1200" cap="none" spc="0" normalizeH="0" baseline="0" noProof="0" dirty="0">
                <a:ln>
                  <a:noFill/>
                </a:ln>
                <a:solidFill>
                  <a:schemeClr val="bg1">
                    <a:lumMod val="50000"/>
                  </a:schemeClr>
                </a:solidFill>
                <a:effectLst/>
                <a:uLnTx/>
                <a:uFillTx/>
                <a:latin typeface="+mn-ea"/>
                <a:cs typeface="+mn-cs"/>
              </a:rPr>
              <a:t>数据来源：</a:t>
            </a:r>
            <a:r>
              <a:rPr kumimoji="0" lang="en-US" altLang="zh-CN" sz="1000" b="0" i="0" u="none" strike="noStrike" kern="1200" cap="none" spc="0" normalizeH="0" baseline="0" noProof="0" dirty="0">
                <a:ln>
                  <a:noFill/>
                </a:ln>
                <a:solidFill>
                  <a:schemeClr val="bg1">
                    <a:lumMod val="50000"/>
                  </a:schemeClr>
                </a:solidFill>
                <a:effectLst/>
                <a:uLnTx/>
                <a:uFillTx/>
                <a:latin typeface="+mn-ea"/>
                <a:cs typeface="+mn-cs"/>
              </a:rPr>
              <a:t>XXX</a:t>
            </a:r>
            <a:r>
              <a:rPr kumimoji="0" lang="zh-CN" altLang="en-US" sz="1000" b="0" i="0" u="none" strike="noStrike" kern="1200" cap="none" spc="0" normalizeH="0" baseline="0" noProof="0" dirty="0">
                <a:ln>
                  <a:noFill/>
                </a:ln>
                <a:solidFill>
                  <a:schemeClr val="bg1">
                    <a:lumMod val="50000"/>
                  </a:schemeClr>
                </a:solidFill>
                <a:effectLst/>
                <a:uLnTx/>
                <a:uFillTx/>
                <a:latin typeface="+mn-ea"/>
                <a:cs typeface="+mn-cs"/>
              </a:rPr>
              <a:t>研究学院调查报告</a:t>
            </a:r>
          </a:p>
        </p:txBody>
      </p:sp>
    </p:spTree>
    <p:extLst>
      <p:ext uri="{BB962C8B-B14F-4D97-AF65-F5344CB8AC3E}">
        <p14:creationId xmlns:p14="http://schemas.microsoft.com/office/powerpoint/2010/main" val="283163249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73" name="标题 2"/>
          <p:cNvSpPr>
            <a:spLocks noGrp="1"/>
          </p:cNvSpPr>
          <p:nvPr>
            <p:ph type="title"/>
          </p:nvPr>
        </p:nvSpPr>
        <p:spPr/>
        <p:txBody>
          <a:bodyPr/>
          <a:lstStyle/>
          <a:p>
            <a:r>
              <a:rPr lang="zh-CN" altLang="en-US" dirty="0"/>
              <a:t>表格排版强调列</a:t>
            </a:r>
          </a:p>
        </p:txBody>
      </p:sp>
      <p:graphicFrame>
        <p:nvGraphicFramePr>
          <p:cNvPr id="2" name="表格 1">
            <a:extLst>
              <a:ext uri="{FF2B5EF4-FFF2-40B4-BE49-F238E27FC236}">
                <a16:creationId xmlns:a16="http://schemas.microsoft.com/office/drawing/2014/main" id="{D1E0FDD9-10FC-4615-A80A-EEED3820C43D}"/>
              </a:ext>
            </a:extLst>
          </p:cNvPr>
          <p:cNvGraphicFramePr>
            <a:graphicFrameLocks noGrp="1"/>
          </p:cNvGraphicFramePr>
          <p:nvPr>
            <p:extLst>
              <p:ext uri="{D42A27DB-BD31-4B8C-83A1-F6EECF244321}">
                <p14:modId xmlns:p14="http://schemas.microsoft.com/office/powerpoint/2010/main" val="1133023184"/>
              </p:ext>
            </p:extLst>
          </p:nvPr>
        </p:nvGraphicFramePr>
        <p:xfrm>
          <a:off x="660399" y="1130300"/>
          <a:ext cx="10887702" cy="4230842"/>
        </p:xfrm>
        <a:graphic>
          <a:graphicData uri="http://schemas.openxmlformats.org/drawingml/2006/table">
            <a:tbl>
              <a:tblPr firstRow="1" bandRow="1">
                <a:tableStyleId>{5C22544A-7EE6-4342-B048-85BDC9FD1C3A}</a:tableStyleId>
              </a:tblPr>
              <a:tblGrid>
                <a:gridCol w="2802969">
                  <a:extLst>
                    <a:ext uri="{9D8B030D-6E8A-4147-A177-3AD203B41FA5}">
                      <a16:colId xmlns:a16="http://schemas.microsoft.com/office/drawing/2014/main" val="1705025373"/>
                    </a:ext>
                  </a:extLst>
                </a:gridCol>
                <a:gridCol w="2694911">
                  <a:extLst>
                    <a:ext uri="{9D8B030D-6E8A-4147-A177-3AD203B41FA5}">
                      <a16:colId xmlns:a16="http://schemas.microsoft.com/office/drawing/2014/main" val="305349691"/>
                    </a:ext>
                  </a:extLst>
                </a:gridCol>
                <a:gridCol w="2694911">
                  <a:extLst>
                    <a:ext uri="{9D8B030D-6E8A-4147-A177-3AD203B41FA5}">
                      <a16:colId xmlns:a16="http://schemas.microsoft.com/office/drawing/2014/main" val="2676811709"/>
                    </a:ext>
                  </a:extLst>
                </a:gridCol>
                <a:gridCol w="2694911">
                  <a:extLst>
                    <a:ext uri="{9D8B030D-6E8A-4147-A177-3AD203B41FA5}">
                      <a16:colId xmlns:a16="http://schemas.microsoft.com/office/drawing/2014/main" val="1741877707"/>
                    </a:ext>
                  </a:extLst>
                </a:gridCol>
              </a:tblGrid>
              <a:tr h="709414">
                <a:tc>
                  <a:txBody>
                    <a:bodyPr/>
                    <a:lstStyle/>
                    <a:p>
                      <a:pPr algn="ctr"/>
                      <a:r>
                        <a:rPr lang="zh-CN" altLang="en-US" sz="2300" dirty="0">
                          <a:solidFill>
                            <a:schemeClr val="accent1"/>
                          </a:solidFill>
                        </a:rPr>
                        <a:t>项目</a:t>
                      </a:r>
                      <a:r>
                        <a:rPr lang="en-US" altLang="zh-CN" sz="2300" dirty="0">
                          <a:solidFill>
                            <a:schemeClr val="accent1"/>
                          </a:solidFill>
                        </a:rPr>
                        <a:t>1</a:t>
                      </a:r>
                      <a:endParaRPr lang="zh-CN" altLang="en-US" sz="2300" dirty="0">
                        <a:solidFill>
                          <a:schemeClr val="accent1"/>
                        </a:solidFill>
                      </a:endParaRPr>
                    </a:p>
                  </a:txBody>
                  <a:tcPr marL="111986" marR="111986" marT="55993" marB="55993" anchor="ctr">
                    <a:lnL w="12700" cmpd="sng">
                      <a:noFill/>
                    </a:lnL>
                    <a:lnR w="12700" cmpd="sng">
                      <a:noFill/>
                    </a:lnR>
                    <a:lnT w="12700" cmpd="sng">
                      <a:noFill/>
                    </a:lnT>
                    <a:lnB w="381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300" b="1" i="0" u="none" strike="noStrike" kern="1200" cap="none" spc="0" normalizeH="0" baseline="0" noProof="0" dirty="0">
                          <a:ln>
                            <a:noFill/>
                          </a:ln>
                          <a:solidFill>
                            <a:srgbClr val="006548"/>
                          </a:solidFill>
                          <a:effectLst/>
                          <a:uLnTx/>
                          <a:uFillTx/>
                          <a:latin typeface="Segoe UI"/>
                          <a:ea typeface="微软雅黑"/>
                          <a:cs typeface="+mn-cs"/>
                        </a:rPr>
                        <a:t>项目</a:t>
                      </a:r>
                      <a:r>
                        <a:rPr kumimoji="0" lang="en-US" altLang="zh-CN" sz="2300" b="1" i="0" u="none" strike="noStrike" kern="1200" cap="none" spc="0" normalizeH="0" baseline="0" noProof="0" dirty="0">
                          <a:ln>
                            <a:noFill/>
                          </a:ln>
                          <a:solidFill>
                            <a:srgbClr val="006548"/>
                          </a:solidFill>
                          <a:effectLst/>
                          <a:uLnTx/>
                          <a:uFillTx/>
                          <a:latin typeface="Segoe UI"/>
                          <a:ea typeface="微软雅黑"/>
                          <a:cs typeface="+mn-cs"/>
                        </a:rPr>
                        <a:t>2</a:t>
                      </a:r>
                      <a:endParaRPr kumimoji="0" lang="zh-CN" altLang="en-US" sz="2300" b="1" i="0" u="none" strike="noStrike" kern="1200" cap="none" spc="0" normalizeH="0" baseline="0" noProof="0" dirty="0">
                        <a:ln>
                          <a:noFill/>
                        </a:ln>
                        <a:solidFill>
                          <a:srgbClr val="006548"/>
                        </a:solidFill>
                        <a:effectLst/>
                        <a:uLnTx/>
                        <a:uFillTx/>
                        <a:latin typeface="Segoe UI"/>
                        <a:ea typeface="微软雅黑"/>
                        <a:cs typeface="+mn-cs"/>
                      </a:endParaRPr>
                    </a:p>
                  </a:txBody>
                  <a:tcPr marL="111986" marR="111986" marT="55993" marB="55993" anchor="ctr">
                    <a:lnL w="12700" cmpd="sng">
                      <a:noFill/>
                    </a:lnL>
                    <a:lnR w="12700" cmpd="sng">
                      <a:noFill/>
                    </a:lnR>
                    <a:lnT w="12700" cmpd="sng">
                      <a:noFill/>
                    </a:lnT>
                    <a:lnB w="381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300" b="1" i="0" u="none" strike="noStrike" kern="1200" cap="none" spc="0" normalizeH="0" baseline="0" noProof="0" dirty="0">
                          <a:ln>
                            <a:noFill/>
                          </a:ln>
                          <a:solidFill>
                            <a:srgbClr val="006548"/>
                          </a:solidFill>
                          <a:effectLst/>
                          <a:uLnTx/>
                          <a:uFillTx/>
                          <a:latin typeface="Segoe UI"/>
                          <a:ea typeface="微软雅黑"/>
                          <a:cs typeface="+mn-cs"/>
                        </a:rPr>
                        <a:t>项目</a:t>
                      </a:r>
                      <a:r>
                        <a:rPr kumimoji="0" lang="en-US" altLang="zh-CN" sz="2300" b="1" i="0" u="none" strike="noStrike" kern="1200" cap="none" spc="0" normalizeH="0" baseline="0" noProof="0" dirty="0">
                          <a:ln>
                            <a:noFill/>
                          </a:ln>
                          <a:solidFill>
                            <a:srgbClr val="006548"/>
                          </a:solidFill>
                          <a:effectLst/>
                          <a:uLnTx/>
                          <a:uFillTx/>
                          <a:latin typeface="Segoe UI"/>
                          <a:ea typeface="微软雅黑"/>
                          <a:cs typeface="+mn-cs"/>
                        </a:rPr>
                        <a:t>3</a:t>
                      </a:r>
                      <a:endParaRPr kumimoji="0" lang="zh-CN" altLang="en-US" sz="2300" b="1" i="0" u="none" strike="noStrike" kern="1200" cap="none" spc="0" normalizeH="0" baseline="0" noProof="0" dirty="0">
                        <a:ln>
                          <a:noFill/>
                        </a:ln>
                        <a:solidFill>
                          <a:srgbClr val="006548"/>
                        </a:solidFill>
                        <a:effectLst/>
                        <a:uLnTx/>
                        <a:uFillTx/>
                        <a:latin typeface="Segoe UI"/>
                        <a:ea typeface="微软雅黑"/>
                        <a:cs typeface="+mn-cs"/>
                      </a:endParaRPr>
                    </a:p>
                  </a:txBody>
                  <a:tcPr marL="111986" marR="111986" marT="55993" marB="55993" anchor="ctr">
                    <a:lnL w="12700" cmpd="sng">
                      <a:noFill/>
                    </a:lnL>
                    <a:lnR w="12700" cmpd="sng">
                      <a:noFill/>
                    </a:lnR>
                    <a:lnT w="12700" cmpd="sng">
                      <a:noFill/>
                    </a:lnT>
                    <a:lnB w="381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300" b="1" i="0" u="none" strike="noStrike" kern="1200" cap="none" spc="0" normalizeH="0" baseline="0" noProof="0" dirty="0">
                          <a:ln>
                            <a:noFill/>
                          </a:ln>
                          <a:solidFill>
                            <a:srgbClr val="006548"/>
                          </a:solidFill>
                          <a:effectLst/>
                          <a:uLnTx/>
                          <a:uFillTx/>
                          <a:latin typeface="Segoe UI"/>
                          <a:ea typeface="微软雅黑"/>
                          <a:cs typeface="+mn-cs"/>
                        </a:rPr>
                        <a:t>项目</a:t>
                      </a:r>
                      <a:r>
                        <a:rPr kumimoji="0" lang="en-US" altLang="zh-CN" sz="2300" b="1" i="0" u="none" strike="noStrike" kern="1200" cap="none" spc="0" normalizeH="0" baseline="0" noProof="0" dirty="0">
                          <a:ln>
                            <a:noFill/>
                          </a:ln>
                          <a:solidFill>
                            <a:srgbClr val="006548"/>
                          </a:solidFill>
                          <a:effectLst/>
                          <a:uLnTx/>
                          <a:uFillTx/>
                          <a:latin typeface="Segoe UI"/>
                          <a:ea typeface="微软雅黑"/>
                          <a:cs typeface="+mn-cs"/>
                        </a:rPr>
                        <a:t>4</a:t>
                      </a:r>
                      <a:endParaRPr kumimoji="0" lang="zh-CN" altLang="en-US" sz="2300" b="1" i="0" u="none" strike="noStrike" kern="1200" cap="none" spc="0" normalizeH="0" baseline="0" noProof="0" dirty="0">
                        <a:ln>
                          <a:noFill/>
                        </a:ln>
                        <a:solidFill>
                          <a:srgbClr val="006548"/>
                        </a:solidFill>
                        <a:effectLst/>
                        <a:uLnTx/>
                        <a:uFillTx/>
                        <a:latin typeface="Segoe UI"/>
                        <a:ea typeface="微软雅黑"/>
                        <a:cs typeface="+mn-cs"/>
                      </a:endParaRPr>
                    </a:p>
                  </a:txBody>
                  <a:tcPr marL="111986" marR="111986" marT="55993" marB="55993" anchor="ctr">
                    <a:lnL w="12700" cmpd="sng">
                      <a:noFill/>
                    </a:lnL>
                    <a:lnR w="12700" cmpd="sng">
                      <a:noFill/>
                    </a:lnR>
                    <a:lnT w="12700" cmpd="sng">
                      <a:noFill/>
                    </a:lnT>
                    <a:lnB w="381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13763515"/>
                  </a:ext>
                </a:extLst>
              </a:tr>
              <a:tr h="70941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300" b="0" i="0" u="none" strike="noStrike" kern="1200" cap="none" spc="0" normalizeH="0" baseline="0" noProof="0" dirty="0">
                          <a:ln>
                            <a:noFill/>
                          </a:ln>
                          <a:solidFill>
                            <a:prstClr val="black">
                              <a:lumMod val="85000"/>
                              <a:lumOff val="15000"/>
                            </a:prstClr>
                          </a:solidFill>
                          <a:effectLst/>
                          <a:uLnTx/>
                          <a:uFillTx/>
                          <a:latin typeface="Segoe UI"/>
                          <a:ea typeface="微软雅黑"/>
                          <a:cs typeface="+mn-cs"/>
                        </a:rPr>
                        <a:t>123</a:t>
                      </a:r>
                      <a:endParaRPr kumimoji="0" lang="zh-CN" altLang="en-US" sz="2300" b="0" i="0" u="none" strike="noStrike" kern="1200" cap="none" spc="0" normalizeH="0" baseline="0" noProof="0" dirty="0">
                        <a:ln>
                          <a:noFill/>
                        </a:ln>
                        <a:solidFill>
                          <a:prstClr val="black">
                            <a:lumMod val="85000"/>
                            <a:lumOff val="15000"/>
                          </a:prstClr>
                        </a:solidFill>
                        <a:effectLst/>
                        <a:uLnTx/>
                        <a:uFillTx/>
                        <a:latin typeface="Segoe UI"/>
                        <a:ea typeface="微软雅黑"/>
                        <a:cs typeface="+mn-cs"/>
                      </a:endParaRPr>
                    </a:p>
                  </a:txBody>
                  <a:tcPr marL="111986" marR="111986" marT="55993" marB="55993" anchor="ctr">
                    <a:lnL w="12700" cmpd="sng">
                      <a:noFill/>
                    </a:lnL>
                    <a:lnR w="12700" cmpd="sng">
                      <a:noFill/>
                    </a:lnR>
                    <a:lnT w="38100" cap="flat" cmpd="sng" algn="ctr">
                      <a:solidFill>
                        <a:schemeClr val="accent1"/>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300" b="0" i="0" u="none" strike="noStrike" kern="1200" cap="none" spc="0" normalizeH="0" baseline="0" noProof="0">
                          <a:ln>
                            <a:noFill/>
                          </a:ln>
                          <a:solidFill>
                            <a:prstClr val="black">
                              <a:lumMod val="85000"/>
                              <a:lumOff val="15000"/>
                            </a:prstClr>
                          </a:solidFill>
                          <a:effectLst/>
                          <a:uLnTx/>
                          <a:uFillTx/>
                          <a:latin typeface="Segoe UI"/>
                          <a:ea typeface="微软雅黑"/>
                          <a:cs typeface="+mn-cs"/>
                        </a:rPr>
                        <a:t>123</a:t>
                      </a:r>
                      <a:endParaRPr kumimoji="0" lang="zh-CN" altLang="en-US" sz="2300" b="0" i="0" u="none" strike="noStrike" kern="1200" cap="none" spc="0" normalizeH="0" baseline="0" noProof="0" dirty="0">
                        <a:ln>
                          <a:noFill/>
                        </a:ln>
                        <a:solidFill>
                          <a:prstClr val="black">
                            <a:lumMod val="85000"/>
                            <a:lumOff val="15000"/>
                          </a:prstClr>
                        </a:solidFill>
                        <a:effectLst/>
                        <a:uLnTx/>
                        <a:uFillTx/>
                        <a:latin typeface="Segoe UI"/>
                        <a:ea typeface="微软雅黑"/>
                        <a:cs typeface="+mn-cs"/>
                      </a:endParaRPr>
                    </a:p>
                  </a:txBody>
                  <a:tcPr marL="111986" marR="111986" marT="55993" marB="55993" anchor="ctr">
                    <a:lnL w="12700" cmpd="sng">
                      <a:noFill/>
                    </a:lnL>
                    <a:lnR w="12700" cmpd="sng">
                      <a:noFill/>
                    </a:lnR>
                    <a:lnT w="38100" cap="flat" cmpd="sng" algn="ctr">
                      <a:solidFill>
                        <a:schemeClr val="accent1"/>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chemeClr val="bg1"/>
                          </a:solidFill>
                          <a:effectLst/>
                          <a:uLnTx/>
                          <a:uFillTx/>
                          <a:latin typeface="+mj-lt"/>
                          <a:ea typeface="微软雅黑"/>
                          <a:cs typeface="+mn-cs"/>
                        </a:rPr>
                        <a:t>123</a:t>
                      </a:r>
                      <a:endParaRPr kumimoji="0" lang="zh-CN" altLang="en-US" sz="2400" b="0" i="0" u="none" strike="noStrike" kern="1200" cap="none" spc="0" normalizeH="0" baseline="0" noProof="0" dirty="0">
                        <a:ln>
                          <a:noFill/>
                        </a:ln>
                        <a:solidFill>
                          <a:schemeClr val="bg1"/>
                        </a:solidFill>
                        <a:effectLst/>
                        <a:uLnTx/>
                        <a:uFillTx/>
                        <a:latin typeface="+mj-lt"/>
                        <a:ea typeface="微软雅黑"/>
                        <a:cs typeface="+mn-cs"/>
                      </a:endParaRPr>
                    </a:p>
                  </a:txBody>
                  <a:tcPr marL="111986" marR="111986" marT="55993" marB="55993" anchor="ctr">
                    <a:lnL w="12700" cmpd="sng">
                      <a:noFill/>
                    </a:lnL>
                    <a:lnR w="12700" cmpd="sng">
                      <a:noFill/>
                    </a:lnR>
                    <a:lnT w="38100" cap="flat" cmpd="sng" algn="ctr">
                      <a:solidFill>
                        <a:schemeClr val="accent1"/>
                      </a:solid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90000"/>
                        <a:lumOff val="1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300" b="0" i="0" u="none" strike="noStrike" kern="1200" cap="none" spc="0" normalizeH="0" baseline="0" noProof="0">
                          <a:ln>
                            <a:noFill/>
                          </a:ln>
                          <a:solidFill>
                            <a:prstClr val="black">
                              <a:lumMod val="85000"/>
                              <a:lumOff val="15000"/>
                            </a:prstClr>
                          </a:solidFill>
                          <a:effectLst/>
                          <a:uLnTx/>
                          <a:uFillTx/>
                          <a:latin typeface="Segoe UI"/>
                          <a:ea typeface="微软雅黑"/>
                          <a:cs typeface="+mn-cs"/>
                        </a:rPr>
                        <a:t>123</a:t>
                      </a:r>
                      <a:endParaRPr kumimoji="0" lang="zh-CN" altLang="en-US" sz="2300" b="0" i="0" u="none" strike="noStrike" kern="1200" cap="none" spc="0" normalizeH="0" baseline="0" noProof="0" dirty="0">
                        <a:ln>
                          <a:noFill/>
                        </a:ln>
                        <a:solidFill>
                          <a:prstClr val="black">
                            <a:lumMod val="85000"/>
                            <a:lumOff val="15000"/>
                          </a:prstClr>
                        </a:solidFill>
                        <a:effectLst/>
                        <a:uLnTx/>
                        <a:uFillTx/>
                        <a:latin typeface="Segoe UI"/>
                        <a:ea typeface="微软雅黑"/>
                        <a:cs typeface="+mn-cs"/>
                      </a:endParaRPr>
                    </a:p>
                  </a:txBody>
                  <a:tcPr marL="111986" marR="111986" marT="55993" marB="55993" anchor="ctr">
                    <a:lnL w="12700" cmpd="sng">
                      <a:noFill/>
                    </a:lnL>
                    <a:lnR w="12700" cmpd="sng">
                      <a:noFill/>
                    </a:lnR>
                    <a:lnT w="38100" cap="flat" cmpd="sng" algn="ctr">
                      <a:solidFill>
                        <a:schemeClr val="accent1"/>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33232811"/>
                  </a:ext>
                </a:extLst>
              </a:tr>
              <a:tr h="68377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300" b="0" i="0" u="none" strike="noStrike" kern="1200" cap="none" spc="0" normalizeH="0" baseline="0" noProof="0">
                          <a:ln>
                            <a:noFill/>
                          </a:ln>
                          <a:solidFill>
                            <a:prstClr val="black">
                              <a:lumMod val="85000"/>
                              <a:lumOff val="15000"/>
                            </a:prstClr>
                          </a:solidFill>
                          <a:effectLst/>
                          <a:uLnTx/>
                          <a:uFillTx/>
                          <a:latin typeface="Segoe UI"/>
                          <a:ea typeface="微软雅黑"/>
                          <a:cs typeface="+mn-cs"/>
                        </a:rPr>
                        <a:t>123</a:t>
                      </a:r>
                      <a:endParaRPr kumimoji="0" lang="zh-CN" altLang="en-US" sz="2300" b="0" i="0" u="none" strike="noStrike" kern="1200" cap="none" spc="0" normalizeH="0" baseline="0" noProof="0" dirty="0">
                        <a:ln>
                          <a:noFill/>
                        </a:ln>
                        <a:solidFill>
                          <a:prstClr val="black">
                            <a:lumMod val="85000"/>
                            <a:lumOff val="15000"/>
                          </a:prstClr>
                        </a:solidFill>
                        <a:effectLst/>
                        <a:uLnTx/>
                        <a:uFillTx/>
                        <a:latin typeface="Segoe UI"/>
                        <a:ea typeface="微软雅黑"/>
                        <a:cs typeface="+mn-cs"/>
                      </a:endParaRPr>
                    </a:p>
                  </a:txBody>
                  <a:tcPr marL="111986" marR="111986" marT="55993" marB="55993" anchor="ctr">
                    <a:lnL w="12700" cmpd="sng">
                      <a:noFill/>
                    </a:lnL>
                    <a:lnR w="12700" cmpd="sng">
                      <a:noFill/>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300" b="0" i="0" u="none" strike="noStrike" kern="1200" cap="none" spc="0" normalizeH="0" baseline="0" noProof="0">
                          <a:ln>
                            <a:noFill/>
                          </a:ln>
                          <a:solidFill>
                            <a:prstClr val="black">
                              <a:lumMod val="85000"/>
                              <a:lumOff val="15000"/>
                            </a:prstClr>
                          </a:solidFill>
                          <a:effectLst/>
                          <a:uLnTx/>
                          <a:uFillTx/>
                          <a:latin typeface="Segoe UI"/>
                          <a:ea typeface="微软雅黑"/>
                          <a:cs typeface="+mn-cs"/>
                        </a:rPr>
                        <a:t>123</a:t>
                      </a:r>
                      <a:endParaRPr kumimoji="0" lang="zh-CN" altLang="en-US" sz="2300" b="0" i="0" u="none" strike="noStrike" kern="1200" cap="none" spc="0" normalizeH="0" baseline="0" noProof="0" dirty="0">
                        <a:ln>
                          <a:noFill/>
                        </a:ln>
                        <a:solidFill>
                          <a:prstClr val="black">
                            <a:lumMod val="85000"/>
                            <a:lumOff val="15000"/>
                          </a:prstClr>
                        </a:solidFill>
                        <a:effectLst/>
                        <a:uLnTx/>
                        <a:uFillTx/>
                        <a:latin typeface="Segoe UI"/>
                        <a:ea typeface="微软雅黑"/>
                        <a:cs typeface="+mn-cs"/>
                      </a:endParaRPr>
                    </a:p>
                  </a:txBody>
                  <a:tcPr marL="111986" marR="111986" marT="55993" marB="55993" anchor="ctr">
                    <a:lnL w="12700" cmpd="sng">
                      <a:noFill/>
                    </a:lnL>
                    <a:lnR w="12700" cmpd="sng">
                      <a:noFill/>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chemeClr val="bg1"/>
                          </a:solidFill>
                          <a:effectLst/>
                          <a:uLnTx/>
                          <a:uFillTx/>
                          <a:latin typeface="+mj-lt"/>
                          <a:ea typeface="微软雅黑"/>
                          <a:cs typeface="+mn-cs"/>
                        </a:rPr>
                        <a:t>123</a:t>
                      </a:r>
                      <a:endParaRPr kumimoji="0" lang="zh-CN" altLang="en-US" sz="2400" b="0" i="0" u="none" strike="noStrike" kern="1200" cap="none" spc="0" normalizeH="0" baseline="0" noProof="0" dirty="0">
                        <a:ln>
                          <a:noFill/>
                        </a:ln>
                        <a:solidFill>
                          <a:schemeClr val="bg1"/>
                        </a:solidFill>
                        <a:effectLst/>
                        <a:uLnTx/>
                        <a:uFillTx/>
                        <a:latin typeface="+mj-lt"/>
                        <a:ea typeface="微软雅黑"/>
                        <a:cs typeface="+mn-cs"/>
                      </a:endParaRPr>
                    </a:p>
                  </a:txBody>
                  <a:tcPr marL="111986" marR="111986" marT="55993" marB="55993" anchor="ctr">
                    <a:lnL w="12700" cmpd="sng">
                      <a:noFill/>
                    </a:lnL>
                    <a:lnR w="12700" cmpd="sng">
                      <a:noFill/>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90000"/>
                        <a:lumOff val="1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300" b="0" i="0" u="none" strike="noStrike" kern="1200" cap="none" spc="0" normalizeH="0" baseline="0" noProof="0">
                          <a:ln>
                            <a:noFill/>
                          </a:ln>
                          <a:solidFill>
                            <a:prstClr val="black">
                              <a:lumMod val="85000"/>
                              <a:lumOff val="15000"/>
                            </a:prstClr>
                          </a:solidFill>
                          <a:effectLst/>
                          <a:uLnTx/>
                          <a:uFillTx/>
                          <a:latin typeface="Segoe UI"/>
                          <a:ea typeface="微软雅黑"/>
                          <a:cs typeface="+mn-cs"/>
                        </a:rPr>
                        <a:t>123</a:t>
                      </a:r>
                      <a:endParaRPr kumimoji="0" lang="zh-CN" altLang="en-US" sz="2300" b="0" i="0" u="none" strike="noStrike" kern="1200" cap="none" spc="0" normalizeH="0" baseline="0" noProof="0" dirty="0">
                        <a:ln>
                          <a:noFill/>
                        </a:ln>
                        <a:solidFill>
                          <a:prstClr val="black">
                            <a:lumMod val="85000"/>
                            <a:lumOff val="15000"/>
                          </a:prstClr>
                        </a:solidFill>
                        <a:effectLst/>
                        <a:uLnTx/>
                        <a:uFillTx/>
                        <a:latin typeface="Segoe UI"/>
                        <a:ea typeface="微软雅黑"/>
                        <a:cs typeface="+mn-cs"/>
                      </a:endParaRPr>
                    </a:p>
                  </a:txBody>
                  <a:tcPr marL="111986" marR="111986" marT="55993" marB="55993" anchor="ctr">
                    <a:lnL w="12700" cmpd="sng">
                      <a:noFill/>
                    </a:lnL>
                    <a:lnR w="12700" cmpd="sng">
                      <a:noFill/>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7546132"/>
                  </a:ext>
                </a:extLst>
              </a:tr>
              <a:tr h="70941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300" b="0" i="0" u="none" strike="noStrike" kern="1200" cap="none" spc="0" normalizeH="0" baseline="0" noProof="0">
                          <a:ln>
                            <a:noFill/>
                          </a:ln>
                          <a:solidFill>
                            <a:prstClr val="black">
                              <a:lumMod val="85000"/>
                              <a:lumOff val="15000"/>
                            </a:prstClr>
                          </a:solidFill>
                          <a:effectLst/>
                          <a:uLnTx/>
                          <a:uFillTx/>
                          <a:latin typeface="Segoe UI"/>
                          <a:ea typeface="微软雅黑"/>
                          <a:cs typeface="+mn-cs"/>
                        </a:rPr>
                        <a:t>123</a:t>
                      </a:r>
                      <a:endParaRPr kumimoji="0" lang="zh-CN" altLang="en-US" sz="2300" b="0" i="0" u="none" strike="noStrike" kern="1200" cap="none" spc="0" normalizeH="0" baseline="0" noProof="0" dirty="0">
                        <a:ln>
                          <a:noFill/>
                        </a:ln>
                        <a:solidFill>
                          <a:prstClr val="black">
                            <a:lumMod val="85000"/>
                            <a:lumOff val="15000"/>
                          </a:prstClr>
                        </a:solidFill>
                        <a:effectLst/>
                        <a:uLnTx/>
                        <a:uFillTx/>
                        <a:latin typeface="Segoe UI"/>
                        <a:ea typeface="微软雅黑"/>
                        <a:cs typeface="+mn-cs"/>
                      </a:endParaRPr>
                    </a:p>
                  </a:txBody>
                  <a:tcPr marL="111986" marR="111986" marT="55993" marB="55993" anchor="ctr">
                    <a:lnL w="12700" cmpd="sng">
                      <a:noFill/>
                    </a:lnL>
                    <a:lnR w="12700" cmpd="sng">
                      <a:noFill/>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300" b="0" i="0" u="none" strike="noStrike" kern="1200" cap="none" spc="0" normalizeH="0" baseline="0" noProof="0">
                          <a:ln>
                            <a:noFill/>
                          </a:ln>
                          <a:solidFill>
                            <a:prstClr val="black">
                              <a:lumMod val="85000"/>
                              <a:lumOff val="15000"/>
                            </a:prstClr>
                          </a:solidFill>
                          <a:effectLst/>
                          <a:uLnTx/>
                          <a:uFillTx/>
                          <a:latin typeface="Segoe UI"/>
                          <a:ea typeface="微软雅黑"/>
                          <a:cs typeface="+mn-cs"/>
                        </a:rPr>
                        <a:t>123</a:t>
                      </a:r>
                      <a:endParaRPr kumimoji="0" lang="zh-CN" altLang="en-US" sz="2300" b="0" i="0" u="none" strike="noStrike" kern="1200" cap="none" spc="0" normalizeH="0" baseline="0" noProof="0" dirty="0">
                        <a:ln>
                          <a:noFill/>
                        </a:ln>
                        <a:solidFill>
                          <a:prstClr val="black">
                            <a:lumMod val="85000"/>
                            <a:lumOff val="15000"/>
                          </a:prstClr>
                        </a:solidFill>
                        <a:effectLst/>
                        <a:uLnTx/>
                        <a:uFillTx/>
                        <a:latin typeface="Segoe UI"/>
                        <a:ea typeface="微软雅黑"/>
                        <a:cs typeface="+mn-cs"/>
                      </a:endParaRPr>
                    </a:p>
                  </a:txBody>
                  <a:tcPr marL="111986" marR="111986" marT="55993" marB="55993" anchor="ctr">
                    <a:lnL w="12700" cmpd="sng">
                      <a:noFill/>
                    </a:lnL>
                    <a:lnR w="12700" cmpd="sng">
                      <a:noFill/>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chemeClr val="bg1"/>
                          </a:solidFill>
                          <a:effectLst/>
                          <a:uLnTx/>
                          <a:uFillTx/>
                          <a:latin typeface="+mj-lt"/>
                          <a:ea typeface="微软雅黑"/>
                          <a:cs typeface="+mn-cs"/>
                        </a:rPr>
                        <a:t>123</a:t>
                      </a:r>
                      <a:endParaRPr kumimoji="0" lang="zh-CN" altLang="en-US" sz="2400" b="0" i="0" u="none" strike="noStrike" kern="1200" cap="none" spc="0" normalizeH="0" baseline="0" noProof="0" dirty="0">
                        <a:ln>
                          <a:noFill/>
                        </a:ln>
                        <a:solidFill>
                          <a:schemeClr val="bg1"/>
                        </a:solidFill>
                        <a:effectLst/>
                        <a:uLnTx/>
                        <a:uFillTx/>
                        <a:latin typeface="+mj-lt"/>
                        <a:ea typeface="微软雅黑"/>
                        <a:cs typeface="+mn-cs"/>
                      </a:endParaRPr>
                    </a:p>
                  </a:txBody>
                  <a:tcPr marL="111986" marR="111986" marT="55993" marB="55993" anchor="ctr">
                    <a:lnL w="12700" cmpd="sng">
                      <a:noFill/>
                    </a:lnL>
                    <a:lnR w="12700" cmpd="sng">
                      <a:noFill/>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90000"/>
                        <a:lumOff val="1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300" b="0" i="0" u="none" strike="noStrike" kern="1200" cap="none" spc="0" normalizeH="0" baseline="0" noProof="0">
                          <a:ln>
                            <a:noFill/>
                          </a:ln>
                          <a:solidFill>
                            <a:prstClr val="black">
                              <a:lumMod val="85000"/>
                              <a:lumOff val="15000"/>
                            </a:prstClr>
                          </a:solidFill>
                          <a:effectLst/>
                          <a:uLnTx/>
                          <a:uFillTx/>
                          <a:latin typeface="Segoe UI"/>
                          <a:ea typeface="微软雅黑"/>
                          <a:cs typeface="+mn-cs"/>
                        </a:rPr>
                        <a:t>123</a:t>
                      </a:r>
                      <a:endParaRPr kumimoji="0" lang="zh-CN" altLang="en-US" sz="2300" b="0" i="0" u="none" strike="noStrike" kern="1200" cap="none" spc="0" normalizeH="0" baseline="0" noProof="0" dirty="0">
                        <a:ln>
                          <a:noFill/>
                        </a:ln>
                        <a:solidFill>
                          <a:prstClr val="black">
                            <a:lumMod val="85000"/>
                            <a:lumOff val="15000"/>
                          </a:prstClr>
                        </a:solidFill>
                        <a:effectLst/>
                        <a:uLnTx/>
                        <a:uFillTx/>
                        <a:latin typeface="Segoe UI"/>
                        <a:ea typeface="微软雅黑"/>
                        <a:cs typeface="+mn-cs"/>
                      </a:endParaRPr>
                    </a:p>
                  </a:txBody>
                  <a:tcPr marL="111986" marR="111986" marT="55993" marB="55993" anchor="ctr">
                    <a:lnL w="12700" cmpd="sng">
                      <a:noFill/>
                    </a:lnL>
                    <a:lnR w="12700" cmpd="sng">
                      <a:noFill/>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38223504"/>
                  </a:ext>
                </a:extLst>
              </a:tr>
              <a:tr h="70941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300" b="0" i="0" u="none" strike="noStrike" kern="1200" cap="none" spc="0" normalizeH="0" baseline="0" noProof="0">
                          <a:ln>
                            <a:noFill/>
                          </a:ln>
                          <a:solidFill>
                            <a:prstClr val="black">
                              <a:lumMod val="85000"/>
                              <a:lumOff val="15000"/>
                            </a:prstClr>
                          </a:solidFill>
                          <a:effectLst/>
                          <a:uLnTx/>
                          <a:uFillTx/>
                          <a:latin typeface="Segoe UI"/>
                          <a:ea typeface="微软雅黑"/>
                          <a:cs typeface="+mn-cs"/>
                        </a:rPr>
                        <a:t>123</a:t>
                      </a:r>
                      <a:endParaRPr kumimoji="0" lang="zh-CN" altLang="en-US" sz="2300" b="0" i="0" u="none" strike="noStrike" kern="1200" cap="none" spc="0" normalizeH="0" baseline="0" noProof="0" dirty="0">
                        <a:ln>
                          <a:noFill/>
                        </a:ln>
                        <a:solidFill>
                          <a:prstClr val="black">
                            <a:lumMod val="85000"/>
                            <a:lumOff val="15000"/>
                          </a:prstClr>
                        </a:solidFill>
                        <a:effectLst/>
                        <a:uLnTx/>
                        <a:uFillTx/>
                        <a:latin typeface="Segoe UI"/>
                        <a:ea typeface="微软雅黑"/>
                        <a:cs typeface="+mn-cs"/>
                      </a:endParaRPr>
                    </a:p>
                  </a:txBody>
                  <a:tcPr marL="111986" marR="111986" marT="55993" marB="55993" anchor="ctr">
                    <a:lnL w="12700" cmpd="sng">
                      <a:noFill/>
                    </a:lnL>
                    <a:lnR w="12700" cmpd="sng">
                      <a:noFill/>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300" b="0" i="0" u="none" strike="noStrike" kern="1200" cap="none" spc="0" normalizeH="0" baseline="0" noProof="0">
                          <a:ln>
                            <a:noFill/>
                          </a:ln>
                          <a:solidFill>
                            <a:prstClr val="black">
                              <a:lumMod val="85000"/>
                              <a:lumOff val="15000"/>
                            </a:prstClr>
                          </a:solidFill>
                          <a:effectLst/>
                          <a:uLnTx/>
                          <a:uFillTx/>
                          <a:latin typeface="Segoe UI"/>
                          <a:ea typeface="微软雅黑"/>
                          <a:cs typeface="+mn-cs"/>
                        </a:rPr>
                        <a:t>123</a:t>
                      </a:r>
                      <a:endParaRPr kumimoji="0" lang="zh-CN" altLang="en-US" sz="2300" b="0" i="0" u="none" strike="noStrike" kern="1200" cap="none" spc="0" normalizeH="0" baseline="0" noProof="0" dirty="0">
                        <a:ln>
                          <a:noFill/>
                        </a:ln>
                        <a:solidFill>
                          <a:prstClr val="black">
                            <a:lumMod val="85000"/>
                            <a:lumOff val="15000"/>
                          </a:prstClr>
                        </a:solidFill>
                        <a:effectLst/>
                        <a:uLnTx/>
                        <a:uFillTx/>
                        <a:latin typeface="Segoe UI"/>
                        <a:ea typeface="微软雅黑"/>
                        <a:cs typeface="+mn-cs"/>
                      </a:endParaRPr>
                    </a:p>
                  </a:txBody>
                  <a:tcPr marL="111986" marR="111986" marT="55993" marB="55993" anchor="ctr">
                    <a:lnL w="12700" cmpd="sng">
                      <a:noFill/>
                    </a:lnL>
                    <a:lnR w="12700" cmpd="sng">
                      <a:noFill/>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chemeClr val="bg1"/>
                          </a:solidFill>
                          <a:effectLst/>
                          <a:uLnTx/>
                          <a:uFillTx/>
                          <a:latin typeface="+mj-lt"/>
                          <a:ea typeface="微软雅黑"/>
                          <a:cs typeface="+mn-cs"/>
                        </a:rPr>
                        <a:t>123</a:t>
                      </a:r>
                      <a:endParaRPr kumimoji="0" lang="zh-CN" altLang="en-US" sz="2400" b="0" i="0" u="none" strike="noStrike" kern="1200" cap="none" spc="0" normalizeH="0" baseline="0" noProof="0" dirty="0">
                        <a:ln>
                          <a:noFill/>
                        </a:ln>
                        <a:solidFill>
                          <a:schemeClr val="bg1"/>
                        </a:solidFill>
                        <a:effectLst/>
                        <a:uLnTx/>
                        <a:uFillTx/>
                        <a:latin typeface="+mj-lt"/>
                        <a:ea typeface="微软雅黑"/>
                        <a:cs typeface="+mn-cs"/>
                      </a:endParaRPr>
                    </a:p>
                  </a:txBody>
                  <a:tcPr marL="111986" marR="111986" marT="55993" marB="55993" anchor="ctr">
                    <a:lnL w="12700" cmpd="sng">
                      <a:noFill/>
                    </a:lnL>
                    <a:lnR w="12700" cmpd="sng">
                      <a:noFill/>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90000"/>
                        <a:lumOff val="1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300" b="0" i="0" u="none" strike="noStrike" kern="1200" cap="none" spc="0" normalizeH="0" baseline="0" noProof="0">
                          <a:ln>
                            <a:noFill/>
                          </a:ln>
                          <a:solidFill>
                            <a:prstClr val="black">
                              <a:lumMod val="85000"/>
                              <a:lumOff val="15000"/>
                            </a:prstClr>
                          </a:solidFill>
                          <a:effectLst/>
                          <a:uLnTx/>
                          <a:uFillTx/>
                          <a:latin typeface="Segoe UI"/>
                          <a:ea typeface="微软雅黑"/>
                          <a:cs typeface="+mn-cs"/>
                        </a:rPr>
                        <a:t>123</a:t>
                      </a:r>
                      <a:endParaRPr kumimoji="0" lang="zh-CN" altLang="en-US" sz="2300" b="0" i="0" u="none" strike="noStrike" kern="1200" cap="none" spc="0" normalizeH="0" baseline="0" noProof="0" dirty="0">
                        <a:ln>
                          <a:noFill/>
                        </a:ln>
                        <a:solidFill>
                          <a:prstClr val="black">
                            <a:lumMod val="85000"/>
                            <a:lumOff val="15000"/>
                          </a:prstClr>
                        </a:solidFill>
                        <a:effectLst/>
                        <a:uLnTx/>
                        <a:uFillTx/>
                        <a:latin typeface="Segoe UI"/>
                        <a:ea typeface="微软雅黑"/>
                        <a:cs typeface="+mn-cs"/>
                      </a:endParaRPr>
                    </a:p>
                  </a:txBody>
                  <a:tcPr marL="111986" marR="111986" marT="55993" marB="55993" anchor="ctr">
                    <a:lnL w="12700" cmpd="sng">
                      <a:noFill/>
                    </a:lnL>
                    <a:lnR w="12700" cmpd="sng">
                      <a:noFill/>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97562640"/>
                  </a:ext>
                </a:extLst>
              </a:tr>
              <a:tr h="70941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300" b="0" i="0" u="none" strike="noStrike" kern="1200" cap="none" spc="0" normalizeH="0" baseline="0" noProof="0">
                          <a:ln>
                            <a:noFill/>
                          </a:ln>
                          <a:solidFill>
                            <a:prstClr val="black">
                              <a:lumMod val="85000"/>
                              <a:lumOff val="15000"/>
                            </a:prstClr>
                          </a:solidFill>
                          <a:effectLst/>
                          <a:uLnTx/>
                          <a:uFillTx/>
                          <a:latin typeface="Segoe UI"/>
                          <a:ea typeface="微软雅黑"/>
                          <a:cs typeface="+mn-cs"/>
                        </a:rPr>
                        <a:t>123</a:t>
                      </a:r>
                      <a:endParaRPr kumimoji="0" lang="zh-CN" altLang="en-US" sz="2300" b="0" i="0" u="none" strike="noStrike" kern="1200" cap="none" spc="0" normalizeH="0" baseline="0" noProof="0" dirty="0">
                        <a:ln>
                          <a:noFill/>
                        </a:ln>
                        <a:solidFill>
                          <a:prstClr val="black">
                            <a:lumMod val="85000"/>
                            <a:lumOff val="15000"/>
                          </a:prstClr>
                        </a:solidFill>
                        <a:effectLst/>
                        <a:uLnTx/>
                        <a:uFillTx/>
                        <a:latin typeface="Segoe UI"/>
                        <a:ea typeface="微软雅黑"/>
                        <a:cs typeface="+mn-cs"/>
                      </a:endParaRPr>
                    </a:p>
                  </a:txBody>
                  <a:tcPr marL="111986" marR="111986" marT="55993" marB="55993" anchor="ctr">
                    <a:lnL w="12700" cmpd="sng">
                      <a:noFill/>
                    </a:lnL>
                    <a:lnR w="12700" cmpd="sng">
                      <a:noFill/>
                    </a:lnR>
                    <a:lnT w="12700" cap="flat" cmpd="sng" algn="ctr">
                      <a:solidFill>
                        <a:schemeClr val="bg1">
                          <a:lumMod val="50000"/>
                        </a:schemeClr>
                      </a:solidFill>
                      <a:prstDash val="solid"/>
                      <a:round/>
                      <a:headEnd type="none" w="med" len="med"/>
                      <a:tailEnd type="none" w="med" len="med"/>
                    </a:lnT>
                    <a:lnB w="381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300" b="0" i="0" u="none" strike="noStrike" kern="1200" cap="none" spc="0" normalizeH="0" baseline="0" noProof="0">
                          <a:ln>
                            <a:noFill/>
                          </a:ln>
                          <a:solidFill>
                            <a:prstClr val="black">
                              <a:lumMod val="85000"/>
                              <a:lumOff val="15000"/>
                            </a:prstClr>
                          </a:solidFill>
                          <a:effectLst/>
                          <a:uLnTx/>
                          <a:uFillTx/>
                          <a:latin typeface="Segoe UI"/>
                          <a:ea typeface="微软雅黑"/>
                          <a:cs typeface="+mn-cs"/>
                        </a:rPr>
                        <a:t>123</a:t>
                      </a:r>
                      <a:endParaRPr kumimoji="0" lang="zh-CN" altLang="en-US" sz="2300" b="0" i="0" u="none" strike="noStrike" kern="1200" cap="none" spc="0" normalizeH="0" baseline="0" noProof="0" dirty="0">
                        <a:ln>
                          <a:noFill/>
                        </a:ln>
                        <a:solidFill>
                          <a:prstClr val="black">
                            <a:lumMod val="85000"/>
                            <a:lumOff val="15000"/>
                          </a:prstClr>
                        </a:solidFill>
                        <a:effectLst/>
                        <a:uLnTx/>
                        <a:uFillTx/>
                        <a:latin typeface="Segoe UI"/>
                        <a:ea typeface="微软雅黑"/>
                        <a:cs typeface="+mn-cs"/>
                      </a:endParaRPr>
                    </a:p>
                  </a:txBody>
                  <a:tcPr marL="111986" marR="111986" marT="55993" marB="55993" anchor="ctr">
                    <a:lnL w="12700" cmpd="sng">
                      <a:noFill/>
                    </a:lnL>
                    <a:lnR w="12700" cmpd="sng">
                      <a:noFill/>
                    </a:lnR>
                    <a:lnT w="12700" cap="flat" cmpd="sng" algn="ctr">
                      <a:solidFill>
                        <a:schemeClr val="bg1">
                          <a:lumMod val="50000"/>
                        </a:schemeClr>
                      </a:solidFill>
                      <a:prstDash val="solid"/>
                      <a:round/>
                      <a:headEnd type="none" w="med" len="med"/>
                      <a:tailEnd type="none" w="med" len="med"/>
                    </a:lnT>
                    <a:lnB w="381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chemeClr val="bg1"/>
                          </a:solidFill>
                          <a:effectLst/>
                          <a:uLnTx/>
                          <a:uFillTx/>
                          <a:latin typeface="+mj-lt"/>
                          <a:ea typeface="微软雅黑"/>
                          <a:cs typeface="+mn-cs"/>
                        </a:rPr>
                        <a:t>123</a:t>
                      </a:r>
                      <a:endParaRPr kumimoji="0" lang="zh-CN" altLang="en-US" sz="2400" b="0" i="0" u="none" strike="noStrike" kern="1200" cap="none" spc="0" normalizeH="0" baseline="0" noProof="0" dirty="0">
                        <a:ln>
                          <a:noFill/>
                        </a:ln>
                        <a:solidFill>
                          <a:schemeClr val="bg1"/>
                        </a:solidFill>
                        <a:effectLst/>
                        <a:uLnTx/>
                        <a:uFillTx/>
                        <a:latin typeface="+mj-lt"/>
                        <a:ea typeface="微软雅黑"/>
                        <a:cs typeface="+mn-cs"/>
                      </a:endParaRPr>
                    </a:p>
                  </a:txBody>
                  <a:tcPr marL="111986" marR="111986" marT="55993" marB="55993" anchor="ctr">
                    <a:lnL w="12700" cmpd="sng">
                      <a:noFill/>
                    </a:lnL>
                    <a:lnR w="12700" cmpd="sng">
                      <a:noFill/>
                    </a:lnR>
                    <a:lnT w="76200" cap="flat" cmpd="sng" algn="ctr">
                      <a:noFill/>
                      <a:prstDash val="solid"/>
                      <a:round/>
                      <a:headEnd type="none" w="med" len="med"/>
                      <a:tailEnd type="none" w="med" len="med"/>
                    </a:lnT>
                    <a:lnB w="381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accent3">
                        <a:lumMod val="90000"/>
                        <a:lumOff val="1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300" b="0" i="0" u="none" strike="noStrike" kern="1200" cap="none" spc="0" normalizeH="0" baseline="0" noProof="0" dirty="0">
                          <a:ln>
                            <a:noFill/>
                          </a:ln>
                          <a:solidFill>
                            <a:prstClr val="black">
                              <a:lumMod val="85000"/>
                              <a:lumOff val="15000"/>
                            </a:prstClr>
                          </a:solidFill>
                          <a:effectLst/>
                          <a:uLnTx/>
                          <a:uFillTx/>
                          <a:latin typeface="Segoe UI"/>
                          <a:ea typeface="微软雅黑"/>
                          <a:cs typeface="+mn-cs"/>
                        </a:rPr>
                        <a:t>123</a:t>
                      </a:r>
                      <a:endParaRPr kumimoji="0" lang="zh-CN" altLang="en-US" sz="2300" b="0" i="0" u="none" strike="noStrike" kern="1200" cap="none" spc="0" normalizeH="0" baseline="0" noProof="0" dirty="0">
                        <a:ln>
                          <a:noFill/>
                        </a:ln>
                        <a:solidFill>
                          <a:prstClr val="black">
                            <a:lumMod val="85000"/>
                            <a:lumOff val="15000"/>
                          </a:prstClr>
                        </a:solidFill>
                        <a:effectLst/>
                        <a:uLnTx/>
                        <a:uFillTx/>
                        <a:latin typeface="Segoe UI"/>
                        <a:ea typeface="微软雅黑"/>
                        <a:cs typeface="+mn-cs"/>
                      </a:endParaRPr>
                    </a:p>
                  </a:txBody>
                  <a:tcPr marL="111986" marR="111986" marT="55993" marB="55993" anchor="ctr">
                    <a:lnL w="12700" cmpd="sng">
                      <a:noFill/>
                    </a:lnL>
                    <a:lnR w="12700" cmpd="sng">
                      <a:noFill/>
                    </a:lnR>
                    <a:lnT w="12700" cap="flat" cmpd="sng" algn="ctr">
                      <a:solidFill>
                        <a:schemeClr val="bg1">
                          <a:lumMod val="50000"/>
                        </a:schemeClr>
                      </a:solidFill>
                      <a:prstDash val="solid"/>
                      <a:round/>
                      <a:headEnd type="none" w="med" len="med"/>
                      <a:tailEnd type="none" w="med" len="med"/>
                    </a:lnT>
                    <a:lnB w="381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43636393"/>
                  </a:ext>
                </a:extLst>
              </a:tr>
            </a:tbl>
          </a:graphicData>
        </a:graphic>
      </p:graphicFrame>
      <p:sp>
        <p:nvSpPr>
          <p:cNvPr id="5" name="文本框 33">
            <a:extLst>
              <a:ext uri="{FF2B5EF4-FFF2-40B4-BE49-F238E27FC236}">
                <a16:creationId xmlns:a16="http://schemas.microsoft.com/office/drawing/2014/main" id="{7D61A21C-9990-4469-8C2D-555A7337CFF9}"/>
              </a:ext>
            </a:extLst>
          </p:cNvPr>
          <p:cNvSpPr txBox="1"/>
          <p:nvPr/>
        </p:nvSpPr>
        <p:spPr>
          <a:xfrm>
            <a:off x="8300577" y="5929084"/>
            <a:ext cx="3218323" cy="246221"/>
          </a:xfrm>
          <a:prstGeom prst="rect">
            <a:avLst/>
          </a:prstGeom>
          <a:noFill/>
        </p:spPr>
        <p:txBody>
          <a:bodyPr wrap="square" lIns="0" rIns="0" rtlCol="0">
            <a:spAutoFit/>
          </a:bodyPr>
          <a:lstStyle/>
          <a:p>
            <a:pPr marL="0" marR="0" lvl="0" indent="0" algn="r" defTabSz="914400" rtl="0" eaLnBrk="1" fontAlgn="auto" latinLnBrk="0" hangingPunct="1">
              <a:lnSpc>
                <a:spcPct val="100000"/>
              </a:lnSpc>
              <a:spcBef>
                <a:spcPts val="0"/>
              </a:spcBef>
              <a:spcAft>
                <a:spcPts val="0"/>
              </a:spcAft>
              <a:buClrTx/>
              <a:buSzTx/>
              <a:buFontTx/>
              <a:buNone/>
            </a:pPr>
            <a:r>
              <a:rPr kumimoji="0" lang="en-US" altLang="zh-CN" sz="1000" b="0" i="0" u="none" strike="noStrike" kern="1200" cap="none" spc="0" normalizeH="0" baseline="0" noProof="0" dirty="0">
                <a:ln>
                  <a:noFill/>
                </a:ln>
                <a:solidFill>
                  <a:schemeClr val="bg1">
                    <a:lumMod val="50000"/>
                  </a:schemeClr>
                </a:solidFill>
                <a:effectLst/>
                <a:uLnTx/>
                <a:uFillTx/>
                <a:latin typeface="+mn-ea"/>
                <a:cs typeface="+mn-cs"/>
              </a:rPr>
              <a:t>* </a:t>
            </a:r>
            <a:r>
              <a:rPr kumimoji="0" lang="zh-CN" altLang="en-US" sz="1000" b="0" i="0" u="none" strike="noStrike" kern="1200" cap="none" spc="0" normalizeH="0" baseline="0" noProof="0" dirty="0">
                <a:ln>
                  <a:noFill/>
                </a:ln>
                <a:solidFill>
                  <a:schemeClr val="bg1">
                    <a:lumMod val="50000"/>
                  </a:schemeClr>
                </a:solidFill>
                <a:effectLst/>
                <a:uLnTx/>
                <a:uFillTx/>
                <a:latin typeface="+mn-ea"/>
                <a:cs typeface="+mn-cs"/>
              </a:rPr>
              <a:t>数据来源：</a:t>
            </a:r>
            <a:r>
              <a:rPr kumimoji="0" lang="en-US" altLang="zh-CN" sz="1000" b="0" i="0" u="none" strike="noStrike" kern="1200" cap="none" spc="0" normalizeH="0" baseline="0" noProof="0" dirty="0">
                <a:ln>
                  <a:noFill/>
                </a:ln>
                <a:solidFill>
                  <a:schemeClr val="bg1">
                    <a:lumMod val="50000"/>
                  </a:schemeClr>
                </a:solidFill>
                <a:effectLst/>
                <a:uLnTx/>
                <a:uFillTx/>
                <a:latin typeface="+mn-ea"/>
                <a:cs typeface="+mn-cs"/>
              </a:rPr>
              <a:t>XXX</a:t>
            </a:r>
            <a:r>
              <a:rPr kumimoji="0" lang="zh-CN" altLang="en-US" sz="1000" b="0" i="0" u="none" strike="noStrike" kern="1200" cap="none" spc="0" normalizeH="0" baseline="0" noProof="0" dirty="0">
                <a:ln>
                  <a:noFill/>
                </a:ln>
                <a:solidFill>
                  <a:schemeClr val="bg1">
                    <a:lumMod val="50000"/>
                  </a:schemeClr>
                </a:solidFill>
                <a:effectLst/>
                <a:uLnTx/>
                <a:uFillTx/>
                <a:latin typeface="+mn-ea"/>
                <a:cs typeface="+mn-cs"/>
              </a:rPr>
              <a:t>研究学院调查报告</a:t>
            </a:r>
          </a:p>
        </p:txBody>
      </p:sp>
    </p:spTree>
    <p:extLst>
      <p:ext uri="{BB962C8B-B14F-4D97-AF65-F5344CB8AC3E}">
        <p14:creationId xmlns:p14="http://schemas.microsoft.com/office/powerpoint/2010/main" val="58286284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73" name="标题 2"/>
          <p:cNvSpPr>
            <a:spLocks noGrp="1"/>
          </p:cNvSpPr>
          <p:nvPr>
            <p:ph type="title"/>
          </p:nvPr>
        </p:nvSpPr>
        <p:spPr/>
        <p:txBody>
          <a:bodyPr/>
          <a:lstStyle/>
          <a:p>
            <a:r>
              <a:rPr lang="zh-CN" altLang="en-US" dirty="0"/>
              <a:t>表格排版强调一个数据</a:t>
            </a:r>
          </a:p>
        </p:txBody>
      </p:sp>
      <p:graphicFrame>
        <p:nvGraphicFramePr>
          <p:cNvPr id="2" name="表格 1">
            <a:extLst>
              <a:ext uri="{FF2B5EF4-FFF2-40B4-BE49-F238E27FC236}">
                <a16:creationId xmlns:a16="http://schemas.microsoft.com/office/drawing/2014/main" id="{D1E0FDD9-10FC-4615-A80A-EEED3820C43D}"/>
              </a:ext>
            </a:extLst>
          </p:cNvPr>
          <p:cNvGraphicFramePr>
            <a:graphicFrameLocks noGrp="1"/>
          </p:cNvGraphicFramePr>
          <p:nvPr>
            <p:extLst>
              <p:ext uri="{D42A27DB-BD31-4B8C-83A1-F6EECF244321}">
                <p14:modId xmlns:p14="http://schemas.microsoft.com/office/powerpoint/2010/main" val="3566125866"/>
              </p:ext>
            </p:extLst>
          </p:nvPr>
        </p:nvGraphicFramePr>
        <p:xfrm>
          <a:off x="660399" y="1130300"/>
          <a:ext cx="10887702" cy="4230842"/>
        </p:xfrm>
        <a:graphic>
          <a:graphicData uri="http://schemas.openxmlformats.org/drawingml/2006/table">
            <a:tbl>
              <a:tblPr firstRow="1" bandRow="1">
                <a:tableStyleId>{5C22544A-7EE6-4342-B048-85BDC9FD1C3A}</a:tableStyleId>
              </a:tblPr>
              <a:tblGrid>
                <a:gridCol w="2802969">
                  <a:extLst>
                    <a:ext uri="{9D8B030D-6E8A-4147-A177-3AD203B41FA5}">
                      <a16:colId xmlns:a16="http://schemas.microsoft.com/office/drawing/2014/main" val="1705025373"/>
                    </a:ext>
                  </a:extLst>
                </a:gridCol>
                <a:gridCol w="2694911">
                  <a:extLst>
                    <a:ext uri="{9D8B030D-6E8A-4147-A177-3AD203B41FA5}">
                      <a16:colId xmlns:a16="http://schemas.microsoft.com/office/drawing/2014/main" val="305349691"/>
                    </a:ext>
                  </a:extLst>
                </a:gridCol>
                <a:gridCol w="2694911">
                  <a:extLst>
                    <a:ext uri="{9D8B030D-6E8A-4147-A177-3AD203B41FA5}">
                      <a16:colId xmlns:a16="http://schemas.microsoft.com/office/drawing/2014/main" val="2676811709"/>
                    </a:ext>
                  </a:extLst>
                </a:gridCol>
                <a:gridCol w="2694911">
                  <a:extLst>
                    <a:ext uri="{9D8B030D-6E8A-4147-A177-3AD203B41FA5}">
                      <a16:colId xmlns:a16="http://schemas.microsoft.com/office/drawing/2014/main" val="1741877707"/>
                    </a:ext>
                  </a:extLst>
                </a:gridCol>
              </a:tblGrid>
              <a:tr h="709414">
                <a:tc>
                  <a:txBody>
                    <a:bodyPr/>
                    <a:lstStyle/>
                    <a:p>
                      <a:pPr algn="ctr"/>
                      <a:r>
                        <a:rPr lang="zh-CN" altLang="en-US" sz="2300" dirty="0">
                          <a:solidFill>
                            <a:schemeClr val="accent1"/>
                          </a:solidFill>
                        </a:rPr>
                        <a:t>项目</a:t>
                      </a:r>
                      <a:r>
                        <a:rPr lang="en-US" altLang="zh-CN" sz="2300" dirty="0">
                          <a:solidFill>
                            <a:schemeClr val="accent1"/>
                          </a:solidFill>
                        </a:rPr>
                        <a:t>1</a:t>
                      </a:r>
                      <a:endParaRPr lang="zh-CN" altLang="en-US" sz="2300" dirty="0">
                        <a:solidFill>
                          <a:schemeClr val="accent1"/>
                        </a:solidFill>
                      </a:endParaRPr>
                    </a:p>
                  </a:txBody>
                  <a:tcPr marL="111986" marR="111986" marT="55993" marB="55993" anchor="ctr">
                    <a:lnL w="12700" cmpd="sng">
                      <a:noFill/>
                    </a:lnL>
                    <a:lnR w="12700" cmpd="sng">
                      <a:noFill/>
                    </a:lnR>
                    <a:lnT w="12700" cmpd="sng">
                      <a:noFill/>
                    </a:lnT>
                    <a:lnB w="381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300" b="1" i="0" u="none" strike="noStrike" kern="1200" cap="none" spc="0" normalizeH="0" baseline="0" noProof="0" dirty="0">
                          <a:ln>
                            <a:noFill/>
                          </a:ln>
                          <a:solidFill>
                            <a:srgbClr val="006548"/>
                          </a:solidFill>
                          <a:effectLst/>
                          <a:uLnTx/>
                          <a:uFillTx/>
                          <a:latin typeface="Segoe UI"/>
                          <a:ea typeface="微软雅黑"/>
                          <a:cs typeface="+mn-cs"/>
                        </a:rPr>
                        <a:t>项目</a:t>
                      </a:r>
                      <a:r>
                        <a:rPr kumimoji="0" lang="en-US" altLang="zh-CN" sz="2300" b="1" i="0" u="none" strike="noStrike" kern="1200" cap="none" spc="0" normalizeH="0" baseline="0" noProof="0" dirty="0">
                          <a:ln>
                            <a:noFill/>
                          </a:ln>
                          <a:solidFill>
                            <a:srgbClr val="006548"/>
                          </a:solidFill>
                          <a:effectLst/>
                          <a:uLnTx/>
                          <a:uFillTx/>
                          <a:latin typeface="Segoe UI"/>
                          <a:ea typeface="微软雅黑"/>
                          <a:cs typeface="+mn-cs"/>
                        </a:rPr>
                        <a:t>2</a:t>
                      </a:r>
                      <a:endParaRPr kumimoji="0" lang="zh-CN" altLang="en-US" sz="2300" b="1" i="0" u="none" strike="noStrike" kern="1200" cap="none" spc="0" normalizeH="0" baseline="0" noProof="0" dirty="0">
                        <a:ln>
                          <a:noFill/>
                        </a:ln>
                        <a:solidFill>
                          <a:srgbClr val="006548"/>
                        </a:solidFill>
                        <a:effectLst/>
                        <a:uLnTx/>
                        <a:uFillTx/>
                        <a:latin typeface="Segoe UI"/>
                        <a:ea typeface="微软雅黑"/>
                        <a:cs typeface="+mn-cs"/>
                      </a:endParaRPr>
                    </a:p>
                  </a:txBody>
                  <a:tcPr marL="111986" marR="111986" marT="55993" marB="55993" anchor="ctr">
                    <a:lnL w="12700" cmpd="sng">
                      <a:noFill/>
                    </a:lnL>
                    <a:lnR w="12700" cmpd="sng">
                      <a:noFill/>
                    </a:lnR>
                    <a:lnT w="12700" cmpd="sng">
                      <a:noFill/>
                    </a:lnT>
                    <a:lnB w="381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300" b="1" i="0" u="none" strike="noStrike" kern="1200" cap="none" spc="0" normalizeH="0" baseline="0" noProof="0" dirty="0">
                          <a:ln>
                            <a:noFill/>
                          </a:ln>
                          <a:solidFill>
                            <a:srgbClr val="006548"/>
                          </a:solidFill>
                          <a:effectLst/>
                          <a:uLnTx/>
                          <a:uFillTx/>
                          <a:latin typeface="Segoe UI"/>
                          <a:ea typeface="微软雅黑"/>
                          <a:cs typeface="+mn-cs"/>
                        </a:rPr>
                        <a:t>项目</a:t>
                      </a:r>
                      <a:r>
                        <a:rPr kumimoji="0" lang="en-US" altLang="zh-CN" sz="2300" b="1" i="0" u="none" strike="noStrike" kern="1200" cap="none" spc="0" normalizeH="0" baseline="0" noProof="0" dirty="0">
                          <a:ln>
                            <a:noFill/>
                          </a:ln>
                          <a:solidFill>
                            <a:srgbClr val="006548"/>
                          </a:solidFill>
                          <a:effectLst/>
                          <a:uLnTx/>
                          <a:uFillTx/>
                          <a:latin typeface="Segoe UI"/>
                          <a:ea typeface="微软雅黑"/>
                          <a:cs typeface="+mn-cs"/>
                        </a:rPr>
                        <a:t>3</a:t>
                      </a:r>
                      <a:endParaRPr kumimoji="0" lang="zh-CN" altLang="en-US" sz="2300" b="1" i="0" u="none" strike="noStrike" kern="1200" cap="none" spc="0" normalizeH="0" baseline="0" noProof="0" dirty="0">
                        <a:ln>
                          <a:noFill/>
                        </a:ln>
                        <a:solidFill>
                          <a:srgbClr val="006548"/>
                        </a:solidFill>
                        <a:effectLst/>
                        <a:uLnTx/>
                        <a:uFillTx/>
                        <a:latin typeface="Segoe UI"/>
                        <a:ea typeface="微软雅黑"/>
                        <a:cs typeface="+mn-cs"/>
                      </a:endParaRPr>
                    </a:p>
                  </a:txBody>
                  <a:tcPr marL="111986" marR="111986" marT="55993" marB="55993" anchor="ctr">
                    <a:lnL w="12700" cmpd="sng">
                      <a:noFill/>
                    </a:lnL>
                    <a:lnR w="12700" cmpd="sng">
                      <a:noFill/>
                    </a:lnR>
                    <a:lnT w="12700" cmpd="sng">
                      <a:noFill/>
                    </a:lnT>
                    <a:lnB w="381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300" b="1" i="0" u="none" strike="noStrike" kern="1200" cap="none" spc="0" normalizeH="0" baseline="0" noProof="0" dirty="0">
                          <a:ln>
                            <a:noFill/>
                          </a:ln>
                          <a:solidFill>
                            <a:srgbClr val="006548"/>
                          </a:solidFill>
                          <a:effectLst/>
                          <a:uLnTx/>
                          <a:uFillTx/>
                          <a:latin typeface="Segoe UI"/>
                          <a:ea typeface="微软雅黑"/>
                          <a:cs typeface="+mn-cs"/>
                        </a:rPr>
                        <a:t>项目</a:t>
                      </a:r>
                      <a:r>
                        <a:rPr kumimoji="0" lang="en-US" altLang="zh-CN" sz="2300" b="1" i="0" u="none" strike="noStrike" kern="1200" cap="none" spc="0" normalizeH="0" baseline="0" noProof="0" dirty="0">
                          <a:ln>
                            <a:noFill/>
                          </a:ln>
                          <a:solidFill>
                            <a:srgbClr val="006548"/>
                          </a:solidFill>
                          <a:effectLst/>
                          <a:uLnTx/>
                          <a:uFillTx/>
                          <a:latin typeface="Segoe UI"/>
                          <a:ea typeface="微软雅黑"/>
                          <a:cs typeface="+mn-cs"/>
                        </a:rPr>
                        <a:t>4</a:t>
                      </a:r>
                      <a:endParaRPr kumimoji="0" lang="zh-CN" altLang="en-US" sz="2300" b="1" i="0" u="none" strike="noStrike" kern="1200" cap="none" spc="0" normalizeH="0" baseline="0" noProof="0" dirty="0">
                        <a:ln>
                          <a:noFill/>
                        </a:ln>
                        <a:solidFill>
                          <a:srgbClr val="006548"/>
                        </a:solidFill>
                        <a:effectLst/>
                        <a:uLnTx/>
                        <a:uFillTx/>
                        <a:latin typeface="Segoe UI"/>
                        <a:ea typeface="微软雅黑"/>
                        <a:cs typeface="+mn-cs"/>
                      </a:endParaRPr>
                    </a:p>
                  </a:txBody>
                  <a:tcPr marL="111986" marR="111986" marT="55993" marB="55993" anchor="ctr">
                    <a:lnL w="12700" cmpd="sng">
                      <a:noFill/>
                    </a:lnL>
                    <a:lnR w="12700" cmpd="sng">
                      <a:noFill/>
                    </a:lnR>
                    <a:lnT w="12700" cmpd="sng">
                      <a:noFill/>
                    </a:lnT>
                    <a:lnB w="381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13763515"/>
                  </a:ext>
                </a:extLst>
              </a:tr>
              <a:tr h="70941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300" b="0" i="0" u="none" strike="noStrike" kern="1200" cap="none" spc="0" normalizeH="0" baseline="0" noProof="0">
                          <a:ln>
                            <a:noFill/>
                          </a:ln>
                          <a:solidFill>
                            <a:prstClr val="black">
                              <a:lumMod val="85000"/>
                              <a:lumOff val="15000"/>
                            </a:prstClr>
                          </a:solidFill>
                          <a:effectLst/>
                          <a:uLnTx/>
                          <a:uFillTx/>
                          <a:latin typeface="Segoe UI"/>
                          <a:ea typeface="微软雅黑"/>
                          <a:cs typeface="+mn-cs"/>
                        </a:rPr>
                        <a:t>123</a:t>
                      </a:r>
                      <a:endParaRPr kumimoji="0" lang="zh-CN" altLang="en-US" sz="2300" b="0" i="0" u="none" strike="noStrike" kern="1200" cap="none" spc="0" normalizeH="0" baseline="0" noProof="0" dirty="0">
                        <a:ln>
                          <a:noFill/>
                        </a:ln>
                        <a:solidFill>
                          <a:prstClr val="black">
                            <a:lumMod val="85000"/>
                            <a:lumOff val="15000"/>
                          </a:prstClr>
                        </a:solidFill>
                        <a:effectLst/>
                        <a:uLnTx/>
                        <a:uFillTx/>
                        <a:latin typeface="Segoe UI"/>
                        <a:ea typeface="微软雅黑"/>
                        <a:cs typeface="+mn-cs"/>
                      </a:endParaRPr>
                    </a:p>
                  </a:txBody>
                  <a:tcPr marL="111986" marR="111986" marT="55993" marB="55993" anchor="ctr">
                    <a:lnL w="12700" cmpd="sng">
                      <a:noFill/>
                    </a:lnL>
                    <a:lnR w="12700" cmpd="sng">
                      <a:noFill/>
                    </a:lnR>
                    <a:lnT w="38100" cap="flat" cmpd="sng" algn="ctr">
                      <a:solidFill>
                        <a:schemeClr val="accent1"/>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300" b="0" i="0" u="none" strike="noStrike" kern="1200" cap="none" spc="0" normalizeH="0" baseline="0" noProof="0">
                          <a:ln>
                            <a:noFill/>
                          </a:ln>
                          <a:solidFill>
                            <a:prstClr val="black">
                              <a:lumMod val="85000"/>
                              <a:lumOff val="15000"/>
                            </a:prstClr>
                          </a:solidFill>
                          <a:effectLst/>
                          <a:uLnTx/>
                          <a:uFillTx/>
                          <a:latin typeface="Segoe UI"/>
                          <a:ea typeface="微软雅黑"/>
                          <a:cs typeface="+mn-cs"/>
                        </a:rPr>
                        <a:t>123</a:t>
                      </a:r>
                      <a:endParaRPr kumimoji="0" lang="zh-CN" altLang="en-US" sz="2300" b="0" i="0" u="none" strike="noStrike" kern="1200" cap="none" spc="0" normalizeH="0" baseline="0" noProof="0" dirty="0">
                        <a:ln>
                          <a:noFill/>
                        </a:ln>
                        <a:solidFill>
                          <a:prstClr val="black">
                            <a:lumMod val="85000"/>
                            <a:lumOff val="15000"/>
                          </a:prstClr>
                        </a:solidFill>
                        <a:effectLst/>
                        <a:uLnTx/>
                        <a:uFillTx/>
                        <a:latin typeface="Segoe UI"/>
                        <a:ea typeface="微软雅黑"/>
                        <a:cs typeface="+mn-cs"/>
                      </a:endParaRPr>
                    </a:p>
                  </a:txBody>
                  <a:tcPr marL="111986" marR="111986" marT="55993" marB="55993" anchor="ctr">
                    <a:lnL w="12700" cmpd="sng">
                      <a:noFill/>
                    </a:lnL>
                    <a:lnR w="12700" cmpd="sng">
                      <a:noFill/>
                    </a:lnR>
                    <a:lnT w="38100" cap="flat" cmpd="sng" algn="ctr">
                      <a:solidFill>
                        <a:schemeClr val="accent1"/>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300" b="0" i="0" u="none" strike="noStrike" kern="1200" cap="none" spc="0" normalizeH="0" baseline="0" noProof="0">
                          <a:ln>
                            <a:noFill/>
                          </a:ln>
                          <a:solidFill>
                            <a:prstClr val="black">
                              <a:lumMod val="85000"/>
                              <a:lumOff val="15000"/>
                            </a:prstClr>
                          </a:solidFill>
                          <a:effectLst/>
                          <a:uLnTx/>
                          <a:uFillTx/>
                          <a:latin typeface="Segoe UI"/>
                          <a:ea typeface="微软雅黑"/>
                          <a:cs typeface="+mn-cs"/>
                        </a:rPr>
                        <a:t>123</a:t>
                      </a:r>
                      <a:endParaRPr kumimoji="0" lang="zh-CN" altLang="en-US" sz="2300" b="0" i="0" u="none" strike="noStrike" kern="1200" cap="none" spc="0" normalizeH="0" baseline="0" noProof="0" dirty="0">
                        <a:ln>
                          <a:noFill/>
                        </a:ln>
                        <a:solidFill>
                          <a:prstClr val="black">
                            <a:lumMod val="85000"/>
                            <a:lumOff val="15000"/>
                          </a:prstClr>
                        </a:solidFill>
                        <a:effectLst/>
                        <a:uLnTx/>
                        <a:uFillTx/>
                        <a:latin typeface="Segoe UI"/>
                        <a:ea typeface="微软雅黑"/>
                        <a:cs typeface="+mn-cs"/>
                      </a:endParaRPr>
                    </a:p>
                  </a:txBody>
                  <a:tcPr marL="111986" marR="111986" marT="55993" marB="55993" anchor="ctr">
                    <a:lnL w="12700" cmpd="sng">
                      <a:noFill/>
                    </a:lnL>
                    <a:lnR w="12700" cmpd="sng">
                      <a:noFill/>
                    </a:lnR>
                    <a:lnT w="38100" cap="flat" cmpd="sng" algn="ctr">
                      <a:solidFill>
                        <a:schemeClr val="accent1"/>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300" b="0" i="0" u="none" strike="noStrike" kern="1200" cap="none" spc="0" normalizeH="0" baseline="0" noProof="0">
                          <a:ln>
                            <a:noFill/>
                          </a:ln>
                          <a:solidFill>
                            <a:prstClr val="black">
                              <a:lumMod val="85000"/>
                              <a:lumOff val="15000"/>
                            </a:prstClr>
                          </a:solidFill>
                          <a:effectLst/>
                          <a:uLnTx/>
                          <a:uFillTx/>
                          <a:latin typeface="Segoe UI"/>
                          <a:ea typeface="微软雅黑"/>
                          <a:cs typeface="+mn-cs"/>
                        </a:rPr>
                        <a:t>123</a:t>
                      </a:r>
                      <a:endParaRPr kumimoji="0" lang="zh-CN" altLang="en-US" sz="2300" b="0" i="0" u="none" strike="noStrike" kern="1200" cap="none" spc="0" normalizeH="0" baseline="0" noProof="0" dirty="0">
                        <a:ln>
                          <a:noFill/>
                        </a:ln>
                        <a:solidFill>
                          <a:prstClr val="black">
                            <a:lumMod val="85000"/>
                            <a:lumOff val="15000"/>
                          </a:prstClr>
                        </a:solidFill>
                        <a:effectLst/>
                        <a:uLnTx/>
                        <a:uFillTx/>
                        <a:latin typeface="Segoe UI"/>
                        <a:ea typeface="微软雅黑"/>
                        <a:cs typeface="+mn-cs"/>
                      </a:endParaRPr>
                    </a:p>
                  </a:txBody>
                  <a:tcPr marL="111986" marR="111986" marT="55993" marB="55993" anchor="ctr">
                    <a:lnL w="12700" cmpd="sng">
                      <a:noFill/>
                    </a:lnL>
                    <a:lnR w="12700" cmpd="sng">
                      <a:noFill/>
                    </a:lnR>
                    <a:lnT w="38100" cap="flat" cmpd="sng" algn="ctr">
                      <a:solidFill>
                        <a:schemeClr val="accent1"/>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33232811"/>
                  </a:ext>
                </a:extLst>
              </a:tr>
              <a:tr h="68377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300" b="0" i="0" u="none" strike="noStrike" kern="1200" cap="none" spc="0" normalizeH="0" baseline="0" noProof="0">
                          <a:ln>
                            <a:noFill/>
                          </a:ln>
                          <a:solidFill>
                            <a:prstClr val="black">
                              <a:lumMod val="85000"/>
                              <a:lumOff val="15000"/>
                            </a:prstClr>
                          </a:solidFill>
                          <a:effectLst/>
                          <a:uLnTx/>
                          <a:uFillTx/>
                          <a:latin typeface="Segoe UI"/>
                          <a:ea typeface="微软雅黑"/>
                          <a:cs typeface="+mn-cs"/>
                        </a:rPr>
                        <a:t>123</a:t>
                      </a:r>
                      <a:endParaRPr kumimoji="0" lang="zh-CN" altLang="en-US" sz="2300" b="0" i="0" u="none" strike="noStrike" kern="1200" cap="none" spc="0" normalizeH="0" baseline="0" noProof="0" dirty="0">
                        <a:ln>
                          <a:noFill/>
                        </a:ln>
                        <a:solidFill>
                          <a:prstClr val="black">
                            <a:lumMod val="85000"/>
                            <a:lumOff val="15000"/>
                          </a:prstClr>
                        </a:solidFill>
                        <a:effectLst/>
                        <a:uLnTx/>
                        <a:uFillTx/>
                        <a:latin typeface="Segoe UI"/>
                        <a:ea typeface="微软雅黑"/>
                        <a:cs typeface="+mn-cs"/>
                      </a:endParaRPr>
                    </a:p>
                  </a:txBody>
                  <a:tcPr marL="111986" marR="111986" marT="55993" marB="55993" anchor="ctr">
                    <a:lnL w="12700" cmpd="sng">
                      <a:noFill/>
                    </a:lnL>
                    <a:lnR w="12700" cmpd="sng">
                      <a:noFill/>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300" b="0" i="0" u="none" strike="noStrike" kern="1200" cap="none" spc="0" normalizeH="0" baseline="0" noProof="0">
                          <a:ln>
                            <a:noFill/>
                          </a:ln>
                          <a:solidFill>
                            <a:prstClr val="black">
                              <a:lumMod val="85000"/>
                              <a:lumOff val="15000"/>
                            </a:prstClr>
                          </a:solidFill>
                          <a:effectLst/>
                          <a:uLnTx/>
                          <a:uFillTx/>
                          <a:latin typeface="Segoe UI"/>
                          <a:ea typeface="微软雅黑"/>
                          <a:cs typeface="+mn-cs"/>
                        </a:rPr>
                        <a:t>123</a:t>
                      </a:r>
                      <a:endParaRPr kumimoji="0" lang="zh-CN" altLang="en-US" sz="2300" b="0" i="0" u="none" strike="noStrike" kern="1200" cap="none" spc="0" normalizeH="0" baseline="0" noProof="0" dirty="0">
                        <a:ln>
                          <a:noFill/>
                        </a:ln>
                        <a:solidFill>
                          <a:prstClr val="black">
                            <a:lumMod val="85000"/>
                            <a:lumOff val="15000"/>
                          </a:prstClr>
                        </a:solidFill>
                        <a:effectLst/>
                        <a:uLnTx/>
                        <a:uFillTx/>
                        <a:latin typeface="Segoe UI"/>
                        <a:ea typeface="微软雅黑"/>
                        <a:cs typeface="+mn-cs"/>
                      </a:endParaRPr>
                    </a:p>
                  </a:txBody>
                  <a:tcPr marL="111986" marR="111986" marT="55993" marB="55993" anchor="ctr">
                    <a:lnL w="12700" cmpd="sng">
                      <a:noFill/>
                    </a:lnL>
                    <a:lnR w="12700" cmpd="sng">
                      <a:noFill/>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300" b="0" i="0" u="none" strike="noStrike" kern="1200" cap="none" spc="0" normalizeH="0" baseline="0" noProof="0">
                          <a:ln>
                            <a:noFill/>
                          </a:ln>
                          <a:solidFill>
                            <a:prstClr val="black">
                              <a:lumMod val="85000"/>
                              <a:lumOff val="15000"/>
                            </a:prstClr>
                          </a:solidFill>
                          <a:effectLst/>
                          <a:uLnTx/>
                          <a:uFillTx/>
                          <a:latin typeface="Segoe UI"/>
                          <a:ea typeface="微软雅黑"/>
                          <a:cs typeface="+mn-cs"/>
                        </a:rPr>
                        <a:t>123</a:t>
                      </a:r>
                      <a:endParaRPr kumimoji="0" lang="zh-CN" altLang="en-US" sz="2300" b="0" i="0" u="none" strike="noStrike" kern="1200" cap="none" spc="0" normalizeH="0" baseline="0" noProof="0" dirty="0">
                        <a:ln>
                          <a:noFill/>
                        </a:ln>
                        <a:solidFill>
                          <a:prstClr val="black">
                            <a:lumMod val="85000"/>
                            <a:lumOff val="15000"/>
                          </a:prstClr>
                        </a:solidFill>
                        <a:effectLst/>
                        <a:uLnTx/>
                        <a:uFillTx/>
                        <a:latin typeface="Segoe UI"/>
                        <a:ea typeface="微软雅黑"/>
                        <a:cs typeface="+mn-cs"/>
                      </a:endParaRPr>
                    </a:p>
                  </a:txBody>
                  <a:tcPr marL="111986" marR="111986" marT="55993" marB="55993" anchor="ctr">
                    <a:lnL w="12700" cmpd="sng">
                      <a:noFill/>
                    </a:lnL>
                    <a:lnR w="12700" cmpd="sng">
                      <a:noFill/>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300" b="0" i="0" u="none" strike="noStrike" kern="1200" cap="none" spc="0" normalizeH="0" baseline="0" noProof="0">
                          <a:ln>
                            <a:noFill/>
                          </a:ln>
                          <a:solidFill>
                            <a:prstClr val="black">
                              <a:lumMod val="85000"/>
                              <a:lumOff val="15000"/>
                            </a:prstClr>
                          </a:solidFill>
                          <a:effectLst/>
                          <a:uLnTx/>
                          <a:uFillTx/>
                          <a:latin typeface="Segoe UI"/>
                          <a:ea typeface="微软雅黑"/>
                          <a:cs typeface="+mn-cs"/>
                        </a:rPr>
                        <a:t>123</a:t>
                      </a:r>
                      <a:endParaRPr kumimoji="0" lang="zh-CN" altLang="en-US" sz="2300" b="0" i="0" u="none" strike="noStrike" kern="1200" cap="none" spc="0" normalizeH="0" baseline="0" noProof="0" dirty="0">
                        <a:ln>
                          <a:noFill/>
                        </a:ln>
                        <a:solidFill>
                          <a:prstClr val="black">
                            <a:lumMod val="85000"/>
                            <a:lumOff val="15000"/>
                          </a:prstClr>
                        </a:solidFill>
                        <a:effectLst/>
                        <a:uLnTx/>
                        <a:uFillTx/>
                        <a:latin typeface="Segoe UI"/>
                        <a:ea typeface="微软雅黑"/>
                        <a:cs typeface="+mn-cs"/>
                      </a:endParaRPr>
                    </a:p>
                  </a:txBody>
                  <a:tcPr marL="111986" marR="111986" marT="55993" marB="55993" anchor="ctr">
                    <a:lnL w="12700" cmpd="sng">
                      <a:noFill/>
                    </a:lnL>
                    <a:lnR w="12700" cmpd="sng">
                      <a:noFill/>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7546132"/>
                  </a:ext>
                </a:extLst>
              </a:tr>
              <a:tr h="70941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300" b="0" i="0" u="none" strike="noStrike" kern="1200" cap="none" spc="0" normalizeH="0" baseline="0" noProof="0">
                          <a:ln>
                            <a:noFill/>
                          </a:ln>
                          <a:solidFill>
                            <a:prstClr val="black">
                              <a:lumMod val="85000"/>
                              <a:lumOff val="15000"/>
                            </a:prstClr>
                          </a:solidFill>
                          <a:effectLst/>
                          <a:uLnTx/>
                          <a:uFillTx/>
                          <a:latin typeface="Segoe UI"/>
                          <a:ea typeface="微软雅黑"/>
                          <a:cs typeface="+mn-cs"/>
                        </a:rPr>
                        <a:t>123</a:t>
                      </a:r>
                      <a:endParaRPr kumimoji="0" lang="zh-CN" altLang="en-US" sz="2300" b="0" i="0" u="none" strike="noStrike" kern="1200" cap="none" spc="0" normalizeH="0" baseline="0" noProof="0" dirty="0">
                        <a:ln>
                          <a:noFill/>
                        </a:ln>
                        <a:solidFill>
                          <a:prstClr val="black">
                            <a:lumMod val="85000"/>
                            <a:lumOff val="15000"/>
                          </a:prstClr>
                        </a:solidFill>
                        <a:effectLst/>
                        <a:uLnTx/>
                        <a:uFillTx/>
                        <a:latin typeface="Segoe UI"/>
                        <a:ea typeface="微软雅黑"/>
                        <a:cs typeface="+mn-cs"/>
                      </a:endParaRPr>
                    </a:p>
                  </a:txBody>
                  <a:tcPr marL="111986" marR="111986" marT="55993" marB="55993" anchor="ctr">
                    <a:lnL w="12700" cmpd="sng">
                      <a:noFill/>
                    </a:lnL>
                    <a:lnR w="12700" cmpd="sng">
                      <a:noFill/>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schemeClr val="accent1"/>
                          </a:solidFill>
                          <a:effectLst/>
                          <a:uLnTx/>
                          <a:uFillTx/>
                          <a:latin typeface="+mj-lt"/>
                          <a:ea typeface="微软雅黑"/>
                          <a:cs typeface="+mn-cs"/>
                        </a:rPr>
                        <a:t>123</a:t>
                      </a:r>
                      <a:endParaRPr kumimoji="0" lang="zh-CN" altLang="en-US" sz="3200" b="0" i="0" u="none" strike="noStrike" kern="1200" cap="none" spc="0" normalizeH="0" baseline="0" noProof="0" dirty="0">
                        <a:ln>
                          <a:noFill/>
                        </a:ln>
                        <a:solidFill>
                          <a:schemeClr val="accent1"/>
                        </a:solidFill>
                        <a:effectLst/>
                        <a:uLnTx/>
                        <a:uFillTx/>
                        <a:latin typeface="+mj-lt"/>
                        <a:ea typeface="微软雅黑"/>
                        <a:cs typeface="+mn-cs"/>
                      </a:endParaRPr>
                    </a:p>
                  </a:txBody>
                  <a:tcPr marL="111986" marR="111986" marT="55993" marB="55993" anchor="ctr">
                    <a:lnL w="12700" cmpd="sng">
                      <a:noFill/>
                    </a:lnL>
                    <a:lnR w="12700" cmpd="sng">
                      <a:noFill/>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300" b="0" i="0" u="none" strike="noStrike" kern="1200" cap="none" spc="0" normalizeH="0" baseline="0" noProof="0">
                          <a:ln>
                            <a:noFill/>
                          </a:ln>
                          <a:solidFill>
                            <a:prstClr val="black">
                              <a:lumMod val="85000"/>
                              <a:lumOff val="15000"/>
                            </a:prstClr>
                          </a:solidFill>
                          <a:effectLst/>
                          <a:uLnTx/>
                          <a:uFillTx/>
                          <a:latin typeface="Segoe UI"/>
                          <a:ea typeface="微软雅黑"/>
                          <a:cs typeface="+mn-cs"/>
                        </a:rPr>
                        <a:t>123</a:t>
                      </a:r>
                      <a:endParaRPr kumimoji="0" lang="zh-CN" altLang="en-US" sz="2300" b="0" i="0" u="none" strike="noStrike" kern="1200" cap="none" spc="0" normalizeH="0" baseline="0" noProof="0" dirty="0">
                        <a:ln>
                          <a:noFill/>
                        </a:ln>
                        <a:solidFill>
                          <a:prstClr val="black">
                            <a:lumMod val="85000"/>
                            <a:lumOff val="15000"/>
                          </a:prstClr>
                        </a:solidFill>
                        <a:effectLst/>
                        <a:uLnTx/>
                        <a:uFillTx/>
                        <a:latin typeface="Segoe UI"/>
                        <a:ea typeface="微软雅黑"/>
                        <a:cs typeface="+mn-cs"/>
                      </a:endParaRPr>
                    </a:p>
                  </a:txBody>
                  <a:tcPr marL="111986" marR="111986" marT="55993" marB="55993" anchor="ctr">
                    <a:lnL w="12700" cmpd="sng">
                      <a:noFill/>
                    </a:lnL>
                    <a:lnR w="12700" cmpd="sng">
                      <a:noFill/>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300" b="0" i="0" u="none" strike="noStrike" kern="1200" cap="none" spc="0" normalizeH="0" baseline="0" noProof="0">
                          <a:ln>
                            <a:noFill/>
                          </a:ln>
                          <a:solidFill>
                            <a:prstClr val="black">
                              <a:lumMod val="85000"/>
                              <a:lumOff val="15000"/>
                            </a:prstClr>
                          </a:solidFill>
                          <a:effectLst/>
                          <a:uLnTx/>
                          <a:uFillTx/>
                          <a:latin typeface="Segoe UI"/>
                          <a:ea typeface="微软雅黑"/>
                          <a:cs typeface="+mn-cs"/>
                        </a:rPr>
                        <a:t>123</a:t>
                      </a:r>
                      <a:endParaRPr kumimoji="0" lang="zh-CN" altLang="en-US" sz="2300" b="0" i="0" u="none" strike="noStrike" kern="1200" cap="none" spc="0" normalizeH="0" baseline="0" noProof="0" dirty="0">
                        <a:ln>
                          <a:noFill/>
                        </a:ln>
                        <a:solidFill>
                          <a:prstClr val="black">
                            <a:lumMod val="85000"/>
                            <a:lumOff val="15000"/>
                          </a:prstClr>
                        </a:solidFill>
                        <a:effectLst/>
                        <a:uLnTx/>
                        <a:uFillTx/>
                        <a:latin typeface="Segoe UI"/>
                        <a:ea typeface="微软雅黑"/>
                        <a:cs typeface="+mn-cs"/>
                      </a:endParaRPr>
                    </a:p>
                  </a:txBody>
                  <a:tcPr marL="111986" marR="111986" marT="55993" marB="55993" anchor="ctr">
                    <a:lnL w="12700" cmpd="sng">
                      <a:noFill/>
                    </a:lnL>
                    <a:lnR w="12700" cmpd="sng">
                      <a:noFill/>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38223504"/>
                  </a:ext>
                </a:extLst>
              </a:tr>
              <a:tr h="70941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300" b="0" i="0" u="none" strike="noStrike" kern="1200" cap="none" spc="0" normalizeH="0" baseline="0" noProof="0">
                          <a:ln>
                            <a:noFill/>
                          </a:ln>
                          <a:solidFill>
                            <a:prstClr val="black">
                              <a:lumMod val="85000"/>
                              <a:lumOff val="15000"/>
                            </a:prstClr>
                          </a:solidFill>
                          <a:effectLst/>
                          <a:uLnTx/>
                          <a:uFillTx/>
                          <a:latin typeface="Segoe UI"/>
                          <a:ea typeface="微软雅黑"/>
                          <a:cs typeface="+mn-cs"/>
                        </a:rPr>
                        <a:t>123</a:t>
                      </a:r>
                      <a:endParaRPr kumimoji="0" lang="zh-CN" altLang="en-US" sz="2300" b="0" i="0" u="none" strike="noStrike" kern="1200" cap="none" spc="0" normalizeH="0" baseline="0" noProof="0" dirty="0">
                        <a:ln>
                          <a:noFill/>
                        </a:ln>
                        <a:solidFill>
                          <a:prstClr val="black">
                            <a:lumMod val="85000"/>
                            <a:lumOff val="15000"/>
                          </a:prstClr>
                        </a:solidFill>
                        <a:effectLst/>
                        <a:uLnTx/>
                        <a:uFillTx/>
                        <a:latin typeface="Segoe UI"/>
                        <a:ea typeface="微软雅黑"/>
                        <a:cs typeface="+mn-cs"/>
                      </a:endParaRPr>
                    </a:p>
                  </a:txBody>
                  <a:tcPr marL="111986" marR="111986" marT="55993" marB="55993" anchor="ctr">
                    <a:lnL w="12700" cmpd="sng">
                      <a:noFill/>
                    </a:lnL>
                    <a:lnR w="12700" cmpd="sng">
                      <a:noFill/>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300" b="0" i="0" u="none" strike="noStrike" kern="1200" cap="none" spc="0" normalizeH="0" baseline="0" noProof="0">
                          <a:ln>
                            <a:noFill/>
                          </a:ln>
                          <a:solidFill>
                            <a:prstClr val="black">
                              <a:lumMod val="85000"/>
                              <a:lumOff val="15000"/>
                            </a:prstClr>
                          </a:solidFill>
                          <a:effectLst/>
                          <a:uLnTx/>
                          <a:uFillTx/>
                          <a:latin typeface="Segoe UI"/>
                          <a:ea typeface="微软雅黑"/>
                          <a:cs typeface="+mn-cs"/>
                        </a:rPr>
                        <a:t>123</a:t>
                      </a:r>
                      <a:endParaRPr kumimoji="0" lang="zh-CN" altLang="en-US" sz="2300" b="0" i="0" u="none" strike="noStrike" kern="1200" cap="none" spc="0" normalizeH="0" baseline="0" noProof="0" dirty="0">
                        <a:ln>
                          <a:noFill/>
                        </a:ln>
                        <a:solidFill>
                          <a:prstClr val="black">
                            <a:lumMod val="85000"/>
                            <a:lumOff val="15000"/>
                          </a:prstClr>
                        </a:solidFill>
                        <a:effectLst/>
                        <a:uLnTx/>
                        <a:uFillTx/>
                        <a:latin typeface="Segoe UI"/>
                        <a:ea typeface="微软雅黑"/>
                        <a:cs typeface="+mn-cs"/>
                      </a:endParaRPr>
                    </a:p>
                  </a:txBody>
                  <a:tcPr marL="111986" marR="111986" marT="55993" marB="55993" anchor="ctr">
                    <a:lnL w="12700" cmpd="sng">
                      <a:noFill/>
                    </a:lnL>
                    <a:lnR w="12700" cmpd="sng">
                      <a:noFill/>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300" b="0" i="0" u="none" strike="noStrike" kern="1200" cap="none" spc="0" normalizeH="0" baseline="0" noProof="0" dirty="0">
                          <a:ln>
                            <a:noFill/>
                          </a:ln>
                          <a:solidFill>
                            <a:prstClr val="black">
                              <a:lumMod val="85000"/>
                              <a:lumOff val="15000"/>
                            </a:prstClr>
                          </a:solidFill>
                          <a:effectLst/>
                          <a:uLnTx/>
                          <a:uFillTx/>
                          <a:latin typeface="Segoe UI"/>
                          <a:ea typeface="微软雅黑"/>
                          <a:cs typeface="+mn-cs"/>
                        </a:rPr>
                        <a:t>123</a:t>
                      </a:r>
                      <a:endParaRPr kumimoji="0" lang="zh-CN" altLang="en-US" sz="2300" b="0" i="0" u="none" strike="noStrike" kern="1200" cap="none" spc="0" normalizeH="0" baseline="0" noProof="0" dirty="0">
                        <a:ln>
                          <a:noFill/>
                        </a:ln>
                        <a:solidFill>
                          <a:prstClr val="black">
                            <a:lumMod val="85000"/>
                            <a:lumOff val="15000"/>
                          </a:prstClr>
                        </a:solidFill>
                        <a:effectLst/>
                        <a:uLnTx/>
                        <a:uFillTx/>
                        <a:latin typeface="Segoe UI"/>
                        <a:ea typeface="微软雅黑"/>
                        <a:cs typeface="+mn-cs"/>
                      </a:endParaRPr>
                    </a:p>
                  </a:txBody>
                  <a:tcPr marL="111986" marR="111986" marT="55993" marB="55993" anchor="ctr">
                    <a:lnL w="12700" cmpd="sng">
                      <a:noFill/>
                    </a:lnL>
                    <a:lnR w="12700" cmpd="sng">
                      <a:noFill/>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300" b="0" i="0" u="none" strike="noStrike" kern="1200" cap="none" spc="0" normalizeH="0" baseline="0" noProof="0">
                          <a:ln>
                            <a:noFill/>
                          </a:ln>
                          <a:solidFill>
                            <a:prstClr val="black">
                              <a:lumMod val="85000"/>
                              <a:lumOff val="15000"/>
                            </a:prstClr>
                          </a:solidFill>
                          <a:effectLst/>
                          <a:uLnTx/>
                          <a:uFillTx/>
                          <a:latin typeface="Segoe UI"/>
                          <a:ea typeface="微软雅黑"/>
                          <a:cs typeface="+mn-cs"/>
                        </a:rPr>
                        <a:t>123</a:t>
                      </a:r>
                      <a:endParaRPr kumimoji="0" lang="zh-CN" altLang="en-US" sz="2300" b="0" i="0" u="none" strike="noStrike" kern="1200" cap="none" spc="0" normalizeH="0" baseline="0" noProof="0" dirty="0">
                        <a:ln>
                          <a:noFill/>
                        </a:ln>
                        <a:solidFill>
                          <a:prstClr val="black">
                            <a:lumMod val="85000"/>
                            <a:lumOff val="15000"/>
                          </a:prstClr>
                        </a:solidFill>
                        <a:effectLst/>
                        <a:uLnTx/>
                        <a:uFillTx/>
                        <a:latin typeface="Segoe UI"/>
                        <a:ea typeface="微软雅黑"/>
                        <a:cs typeface="+mn-cs"/>
                      </a:endParaRPr>
                    </a:p>
                  </a:txBody>
                  <a:tcPr marL="111986" marR="111986" marT="55993" marB="55993" anchor="ctr">
                    <a:lnL w="12700" cmpd="sng">
                      <a:noFill/>
                    </a:lnL>
                    <a:lnR w="12700" cmpd="sng">
                      <a:noFill/>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97562640"/>
                  </a:ext>
                </a:extLst>
              </a:tr>
              <a:tr h="70941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300" b="0" i="0" u="none" strike="noStrike" kern="1200" cap="none" spc="0" normalizeH="0" baseline="0" noProof="0">
                          <a:ln>
                            <a:noFill/>
                          </a:ln>
                          <a:solidFill>
                            <a:prstClr val="black">
                              <a:lumMod val="85000"/>
                              <a:lumOff val="15000"/>
                            </a:prstClr>
                          </a:solidFill>
                          <a:effectLst/>
                          <a:uLnTx/>
                          <a:uFillTx/>
                          <a:latin typeface="Segoe UI"/>
                          <a:ea typeface="微软雅黑"/>
                          <a:cs typeface="+mn-cs"/>
                        </a:rPr>
                        <a:t>123</a:t>
                      </a:r>
                      <a:endParaRPr kumimoji="0" lang="zh-CN" altLang="en-US" sz="2300" b="0" i="0" u="none" strike="noStrike" kern="1200" cap="none" spc="0" normalizeH="0" baseline="0" noProof="0" dirty="0">
                        <a:ln>
                          <a:noFill/>
                        </a:ln>
                        <a:solidFill>
                          <a:prstClr val="black">
                            <a:lumMod val="85000"/>
                            <a:lumOff val="15000"/>
                          </a:prstClr>
                        </a:solidFill>
                        <a:effectLst/>
                        <a:uLnTx/>
                        <a:uFillTx/>
                        <a:latin typeface="Segoe UI"/>
                        <a:ea typeface="微软雅黑"/>
                        <a:cs typeface="+mn-cs"/>
                      </a:endParaRPr>
                    </a:p>
                  </a:txBody>
                  <a:tcPr marL="111986" marR="111986" marT="55993" marB="55993" anchor="ctr">
                    <a:lnL w="12700" cmpd="sng">
                      <a:noFill/>
                    </a:lnL>
                    <a:lnR w="12700" cmpd="sng">
                      <a:noFill/>
                    </a:lnR>
                    <a:lnT w="12700" cap="flat" cmpd="sng" algn="ctr">
                      <a:solidFill>
                        <a:schemeClr val="bg1">
                          <a:lumMod val="50000"/>
                        </a:schemeClr>
                      </a:solidFill>
                      <a:prstDash val="solid"/>
                      <a:round/>
                      <a:headEnd type="none" w="med" len="med"/>
                      <a:tailEnd type="none" w="med" len="med"/>
                    </a:lnT>
                    <a:lnB w="381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300" b="0" i="0" u="none" strike="noStrike" kern="1200" cap="none" spc="0" normalizeH="0" baseline="0" noProof="0">
                          <a:ln>
                            <a:noFill/>
                          </a:ln>
                          <a:solidFill>
                            <a:prstClr val="black">
                              <a:lumMod val="85000"/>
                              <a:lumOff val="15000"/>
                            </a:prstClr>
                          </a:solidFill>
                          <a:effectLst/>
                          <a:uLnTx/>
                          <a:uFillTx/>
                          <a:latin typeface="Segoe UI"/>
                          <a:ea typeface="微软雅黑"/>
                          <a:cs typeface="+mn-cs"/>
                        </a:rPr>
                        <a:t>123</a:t>
                      </a:r>
                      <a:endParaRPr kumimoji="0" lang="zh-CN" altLang="en-US" sz="2300" b="0" i="0" u="none" strike="noStrike" kern="1200" cap="none" spc="0" normalizeH="0" baseline="0" noProof="0" dirty="0">
                        <a:ln>
                          <a:noFill/>
                        </a:ln>
                        <a:solidFill>
                          <a:prstClr val="black">
                            <a:lumMod val="85000"/>
                            <a:lumOff val="15000"/>
                          </a:prstClr>
                        </a:solidFill>
                        <a:effectLst/>
                        <a:uLnTx/>
                        <a:uFillTx/>
                        <a:latin typeface="Segoe UI"/>
                        <a:ea typeface="微软雅黑"/>
                        <a:cs typeface="+mn-cs"/>
                      </a:endParaRPr>
                    </a:p>
                  </a:txBody>
                  <a:tcPr marL="111986" marR="111986" marT="55993" marB="55993" anchor="ctr">
                    <a:lnL w="12700" cmpd="sng">
                      <a:noFill/>
                    </a:lnL>
                    <a:lnR w="12700" cmpd="sng">
                      <a:noFill/>
                    </a:lnR>
                    <a:lnT w="12700" cap="flat" cmpd="sng" algn="ctr">
                      <a:solidFill>
                        <a:schemeClr val="bg1">
                          <a:lumMod val="50000"/>
                        </a:schemeClr>
                      </a:solidFill>
                      <a:prstDash val="solid"/>
                      <a:round/>
                      <a:headEnd type="none" w="med" len="med"/>
                      <a:tailEnd type="none" w="med" len="med"/>
                    </a:lnT>
                    <a:lnB w="381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300" b="0" i="0" u="none" strike="noStrike" kern="1200" cap="none" spc="0" normalizeH="0" baseline="0" noProof="0">
                          <a:ln>
                            <a:noFill/>
                          </a:ln>
                          <a:solidFill>
                            <a:prstClr val="black">
                              <a:lumMod val="85000"/>
                              <a:lumOff val="15000"/>
                            </a:prstClr>
                          </a:solidFill>
                          <a:effectLst/>
                          <a:uLnTx/>
                          <a:uFillTx/>
                          <a:latin typeface="Segoe UI"/>
                          <a:ea typeface="微软雅黑"/>
                          <a:cs typeface="+mn-cs"/>
                        </a:rPr>
                        <a:t>123</a:t>
                      </a:r>
                      <a:endParaRPr kumimoji="0" lang="zh-CN" altLang="en-US" sz="2300" b="0" i="0" u="none" strike="noStrike" kern="1200" cap="none" spc="0" normalizeH="0" baseline="0" noProof="0" dirty="0">
                        <a:ln>
                          <a:noFill/>
                        </a:ln>
                        <a:solidFill>
                          <a:prstClr val="black">
                            <a:lumMod val="85000"/>
                            <a:lumOff val="15000"/>
                          </a:prstClr>
                        </a:solidFill>
                        <a:effectLst/>
                        <a:uLnTx/>
                        <a:uFillTx/>
                        <a:latin typeface="Segoe UI"/>
                        <a:ea typeface="微软雅黑"/>
                        <a:cs typeface="+mn-cs"/>
                      </a:endParaRPr>
                    </a:p>
                  </a:txBody>
                  <a:tcPr marL="111986" marR="111986" marT="55993" marB="55993" anchor="ctr">
                    <a:lnL w="12700" cmpd="sng">
                      <a:noFill/>
                    </a:lnL>
                    <a:lnR w="12700" cmpd="sng">
                      <a:noFill/>
                    </a:lnR>
                    <a:lnT w="12700" cap="flat" cmpd="sng" algn="ctr">
                      <a:solidFill>
                        <a:schemeClr val="bg1">
                          <a:lumMod val="50000"/>
                        </a:schemeClr>
                      </a:solidFill>
                      <a:prstDash val="solid"/>
                      <a:round/>
                      <a:headEnd type="none" w="med" len="med"/>
                      <a:tailEnd type="none" w="med" len="med"/>
                    </a:lnT>
                    <a:lnB w="381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300" b="0" i="0" u="none" strike="noStrike" kern="1200" cap="none" spc="0" normalizeH="0" baseline="0" noProof="0" dirty="0">
                          <a:ln>
                            <a:noFill/>
                          </a:ln>
                          <a:solidFill>
                            <a:prstClr val="black">
                              <a:lumMod val="85000"/>
                              <a:lumOff val="15000"/>
                            </a:prstClr>
                          </a:solidFill>
                          <a:effectLst/>
                          <a:uLnTx/>
                          <a:uFillTx/>
                          <a:latin typeface="Segoe UI"/>
                          <a:ea typeface="微软雅黑"/>
                          <a:cs typeface="+mn-cs"/>
                        </a:rPr>
                        <a:t>123</a:t>
                      </a:r>
                      <a:endParaRPr kumimoji="0" lang="zh-CN" altLang="en-US" sz="2300" b="0" i="0" u="none" strike="noStrike" kern="1200" cap="none" spc="0" normalizeH="0" baseline="0" noProof="0" dirty="0">
                        <a:ln>
                          <a:noFill/>
                        </a:ln>
                        <a:solidFill>
                          <a:prstClr val="black">
                            <a:lumMod val="85000"/>
                            <a:lumOff val="15000"/>
                          </a:prstClr>
                        </a:solidFill>
                        <a:effectLst/>
                        <a:uLnTx/>
                        <a:uFillTx/>
                        <a:latin typeface="Segoe UI"/>
                        <a:ea typeface="微软雅黑"/>
                        <a:cs typeface="+mn-cs"/>
                      </a:endParaRPr>
                    </a:p>
                  </a:txBody>
                  <a:tcPr marL="111986" marR="111986" marT="55993" marB="55993" anchor="ctr">
                    <a:lnL w="12700" cmpd="sng">
                      <a:noFill/>
                    </a:lnL>
                    <a:lnR w="12700" cmpd="sng">
                      <a:noFill/>
                    </a:lnR>
                    <a:lnT w="12700" cap="flat" cmpd="sng" algn="ctr">
                      <a:solidFill>
                        <a:schemeClr val="bg1">
                          <a:lumMod val="50000"/>
                        </a:schemeClr>
                      </a:solidFill>
                      <a:prstDash val="solid"/>
                      <a:round/>
                      <a:headEnd type="none" w="med" len="med"/>
                      <a:tailEnd type="none" w="med" len="med"/>
                    </a:lnT>
                    <a:lnB w="381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43636393"/>
                  </a:ext>
                </a:extLst>
              </a:tr>
            </a:tbl>
          </a:graphicData>
        </a:graphic>
      </p:graphicFrame>
      <p:sp>
        <p:nvSpPr>
          <p:cNvPr id="5" name="文本框 33">
            <a:extLst>
              <a:ext uri="{FF2B5EF4-FFF2-40B4-BE49-F238E27FC236}">
                <a16:creationId xmlns:a16="http://schemas.microsoft.com/office/drawing/2014/main" id="{7D61A21C-9990-4469-8C2D-555A7337CFF9}"/>
              </a:ext>
            </a:extLst>
          </p:cNvPr>
          <p:cNvSpPr txBox="1"/>
          <p:nvPr/>
        </p:nvSpPr>
        <p:spPr>
          <a:xfrm>
            <a:off x="8300577" y="5929084"/>
            <a:ext cx="3218323" cy="246221"/>
          </a:xfrm>
          <a:prstGeom prst="rect">
            <a:avLst/>
          </a:prstGeom>
          <a:noFill/>
        </p:spPr>
        <p:txBody>
          <a:bodyPr wrap="square" lIns="0" rIns="0" rtlCol="0">
            <a:spAutoFit/>
          </a:bodyPr>
          <a:lstStyle/>
          <a:p>
            <a:pPr marL="0" marR="0" lvl="0" indent="0" algn="r" defTabSz="914400" rtl="0" eaLnBrk="1" fontAlgn="auto" latinLnBrk="0" hangingPunct="1">
              <a:lnSpc>
                <a:spcPct val="100000"/>
              </a:lnSpc>
              <a:spcBef>
                <a:spcPts val="0"/>
              </a:spcBef>
              <a:spcAft>
                <a:spcPts val="0"/>
              </a:spcAft>
              <a:buClrTx/>
              <a:buSzTx/>
              <a:buFontTx/>
              <a:buNone/>
            </a:pPr>
            <a:r>
              <a:rPr kumimoji="0" lang="en-US" altLang="zh-CN" sz="1000" b="0" i="0" u="none" strike="noStrike" kern="1200" cap="none" spc="0" normalizeH="0" baseline="0" noProof="0" dirty="0">
                <a:ln>
                  <a:noFill/>
                </a:ln>
                <a:solidFill>
                  <a:schemeClr val="bg1">
                    <a:lumMod val="50000"/>
                  </a:schemeClr>
                </a:solidFill>
                <a:effectLst/>
                <a:uLnTx/>
                <a:uFillTx/>
                <a:latin typeface="+mn-ea"/>
                <a:cs typeface="+mn-cs"/>
              </a:rPr>
              <a:t>* </a:t>
            </a:r>
            <a:r>
              <a:rPr kumimoji="0" lang="zh-CN" altLang="en-US" sz="1000" b="0" i="0" u="none" strike="noStrike" kern="1200" cap="none" spc="0" normalizeH="0" baseline="0" noProof="0" dirty="0">
                <a:ln>
                  <a:noFill/>
                </a:ln>
                <a:solidFill>
                  <a:schemeClr val="bg1">
                    <a:lumMod val="50000"/>
                  </a:schemeClr>
                </a:solidFill>
                <a:effectLst/>
                <a:uLnTx/>
                <a:uFillTx/>
                <a:latin typeface="+mn-ea"/>
                <a:cs typeface="+mn-cs"/>
              </a:rPr>
              <a:t>数据来源：</a:t>
            </a:r>
            <a:r>
              <a:rPr kumimoji="0" lang="en-US" altLang="zh-CN" sz="1000" b="0" i="0" u="none" strike="noStrike" kern="1200" cap="none" spc="0" normalizeH="0" baseline="0" noProof="0" dirty="0">
                <a:ln>
                  <a:noFill/>
                </a:ln>
                <a:solidFill>
                  <a:schemeClr val="bg1">
                    <a:lumMod val="50000"/>
                  </a:schemeClr>
                </a:solidFill>
                <a:effectLst/>
                <a:uLnTx/>
                <a:uFillTx/>
                <a:latin typeface="+mn-ea"/>
                <a:cs typeface="+mn-cs"/>
              </a:rPr>
              <a:t>XXX</a:t>
            </a:r>
            <a:r>
              <a:rPr kumimoji="0" lang="zh-CN" altLang="en-US" sz="1000" b="0" i="0" u="none" strike="noStrike" kern="1200" cap="none" spc="0" normalizeH="0" baseline="0" noProof="0" dirty="0">
                <a:ln>
                  <a:noFill/>
                </a:ln>
                <a:solidFill>
                  <a:schemeClr val="bg1">
                    <a:lumMod val="50000"/>
                  </a:schemeClr>
                </a:solidFill>
                <a:effectLst/>
                <a:uLnTx/>
                <a:uFillTx/>
                <a:latin typeface="+mn-ea"/>
                <a:cs typeface="+mn-cs"/>
              </a:rPr>
              <a:t>研究学院调查报告</a:t>
            </a:r>
          </a:p>
        </p:txBody>
      </p:sp>
    </p:spTree>
    <p:extLst>
      <p:ext uri="{BB962C8B-B14F-4D97-AF65-F5344CB8AC3E}">
        <p14:creationId xmlns:p14="http://schemas.microsoft.com/office/powerpoint/2010/main" val="7140693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F02F4240-BE7D-4A05-98C9-2056DA4FAB73}"/>
              </a:ext>
            </a:extLst>
          </p:cNvPr>
          <p:cNvSpPr>
            <a:spLocks noGrp="1"/>
          </p:cNvSpPr>
          <p:nvPr>
            <p:ph type="body" sz="quarter" idx="10"/>
          </p:nvPr>
        </p:nvSpPr>
        <p:spPr/>
        <p:txBody>
          <a:bodyPr/>
          <a:lstStyle/>
          <a:p>
            <a:r>
              <a:rPr lang="zh-CN" altLang="en-US" dirty="0"/>
              <a:t>适用长标题章节</a:t>
            </a:r>
            <a:r>
              <a:rPr lang="en-US" altLang="zh-CN" dirty="0"/>
              <a:t>1</a:t>
            </a:r>
            <a:endParaRPr lang="zh-CN" altLang="en-US" dirty="0"/>
          </a:p>
        </p:txBody>
      </p:sp>
      <p:sp>
        <p:nvSpPr>
          <p:cNvPr id="3" name="文本占位符 2">
            <a:extLst>
              <a:ext uri="{FF2B5EF4-FFF2-40B4-BE49-F238E27FC236}">
                <a16:creationId xmlns:a16="http://schemas.microsoft.com/office/drawing/2014/main" id="{B74699AE-7539-4597-8369-9F8AB6D55000}"/>
              </a:ext>
            </a:extLst>
          </p:cNvPr>
          <p:cNvSpPr>
            <a:spLocks noGrp="1"/>
          </p:cNvSpPr>
          <p:nvPr>
            <p:ph type="body" sz="quarter" idx="11"/>
          </p:nvPr>
        </p:nvSpPr>
        <p:spPr/>
        <p:txBody>
          <a:bodyPr/>
          <a:lstStyle/>
          <a:p>
            <a:r>
              <a:rPr lang="zh-CN" altLang="en-US" dirty="0"/>
              <a:t>适用长标题章节</a:t>
            </a:r>
            <a:r>
              <a:rPr lang="en-US" altLang="zh-CN" dirty="0"/>
              <a:t>2</a:t>
            </a:r>
            <a:endParaRPr lang="zh-CN" altLang="en-US" dirty="0"/>
          </a:p>
        </p:txBody>
      </p:sp>
      <p:sp>
        <p:nvSpPr>
          <p:cNvPr id="4" name="文本占位符 3">
            <a:extLst>
              <a:ext uri="{FF2B5EF4-FFF2-40B4-BE49-F238E27FC236}">
                <a16:creationId xmlns:a16="http://schemas.microsoft.com/office/drawing/2014/main" id="{385BC546-A5FA-4BB2-9328-FB069DB618CF}"/>
              </a:ext>
            </a:extLst>
          </p:cNvPr>
          <p:cNvSpPr>
            <a:spLocks noGrp="1"/>
          </p:cNvSpPr>
          <p:nvPr>
            <p:ph type="body" sz="quarter" idx="12"/>
          </p:nvPr>
        </p:nvSpPr>
        <p:spPr/>
        <p:txBody>
          <a:bodyPr/>
          <a:lstStyle/>
          <a:p>
            <a:r>
              <a:rPr lang="zh-CN" altLang="en-US" dirty="0"/>
              <a:t>适用长标题章节</a:t>
            </a:r>
            <a:r>
              <a:rPr lang="en-US" altLang="zh-CN" dirty="0"/>
              <a:t>3</a:t>
            </a:r>
            <a:endParaRPr lang="zh-CN" altLang="en-US" dirty="0"/>
          </a:p>
        </p:txBody>
      </p:sp>
      <p:sp>
        <p:nvSpPr>
          <p:cNvPr id="5" name="文本占位符 4">
            <a:extLst>
              <a:ext uri="{FF2B5EF4-FFF2-40B4-BE49-F238E27FC236}">
                <a16:creationId xmlns:a16="http://schemas.microsoft.com/office/drawing/2014/main" id="{E28690B5-8C9E-47DD-A4BF-4100F8A0AED2}"/>
              </a:ext>
            </a:extLst>
          </p:cNvPr>
          <p:cNvSpPr>
            <a:spLocks noGrp="1"/>
          </p:cNvSpPr>
          <p:nvPr>
            <p:ph type="body" sz="quarter" idx="13"/>
          </p:nvPr>
        </p:nvSpPr>
        <p:spPr/>
        <p:txBody>
          <a:bodyPr/>
          <a:lstStyle/>
          <a:p>
            <a:r>
              <a:rPr lang="zh-CN" altLang="en-US" dirty="0"/>
              <a:t>适用长标题章节</a:t>
            </a:r>
            <a:r>
              <a:rPr lang="en-US" altLang="zh-CN" dirty="0"/>
              <a:t>4</a:t>
            </a:r>
            <a:endParaRPr lang="zh-CN" altLang="en-US" dirty="0"/>
          </a:p>
        </p:txBody>
      </p:sp>
    </p:spTree>
    <p:extLst>
      <p:ext uri="{BB962C8B-B14F-4D97-AF65-F5344CB8AC3E}">
        <p14:creationId xmlns:p14="http://schemas.microsoft.com/office/powerpoint/2010/main" val="197041254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74" name="文本占位符 1"/>
          <p:cNvSpPr>
            <a:spLocks noGrp="1"/>
          </p:cNvSpPr>
          <p:nvPr>
            <p:ph type="body" sz="quarter" idx="10"/>
          </p:nvPr>
        </p:nvSpPr>
        <p:spPr/>
        <p:txBody>
          <a:bodyPr/>
          <a:lstStyle/>
          <a:p>
            <a:r>
              <a:rPr lang="zh-CN" altLang="en-US" dirty="0"/>
              <a:t>章节</a:t>
            </a:r>
            <a:r>
              <a:rPr lang="en-US" altLang="zh-CN" dirty="0"/>
              <a:t>X</a:t>
            </a:r>
            <a:r>
              <a:rPr lang="zh-CN" altLang="en-US" dirty="0"/>
              <a:t>其他排版</a:t>
            </a:r>
          </a:p>
        </p:txBody>
      </p:sp>
      <p:sp>
        <p:nvSpPr>
          <p:cNvPr id="1048775" name="文本占位符 3"/>
          <p:cNvSpPr>
            <a:spLocks noGrp="1"/>
          </p:cNvSpPr>
          <p:nvPr>
            <p:ph type="body" sz="quarter" idx="11"/>
          </p:nvPr>
        </p:nvSpPr>
        <p:spPr/>
        <p:txBody>
          <a:bodyPr>
            <a:normAutofit/>
          </a:bodyPr>
          <a:lstStyle/>
          <a:p>
            <a:r>
              <a:rPr lang="en-US" altLang="zh-CN" dirty="0"/>
              <a:t>SECTION NAME IN ENGLISH</a:t>
            </a:r>
            <a:endParaRPr lang="zh-CN" altLang="en-US" dirty="0"/>
          </a:p>
        </p:txBody>
      </p:sp>
      <p:sp>
        <p:nvSpPr>
          <p:cNvPr id="1048776" name="文本占位符 1"/>
          <p:cNvSpPr>
            <a:spLocks noGrp="1"/>
          </p:cNvSpPr>
          <p:nvPr>
            <p:ph type="body" sz="quarter" idx="4294967295"/>
          </p:nvPr>
        </p:nvSpPr>
        <p:spPr>
          <a:xfrm>
            <a:off x="660400" y="1490597"/>
            <a:ext cx="1943100" cy="1653436"/>
          </a:xfrm>
        </p:spPr>
        <p:txBody>
          <a:bodyPr vert="horz" lIns="91440" tIns="45720" rIns="91440" bIns="45720" rtlCol="0" anchor="ctr">
            <a:noAutofit/>
          </a:bodyPr>
          <a:lstStyle/>
          <a:p>
            <a:pPr marL="0" indent="0" algn="ctr">
              <a:buNone/>
            </a:pPr>
            <a:r>
              <a:rPr lang="en-US" altLang="zh-CN" sz="8800" dirty="0">
                <a:solidFill>
                  <a:schemeClr val="accent1"/>
                </a:solidFill>
                <a:latin typeface="+mj-lt"/>
                <a:ea typeface="+mj-ea"/>
              </a:rPr>
              <a:t>00</a:t>
            </a:r>
            <a:endParaRPr lang="zh-CN" altLang="en-US" sz="8800" dirty="0">
              <a:solidFill>
                <a:schemeClr val="accent1"/>
              </a:solidFill>
              <a:latin typeface="+mj-lt"/>
              <a:ea typeface="+mj-ea"/>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24E9F144-54C7-4C4A-AFB2-81F44DA33017}"/>
              </a:ext>
            </a:extLst>
          </p:cNvPr>
          <p:cNvPicPr>
            <a:picLocks noChangeAspect="1"/>
          </p:cNvPicPr>
          <p:nvPr/>
        </p:nvPicPr>
        <p:blipFill>
          <a:blip r:embed="rId2"/>
          <a:stretch>
            <a:fillRect/>
          </a:stretch>
        </p:blipFill>
        <p:spPr>
          <a:xfrm>
            <a:off x="3035300" y="1130300"/>
            <a:ext cx="847417" cy="695004"/>
          </a:xfrm>
          <a:prstGeom prst="rect">
            <a:avLst/>
          </a:prstGeom>
        </p:spPr>
      </p:pic>
      <p:sp>
        <p:nvSpPr>
          <p:cNvPr id="1048778" name="标题 3"/>
          <p:cNvSpPr>
            <a:spLocks noGrp="1"/>
          </p:cNvSpPr>
          <p:nvPr>
            <p:ph type="title"/>
          </p:nvPr>
        </p:nvSpPr>
        <p:spPr/>
        <p:txBody>
          <a:bodyPr/>
          <a:lstStyle/>
          <a:p>
            <a:r>
              <a:rPr lang="zh-CN" altLang="en-US" dirty="0"/>
              <a:t>人物介绍</a:t>
            </a:r>
            <a:r>
              <a:rPr lang="en-US" altLang="zh-CN" dirty="0"/>
              <a:t>-</a:t>
            </a:r>
            <a:r>
              <a:rPr lang="zh-CN" altLang="en-US" dirty="0"/>
              <a:t>文字描述型</a:t>
            </a:r>
          </a:p>
        </p:txBody>
      </p:sp>
      <p:sp>
        <p:nvSpPr>
          <p:cNvPr id="1048779" name="矩形 5"/>
          <p:cNvSpPr/>
          <p:nvPr/>
        </p:nvSpPr>
        <p:spPr>
          <a:xfrm>
            <a:off x="673100" y="2964747"/>
            <a:ext cx="10858500" cy="31641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97176" name="图片 9"/>
          <p:cNvPicPr>
            <a:picLocks noChangeAspect="1"/>
          </p:cNvPicPr>
          <p:nvPr/>
        </p:nvPicPr>
        <p:blipFill>
          <a:blip r:embed="rId3" cstate="print"/>
          <a:stretch>
            <a:fillRect/>
          </a:stretch>
        </p:blipFill>
        <p:spPr>
          <a:xfrm>
            <a:off x="660400" y="1130300"/>
            <a:ext cx="1879360" cy="2298700"/>
          </a:xfrm>
          <a:prstGeom prst="rect">
            <a:avLst/>
          </a:prstGeom>
          <a:ln>
            <a:noFill/>
          </a:ln>
        </p:spPr>
      </p:pic>
      <p:sp>
        <p:nvSpPr>
          <p:cNvPr id="1048780" name="矩形 10"/>
          <p:cNvSpPr/>
          <p:nvPr/>
        </p:nvSpPr>
        <p:spPr>
          <a:xfrm>
            <a:off x="660400" y="2969971"/>
            <a:ext cx="1879360" cy="45902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mn-ea"/>
              </a:rPr>
              <a:t>阿尔伯特</a:t>
            </a:r>
            <a:r>
              <a:rPr lang="en-US" altLang="zh-CN" sz="1600" dirty="0">
                <a:latin typeface="+mn-ea"/>
              </a:rPr>
              <a:t>·</a:t>
            </a:r>
            <a:r>
              <a:rPr lang="zh-CN" altLang="en-US" sz="1600" dirty="0">
                <a:latin typeface="+mn-ea"/>
              </a:rPr>
              <a:t>爱因斯坦</a:t>
            </a:r>
          </a:p>
        </p:txBody>
      </p:sp>
      <p:sp>
        <p:nvSpPr>
          <p:cNvPr id="1048781" name="矩形 12"/>
          <p:cNvSpPr/>
          <p:nvPr/>
        </p:nvSpPr>
        <p:spPr>
          <a:xfrm>
            <a:off x="2968041" y="1673526"/>
            <a:ext cx="8563559" cy="1099468"/>
          </a:xfrm>
          <a:prstGeom prst="rect">
            <a:avLst/>
          </a:prstGeom>
        </p:spPr>
        <p:txBody>
          <a:bodyPr wrap="square">
            <a:spAutoFit/>
          </a:bodyPr>
          <a:lstStyle/>
          <a:p>
            <a:pPr algn="just">
              <a:lnSpc>
                <a:spcPct val="125000"/>
              </a:lnSpc>
            </a:pPr>
            <a:r>
              <a:rPr lang="zh-CN" altLang="en-US" i="1" dirty="0">
                <a:solidFill>
                  <a:schemeClr val="tx1">
                    <a:lumMod val="85000"/>
                    <a:lumOff val="15000"/>
                  </a:schemeClr>
                </a:solidFill>
                <a:latin typeface="+mn-ea"/>
              </a:rPr>
              <a:t>这里写人物的名言或者评价，比如：诺贝尔奖得主维格纳曾说：“我们所有人，都在爱因斯坦的庇荫之下</a:t>
            </a:r>
            <a:r>
              <a:rPr lang="en-US" altLang="zh-CN" i="1" dirty="0">
                <a:solidFill>
                  <a:schemeClr val="tx1">
                    <a:lumMod val="85000"/>
                    <a:lumOff val="15000"/>
                  </a:schemeClr>
                </a:solidFill>
                <a:latin typeface="+mn-ea"/>
              </a:rPr>
              <a:t>...”</a:t>
            </a:r>
            <a:r>
              <a:rPr lang="zh-CN" altLang="en-US" i="1" dirty="0">
                <a:solidFill>
                  <a:schemeClr val="tx1">
                    <a:lumMod val="85000"/>
                    <a:lumOff val="15000"/>
                  </a:schemeClr>
                </a:solidFill>
                <a:latin typeface="+mn-ea"/>
              </a:rPr>
              <a:t>是的，他做出的贡献是无法衡量的。虽然他是一个天才，但是也有着自己的丰富的感情生活。 </a:t>
            </a:r>
            <a:endParaRPr lang="zh-CN" altLang="en-US" dirty="0">
              <a:solidFill>
                <a:schemeClr val="tx1">
                  <a:lumMod val="85000"/>
                  <a:lumOff val="15000"/>
                </a:schemeClr>
              </a:solidFill>
              <a:latin typeface="+mn-ea"/>
            </a:endParaRPr>
          </a:p>
        </p:txBody>
      </p:sp>
      <p:sp>
        <p:nvSpPr>
          <p:cNvPr id="1048782" name="矩形 14"/>
          <p:cNvSpPr/>
          <p:nvPr/>
        </p:nvSpPr>
        <p:spPr>
          <a:xfrm>
            <a:off x="576928" y="3803946"/>
            <a:ext cx="11063688" cy="1099468"/>
          </a:xfrm>
          <a:prstGeom prst="rect">
            <a:avLst/>
          </a:prstGeom>
        </p:spPr>
        <p:txBody>
          <a:bodyPr wrap="square">
            <a:spAutoFit/>
          </a:bodyPr>
          <a:lstStyle/>
          <a:p>
            <a:pPr algn="just">
              <a:lnSpc>
                <a:spcPct val="125000"/>
              </a:lnSpc>
            </a:pPr>
            <a:r>
              <a:rPr lang="zh-CN" altLang="en-US" dirty="0">
                <a:solidFill>
                  <a:schemeClr val="tx1">
                    <a:lumMod val="85000"/>
                    <a:lumOff val="15000"/>
                  </a:schemeClr>
                </a:solidFill>
                <a:latin typeface="+mn-ea"/>
              </a:rPr>
              <a:t>这里写人物的介绍，比如：</a:t>
            </a:r>
            <a:endParaRPr lang="en-US" altLang="zh-CN" dirty="0">
              <a:solidFill>
                <a:schemeClr val="tx1">
                  <a:lumMod val="85000"/>
                  <a:lumOff val="15000"/>
                </a:schemeClr>
              </a:solidFill>
              <a:latin typeface="+mn-ea"/>
            </a:endParaRPr>
          </a:p>
          <a:p>
            <a:pPr algn="just">
              <a:lnSpc>
                <a:spcPct val="125000"/>
              </a:lnSpc>
            </a:pPr>
            <a:r>
              <a:rPr lang="zh-CN" altLang="en-US" dirty="0">
                <a:solidFill>
                  <a:schemeClr val="tx1">
                    <a:lumMod val="85000"/>
                    <a:lumOff val="15000"/>
                  </a:schemeClr>
                </a:solidFill>
                <a:latin typeface="+mn-ea"/>
              </a:rPr>
              <a:t>阿尔伯特</a:t>
            </a:r>
            <a:r>
              <a:rPr lang="en-US" altLang="zh-CN" dirty="0">
                <a:solidFill>
                  <a:schemeClr val="tx1">
                    <a:lumMod val="85000"/>
                    <a:lumOff val="15000"/>
                  </a:schemeClr>
                </a:solidFill>
                <a:latin typeface="+mn-ea"/>
              </a:rPr>
              <a:t>·</a:t>
            </a:r>
            <a:r>
              <a:rPr lang="zh-CN" altLang="en-US" dirty="0">
                <a:solidFill>
                  <a:schemeClr val="tx1">
                    <a:lumMod val="85000"/>
                    <a:lumOff val="15000"/>
                  </a:schemeClr>
                </a:solidFill>
                <a:latin typeface="+mn-ea"/>
              </a:rPr>
              <a:t>爱因斯坦（</a:t>
            </a:r>
            <a:r>
              <a:rPr lang="en-US" altLang="zh-CN" dirty="0" err="1">
                <a:solidFill>
                  <a:schemeClr val="tx1">
                    <a:lumMod val="85000"/>
                    <a:lumOff val="15000"/>
                  </a:schemeClr>
                </a:solidFill>
                <a:latin typeface="+mn-ea"/>
              </a:rPr>
              <a:t>Albert.Einstein</a:t>
            </a:r>
            <a:r>
              <a:rPr lang="zh-CN" altLang="en-US" dirty="0">
                <a:solidFill>
                  <a:schemeClr val="tx1">
                    <a:lumMod val="85000"/>
                    <a:lumOff val="15000"/>
                  </a:schemeClr>
                </a:solidFill>
                <a:latin typeface="+mn-ea"/>
              </a:rPr>
              <a:t>，</a:t>
            </a:r>
            <a:r>
              <a:rPr lang="en-US" altLang="zh-CN" dirty="0">
                <a:solidFill>
                  <a:schemeClr val="tx1">
                    <a:lumMod val="85000"/>
                    <a:lumOff val="15000"/>
                  </a:schemeClr>
                </a:solidFill>
                <a:latin typeface="+mn-ea"/>
              </a:rPr>
              <a:t>1879</a:t>
            </a:r>
            <a:r>
              <a:rPr lang="zh-CN" altLang="en-US" dirty="0">
                <a:solidFill>
                  <a:schemeClr val="tx1">
                    <a:lumMod val="85000"/>
                    <a:lumOff val="15000"/>
                  </a:schemeClr>
                </a:solidFill>
                <a:latin typeface="+mn-ea"/>
              </a:rPr>
              <a:t>年</a:t>
            </a:r>
            <a:r>
              <a:rPr lang="en-US" altLang="zh-CN" dirty="0">
                <a:solidFill>
                  <a:schemeClr val="tx1">
                    <a:lumMod val="85000"/>
                    <a:lumOff val="15000"/>
                  </a:schemeClr>
                </a:solidFill>
                <a:latin typeface="+mn-ea"/>
              </a:rPr>
              <a:t>3</a:t>
            </a:r>
            <a:r>
              <a:rPr lang="zh-CN" altLang="en-US" dirty="0">
                <a:solidFill>
                  <a:schemeClr val="tx1">
                    <a:lumMod val="85000"/>
                    <a:lumOff val="15000"/>
                  </a:schemeClr>
                </a:solidFill>
                <a:latin typeface="+mn-ea"/>
              </a:rPr>
              <a:t>月</a:t>
            </a:r>
            <a:r>
              <a:rPr lang="en-US" altLang="zh-CN" dirty="0">
                <a:solidFill>
                  <a:schemeClr val="tx1">
                    <a:lumMod val="85000"/>
                    <a:lumOff val="15000"/>
                  </a:schemeClr>
                </a:solidFill>
                <a:latin typeface="+mn-ea"/>
              </a:rPr>
              <a:t>14</a:t>
            </a:r>
            <a:r>
              <a:rPr lang="zh-CN" altLang="en-US" dirty="0">
                <a:solidFill>
                  <a:schemeClr val="tx1">
                    <a:lumMod val="85000"/>
                    <a:lumOff val="15000"/>
                  </a:schemeClr>
                </a:solidFill>
                <a:latin typeface="+mn-ea"/>
              </a:rPr>
              <a:t>日</a:t>
            </a:r>
            <a:r>
              <a:rPr lang="en-US" altLang="zh-CN" dirty="0">
                <a:solidFill>
                  <a:schemeClr val="tx1">
                    <a:lumMod val="85000"/>
                    <a:lumOff val="15000"/>
                  </a:schemeClr>
                </a:solidFill>
                <a:latin typeface="+mn-ea"/>
              </a:rPr>
              <a:t>—1955</a:t>
            </a:r>
            <a:r>
              <a:rPr lang="zh-CN" altLang="en-US" dirty="0">
                <a:solidFill>
                  <a:schemeClr val="tx1">
                    <a:lumMod val="85000"/>
                    <a:lumOff val="15000"/>
                  </a:schemeClr>
                </a:solidFill>
                <a:latin typeface="+mn-ea"/>
              </a:rPr>
              <a:t>年</a:t>
            </a:r>
            <a:r>
              <a:rPr lang="en-US" altLang="zh-CN" dirty="0">
                <a:solidFill>
                  <a:schemeClr val="tx1">
                    <a:lumMod val="85000"/>
                    <a:lumOff val="15000"/>
                  </a:schemeClr>
                </a:solidFill>
                <a:latin typeface="+mn-ea"/>
              </a:rPr>
              <a:t>4</a:t>
            </a:r>
            <a:r>
              <a:rPr lang="zh-CN" altLang="en-US" dirty="0">
                <a:solidFill>
                  <a:schemeClr val="tx1">
                    <a:lumMod val="85000"/>
                    <a:lumOff val="15000"/>
                  </a:schemeClr>
                </a:solidFill>
                <a:latin typeface="+mn-ea"/>
              </a:rPr>
              <a:t>月</a:t>
            </a:r>
            <a:r>
              <a:rPr lang="en-US" altLang="zh-CN" dirty="0">
                <a:solidFill>
                  <a:schemeClr val="tx1">
                    <a:lumMod val="85000"/>
                    <a:lumOff val="15000"/>
                  </a:schemeClr>
                </a:solidFill>
                <a:latin typeface="+mn-ea"/>
              </a:rPr>
              <a:t>18</a:t>
            </a:r>
            <a:r>
              <a:rPr lang="zh-CN" altLang="en-US" dirty="0">
                <a:solidFill>
                  <a:schemeClr val="tx1">
                    <a:lumMod val="85000"/>
                    <a:lumOff val="15000"/>
                  </a:schemeClr>
                </a:solidFill>
                <a:latin typeface="+mn-ea"/>
              </a:rPr>
              <a:t>日），出生于德国符腾堡王国乌尔姆市，毕业于苏黎世联邦理工学院，犹太裔物理学家。</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83" name="标题 1"/>
          <p:cNvSpPr>
            <a:spLocks noGrp="1"/>
          </p:cNvSpPr>
          <p:nvPr>
            <p:ph type="title"/>
          </p:nvPr>
        </p:nvSpPr>
        <p:spPr/>
        <p:txBody>
          <a:bodyPr/>
          <a:lstStyle/>
          <a:p>
            <a:r>
              <a:rPr lang="zh-CN" altLang="en-US" dirty="0"/>
              <a:t>人物介绍</a:t>
            </a:r>
            <a:r>
              <a:rPr lang="en-US" altLang="zh-CN" dirty="0"/>
              <a:t>-</a:t>
            </a:r>
            <a:r>
              <a:rPr lang="zh-CN" altLang="en-US" dirty="0"/>
              <a:t>列表型</a:t>
            </a:r>
          </a:p>
        </p:txBody>
      </p:sp>
      <p:grpSp>
        <p:nvGrpSpPr>
          <p:cNvPr id="91" name="组合 17"/>
          <p:cNvGrpSpPr/>
          <p:nvPr/>
        </p:nvGrpSpPr>
        <p:grpSpPr>
          <a:xfrm>
            <a:off x="4048110" y="1851707"/>
            <a:ext cx="3206010" cy="3150418"/>
            <a:chOff x="4711700" y="1597650"/>
            <a:chExt cx="3206010" cy="3150418"/>
          </a:xfrm>
        </p:grpSpPr>
        <p:sp>
          <p:nvSpPr>
            <p:cNvPr id="1048785" name="文本框 8"/>
            <p:cNvSpPr txBox="1"/>
            <p:nvPr/>
          </p:nvSpPr>
          <p:spPr>
            <a:xfrm>
              <a:off x="4813300" y="1597650"/>
              <a:ext cx="2400300" cy="406971"/>
            </a:xfrm>
            <a:prstGeom prst="rect">
              <a:avLst/>
            </a:prstGeom>
          </p:spPr>
          <p:txBody>
            <a:bodyPr wrap="square" lIns="0" rIns="0" rtlCol="0" anchor="ctr" anchorCtr="0">
              <a:noAutofit/>
            </a:bodyPr>
            <a:lstStyle/>
            <a:p>
              <a:pPr marL="0">
                <a:lnSpc>
                  <a:spcPct val="125000"/>
                </a:lnSpc>
                <a:buNone/>
              </a:pPr>
              <a:r>
                <a:rPr lang="zh-CN" altLang="en-US" sz="2400" dirty="0">
                  <a:solidFill>
                    <a:schemeClr val="accent1"/>
                  </a:solidFill>
                  <a:latin typeface="+mn-ea"/>
                </a:rPr>
                <a:t>简介</a:t>
              </a:r>
            </a:p>
          </p:txBody>
        </p:sp>
        <p:cxnSp>
          <p:nvCxnSpPr>
            <p:cNvPr id="3145736" name="直接连接符 10"/>
            <p:cNvCxnSpPr>
              <a:cxnSpLocks/>
            </p:cNvCxnSpPr>
            <p:nvPr/>
          </p:nvCxnSpPr>
          <p:spPr>
            <a:xfrm>
              <a:off x="4813300" y="2129072"/>
              <a:ext cx="3098800"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048786" name="矩形 11"/>
            <p:cNvSpPr/>
            <p:nvPr/>
          </p:nvSpPr>
          <p:spPr>
            <a:xfrm>
              <a:off x="4711700" y="2267774"/>
              <a:ext cx="3200400" cy="2480294"/>
            </a:xfrm>
            <a:prstGeom prst="rect">
              <a:avLst/>
            </a:prstGeom>
          </p:spPr>
          <p:txBody>
            <a:bodyPr wrap="square">
              <a:spAutoFit/>
            </a:bodyPr>
            <a:lstStyle/>
            <a:p>
              <a:pPr marL="285750" indent="-285750" algn="just">
                <a:lnSpc>
                  <a:spcPct val="200000"/>
                </a:lnSpc>
                <a:buClr>
                  <a:schemeClr val="accent1"/>
                </a:buClr>
                <a:buFont typeface="Wingdings" panose="05000000000000000000" pitchFamily="2" charset="2"/>
                <a:buChar char="n"/>
              </a:pPr>
              <a:r>
                <a:rPr lang="zh-CN" altLang="en-US" sz="1600" dirty="0">
                  <a:solidFill>
                    <a:schemeClr val="tx1">
                      <a:lumMod val="85000"/>
                      <a:lumOff val="15000"/>
                    </a:schemeClr>
                  </a:solidFill>
                  <a:latin typeface="+mn-ea"/>
                </a:rPr>
                <a:t>英文名：</a:t>
              </a:r>
              <a:r>
                <a:rPr lang="en-US" altLang="zh-CN" sz="1600" dirty="0" err="1">
                  <a:solidFill>
                    <a:schemeClr val="tx1">
                      <a:lumMod val="85000"/>
                      <a:lumOff val="15000"/>
                    </a:schemeClr>
                  </a:solidFill>
                  <a:latin typeface="+mn-ea"/>
                </a:rPr>
                <a:t>Albert.Einstein</a:t>
              </a:r>
              <a:endParaRPr lang="en-US" altLang="zh-CN" sz="1600" dirty="0">
                <a:solidFill>
                  <a:schemeClr val="tx1">
                    <a:lumMod val="85000"/>
                    <a:lumOff val="15000"/>
                  </a:schemeClr>
                </a:solidFill>
                <a:latin typeface="+mn-ea"/>
              </a:endParaRPr>
            </a:p>
            <a:p>
              <a:pPr marL="285750" indent="-285750" algn="just">
                <a:lnSpc>
                  <a:spcPct val="200000"/>
                </a:lnSpc>
                <a:buClr>
                  <a:schemeClr val="accent1"/>
                </a:buClr>
                <a:buFont typeface="Wingdings" panose="05000000000000000000" pitchFamily="2" charset="2"/>
                <a:buChar char="n"/>
              </a:pPr>
              <a:r>
                <a:rPr lang="zh-CN" altLang="en-US" sz="1600" dirty="0">
                  <a:solidFill>
                    <a:schemeClr val="tx1">
                      <a:lumMod val="85000"/>
                      <a:lumOff val="15000"/>
                    </a:schemeClr>
                  </a:solidFill>
                  <a:latin typeface="+mn-ea"/>
                </a:rPr>
                <a:t>生于</a:t>
              </a:r>
              <a:r>
                <a:rPr lang="en-US" altLang="zh-CN" sz="1600" dirty="0">
                  <a:solidFill>
                    <a:schemeClr val="tx1">
                      <a:lumMod val="85000"/>
                      <a:lumOff val="15000"/>
                    </a:schemeClr>
                  </a:solidFill>
                  <a:latin typeface="+mn-ea"/>
                </a:rPr>
                <a:t>1879</a:t>
              </a:r>
              <a:r>
                <a:rPr lang="zh-CN" altLang="en-US" sz="1600" dirty="0">
                  <a:solidFill>
                    <a:schemeClr val="tx1">
                      <a:lumMod val="85000"/>
                      <a:lumOff val="15000"/>
                    </a:schemeClr>
                  </a:solidFill>
                  <a:latin typeface="+mn-ea"/>
                </a:rPr>
                <a:t>年</a:t>
              </a:r>
              <a:r>
                <a:rPr lang="en-US" altLang="zh-CN" sz="1600" dirty="0">
                  <a:solidFill>
                    <a:schemeClr val="tx1">
                      <a:lumMod val="85000"/>
                      <a:lumOff val="15000"/>
                    </a:schemeClr>
                  </a:solidFill>
                  <a:latin typeface="+mn-ea"/>
                </a:rPr>
                <a:t>3</a:t>
              </a:r>
              <a:r>
                <a:rPr lang="zh-CN" altLang="en-US" sz="1600" dirty="0">
                  <a:solidFill>
                    <a:schemeClr val="tx1">
                      <a:lumMod val="85000"/>
                      <a:lumOff val="15000"/>
                    </a:schemeClr>
                  </a:solidFill>
                  <a:latin typeface="+mn-ea"/>
                </a:rPr>
                <a:t>月</a:t>
              </a:r>
              <a:r>
                <a:rPr lang="en-US" altLang="zh-CN" sz="1600" dirty="0">
                  <a:solidFill>
                    <a:schemeClr val="tx1">
                      <a:lumMod val="85000"/>
                      <a:lumOff val="15000"/>
                    </a:schemeClr>
                  </a:solidFill>
                  <a:latin typeface="+mn-ea"/>
                </a:rPr>
                <a:t>14</a:t>
              </a:r>
              <a:r>
                <a:rPr lang="zh-CN" altLang="en-US" sz="1600" dirty="0">
                  <a:solidFill>
                    <a:schemeClr val="tx1">
                      <a:lumMod val="85000"/>
                      <a:lumOff val="15000"/>
                    </a:schemeClr>
                  </a:solidFill>
                  <a:latin typeface="+mn-ea"/>
                </a:rPr>
                <a:t>日</a:t>
              </a:r>
              <a:endParaRPr lang="en-US" altLang="zh-CN" sz="1600" dirty="0">
                <a:solidFill>
                  <a:schemeClr val="tx1">
                    <a:lumMod val="85000"/>
                    <a:lumOff val="15000"/>
                  </a:schemeClr>
                </a:solidFill>
                <a:latin typeface="+mn-ea"/>
              </a:endParaRPr>
            </a:p>
            <a:p>
              <a:pPr marL="285750" indent="-285750" algn="just">
                <a:lnSpc>
                  <a:spcPct val="200000"/>
                </a:lnSpc>
                <a:buClr>
                  <a:schemeClr val="accent1"/>
                </a:buClr>
                <a:buFont typeface="Wingdings" panose="05000000000000000000" pitchFamily="2" charset="2"/>
                <a:buChar char="n"/>
              </a:pPr>
              <a:r>
                <a:rPr lang="zh-CN" altLang="en-US" sz="1600" dirty="0">
                  <a:solidFill>
                    <a:schemeClr val="tx1">
                      <a:lumMod val="85000"/>
                      <a:lumOff val="15000"/>
                    </a:schemeClr>
                  </a:solidFill>
                  <a:latin typeface="+mn-ea"/>
                </a:rPr>
                <a:t>德国符腾堡王国乌尔姆市</a:t>
              </a:r>
              <a:endParaRPr lang="en-US" altLang="zh-CN" sz="1600" dirty="0">
                <a:solidFill>
                  <a:schemeClr val="tx1">
                    <a:lumMod val="85000"/>
                    <a:lumOff val="15000"/>
                  </a:schemeClr>
                </a:solidFill>
                <a:latin typeface="+mn-ea"/>
              </a:endParaRPr>
            </a:p>
            <a:p>
              <a:pPr marL="285750" indent="-285750" algn="just">
                <a:lnSpc>
                  <a:spcPct val="200000"/>
                </a:lnSpc>
                <a:buClr>
                  <a:schemeClr val="accent1"/>
                </a:buClr>
                <a:buFont typeface="Wingdings" panose="05000000000000000000" pitchFamily="2" charset="2"/>
                <a:buChar char="n"/>
              </a:pPr>
              <a:r>
                <a:rPr lang="zh-CN" altLang="en-US" sz="1600" dirty="0">
                  <a:solidFill>
                    <a:schemeClr val="tx1">
                      <a:lumMod val="85000"/>
                      <a:lumOff val="15000"/>
                    </a:schemeClr>
                  </a:solidFill>
                  <a:latin typeface="+mn-ea"/>
                </a:rPr>
                <a:t>毕业于苏黎世联邦理工学院</a:t>
              </a:r>
              <a:endParaRPr lang="en-US" altLang="zh-CN" sz="1600" dirty="0">
                <a:solidFill>
                  <a:schemeClr val="tx1">
                    <a:lumMod val="85000"/>
                    <a:lumOff val="15000"/>
                  </a:schemeClr>
                </a:solidFill>
                <a:latin typeface="+mn-ea"/>
              </a:endParaRPr>
            </a:p>
            <a:p>
              <a:pPr marL="285750" indent="-285750" algn="just">
                <a:lnSpc>
                  <a:spcPct val="200000"/>
                </a:lnSpc>
                <a:buClr>
                  <a:schemeClr val="accent1"/>
                </a:buClr>
                <a:buFont typeface="Wingdings" panose="05000000000000000000" pitchFamily="2" charset="2"/>
                <a:buChar char="n"/>
              </a:pPr>
              <a:r>
                <a:rPr lang="zh-CN" altLang="en-US" sz="1600" dirty="0">
                  <a:solidFill>
                    <a:schemeClr val="tx1">
                      <a:lumMod val="85000"/>
                      <a:lumOff val="15000"/>
                    </a:schemeClr>
                  </a:solidFill>
                  <a:latin typeface="+mn-ea"/>
                </a:rPr>
                <a:t>犹太裔物理学家</a:t>
              </a:r>
            </a:p>
          </p:txBody>
        </p:sp>
        <p:sp>
          <p:nvSpPr>
            <p:cNvPr id="1048787" name="矩形 15"/>
            <p:cNvSpPr/>
            <p:nvPr/>
          </p:nvSpPr>
          <p:spPr>
            <a:xfrm>
              <a:off x="7003310" y="2057399"/>
              <a:ext cx="914400" cy="716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2" name="组合 18"/>
          <p:cNvGrpSpPr/>
          <p:nvPr/>
        </p:nvGrpSpPr>
        <p:grpSpPr>
          <a:xfrm>
            <a:off x="8318500" y="1851707"/>
            <a:ext cx="3206010" cy="2165533"/>
            <a:chOff x="4711700" y="1597650"/>
            <a:chExt cx="3206010" cy="2165533"/>
          </a:xfrm>
        </p:grpSpPr>
        <p:sp>
          <p:nvSpPr>
            <p:cNvPr id="1048788" name="文本框 19"/>
            <p:cNvSpPr txBox="1"/>
            <p:nvPr/>
          </p:nvSpPr>
          <p:spPr>
            <a:xfrm>
              <a:off x="4813300" y="1597650"/>
              <a:ext cx="2400300" cy="406971"/>
            </a:xfrm>
            <a:prstGeom prst="rect">
              <a:avLst/>
            </a:prstGeom>
          </p:spPr>
          <p:txBody>
            <a:bodyPr wrap="square" lIns="0" rIns="0" rtlCol="0" anchor="ctr" anchorCtr="0">
              <a:noAutofit/>
            </a:bodyPr>
            <a:lstStyle/>
            <a:p>
              <a:pPr marL="0">
                <a:lnSpc>
                  <a:spcPct val="125000"/>
                </a:lnSpc>
                <a:buNone/>
              </a:pPr>
              <a:r>
                <a:rPr lang="zh-CN" altLang="en-US" sz="2400" dirty="0">
                  <a:solidFill>
                    <a:schemeClr val="accent1"/>
                  </a:solidFill>
                  <a:latin typeface="+mn-ea"/>
                </a:rPr>
                <a:t>代表作品</a:t>
              </a:r>
            </a:p>
          </p:txBody>
        </p:sp>
        <p:cxnSp>
          <p:nvCxnSpPr>
            <p:cNvPr id="3145737" name="直接连接符 20"/>
            <p:cNvCxnSpPr>
              <a:cxnSpLocks/>
            </p:cNvCxnSpPr>
            <p:nvPr/>
          </p:nvCxnSpPr>
          <p:spPr>
            <a:xfrm>
              <a:off x="4813300" y="2129072"/>
              <a:ext cx="3098800"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048789" name="矩形 21"/>
            <p:cNvSpPr/>
            <p:nvPr/>
          </p:nvSpPr>
          <p:spPr>
            <a:xfrm>
              <a:off x="4711700" y="2267774"/>
              <a:ext cx="3200400" cy="1495409"/>
            </a:xfrm>
            <a:prstGeom prst="rect">
              <a:avLst/>
            </a:prstGeom>
          </p:spPr>
          <p:txBody>
            <a:bodyPr wrap="square">
              <a:spAutoFit/>
            </a:bodyPr>
            <a:lstStyle/>
            <a:p>
              <a:pPr marL="285750" indent="-285750" algn="just">
                <a:lnSpc>
                  <a:spcPct val="200000"/>
                </a:lnSpc>
                <a:buClr>
                  <a:schemeClr val="accent1"/>
                </a:buClr>
                <a:buFont typeface="Wingdings" panose="05000000000000000000" pitchFamily="2" charset="2"/>
                <a:buChar char="n"/>
              </a:pPr>
              <a:r>
                <a:rPr lang="en-US" altLang="zh-CN" sz="1600" dirty="0">
                  <a:latin typeface="+mn-ea"/>
                </a:rPr>
                <a:t>《</a:t>
              </a:r>
              <a:r>
                <a:rPr lang="zh-CN" altLang="en-US" sz="1600" dirty="0">
                  <a:latin typeface="+mn-ea"/>
                </a:rPr>
                <a:t>非欧几里德几何和物理学</a:t>
              </a:r>
              <a:r>
                <a:rPr lang="en-US" altLang="zh-CN" sz="1600" dirty="0">
                  <a:latin typeface="+mn-ea"/>
                </a:rPr>
                <a:t>》</a:t>
              </a:r>
            </a:p>
            <a:p>
              <a:pPr marL="285750" indent="-285750" algn="just">
                <a:lnSpc>
                  <a:spcPct val="200000"/>
                </a:lnSpc>
                <a:buClr>
                  <a:schemeClr val="accent1"/>
                </a:buClr>
                <a:buFont typeface="Wingdings" panose="05000000000000000000" pitchFamily="2" charset="2"/>
                <a:buChar char="n"/>
              </a:pPr>
              <a:r>
                <a:rPr lang="en-US" altLang="zh-CN" sz="1600" dirty="0">
                  <a:solidFill>
                    <a:schemeClr val="tx1">
                      <a:lumMod val="85000"/>
                      <a:lumOff val="15000"/>
                    </a:schemeClr>
                  </a:solidFill>
                  <a:latin typeface="+mn-ea"/>
                </a:rPr>
                <a:t>《</a:t>
              </a:r>
              <a:r>
                <a:rPr lang="zh-CN" altLang="en-US" sz="1600" dirty="0">
                  <a:solidFill>
                    <a:schemeClr val="tx1">
                      <a:lumMod val="85000"/>
                      <a:lumOff val="15000"/>
                    </a:schemeClr>
                  </a:solidFill>
                  <a:latin typeface="+mn-ea"/>
                </a:rPr>
                <a:t>统一场论</a:t>
              </a:r>
              <a:r>
                <a:rPr lang="en-US" altLang="zh-CN" sz="1600" dirty="0">
                  <a:solidFill>
                    <a:schemeClr val="tx1">
                      <a:lumMod val="85000"/>
                      <a:lumOff val="15000"/>
                    </a:schemeClr>
                  </a:solidFill>
                  <a:latin typeface="+mn-ea"/>
                </a:rPr>
                <a:t>》</a:t>
              </a:r>
            </a:p>
            <a:p>
              <a:pPr marL="285750" indent="-285750" algn="just">
                <a:lnSpc>
                  <a:spcPct val="200000"/>
                </a:lnSpc>
                <a:buClr>
                  <a:schemeClr val="accent1"/>
                </a:buClr>
                <a:buFont typeface="Wingdings" panose="05000000000000000000" pitchFamily="2" charset="2"/>
                <a:buChar char="n"/>
              </a:pPr>
              <a:r>
                <a:rPr lang="en-US" altLang="zh-CN" sz="1600" dirty="0">
                  <a:solidFill>
                    <a:schemeClr val="tx1">
                      <a:lumMod val="85000"/>
                      <a:lumOff val="15000"/>
                    </a:schemeClr>
                  </a:solidFill>
                  <a:latin typeface="+mn-ea"/>
                </a:rPr>
                <a:t>《</a:t>
              </a:r>
              <a:r>
                <a:rPr lang="zh-CN" altLang="en-US" sz="1600" dirty="0">
                  <a:solidFill>
                    <a:schemeClr val="tx1">
                      <a:lumMod val="85000"/>
                      <a:lumOff val="15000"/>
                    </a:schemeClr>
                  </a:solidFill>
                  <a:latin typeface="+mn-ea"/>
                </a:rPr>
                <a:t>我的世界观</a:t>
              </a:r>
              <a:r>
                <a:rPr lang="en-US" altLang="zh-CN" sz="1600" dirty="0">
                  <a:solidFill>
                    <a:schemeClr val="tx1">
                      <a:lumMod val="85000"/>
                      <a:lumOff val="15000"/>
                    </a:schemeClr>
                  </a:solidFill>
                  <a:latin typeface="+mn-ea"/>
                </a:rPr>
                <a:t>》</a:t>
              </a:r>
              <a:endParaRPr lang="zh-CN" altLang="en-US" sz="1600" dirty="0">
                <a:solidFill>
                  <a:schemeClr val="tx1">
                    <a:lumMod val="85000"/>
                    <a:lumOff val="15000"/>
                  </a:schemeClr>
                </a:solidFill>
                <a:latin typeface="+mn-ea"/>
              </a:endParaRPr>
            </a:p>
          </p:txBody>
        </p:sp>
        <p:sp>
          <p:nvSpPr>
            <p:cNvPr id="1048790" name="矩形 22"/>
            <p:cNvSpPr/>
            <p:nvPr/>
          </p:nvSpPr>
          <p:spPr>
            <a:xfrm>
              <a:off x="7003310" y="2057399"/>
              <a:ext cx="914400" cy="716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3145738" name="直接连接符 26"/>
          <p:cNvCxnSpPr>
            <a:cxnSpLocks/>
          </p:cNvCxnSpPr>
          <p:nvPr/>
        </p:nvCxnSpPr>
        <p:spPr>
          <a:xfrm>
            <a:off x="3515920" y="1130300"/>
            <a:ext cx="0" cy="50038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145739" name="直接连接符 29"/>
          <p:cNvCxnSpPr>
            <a:cxnSpLocks/>
          </p:cNvCxnSpPr>
          <p:nvPr/>
        </p:nvCxnSpPr>
        <p:spPr>
          <a:xfrm>
            <a:off x="7786310" y="1130300"/>
            <a:ext cx="0" cy="50038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3" name="组合 2">
            <a:extLst>
              <a:ext uri="{FF2B5EF4-FFF2-40B4-BE49-F238E27FC236}">
                <a16:creationId xmlns:a16="http://schemas.microsoft.com/office/drawing/2014/main" id="{2181501D-AC3E-4D2D-B949-8F9B7CF13BD0}"/>
              </a:ext>
            </a:extLst>
          </p:cNvPr>
          <p:cNvGrpSpPr/>
          <p:nvPr/>
        </p:nvGrpSpPr>
        <p:grpSpPr>
          <a:xfrm>
            <a:off x="583430" y="1851707"/>
            <a:ext cx="2400300" cy="2866740"/>
            <a:chOff x="870509" y="1995630"/>
            <a:chExt cx="2400300" cy="2866740"/>
          </a:xfrm>
        </p:grpSpPr>
        <p:sp>
          <p:nvSpPr>
            <p:cNvPr id="1048784" name="文本框 13"/>
            <p:cNvSpPr txBox="1"/>
            <p:nvPr/>
          </p:nvSpPr>
          <p:spPr>
            <a:xfrm>
              <a:off x="870509" y="4455399"/>
              <a:ext cx="2400300" cy="406971"/>
            </a:xfrm>
            <a:prstGeom prst="rect">
              <a:avLst/>
            </a:prstGeom>
          </p:spPr>
          <p:txBody>
            <a:bodyPr wrap="square" lIns="0" rIns="0" rtlCol="0" anchor="ctr" anchorCtr="0">
              <a:noAutofit/>
            </a:bodyPr>
            <a:lstStyle/>
            <a:p>
              <a:pPr algn="ctr">
                <a:lnSpc>
                  <a:spcPct val="125000"/>
                </a:lnSpc>
              </a:pPr>
              <a:r>
                <a:rPr lang="zh-CN" altLang="en-US" sz="2400" dirty="0">
                  <a:solidFill>
                    <a:schemeClr val="accent1"/>
                  </a:solidFill>
                  <a:latin typeface="+mn-ea"/>
                </a:rPr>
                <a:t>导师：爱因斯坦</a:t>
              </a:r>
              <a:endParaRPr lang="zh-CN" altLang="en-US" sz="2400" dirty="0">
                <a:latin typeface="+mn-ea"/>
              </a:endParaRPr>
            </a:p>
          </p:txBody>
        </p:sp>
        <p:pic>
          <p:nvPicPr>
            <p:cNvPr id="18" name="图片 9">
              <a:extLst>
                <a:ext uri="{FF2B5EF4-FFF2-40B4-BE49-F238E27FC236}">
                  <a16:creationId xmlns:a16="http://schemas.microsoft.com/office/drawing/2014/main" id="{3B897777-EEF3-41E7-986A-4B33D8E814DD}"/>
                </a:ext>
              </a:extLst>
            </p:cNvPr>
            <p:cNvPicPr>
              <a:picLocks noChangeAspect="1"/>
            </p:cNvPicPr>
            <p:nvPr/>
          </p:nvPicPr>
          <p:blipFill rotWithShape="1">
            <a:blip r:embed="rId2" cstate="print"/>
            <a:srcRect l="-507" t="795" r="507" b="17447"/>
            <a:stretch/>
          </p:blipFill>
          <p:spPr>
            <a:xfrm>
              <a:off x="943742" y="1995630"/>
              <a:ext cx="2253835" cy="2253835"/>
            </a:xfrm>
            <a:prstGeom prst="ellipse">
              <a:avLst/>
            </a:prstGeom>
            <a:ln>
              <a:noFill/>
            </a:ln>
          </p:spPr>
        </p:pic>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6B012EC-E79B-498D-B544-FD01724A9322}"/>
              </a:ext>
            </a:extLst>
          </p:cNvPr>
          <p:cNvSpPr>
            <a:spLocks noGrp="1"/>
          </p:cNvSpPr>
          <p:nvPr>
            <p:ph type="title"/>
          </p:nvPr>
        </p:nvSpPr>
        <p:spPr/>
        <p:txBody>
          <a:bodyPr/>
          <a:lstStyle/>
          <a:p>
            <a:r>
              <a:rPr lang="zh-CN" altLang="en-US" dirty="0"/>
              <a:t>团队介绍</a:t>
            </a:r>
          </a:p>
        </p:txBody>
      </p:sp>
      <p:sp>
        <p:nvSpPr>
          <p:cNvPr id="10" name="矩形: 圆角 9">
            <a:extLst>
              <a:ext uri="{FF2B5EF4-FFF2-40B4-BE49-F238E27FC236}">
                <a16:creationId xmlns:a16="http://schemas.microsoft.com/office/drawing/2014/main" id="{76DACF8F-5144-4E60-800F-E2524C767543}"/>
              </a:ext>
            </a:extLst>
          </p:cNvPr>
          <p:cNvSpPr/>
          <p:nvPr/>
        </p:nvSpPr>
        <p:spPr>
          <a:xfrm>
            <a:off x="3434626" y="1130300"/>
            <a:ext cx="2556459" cy="5006975"/>
          </a:xfrm>
          <a:prstGeom prst="roundRect">
            <a:avLst>
              <a:gd name="adj" fmla="val 5518"/>
            </a:avLst>
          </a:prstGeom>
          <a:solidFill>
            <a:schemeClr val="bg1">
              <a:lumMod val="95000"/>
            </a:schemeClr>
          </a:solidFill>
          <a:ln>
            <a:solidFill>
              <a:schemeClr val="tx2">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10">
            <a:extLst>
              <a:ext uri="{FF2B5EF4-FFF2-40B4-BE49-F238E27FC236}">
                <a16:creationId xmlns:a16="http://schemas.microsoft.com/office/drawing/2014/main" id="{EE942639-88A0-4EAD-B779-F96E2C2FDB74}"/>
              </a:ext>
            </a:extLst>
          </p:cNvPr>
          <p:cNvSpPr/>
          <p:nvPr/>
        </p:nvSpPr>
        <p:spPr>
          <a:xfrm>
            <a:off x="6199327" y="1130300"/>
            <a:ext cx="2556459" cy="5006975"/>
          </a:xfrm>
          <a:prstGeom prst="roundRect">
            <a:avLst>
              <a:gd name="adj" fmla="val 5518"/>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BF0A3330-0B9A-4814-A373-A3D2FA4CCD99}"/>
              </a:ext>
            </a:extLst>
          </p:cNvPr>
          <p:cNvSpPr/>
          <p:nvPr/>
        </p:nvSpPr>
        <p:spPr>
          <a:xfrm>
            <a:off x="8964029" y="1130300"/>
            <a:ext cx="2556459" cy="5006975"/>
          </a:xfrm>
          <a:prstGeom prst="roundRect">
            <a:avLst>
              <a:gd name="adj" fmla="val 5518"/>
            </a:avLst>
          </a:prstGeom>
          <a:solidFill>
            <a:schemeClr val="bg1">
              <a:lumMod val="95000"/>
            </a:schemeClr>
          </a:solidFill>
          <a:ln>
            <a:solidFill>
              <a:schemeClr val="tx2">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60CDB525-B361-46E7-B6DC-D8B2364EF661}"/>
              </a:ext>
            </a:extLst>
          </p:cNvPr>
          <p:cNvSpPr/>
          <p:nvPr/>
        </p:nvSpPr>
        <p:spPr>
          <a:xfrm>
            <a:off x="669925" y="1130300"/>
            <a:ext cx="2556459" cy="5006975"/>
          </a:xfrm>
          <a:prstGeom prst="roundRect">
            <a:avLst>
              <a:gd name="adj" fmla="val 5518"/>
            </a:avLst>
          </a:prstGeom>
          <a:solidFill>
            <a:schemeClr val="bg1">
              <a:lumMod val="95000"/>
            </a:schemeClr>
          </a:solidFill>
          <a:ln>
            <a:solidFill>
              <a:schemeClr val="tx2">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a:extLst>
              <a:ext uri="{FF2B5EF4-FFF2-40B4-BE49-F238E27FC236}">
                <a16:creationId xmlns:a16="http://schemas.microsoft.com/office/drawing/2014/main" id="{2A11D522-0324-4F2C-BA8F-7B64D1955616}"/>
              </a:ext>
            </a:extLst>
          </p:cNvPr>
          <p:cNvGrpSpPr/>
          <p:nvPr/>
        </p:nvGrpSpPr>
        <p:grpSpPr>
          <a:xfrm>
            <a:off x="828924" y="1412160"/>
            <a:ext cx="2238461" cy="3723236"/>
            <a:chOff x="828924" y="1412160"/>
            <a:chExt cx="2238461" cy="3723236"/>
          </a:xfrm>
        </p:grpSpPr>
        <p:pic>
          <p:nvPicPr>
            <p:cNvPr id="13" name="图片 9">
              <a:extLst>
                <a:ext uri="{FF2B5EF4-FFF2-40B4-BE49-F238E27FC236}">
                  <a16:creationId xmlns:a16="http://schemas.microsoft.com/office/drawing/2014/main" id="{BEDF9481-E404-4D78-8DD1-C30B4D035464}"/>
                </a:ext>
              </a:extLst>
            </p:cNvPr>
            <p:cNvPicPr>
              <a:picLocks noChangeAspect="1"/>
            </p:cNvPicPr>
            <p:nvPr/>
          </p:nvPicPr>
          <p:blipFill rotWithShape="1">
            <a:blip r:embed="rId3" cstate="print"/>
            <a:srcRect l="-507" t="3887" r="507" b="14355"/>
            <a:stretch/>
          </p:blipFill>
          <p:spPr>
            <a:xfrm>
              <a:off x="1008474" y="1412160"/>
              <a:ext cx="1879360" cy="1879360"/>
            </a:xfrm>
            <a:prstGeom prst="rect">
              <a:avLst/>
            </a:prstGeom>
            <a:ln>
              <a:noFill/>
            </a:ln>
          </p:spPr>
        </p:pic>
        <p:sp>
          <p:nvSpPr>
            <p:cNvPr id="14" name="矩形 10">
              <a:extLst>
                <a:ext uri="{FF2B5EF4-FFF2-40B4-BE49-F238E27FC236}">
                  <a16:creationId xmlns:a16="http://schemas.microsoft.com/office/drawing/2014/main" id="{22393A44-ECEB-4865-95DE-E294F5092103}"/>
                </a:ext>
              </a:extLst>
            </p:cNvPr>
            <p:cNvSpPr/>
            <p:nvPr/>
          </p:nvSpPr>
          <p:spPr>
            <a:xfrm>
              <a:off x="1021055" y="3294824"/>
              <a:ext cx="1865268" cy="45902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mn-ea"/>
                </a:rPr>
                <a:t>爱因斯坦</a:t>
              </a:r>
            </a:p>
          </p:txBody>
        </p:sp>
        <p:sp>
          <p:nvSpPr>
            <p:cNvPr id="15" name="矩形 14">
              <a:extLst>
                <a:ext uri="{FF2B5EF4-FFF2-40B4-BE49-F238E27FC236}">
                  <a16:creationId xmlns:a16="http://schemas.microsoft.com/office/drawing/2014/main" id="{4D445493-76D2-4E07-8D64-A0C63EAB555B}"/>
                </a:ext>
              </a:extLst>
            </p:cNvPr>
            <p:cNvSpPr/>
            <p:nvPr/>
          </p:nvSpPr>
          <p:spPr>
            <a:xfrm>
              <a:off x="828924" y="3840041"/>
              <a:ext cx="2238461" cy="1295355"/>
            </a:xfrm>
            <a:prstGeom prst="rect">
              <a:avLst/>
            </a:prstGeom>
          </p:spPr>
          <p:txBody>
            <a:bodyPr wrap="square">
              <a:spAutoFit/>
            </a:bodyPr>
            <a:lstStyle/>
            <a:p>
              <a:pPr algn="ctr">
                <a:lnSpc>
                  <a:spcPct val="125000"/>
                </a:lnSpc>
              </a:pPr>
              <a:r>
                <a:rPr lang="zh-CN" altLang="en-US" sz="1600" dirty="0">
                  <a:solidFill>
                    <a:schemeClr val="tx1">
                      <a:lumMod val="85000"/>
                      <a:lumOff val="15000"/>
                    </a:schemeClr>
                  </a:solidFill>
                  <a:latin typeface="+mn-ea"/>
                </a:rPr>
                <a:t>这里填写成员介绍</a:t>
              </a:r>
              <a:endParaRPr lang="en-US" altLang="zh-CN" sz="1600" dirty="0">
                <a:solidFill>
                  <a:schemeClr val="tx1">
                    <a:lumMod val="85000"/>
                    <a:lumOff val="15000"/>
                  </a:schemeClr>
                </a:solidFill>
                <a:latin typeface="+mn-ea"/>
              </a:endParaRPr>
            </a:p>
            <a:p>
              <a:pPr algn="ctr">
                <a:lnSpc>
                  <a:spcPct val="125000"/>
                </a:lnSpc>
              </a:pPr>
              <a:r>
                <a:rPr lang="zh-CN" altLang="en-US" sz="1600" dirty="0">
                  <a:solidFill>
                    <a:schemeClr val="tx1">
                      <a:lumMod val="85000"/>
                      <a:lumOff val="15000"/>
                    </a:schemeClr>
                  </a:solidFill>
                  <a:latin typeface="+mn-ea"/>
                </a:rPr>
                <a:t>这里填写成员介绍</a:t>
              </a:r>
              <a:endParaRPr lang="en-US" altLang="zh-CN" sz="1600" dirty="0">
                <a:solidFill>
                  <a:schemeClr val="tx1">
                    <a:lumMod val="85000"/>
                    <a:lumOff val="15000"/>
                  </a:schemeClr>
                </a:solidFill>
                <a:latin typeface="+mn-ea"/>
              </a:endParaRPr>
            </a:p>
            <a:p>
              <a:pPr algn="ctr">
                <a:lnSpc>
                  <a:spcPct val="125000"/>
                </a:lnSpc>
              </a:pPr>
              <a:r>
                <a:rPr lang="zh-CN" altLang="en-US" sz="1600" dirty="0">
                  <a:solidFill>
                    <a:schemeClr val="tx1">
                      <a:lumMod val="85000"/>
                      <a:lumOff val="15000"/>
                    </a:schemeClr>
                  </a:solidFill>
                  <a:latin typeface="+mn-ea"/>
                </a:rPr>
                <a:t>这里填写成员介绍</a:t>
              </a:r>
              <a:endParaRPr lang="en-US" altLang="zh-CN" sz="1600" dirty="0">
                <a:solidFill>
                  <a:schemeClr val="tx1">
                    <a:lumMod val="85000"/>
                    <a:lumOff val="15000"/>
                  </a:schemeClr>
                </a:solidFill>
                <a:latin typeface="+mn-ea"/>
              </a:endParaRPr>
            </a:p>
            <a:p>
              <a:pPr algn="ctr">
                <a:lnSpc>
                  <a:spcPct val="125000"/>
                </a:lnSpc>
              </a:pPr>
              <a:r>
                <a:rPr lang="zh-CN" altLang="en-US" sz="1600" dirty="0">
                  <a:solidFill>
                    <a:schemeClr val="tx1">
                      <a:lumMod val="85000"/>
                      <a:lumOff val="15000"/>
                    </a:schemeClr>
                  </a:solidFill>
                  <a:latin typeface="+mn-ea"/>
                </a:rPr>
                <a:t>这里填写成员介绍</a:t>
              </a:r>
            </a:p>
          </p:txBody>
        </p:sp>
      </p:grpSp>
      <p:grpSp>
        <p:nvGrpSpPr>
          <p:cNvPr id="18" name="组合 17">
            <a:extLst>
              <a:ext uri="{FF2B5EF4-FFF2-40B4-BE49-F238E27FC236}">
                <a16:creationId xmlns:a16="http://schemas.microsoft.com/office/drawing/2014/main" id="{898F399C-6409-4A98-B9B1-A2179BC0B7D3}"/>
              </a:ext>
            </a:extLst>
          </p:cNvPr>
          <p:cNvGrpSpPr/>
          <p:nvPr/>
        </p:nvGrpSpPr>
        <p:grpSpPr>
          <a:xfrm>
            <a:off x="3593625" y="1412160"/>
            <a:ext cx="2238461" cy="3723236"/>
            <a:chOff x="828924" y="1412160"/>
            <a:chExt cx="2238461" cy="3723236"/>
          </a:xfrm>
        </p:grpSpPr>
        <p:pic>
          <p:nvPicPr>
            <p:cNvPr id="19" name="图片 9">
              <a:extLst>
                <a:ext uri="{FF2B5EF4-FFF2-40B4-BE49-F238E27FC236}">
                  <a16:creationId xmlns:a16="http://schemas.microsoft.com/office/drawing/2014/main" id="{89A08FCA-2DDD-4ABA-8473-7398A4E016A1}"/>
                </a:ext>
              </a:extLst>
            </p:cNvPr>
            <p:cNvPicPr>
              <a:picLocks noChangeAspect="1"/>
            </p:cNvPicPr>
            <p:nvPr/>
          </p:nvPicPr>
          <p:blipFill rotWithShape="1">
            <a:blip r:embed="rId3" cstate="print"/>
            <a:srcRect l="-507" t="3887" r="507" b="14355"/>
            <a:stretch/>
          </p:blipFill>
          <p:spPr>
            <a:xfrm>
              <a:off x="1008474" y="1412160"/>
              <a:ext cx="1879360" cy="1879360"/>
            </a:xfrm>
            <a:prstGeom prst="rect">
              <a:avLst/>
            </a:prstGeom>
            <a:ln>
              <a:noFill/>
            </a:ln>
          </p:spPr>
        </p:pic>
        <p:sp>
          <p:nvSpPr>
            <p:cNvPr id="20" name="矩形 10">
              <a:extLst>
                <a:ext uri="{FF2B5EF4-FFF2-40B4-BE49-F238E27FC236}">
                  <a16:creationId xmlns:a16="http://schemas.microsoft.com/office/drawing/2014/main" id="{AAE4A651-D54A-4929-B437-364B9A899BA7}"/>
                </a:ext>
              </a:extLst>
            </p:cNvPr>
            <p:cNvSpPr/>
            <p:nvPr/>
          </p:nvSpPr>
          <p:spPr>
            <a:xfrm>
              <a:off x="1021055" y="3294824"/>
              <a:ext cx="1865268" cy="45902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mn-ea"/>
                </a:rPr>
                <a:t>爱因斯坦</a:t>
              </a:r>
            </a:p>
          </p:txBody>
        </p:sp>
        <p:sp>
          <p:nvSpPr>
            <p:cNvPr id="21" name="矩形 20">
              <a:extLst>
                <a:ext uri="{FF2B5EF4-FFF2-40B4-BE49-F238E27FC236}">
                  <a16:creationId xmlns:a16="http://schemas.microsoft.com/office/drawing/2014/main" id="{A8BC59E6-78FD-4E8A-A678-A9DDB9153035}"/>
                </a:ext>
              </a:extLst>
            </p:cNvPr>
            <p:cNvSpPr/>
            <p:nvPr/>
          </p:nvSpPr>
          <p:spPr>
            <a:xfrm>
              <a:off x="828924" y="3840041"/>
              <a:ext cx="2238461" cy="1295355"/>
            </a:xfrm>
            <a:prstGeom prst="rect">
              <a:avLst/>
            </a:prstGeom>
          </p:spPr>
          <p:txBody>
            <a:bodyPr wrap="square">
              <a:spAutoFit/>
            </a:bodyPr>
            <a:lstStyle/>
            <a:p>
              <a:pPr algn="ctr">
                <a:lnSpc>
                  <a:spcPct val="125000"/>
                </a:lnSpc>
              </a:pPr>
              <a:r>
                <a:rPr lang="zh-CN" altLang="en-US" sz="1600" dirty="0">
                  <a:solidFill>
                    <a:schemeClr val="tx1">
                      <a:lumMod val="85000"/>
                      <a:lumOff val="15000"/>
                    </a:schemeClr>
                  </a:solidFill>
                  <a:latin typeface="+mn-ea"/>
                </a:rPr>
                <a:t>这里填写成员介绍</a:t>
              </a:r>
              <a:endParaRPr lang="en-US" altLang="zh-CN" sz="1600" dirty="0">
                <a:solidFill>
                  <a:schemeClr val="tx1">
                    <a:lumMod val="85000"/>
                    <a:lumOff val="15000"/>
                  </a:schemeClr>
                </a:solidFill>
                <a:latin typeface="+mn-ea"/>
              </a:endParaRPr>
            </a:p>
            <a:p>
              <a:pPr algn="ctr">
                <a:lnSpc>
                  <a:spcPct val="125000"/>
                </a:lnSpc>
              </a:pPr>
              <a:r>
                <a:rPr lang="zh-CN" altLang="en-US" sz="1600" dirty="0">
                  <a:solidFill>
                    <a:schemeClr val="tx1">
                      <a:lumMod val="85000"/>
                      <a:lumOff val="15000"/>
                    </a:schemeClr>
                  </a:solidFill>
                  <a:latin typeface="+mn-ea"/>
                </a:rPr>
                <a:t>这里填写成员介绍</a:t>
              </a:r>
              <a:endParaRPr lang="en-US" altLang="zh-CN" sz="1600" dirty="0">
                <a:solidFill>
                  <a:schemeClr val="tx1">
                    <a:lumMod val="85000"/>
                    <a:lumOff val="15000"/>
                  </a:schemeClr>
                </a:solidFill>
                <a:latin typeface="+mn-ea"/>
              </a:endParaRPr>
            </a:p>
            <a:p>
              <a:pPr algn="ctr">
                <a:lnSpc>
                  <a:spcPct val="125000"/>
                </a:lnSpc>
              </a:pPr>
              <a:r>
                <a:rPr lang="zh-CN" altLang="en-US" sz="1600" dirty="0">
                  <a:solidFill>
                    <a:schemeClr val="tx1">
                      <a:lumMod val="85000"/>
                      <a:lumOff val="15000"/>
                    </a:schemeClr>
                  </a:solidFill>
                  <a:latin typeface="+mn-ea"/>
                </a:rPr>
                <a:t>这里填写成员介绍</a:t>
              </a:r>
              <a:endParaRPr lang="en-US" altLang="zh-CN" sz="1600" dirty="0">
                <a:solidFill>
                  <a:schemeClr val="tx1">
                    <a:lumMod val="85000"/>
                    <a:lumOff val="15000"/>
                  </a:schemeClr>
                </a:solidFill>
                <a:latin typeface="+mn-ea"/>
              </a:endParaRPr>
            </a:p>
            <a:p>
              <a:pPr algn="ctr">
                <a:lnSpc>
                  <a:spcPct val="125000"/>
                </a:lnSpc>
              </a:pPr>
              <a:r>
                <a:rPr lang="zh-CN" altLang="en-US" sz="1600" dirty="0">
                  <a:solidFill>
                    <a:schemeClr val="tx1">
                      <a:lumMod val="85000"/>
                      <a:lumOff val="15000"/>
                    </a:schemeClr>
                  </a:solidFill>
                  <a:latin typeface="+mn-ea"/>
                </a:rPr>
                <a:t>这里填写成员介绍</a:t>
              </a:r>
            </a:p>
          </p:txBody>
        </p:sp>
      </p:grpSp>
      <p:grpSp>
        <p:nvGrpSpPr>
          <p:cNvPr id="22" name="组合 21">
            <a:extLst>
              <a:ext uri="{FF2B5EF4-FFF2-40B4-BE49-F238E27FC236}">
                <a16:creationId xmlns:a16="http://schemas.microsoft.com/office/drawing/2014/main" id="{C0315598-3492-408B-9B77-ADF694AA1484}"/>
              </a:ext>
            </a:extLst>
          </p:cNvPr>
          <p:cNvGrpSpPr/>
          <p:nvPr/>
        </p:nvGrpSpPr>
        <p:grpSpPr>
          <a:xfrm>
            <a:off x="6358326" y="1412160"/>
            <a:ext cx="2238461" cy="3723236"/>
            <a:chOff x="828924" y="1412160"/>
            <a:chExt cx="2238461" cy="3723236"/>
          </a:xfrm>
        </p:grpSpPr>
        <p:pic>
          <p:nvPicPr>
            <p:cNvPr id="23" name="图片 9">
              <a:extLst>
                <a:ext uri="{FF2B5EF4-FFF2-40B4-BE49-F238E27FC236}">
                  <a16:creationId xmlns:a16="http://schemas.microsoft.com/office/drawing/2014/main" id="{3DFAB81F-9546-4260-AF32-59EFEB940DFA}"/>
                </a:ext>
              </a:extLst>
            </p:cNvPr>
            <p:cNvPicPr>
              <a:picLocks noChangeAspect="1"/>
            </p:cNvPicPr>
            <p:nvPr/>
          </p:nvPicPr>
          <p:blipFill rotWithShape="1">
            <a:blip r:embed="rId3" cstate="print"/>
            <a:srcRect l="-507" t="3887" r="507" b="14355"/>
            <a:stretch/>
          </p:blipFill>
          <p:spPr>
            <a:xfrm>
              <a:off x="1008474" y="1412160"/>
              <a:ext cx="1879360" cy="1879360"/>
            </a:xfrm>
            <a:prstGeom prst="rect">
              <a:avLst/>
            </a:prstGeom>
            <a:ln>
              <a:noFill/>
            </a:ln>
          </p:spPr>
        </p:pic>
        <p:sp>
          <p:nvSpPr>
            <p:cNvPr id="24" name="矩形 10">
              <a:extLst>
                <a:ext uri="{FF2B5EF4-FFF2-40B4-BE49-F238E27FC236}">
                  <a16:creationId xmlns:a16="http://schemas.microsoft.com/office/drawing/2014/main" id="{11AAAF6F-25EE-42B7-A65F-A63A66A22538}"/>
                </a:ext>
              </a:extLst>
            </p:cNvPr>
            <p:cNvSpPr/>
            <p:nvPr/>
          </p:nvSpPr>
          <p:spPr>
            <a:xfrm>
              <a:off x="1021055" y="3294824"/>
              <a:ext cx="1865268" cy="45902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mn-ea"/>
                </a:rPr>
                <a:t>爱因斯坦</a:t>
              </a:r>
            </a:p>
          </p:txBody>
        </p:sp>
        <p:sp>
          <p:nvSpPr>
            <p:cNvPr id="25" name="矩形 24">
              <a:extLst>
                <a:ext uri="{FF2B5EF4-FFF2-40B4-BE49-F238E27FC236}">
                  <a16:creationId xmlns:a16="http://schemas.microsoft.com/office/drawing/2014/main" id="{0514AE8F-12E1-4DCE-965F-1D64A57212F2}"/>
                </a:ext>
              </a:extLst>
            </p:cNvPr>
            <p:cNvSpPr/>
            <p:nvPr/>
          </p:nvSpPr>
          <p:spPr>
            <a:xfrm>
              <a:off x="828924" y="3840041"/>
              <a:ext cx="2238461" cy="1295355"/>
            </a:xfrm>
            <a:prstGeom prst="rect">
              <a:avLst/>
            </a:prstGeom>
          </p:spPr>
          <p:txBody>
            <a:bodyPr wrap="square">
              <a:spAutoFit/>
            </a:bodyPr>
            <a:lstStyle/>
            <a:p>
              <a:pPr algn="ctr">
                <a:lnSpc>
                  <a:spcPct val="125000"/>
                </a:lnSpc>
              </a:pPr>
              <a:r>
                <a:rPr lang="zh-CN" altLang="en-US" sz="1600" dirty="0">
                  <a:solidFill>
                    <a:schemeClr val="tx1">
                      <a:lumMod val="85000"/>
                      <a:lumOff val="15000"/>
                    </a:schemeClr>
                  </a:solidFill>
                  <a:latin typeface="+mn-ea"/>
                </a:rPr>
                <a:t>这里填写成员介绍</a:t>
              </a:r>
              <a:endParaRPr lang="en-US" altLang="zh-CN" sz="1600" dirty="0">
                <a:solidFill>
                  <a:schemeClr val="tx1">
                    <a:lumMod val="85000"/>
                    <a:lumOff val="15000"/>
                  </a:schemeClr>
                </a:solidFill>
                <a:latin typeface="+mn-ea"/>
              </a:endParaRPr>
            </a:p>
            <a:p>
              <a:pPr algn="ctr">
                <a:lnSpc>
                  <a:spcPct val="125000"/>
                </a:lnSpc>
              </a:pPr>
              <a:r>
                <a:rPr lang="zh-CN" altLang="en-US" sz="1600" dirty="0">
                  <a:solidFill>
                    <a:schemeClr val="tx1">
                      <a:lumMod val="85000"/>
                      <a:lumOff val="15000"/>
                    </a:schemeClr>
                  </a:solidFill>
                  <a:latin typeface="+mn-ea"/>
                </a:rPr>
                <a:t>这里填写成员介绍</a:t>
              </a:r>
              <a:endParaRPr lang="en-US" altLang="zh-CN" sz="1600" dirty="0">
                <a:solidFill>
                  <a:schemeClr val="tx1">
                    <a:lumMod val="85000"/>
                    <a:lumOff val="15000"/>
                  </a:schemeClr>
                </a:solidFill>
                <a:latin typeface="+mn-ea"/>
              </a:endParaRPr>
            </a:p>
            <a:p>
              <a:pPr algn="ctr">
                <a:lnSpc>
                  <a:spcPct val="125000"/>
                </a:lnSpc>
              </a:pPr>
              <a:r>
                <a:rPr lang="zh-CN" altLang="en-US" sz="1600" dirty="0">
                  <a:solidFill>
                    <a:schemeClr val="tx1">
                      <a:lumMod val="85000"/>
                      <a:lumOff val="15000"/>
                    </a:schemeClr>
                  </a:solidFill>
                  <a:latin typeface="+mn-ea"/>
                </a:rPr>
                <a:t>这里填写成员介绍</a:t>
              </a:r>
              <a:endParaRPr lang="en-US" altLang="zh-CN" sz="1600" dirty="0">
                <a:solidFill>
                  <a:schemeClr val="tx1">
                    <a:lumMod val="85000"/>
                    <a:lumOff val="15000"/>
                  </a:schemeClr>
                </a:solidFill>
                <a:latin typeface="+mn-ea"/>
              </a:endParaRPr>
            </a:p>
            <a:p>
              <a:pPr algn="ctr">
                <a:lnSpc>
                  <a:spcPct val="125000"/>
                </a:lnSpc>
              </a:pPr>
              <a:r>
                <a:rPr lang="zh-CN" altLang="en-US" sz="1600" dirty="0">
                  <a:solidFill>
                    <a:schemeClr val="tx1">
                      <a:lumMod val="85000"/>
                      <a:lumOff val="15000"/>
                    </a:schemeClr>
                  </a:solidFill>
                  <a:latin typeface="+mn-ea"/>
                </a:rPr>
                <a:t>这里填写成员介绍</a:t>
              </a:r>
            </a:p>
          </p:txBody>
        </p:sp>
      </p:grpSp>
      <p:grpSp>
        <p:nvGrpSpPr>
          <p:cNvPr id="26" name="组合 25">
            <a:extLst>
              <a:ext uri="{FF2B5EF4-FFF2-40B4-BE49-F238E27FC236}">
                <a16:creationId xmlns:a16="http://schemas.microsoft.com/office/drawing/2014/main" id="{4908FBE3-AD38-484F-B75D-DFECB6208ABC}"/>
              </a:ext>
            </a:extLst>
          </p:cNvPr>
          <p:cNvGrpSpPr/>
          <p:nvPr/>
        </p:nvGrpSpPr>
        <p:grpSpPr>
          <a:xfrm>
            <a:off x="9123028" y="1412160"/>
            <a:ext cx="2238461" cy="3723236"/>
            <a:chOff x="828924" y="1412160"/>
            <a:chExt cx="2238461" cy="3723236"/>
          </a:xfrm>
        </p:grpSpPr>
        <p:pic>
          <p:nvPicPr>
            <p:cNvPr id="27" name="图片 9">
              <a:extLst>
                <a:ext uri="{FF2B5EF4-FFF2-40B4-BE49-F238E27FC236}">
                  <a16:creationId xmlns:a16="http://schemas.microsoft.com/office/drawing/2014/main" id="{66A5B452-F983-4836-AA42-861311FDCF3C}"/>
                </a:ext>
              </a:extLst>
            </p:cNvPr>
            <p:cNvPicPr>
              <a:picLocks noChangeAspect="1"/>
            </p:cNvPicPr>
            <p:nvPr/>
          </p:nvPicPr>
          <p:blipFill rotWithShape="1">
            <a:blip r:embed="rId3" cstate="print"/>
            <a:srcRect l="-507" t="3887" r="507" b="14355"/>
            <a:stretch/>
          </p:blipFill>
          <p:spPr>
            <a:xfrm>
              <a:off x="1008474" y="1412160"/>
              <a:ext cx="1879360" cy="1879360"/>
            </a:xfrm>
            <a:prstGeom prst="rect">
              <a:avLst/>
            </a:prstGeom>
            <a:ln>
              <a:noFill/>
            </a:ln>
          </p:spPr>
        </p:pic>
        <p:sp>
          <p:nvSpPr>
            <p:cNvPr id="28" name="矩形 10">
              <a:extLst>
                <a:ext uri="{FF2B5EF4-FFF2-40B4-BE49-F238E27FC236}">
                  <a16:creationId xmlns:a16="http://schemas.microsoft.com/office/drawing/2014/main" id="{48330B01-35D4-4CEB-93FB-2D2546711318}"/>
                </a:ext>
              </a:extLst>
            </p:cNvPr>
            <p:cNvSpPr/>
            <p:nvPr/>
          </p:nvSpPr>
          <p:spPr>
            <a:xfrm>
              <a:off x="1021055" y="3294824"/>
              <a:ext cx="1865268" cy="45902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mn-ea"/>
                </a:rPr>
                <a:t>爱因斯坦</a:t>
              </a:r>
            </a:p>
          </p:txBody>
        </p:sp>
        <p:sp>
          <p:nvSpPr>
            <p:cNvPr id="29" name="矩形 28">
              <a:extLst>
                <a:ext uri="{FF2B5EF4-FFF2-40B4-BE49-F238E27FC236}">
                  <a16:creationId xmlns:a16="http://schemas.microsoft.com/office/drawing/2014/main" id="{B3260658-72CE-4506-94CB-B15B99C372E8}"/>
                </a:ext>
              </a:extLst>
            </p:cNvPr>
            <p:cNvSpPr/>
            <p:nvPr/>
          </p:nvSpPr>
          <p:spPr>
            <a:xfrm>
              <a:off x="828924" y="3840041"/>
              <a:ext cx="2238461" cy="1295355"/>
            </a:xfrm>
            <a:prstGeom prst="rect">
              <a:avLst/>
            </a:prstGeom>
          </p:spPr>
          <p:txBody>
            <a:bodyPr wrap="square">
              <a:spAutoFit/>
            </a:bodyPr>
            <a:lstStyle/>
            <a:p>
              <a:pPr algn="ctr">
                <a:lnSpc>
                  <a:spcPct val="125000"/>
                </a:lnSpc>
              </a:pPr>
              <a:r>
                <a:rPr lang="zh-CN" altLang="en-US" sz="1600" dirty="0">
                  <a:solidFill>
                    <a:schemeClr val="tx1">
                      <a:lumMod val="85000"/>
                      <a:lumOff val="15000"/>
                    </a:schemeClr>
                  </a:solidFill>
                  <a:latin typeface="+mn-ea"/>
                </a:rPr>
                <a:t>这里填写成员介绍</a:t>
              </a:r>
              <a:endParaRPr lang="en-US" altLang="zh-CN" sz="1600" dirty="0">
                <a:solidFill>
                  <a:schemeClr val="tx1">
                    <a:lumMod val="85000"/>
                    <a:lumOff val="15000"/>
                  </a:schemeClr>
                </a:solidFill>
                <a:latin typeface="+mn-ea"/>
              </a:endParaRPr>
            </a:p>
            <a:p>
              <a:pPr algn="ctr">
                <a:lnSpc>
                  <a:spcPct val="125000"/>
                </a:lnSpc>
              </a:pPr>
              <a:r>
                <a:rPr lang="zh-CN" altLang="en-US" sz="1600" dirty="0">
                  <a:solidFill>
                    <a:schemeClr val="tx1">
                      <a:lumMod val="85000"/>
                      <a:lumOff val="15000"/>
                    </a:schemeClr>
                  </a:solidFill>
                  <a:latin typeface="+mn-ea"/>
                </a:rPr>
                <a:t>这里填写成员介绍</a:t>
              </a:r>
              <a:endParaRPr lang="en-US" altLang="zh-CN" sz="1600" dirty="0">
                <a:solidFill>
                  <a:schemeClr val="tx1">
                    <a:lumMod val="85000"/>
                    <a:lumOff val="15000"/>
                  </a:schemeClr>
                </a:solidFill>
                <a:latin typeface="+mn-ea"/>
              </a:endParaRPr>
            </a:p>
            <a:p>
              <a:pPr algn="ctr">
                <a:lnSpc>
                  <a:spcPct val="125000"/>
                </a:lnSpc>
              </a:pPr>
              <a:r>
                <a:rPr lang="zh-CN" altLang="en-US" sz="1600" dirty="0">
                  <a:solidFill>
                    <a:schemeClr val="tx1">
                      <a:lumMod val="85000"/>
                      <a:lumOff val="15000"/>
                    </a:schemeClr>
                  </a:solidFill>
                  <a:latin typeface="+mn-ea"/>
                </a:rPr>
                <a:t>这里填写成员介绍</a:t>
              </a:r>
              <a:endParaRPr lang="en-US" altLang="zh-CN" sz="1600" dirty="0">
                <a:solidFill>
                  <a:schemeClr val="tx1">
                    <a:lumMod val="85000"/>
                    <a:lumOff val="15000"/>
                  </a:schemeClr>
                </a:solidFill>
                <a:latin typeface="+mn-ea"/>
              </a:endParaRPr>
            </a:p>
            <a:p>
              <a:pPr algn="ctr">
                <a:lnSpc>
                  <a:spcPct val="125000"/>
                </a:lnSpc>
              </a:pPr>
              <a:r>
                <a:rPr lang="zh-CN" altLang="en-US" sz="1600" dirty="0">
                  <a:solidFill>
                    <a:schemeClr val="tx1">
                      <a:lumMod val="85000"/>
                      <a:lumOff val="15000"/>
                    </a:schemeClr>
                  </a:solidFill>
                  <a:latin typeface="+mn-ea"/>
                </a:rPr>
                <a:t>这里填写成员介绍</a:t>
              </a:r>
            </a:p>
          </p:txBody>
        </p:sp>
      </p:grpSp>
    </p:spTree>
    <p:extLst>
      <p:ext uri="{BB962C8B-B14F-4D97-AF65-F5344CB8AC3E}">
        <p14:creationId xmlns:p14="http://schemas.microsoft.com/office/powerpoint/2010/main" val="293548348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9D2A6CA-5F66-4C07-8F86-3E583809ED06}"/>
              </a:ext>
            </a:extLst>
          </p:cNvPr>
          <p:cNvSpPr>
            <a:spLocks noGrp="1"/>
          </p:cNvSpPr>
          <p:nvPr>
            <p:ph type="title"/>
          </p:nvPr>
        </p:nvSpPr>
        <p:spPr/>
        <p:txBody>
          <a:bodyPr/>
          <a:lstStyle/>
          <a:p>
            <a:r>
              <a:rPr lang="zh-CN" altLang="en-US" dirty="0"/>
              <a:t>时间轴</a:t>
            </a:r>
            <a:r>
              <a:rPr lang="en-US" altLang="zh-CN" dirty="0"/>
              <a:t>-</a:t>
            </a:r>
            <a:r>
              <a:rPr lang="zh-CN" altLang="en-US" dirty="0"/>
              <a:t>较少事件排版</a:t>
            </a:r>
          </a:p>
        </p:txBody>
      </p:sp>
      <p:grpSp>
        <p:nvGrpSpPr>
          <p:cNvPr id="31" name="组合 30">
            <a:extLst>
              <a:ext uri="{FF2B5EF4-FFF2-40B4-BE49-F238E27FC236}">
                <a16:creationId xmlns:a16="http://schemas.microsoft.com/office/drawing/2014/main" id="{E59B5EE1-4960-45CE-87E4-2D981F4B11E6}"/>
              </a:ext>
            </a:extLst>
          </p:cNvPr>
          <p:cNvGrpSpPr/>
          <p:nvPr/>
        </p:nvGrpSpPr>
        <p:grpSpPr>
          <a:xfrm>
            <a:off x="1148861" y="3657601"/>
            <a:ext cx="2063261" cy="1415379"/>
            <a:chOff x="1148861" y="3833446"/>
            <a:chExt cx="2063261" cy="1415379"/>
          </a:xfrm>
        </p:grpSpPr>
        <p:cxnSp>
          <p:nvCxnSpPr>
            <p:cNvPr id="16" name="直接连接符 15">
              <a:extLst>
                <a:ext uri="{FF2B5EF4-FFF2-40B4-BE49-F238E27FC236}">
                  <a16:creationId xmlns:a16="http://schemas.microsoft.com/office/drawing/2014/main" id="{23AEA934-712B-4098-B2B7-ACF7AC6D0EF0}"/>
                </a:ext>
              </a:extLst>
            </p:cNvPr>
            <p:cNvCxnSpPr/>
            <p:nvPr/>
          </p:nvCxnSpPr>
          <p:spPr>
            <a:xfrm>
              <a:off x="1277815" y="3833446"/>
              <a:ext cx="0" cy="1383323"/>
            </a:xfrm>
            <a:prstGeom prst="line">
              <a:avLst/>
            </a:prstGeom>
          </p:spPr>
          <p:style>
            <a:lnRef idx="1">
              <a:schemeClr val="accent1"/>
            </a:lnRef>
            <a:fillRef idx="0">
              <a:schemeClr val="accent1"/>
            </a:fillRef>
            <a:effectRef idx="0">
              <a:schemeClr val="accent1"/>
            </a:effectRef>
            <a:fontRef idx="minor">
              <a:schemeClr val="tx1"/>
            </a:fontRef>
          </p:style>
        </p:cxnSp>
        <p:grpSp>
          <p:nvGrpSpPr>
            <p:cNvPr id="18" name="组合 17">
              <a:extLst>
                <a:ext uri="{FF2B5EF4-FFF2-40B4-BE49-F238E27FC236}">
                  <a16:creationId xmlns:a16="http://schemas.microsoft.com/office/drawing/2014/main" id="{39041459-60C9-49F5-8DCA-CC4627DC86E2}"/>
                </a:ext>
              </a:extLst>
            </p:cNvPr>
            <p:cNvGrpSpPr/>
            <p:nvPr/>
          </p:nvGrpSpPr>
          <p:grpSpPr>
            <a:xfrm>
              <a:off x="1148861" y="4572000"/>
              <a:ext cx="2063261" cy="676825"/>
              <a:chOff x="1172308" y="2074985"/>
              <a:chExt cx="2063261" cy="676825"/>
            </a:xfrm>
          </p:grpSpPr>
          <p:sp>
            <p:nvSpPr>
              <p:cNvPr id="20" name="文本框 19">
                <a:extLst>
                  <a:ext uri="{FF2B5EF4-FFF2-40B4-BE49-F238E27FC236}">
                    <a16:creationId xmlns:a16="http://schemas.microsoft.com/office/drawing/2014/main" id="{777E44C2-CC25-478C-B8F1-F20AA72C8A15}"/>
                  </a:ext>
                </a:extLst>
              </p:cNvPr>
              <p:cNvSpPr txBox="1"/>
              <p:nvPr/>
            </p:nvSpPr>
            <p:spPr>
              <a:xfrm>
                <a:off x="1172308" y="2074985"/>
                <a:ext cx="1230923" cy="372025"/>
              </a:xfrm>
              <a:prstGeom prst="rect">
                <a:avLst/>
              </a:prstGeom>
            </p:spPr>
            <p:txBody>
              <a:bodyPr wrap="square" rtlCol="0">
                <a:spAutoFit/>
              </a:bodyPr>
              <a:lstStyle/>
              <a:p>
                <a:pPr marL="0" algn="ctr">
                  <a:lnSpc>
                    <a:spcPct val="125000"/>
                  </a:lnSpc>
                  <a:buNone/>
                </a:pPr>
                <a:r>
                  <a:rPr lang="en-US" altLang="zh-CN" sz="1600" dirty="0">
                    <a:solidFill>
                      <a:schemeClr val="accent1"/>
                    </a:solidFill>
                    <a:latin typeface="+mj-ea"/>
                    <a:ea typeface="+mj-ea"/>
                  </a:rPr>
                  <a:t>2019.01</a:t>
                </a:r>
                <a:endParaRPr lang="zh-CN" altLang="en-US" sz="1600" dirty="0">
                  <a:solidFill>
                    <a:schemeClr val="accent1"/>
                  </a:solidFill>
                  <a:latin typeface="+mj-ea"/>
                  <a:ea typeface="+mj-ea"/>
                </a:endParaRPr>
              </a:p>
            </p:txBody>
          </p:sp>
          <p:sp>
            <p:nvSpPr>
              <p:cNvPr id="21" name="文本框 20">
                <a:extLst>
                  <a:ext uri="{FF2B5EF4-FFF2-40B4-BE49-F238E27FC236}">
                    <a16:creationId xmlns:a16="http://schemas.microsoft.com/office/drawing/2014/main" id="{D3382C33-CDE7-403D-837B-D510964D90B7}"/>
                  </a:ext>
                </a:extLst>
              </p:cNvPr>
              <p:cNvSpPr txBox="1"/>
              <p:nvPr/>
            </p:nvSpPr>
            <p:spPr>
              <a:xfrm>
                <a:off x="1301261" y="2379785"/>
                <a:ext cx="1934308" cy="372025"/>
              </a:xfrm>
              <a:prstGeom prst="rect">
                <a:avLst/>
              </a:prstGeom>
            </p:spPr>
            <p:txBody>
              <a:bodyPr wrap="square" rtlCol="0">
                <a:spAutoFit/>
              </a:bodyPr>
              <a:lstStyle/>
              <a:p>
                <a:pPr marL="0">
                  <a:lnSpc>
                    <a:spcPct val="125000"/>
                  </a:lnSpc>
                  <a:buNone/>
                </a:pPr>
                <a:r>
                  <a:rPr lang="zh-CN" altLang="en-US" sz="1600" dirty="0">
                    <a:solidFill>
                      <a:schemeClr val="tx1">
                        <a:lumMod val="85000"/>
                        <a:lumOff val="15000"/>
                      </a:schemeClr>
                    </a:solidFill>
                    <a:latin typeface="+mn-ea"/>
                  </a:rPr>
                  <a:t>事件描述事件描述</a:t>
                </a:r>
                <a:endParaRPr lang="en-US" altLang="zh-CN" sz="1600" dirty="0">
                  <a:solidFill>
                    <a:schemeClr val="tx1">
                      <a:lumMod val="85000"/>
                      <a:lumOff val="15000"/>
                    </a:schemeClr>
                  </a:solidFill>
                  <a:latin typeface="+mn-ea"/>
                </a:endParaRPr>
              </a:p>
            </p:txBody>
          </p:sp>
        </p:grpSp>
      </p:grpSp>
      <p:grpSp>
        <p:nvGrpSpPr>
          <p:cNvPr id="30" name="组合 29">
            <a:extLst>
              <a:ext uri="{FF2B5EF4-FFF2-40B4-BE49-F238E27FC236}">
                <a16:creationId xmlns:a16="http://schemas.microsoft.com/office/drawing/2014/main" id="{3366635B-2087-4445-AF25-DF70FC3C206A}"/>
              </a:ext>
            </a:extLst>
          </p:cNvPr>
          <p:cNvGrpSpPr/>
          <p:nvPr/>
        </p:nvGrpSpPr>
        <p:grpSpPr>
          <a:xfrm>
            <a:off x="3205040" y="1723292"/>
            <a:ext cx="2063261" cy="1488831"/>
            <a:chOff x="3470030" y="1664677"/>
            <a:chExt cx="2063261" cy="1488831"/>
          </a:xfrm>
        </p:grpSpPr>
        <p:cxnSp>
          <p:nvCxnSpPr>
            <p:cNvPr id="26" name="直接连接符 25">
              <a:extLst>
                <a:ext uri="{FF2B5EF4-FFF2-40B4-BE49-F238E27FC236}">
                  <a16:creationId xmlns:a16="http://schemas.microsoft.com/office/drawing/2014/main" id="{3A4AA81F-361C-4576-BC4C-73D979704D2C}"/>
                </a:ext>
              </a:extLst>
            </p:cNvPr>
            <p:cNvCxnSpPr/>
            <p:nvPr/>
          </p:nvCxnSpPr>
          <p:spPr>
            <a:xfrm>
              <a:off x="3598984" y="1770185"/>
              <a:ext cx="0" cy="1383323"/>
            </a:xfrm>
            <a:prstGeom prst="line">
              <a:avLst/>
            </a:prstGeom>
          </p:spPr>
          <p:style>
            <a:lnRef idx="1">
              <a:schemeClr val="accent1"/>
            </a:lnRef>
            <a:fillRef idx="0">
              <a:schemeClr val="accent1"/>
            </a:fillRef>
            <a:effectRef idx="0">
              <a:schemeClr val="accent1"/>
            </a:effectRef>
            <a:fontRef idx="minor">
              <a:schemeClr val="tx1"/>
            </a:fontRef>
          </p:style>
        </p:cxnSp>
        <p:grpSp>
          <p:nvGrpSpPr>
            <p:cNvPr id="27" name="组合 26">
              <a:extLst>
                <a:ext uri="{FF2B5EF4-FFF2-40B4-BE49-F238E27FC236}">
                  <a16:creationId xmlns:a16="http://schemas.microsoft.com/office/drawing/2014/main" id="{EACFB2BE-4700-4325-886D-522F07ED3CD2}"/>
                </a:ext>
              </a:extLst>
            </p:cNvPr>
            <p:cNvGrpSpPr/>
            <p:nvPr/>
          </p:nvGrpSpPr>
          <p:grpSpPr>
            <a:xfrm>
              <a:off x="3470030" y="1664677"/>
              <a:ext cx="2063261" cy="676825"/>
              <a:chOff x="1172308" y="2074985"/>
              <a:chExt cx="2063261" cy="676825"/>
            </a:xfrm>
          </p:grpSpPr>
          <p:sp>
            <p:nvSpPr>
              <p:cNvPr id="28" name="文本框 27">
                <a:extLst>
                  <a:ext uri="{FF2B5EF4-FFF2-40B4-BE49-F238E27FC236}">
                    <a16:creationId xmlns:a16="http://schemas.microsoft.com/office/drawing/2014/main" id="{47769D63-D105-4D37-AD73-58630E26B52E}"/>
                  </a:ext>
                </a:extLst>
              </p:cNvPr>
              <p:cNvSpPr txBox="1"/>
              <p:nvPr/>
            </p:nvSpPr>
            <p:spPr>
              <a:xfrm>
                <a:off x="1172308" y="2074985"/>
                <a:ext cx="1230923" cy="372025"/>
              </a:xfrm>
              <a:prstGeom prst="rect">
                <a:avLst/>
              </a:prstGeom>
            </p:spPr>
            <p:txBody>
              <a:bodyPr wrap="square" rtlCol="0">
                <a:spAutoFit/>
              </a:bodyPr>
              <a:lstStyle/>
              <a:p>
                <a:pPr marL="0" algn="ctr">
                  <a:lnSpc>
                    <a:spcPct val="125000"/>
                  </a:lnSpc>
                  <a:buNone/>
                </a:pPr>
                <a:r>
                  <a:rPr lang="en-US" altLang="zh-CN" sz="1600" dirty="0">
                    <a:solidFill>
                      <a:schemeClr val="accent1"/>
                    </a:solidFill>
                    <a:latin typeface="+mj-ea"/>
                    <a:ea typeface="+mj-ea"/>
                  </a:rPr>
                  <a:t>2019.01</a:t>
                </a:r>
                <a:endParaRPr lang="zh-CN" altLang="en-US" sz="1600" dirty="0">
                  <a:solidFill>
                    <a:schemeClr val="accent1"/>
                  </a:solidFill>
                  <a:latin typeface="+mj-ea"/>
                  <a:ea typeface="+mj-ea"/>
                </a:endParaRPr>
              </a:p>
            </p:txBody>
          </p:sp>
          <p:sp>
            <p:nvSpPr>
              <p:cNvPr id="29" name="文本框 28">
                <a:extLst>
                  <a:ext uri="{FF2B5EF4-FFF2-40B4-BE49-F238E27FC236}">
                    <a16:creationId xmlns:a16="http://schemas.microsoft.com/office/drawing/2014/main" id="{021C9319-FB0A-4AC3-AEAF-7AA6F65851C8}"/>
                  </a:ext>
                </a:extLst>
              </p:cNvPr>
              <p:cNvSpPr txBox="1"/>
              <p:nvPr/>
            </p:nvSpPr>
            <p:spPr>
              <a:xfrm>
                <a:off x="1301261" y="2379785"/>
                <a:ext cx="1934308" cy="372025"/>
              </a:xfrm>
              <a:prstGeom prst="rect">
                <a:avLst/>
              </a:prstGeom>
            </p:spPr>
            <p:txBody>
              <a:bodyPr wrap="square" rtlCol="0">
                <a:spAutoFit/>
              </a:bodyPr>
              <a:lstStyle/>
              <a:p>
                <a:pPr marL="0">
                  <a:lnSpc>
                    <a:spcPct val="125000"/>
                  </a:lnSpc>
                  <a:buNone/>
                </a:pPr>
                <a:r>
                  <a:rPr lang="zh-CN" altLang="en-US" sz="1600" dirty="0">
                    <a:solidFill>
                      <a:schemeClr val="tx1">
                        <a:lumMod val="85000"/>
                        <a:lumOff val="15000"/>
                      </a:schemeClr>
                    </a:solidFill>
                    <a:latin typeface="+mn-ea"/>
                  </a:rPr>
                  <a:t>事件描述事件描述</a:t>
                </a:r>
                <a:endParaRPr lang="en-US" altLang="zh-CN" sz="1600" dirty="0">
                  <a:solidFill>
                    <a:schemeClr val="tx1">
                      <a:lumMod val="85000"/>
                      <a:lumOff val="15000"/>
                    </a:schemeClr>
                  </a:solidFill>
                  <a:latin typeface="+mn-ea"/>
                </a:endParaRPr>
              </a:p>
            </p:txBody>
          </p:sp>
        </p:grpSp>
      </p:grpSp>
      <p:grpSp>
        <p:nvGrpSpPr>
          <p:cNvPr id="32" name="组合 31">
            <a:extLst>
              <a:ext uri="{FF2B5EF4-FFF2-40B4-BE49-F238E27FC236}">
                <a16:creationId xmlns:a16="http://schemas.microsoft.com/office/drawing/2014/main" id="{C8D2468B-EF9D-41AF-919A-F7CB5C25BA8E}"/>
              </a:ext>
            </a:extLst>
          </p:cNvPr>
          <p:cNvGrpSpPr/>
          <p:nvPr/>
        </p:nvGrpSpPr>
        <p:grpSpPr>
          <a:xfrm>
            <a:off x="5261219" y="3657601"/>
            <a:ext cx="2063261" cy="1415379"/>
            <a:chOff x="1148861" y="3833446"/>
            <a:chExt cx="2063261" cy="1415379"/>
          </a:xfrm>
        </p:grpSpPr>
        <p:cxnSp>
          <p:nvCxnSpPr>
            <p:cNvPr id="33" name="直接连接符 32">
              <a:extLst>
                <a:ext uri="{FF2B5EF4-FFF2-40B4-BE49-F238E27FC236}">
                  <a16:creationId xmlns:a16="http://schemas.microsoft.com/office/drawing/2014/main" id="{887CEA9D-61B6-46E1-8719-B4FD7A649B1A}"/>
                </a:ext>
              </a:extLst>
            </p:cNvPr>
            <p:cNvCxnSpPr/>
            <p:nvPr/>
          </p:nvCxnSpPr>
          <p:spPr>
            <a:xfrm>
              <a:off x="1277815" y="3833446"/>
              <a:ext cx="0" cy="1383323"/>
            </a:xfrm>
            <a:prstGeom prst="line">
              <a:avLst/>
            </a:prstGeom>
          </p:spPr>
          <p:style>
            <a:lnRef idx="1">
              <a:schemeClr val="accent1"/>
            </a:lnRef>
            <a:fillRef idx="0">
              <a:schemeClr val="accent1"/>
            </a:fillRef>
            <a:effectRef idx="0">
              <a:schemeClr val="accent1"/>
            </a:effectRef>
            <a:fontRef idx="minor">
              <a:schemeClr val="tx1"/>
            </a:fontRef>
          </p:style>
        </p:cxnSp>
        <p:grpSp>
          <p:nvGrpSpPr>
            <p:cNvPr id="34" name="组合 33">
              <a:extLst>
                <a:ext uri="{FF2B5EF4-FFF2-40B4-BE49-F238E27FC236}">
                  <a16:creationId xmlns:a16="http://schemas.microsoft.com/office/drawing/2014/main" id="{245284BC-E865-485C-9052-72C60B4739C1}"/>
                </a:ext>
              </a:extLst>
            </p:cNvPr>
            <p:cNvGrpSpPr/>
            <p:nvPr/>
          </p:nvGrpSpPr>
          <p:grpSpPr>
            <a:xfrm>
              <a:off x="1148861" y="4572000"/>
              <a:ext cx="2063261" cy="676825"/>
              <a:chOff x="1172308" y="2074985"/>
              <a:chExt cx="2063261" cy="676825"/>
            </a:xfrm>
          </p:grpSpPr>
          <p:sp>
            <p:nvSpPr>
              <p:cNvPr id="35" name="文本框 34">
                <a:extLst>
                  <a:ext uri="{FF2B5EF4-FFF2-40B4-BE49-F238E27FC236}">
                    <a16:creationId xmlns:a16="http://schemas.microsoft.com/office/drawing/2014/main" id="{ECA4320C-1DCA-466E-A18B-B0FDFEF247F2}"/>
                  </a:ext>
                </a:extLst>
              </p:cNvPr>
              <p:cNvSpPr txBox="1"/>
              <p:nvPr/>
            </p:nvSpPr>
            <p:spPr>
              <a:xfrm>
                <a:off x="1172308" y="2074985"/>
                <a:ext cx="1230923" cy="372025"/>
              </a:xfrm>
              <a:prstGeom prst="rect">
                <a:avLst/>
              </a:prstGeom>
            </p:spPr>
            <p:txBody>
              <a:bodyPr wrap="square" rtlCol="0">
                <a:spAutoFit/>
              </a:bodyPr>
              <a:lstStyle/>
              <a:p>
                <a:pPr marL="0" algn="ctr">
                  <a:lnSpc>
                    <a:spcPct val="125000"/>
                  </a:lnSpc>
                  <a:buNone/>
                </a:pPr>
                <a:r>
                  <a:rPr lang="en-US" altLang="zh-CN" sz="1600" dirty="0">
                    <a:solidFill>
                      <a:schemeClr val="accent1"/>
                    </a:solidFill>
                    <a:latin typeface="+mj-ea"/>
                    <a:ea typeface="+mj-ea"/>
                  </a:rPr>
                  <a:t>2019.01</a:t>
                </a:r>
                <a:endParaRPr lang="zh-CN" altLang="en-US" sz="1600" dirty="0">
                  <a:solidFill>
                    <a:schemeClr val="accent1"/>
                  </a:solidFill>
                  <a:latin typeface="+mj-ea"/>
                  <a:ea typeface="+mj-ea"/>
                </a:endParaRPr>
              </a:p>
            </p:txBody>
          </p:sp>
          <p:sp>
            <p:nvSpPr>
              <p:cNvPr id="36" name="文本框 35">
                <a:extLst>
                  <a:ext uri="{FF2B5EF4-FFF2-40B4-BE49-F238E27FC236}">
                    <a16:creationId xmlns:a16="http://schemas.microsoft.com/office/drawing/2014/main" id="{A6B10E7C-7993-40D7-A505-0760D141ED1C}"/>
                  </a:ext>
                </a:extLst>
              </p:cNvPr>
              <p:cNvSpPr txBox="1"/>
              <p:nvPr/>
            </p:nvSpPr>
            <p:spPr>
              <a:xfrm>
                <a:off x="1301261" y="2379785"/>
                <a:ext cx="1934308" cy="372025"/>
              </a:xfrm>
              <a:prstGeom prst="rect">
                <a:avLst/>
              </a:prstGeom>
            </p:spPr>
            <p:txBody>
              <a:bodyPr wrap="square" rtlCol="0">
                <a:spAutoFit/>
              </a:bodyPr>
              <a:lstStyle/>
              <a:p>
                <a:pPr marL="0">
                  <a:lnSpc>
                    <a:spcPct val="125000"/>
                  </a:lnSpc>
                  <a:buNone/>
                </a:pPr>
                <a:r>
                  <a:rPr lang="zh-CN" altLang="en-US" sz="1600" dirty="0">
                    <a:solidFill>
                      <a:schemeClr val="tx1">
                        <a:lumMod val="85000"/>
                        <a:lumOff val="15000"/>
                      </a:schemeClr>
                    </a:solidFill>
                    <a:latin typeface="+mn-ea"/>
                  </a:rPr>
                  <a:t>事件描述事件描述</a:t>
                </a:r>
                <a:endParaRPr lang="en-US" altLang="zh-CN" sz="1600" dirty="0">
                  <a:solidFill>
                    <a:schemeClr val="tx1">
                      <a:lumMod val="85000"/>
                      <a:lumOff val="15000"/>
                    </a:schemeClr>
                  </a:solidFill>
                  <a:latin typeface="+mn-ea"/>
                </a:endParaRPr>
              </a:p>
            </p:txBody>
          </p:sp>
        </p:grpSp>
      </p:grpSp>
      <p:grpSp>
        <p:nvGrpSpPr>
          <p:cNvPr id="37" name="组合 36">
            <a:extLst>
              <a:ext uri="{FF2B5EF4-FFF2-40B4-BE49-F238E27FC236}">
                <a16:creationId xmlns:a16="http://schemas.microsoft.com/office/drawing/2014/main" id="{605ADD8F-ED42-4443-A0E7-C5E9A133C313}"/>
              </a:ext>
            </a:extLst>
          </p:cNvPr>
          <p:cNvGrpSpPr/>
          <p:nvPr/>
        </p:nvGrpSpPr>
        <p:grpSpPr>
          <a:xfrm>
            <a:off x="7317398" y="1723292"/>
            <a:ext cx="2063261" cy="1488831"/>
            <a:chOff x="3470030" y="1664677"/>
            <a:chExt cx="2063261" cy="1488831"/>
          </a:xfrm>
        </p:grpSpPr>
        <p:cxnSp>
          <p:nvCxnSpPr>
            <p:cNvPr id="38" name="直接连接符 37">
              <a:extLst>
                <a:ext uri="{FF2B5EF4-FFF2-40B4-BE49-F238E27FC236}">
                  <a16:creationId xmlns:a16="http://schemas.microsoft.com/office/drawing/2014/main" id="{17BAB324-9C61-4069-AE49-70ED573CED55}"/>
                </a:ext>
              </a:extLst>
            </p:cNvPr>
            <p:cNvCxnSpPr/>
            <p:nvPr/>
          </p:nvCxnSpPr>
          <p:spPr>
            <a:xfrm>
              <a:off x="3598984" y="1770185"/>
              <a:ext cx="0" cy="1383323"/>
            </a:xfrm>
            <a:prstGeom prst="line">
              <a:avLst/>
            </a:prstGeom>
          </p:spPr>
          <p:style>
            <a:lnRef idx="1">
              <a:schemeClr val="accent1"/>
            </a:lnRef>
            <a:fillRef idx="0">
              <a:schemeClr val="accent1"/>
            </a:fillRef>
            <a:effectRef idx="0">
              <a:schemeClr val="accent1"/>
            </a:effectRef>
            <a:fontRef idx="minor">
              <a:schemeClr val="tx1"/>
            </a:fontRef>
          </p:style>
        </p:cxnSp>
        <p:grpSp>
          <p:nvGrpSpPr>
            <p:cNvPr id="39" name="组合 38">
              <a:extLst>
                <a:ext uri="{FF2B5EF4-FFF2-40B4-BE49-F238E27FC236}">
                  <a16:creationId xmlns:a16="http://schemas.microsoft.com/office/drawing/2014/main" id="{BF83AE33-885E-489F-8679-3329609182B2}"/>
                </a:ext>
              </a:extLst>
            </p:cNvPr>
            <p:cNvGrpSpPr/>
            <p:nvPr/>
          </p:nvGrpSpPr>
          <p:grpSpPr>
            <a:xfrm>
              <a:off x="3470030" y="1664677"/>
              <a:ext cx="2063261" cy="676825"/>
              <a:chOff x="1172308" y="2074985"/>
              <a:chExt cx="2063261" cy="676825"/>
            </a:xfrm>
          </p:grpSpPr>
          <p:sp>
            <p:nvSpPr>
              <p:cNvPr id="40" name="文本框 39">
                <a:extLst>
                  <a:ext uri="{FF2B5EF4-FFF2-40B4-BE49-F238E27FC236}">
                    <a16:creationId xmlns:a16="http://schemas.microsoft.com/office/drawing/2014/main" id="{B3D7BFAA-CDA7-4548-829D-59346E125019}"/>
                  </a:ext>
                </a:extLst>
              </p:cNvPr>
              <p:cNvSpPr txBox="1"/>
              <p:nvPr/>
            </p:nvSpPr>
            <p:spPr>
              <a:xfrm>
                <a:off x="1172308" y="2074985"/>
                <a:ext cx="1230923" cy="372025"/>
              </a:xfrm>
              <a:prstGeom prst="rect">
                <a:avLst/>
              </a:prstGeom>
            </p:spPr>
            <p:txBody>
              <a:bodyPr wrap="square" rtlCol="0">
                <a:spAutoFit/>
              </a:bodyPr>
              <a:lstStyle/>
              <a:p>
                <a:pPr marL="0" algn="ctr">
                  <a:lnSpc>
                    <a:spcPct val="125000"/>
                  </a:lnSpc>
                  <a:buNone/>
                </a:pPr>
                <a:r>
                  <a:rPr lang="en-US" altLang="zh-CN" sz="1600" dirty="0">
                    <a:solidFill>
                      <a:schemeClr val="accent1"/>
                    </a:solidFill>
                    <a:latin typeface="+mj-ea"/>
                    <a:ea typeface="+mj-ea"/>
                  </a:rPr>
                  <a:t>2019.01</a:t>
                </a:r>
                <a:endParaRPr lang="zh-CN" altLang="en-US" sz="1600" dirty="0">
                  <a:solidFill>
                    <a:schemeClr val="accent1"/>
                  </a:solidFill>
                  <a:latin typeface="+mj-ea"/>
                  <a:ea typeface="+mj-ea"/>
                </a:endParaRPr>
              </a:p>
            </p:txBody>
          </p:sp>
          <p:sp>
            <p:nvSpPr>
              <p:cNvPr id="41" name="文本框 40">
                <a:extLst>
                  <a:ext uri="{FF2B5EF4-FFF2-40B4-BE49-F238E27FC236}">
                    <a16:creationId xmlns:a16="http://schemas.microsoft.com/office/drawing/2014/main" id="{B7189904-2F87-4EED-91C4-B37FF6FA0C53}"/>
                  </a:ext>
                </a:extLst>
              </p:cNvPr>
              <p:cNvSpPr txBox="1"/>
              <p:nvPr/>
            </p:nvSpPr>
            <p:spPr>
              <a:xfrm>
                <a:off x="1301261" y="2379785"/>
                <a:ext cx="1934308" cy="372025"/>
              </a:xfrm>
              <a:prstGeom prst="rect">
                <a:avLst/>
              </a:prstGeom>
            </p:spPr>
            <p:txBody>
              <a:bodyPr wrap="square" rtlCol="0">
                <a:spAutoFit/>
              </a:bodyPr>
              <a:lstStyle/>
              <a:p>
                <a:pPr marL="0">
                  <a:lnSpc>
                    <a:spcPct val="125000"/>
                  </a:lnSpc>
                  <a:buNone/>
                </a:pPr>
                <a:r>
                  <a:rPr lang="zh-CN" altLang="en-US" sz="1600" dirty="0">
                    <a:solidFill>
                      <a:schemeClr val="tx1">
                        <a:lumMod val="85000"/>
                        <a:lumOff val="15000"/>
                      </a:schemeClr>
                    </a:solidFill>
                    <a:latin typeface="+mn-ea"/>
                  </a:rPr>
                  <a:t>事件描述事件描述</a:t>
                </a:r>
                <a:endParaRPr lang="en-US" altLang="zh-CN" sz="1600" dirty="0">
                  <a:solidFill>
                    <a:schemeClr val="tx1">
                      <a:lumMod val="85000"/>
                      <a:lumOff val="15000"/>
                    </a:schemeClr>
                  </a:solidFill>
                  <a:latin typeface="+mn-ea"/>
                </a:endParaRPr>
              </a:p>
            </p:txBody>
          </p:sp>
        </p:grpSp>
      </p:grpSp>
      <p:grpSp>
        <p:nvGrpSpPr>
          <p:cNvPr id="42" name="组合 41">
            <a:extLst>
              <a:ext uri="{FF2B5EF4-FFF2-40B4-BE49-F238E27FC236}">
                <a16:creationId xmlns:a16="http://schemas.microsoft.com/office/drawing/2014/main" id="{8E2987EC-32CD-400A-B276-E75049A40AE7}"/>
              </a:ext>
            </a:extLst>
          </p:cNvPr>
          <p:cNvGrpSpPr/>
          <p:nvPr/>
        </p:nvGrpSpPr>
        <p:grpSpPr>
          <a:xfrm>
            <a:off x="9373577" y="3644900"/>
            <a:ext cx="2063261" cy="1415379"/>
            <a:chOff x="1148861" y="3833446"/>
            <a:chExt cx="2063261" cy="1415379"/>
          </a:xfrm>
        </p:grpSpPr>
        <p:cxnSp>
          <p:nvCxnSpPr>
            <p:cNvPr id="43" name="直接连接符 42">
              <a:extLst>
                <a:ext uri="{FF2B5EF4-FFF2-40B4-BE49-F238E27FC236}">
                  <a16:creationId xmlns:a16="http://schemas.microsoft.com/office/drawing/2014/main" id="{B3A06FBB-15BB-4B76-9C9C-9BCF67BA9189}"/>
                </a:ext>
              </a:extLst>
            </p:cNvPr>
            <p:cNvCxnSpPr/>
            <p:nvPr/>
          </p:nvCxnSpPr>
          <p:spPr>
            <a:xfrm>
              <a:off x="1277815" y="3833446"/>
              <a:ext cx="0" cy="1383323"/>
            </a:xfrm>
            <a:prstGeom prst="line">
              <a:avLst/>
            </a:prstGeom>
          </p:spPr>
          <p:style>
            <a:lnRef idx="1">
              <a:schemeClr val="accent1"/>
            </a:lnRef>
            <a:fillRef idx="0">
              <a:schemeClr val="accent1"/>
            </a:fillRef>
            <a:effectRef idx="0">
              <a:schemeClr val="accent1"/>
            </a:effectRef>
            <a:fontRef idx="minor">
              <a:schemeClr val="tx1"/>
            </a:fontRef>
          </p:style>
        </p:cxnSp>
        <p:grpSp>
          <p:nvGrpSpPr>
            <p:cNvPr id="44" name="组合 43">
              <a:extLst>
                <a:ext uri="{FF2B5EF4-FFF2-40B4-BE49-F238E27FC236}">
                  <a16:creationId xmlns:a16="http://schemas.microsoft.com/office/drawing/2014/main" id="{3706CBB6-9785-4C0B-AADC-C92E46F2D28E}"/>
                </a:ext>
              </a:extLst>
            </p:cNvPr>
            <p:cNvGrpSpPr/>
            <p:nvPr/>
          </p:nvGrpSpPr>
          <p:grpSpPr>
            <a:xfrm>
              <a:off x="1148861" y="4572000"/>
              <a:ext cx="2063261" cy="676825"/>
              <a:chOff x="1172308" y="2074985"/>
              <a:chExt cx="2063261" cy="676825"/>
            </a:xfrm>
          </p:grpSpPr>
          <p:sp>
            <p:nvSpPr>
              <p:cNvPr id="45" name="文本框 44">
                <a:extLst>
                  <a:ext uri="{FF2B5EF4-FFF2-40B4-BE49-F238E27FC236}">
                    <a16:creationId xmlns:a16="http://schemas.microsoft.com/office/drawing/2014/main" id="{7E508495-78D9-4D04-85EC-B0D68EE9D4A5}"/>
                  </a:ext>
                </a:extLst>
              </p:cNvPr>
              <p:cNvSpPr txBox="1"/>
              <p:nvPr/>
            </p:nvSpPr>
            <p:spPr>
              <a:xfrm>
                <a:off x="1172308" y="2074985"/>
                <a:ext cx="1230923" cy="372025"/>
              </a:xfrm>
              <a:prstGeom prst="rect">
                <a:avLst/>
              </a:prstGeom>
            </p:spPr>
            <p:txBody>
              <a:bodyPr wrap="square" rtlCol="0">
                <a:spAutoFit/>
              </a:bodyPr>
              <a:lstStyle/>
              <a:p>
                <a:pPr marL="0" algn="ctr">
                  <a:lnSpc>
                    <a:spcPct val="125000"/>
                  </a:lnSpc>
                  <a:buNone/>
                </a:pPr>
                <a:r>
                  <a:rPr lang="en-US" altLang="zh-CN" sz="1600" dirty="0">
                    <a:solidFill>
                      <a:schemeClr val="accent1"/>
                    </a:solidFill>
                    <a:latin typeface="+mj-ea"/>
                    <a:ea typeface="+mj-ea"/>
                  </a:rPr>
                  <a:t>2019.01</a:t>
                </a:r>
                <a:endParaRPr lang="zh-CN" altLang="en-US" sz="1600" dirty="0">
                  <a:solidFill>
                    <a:schemeClr val="accent1"/>
                  </a:solidFill>
                  <a:latin typeface="+mj-ea"/>
                  <a:ea typeface="+mj-ea"/>
                </a:endParaRPr>
              </a:p>
            </p:txBody>
          </p:sp>
          <p:sp>
            <p:nvSpPr>
              <p:cNvPr id="46" name="文本框 45">
                <a:extLst>
                  <a:ext uri="{FF2B5EF4-FFF2-40B4-BE49-F238E27FC236}">
                    <a16:creationId xmlns:a16="http://schemas.microsoft.com/office/drawing/2014/main" id="{8AAD249C-DF2B-460E-BCCB-E952CABF07BF}"/>
                  </a:ext>
                </a:extLst>
              </p:cNvPr>
              <p:cNvSpPr txBox="1"/>
              <p:nvPr/>
            </p:nvSpPr>
            <p:spPr>
              <a:xfrm>
                <a:off x="1301261" y="2379785"/>
                <a:ext cx="1934308" cy="372025"/>
              </a:xfrm>
              <a:prstGeom prst="rect">
                <a:avLst/>
              </a:prstGeom>
            </p:spPr>
            <p:txBody>
              <a:bodyPr wrap="square" rtlCol="0">
                <a:spAutoFit/>
              </a:bodyPr>
              <a:lstStyle/>
              <a:p>
                <a:pPr marL="0">
                  <a:lnSpc>
                    <a:spcPct val="125000"/>
                  </a:lnSpc>
                  <a:buNone/>
                </a:pPr>
                <a:r>
                  <a:rPr lang="zh-CN" altLang="en-US" sz="1600" dirty="0">
                    <a:solidFill>
                      <a:schemeClr val="tx1">
                        <a:lumMod val="85000"/>
                        <a:lumOff val="15000"/>
                      </a:schemeClr>
                    </a:solidFill>
                    <a:latin typeface="+mn-ea"/>
                  </a:rPr>
                  <a:t>事件描述事件描述</a:t>
                </a:r>
                <a:endParaRPr lang="en-US" altLang="zh-CN" sz="1600" dirty="0">
                  <a:solidFill>
                    <a:schemeClr val="tx1">
                      <a:lumMod val="85000"/>
                      <a:lumOff val="15000"/>
                    </a:schemeClr>
                  </a:solidFill>
                  <a:latin typeface="+mn-ea"/>
                </a:endParaRPr>
              </a:p>
            </p:txBody>
          </p:sp>
        </p:grpSp>
      </p:grpSp>
      <p:cxnSp>
        <p:nvCxnSpPr>
          <p:cNvPr id="14" name="直接箭头连接符 13">
            <a:extLst>
              <a:ext uri="{FF2B5EF4-FFF2-40B4-BE49-F238E27FC236}">
                <a16:creationId xmlns:a16="http://schemas.microsoft.com/office/drawing/2014/main" id="{F2E02BC9-7438-4661-8DB8-B8B1F3FCB384}"/>
              </a:ext>
            </a:extLst>
          </p:cNvPr>
          <p:cNvCxnSpPr/>
          <p:nvPr/>
        </p:nvCxnSpPr>
        <p:spPr>
          <a:xfrm>
            <a:off x="660400" y="3429000"/>
            <a:ext cx="10858500" cy="0"/>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sp>
        <p:nvSpPr>
          <p:cNvPr id="47" name="椭圆 46">
            <a:extLst>
              <a:ext uri="{FF2B5EF4-FFF2-40B4-BE49-F238E27FC236}">
                <a16:creationId xmlns:a16="http://schemas.microsoft.com/office/drawing/2014/main" id="{2C7690B3-6C0D-4084-B6C0-1CF665C2F8ED}"/>
              </a:ext>
            </a:extLst>
          </p:cNvPr>
          <p:cNvSpPr/>
          <p:nvPr/>
        </p:nvSpPr>
        <p:spPr>
          <a:xfrm>
            <a:off x="1150785" y="3288323"/>
            <a:ext cx="281355" cy="28135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a:extLst>
              <a:ext uri="{FF2B5EF4-FFF2-40B4-BE49-F238E27FC236}">
                <a16:creationId xmlns:a16="http://schemas.microsoft.com/office/drawing/2014/main" id="{437A321F-E2F6-4B11-B64E-0E2C713A89EF}"/>
              </a:ext>
            </a:extLst>
          </p:cNvPr>
          <p:cNvSpPr/>
          <p:nvPr/>
        </p:nvSpPr>
        <p:spPr>
          <a:xfrm>
            <a:off x="3211848" y="3288323"/>
            <a:ext cx="281355" cy="28135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a:extLst>
              <a:ext uri="{FF2B5EF4-FFF2-40B4-BE49-F238E27FC236}">
                <a16:creationId xmlns:a16="http://schemas.microsoft.com/office/drawing/2014/main" id="{39986B97-7D00-4E08-AFEF-EE85898E8C90}"/>
              </a:ext>
            </a:extLst>
          </p:cNvPr>
          <p:cNvSpPr/>
          <p:nvPr/>
        </p:nvSpPr>
        <p:spPr>
          <a:xfrm>
            <a:off x="5259263" y="3288323"/>
            <a:ext cx="281355" cy="28135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a:extLst>
              <a:ext uri="{FF2B5EF4-FFF2-40B4-BE49-F238E27FC236}">
                <a16:creationId xmlns:a16="http://schemas.microsoft.com/office/drawing/2014/main" id="{DBEF1310-E811-483E-8E1E-3AA898801988}"/>
              </a:ext>
            </a:extLst>
          </p:cNvPr>
          <p:cNvSpPr/>
          <p:nvPr/>
        </p:nvSpPr>
        <p:spPr>
          <a:xfrm>
            <a:off x="7324449" y="3288323"/>
            <a:ext cx="281355" cy="28135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a:extLst>
              <a:ext uri="{FF2B5EF4-FFF2-40B4-BE49-F238E27FC236}">
                <a16:creationId xmlns:a16="http://schemas.microsoft.com/office/drawing/2014/main" id="{1CAA80DA-8F3E-46F0-AF4F-96C520BAD9C0}"/>
              </a:ext>
            </a:extLst>
          </p:cNvPr>
          <p:cNvSpPr/>
          <p:nvPr/>
        </p:nvSpPr>
        <p:spPr>
          <a:xfrm>
            <a:off x="9358216" y="3288323"/>
            <a:ext cx="281355" cy="28135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1512966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91" name="标题 1"/>
          <p:cNvSpPr>
            <a:spLocks noGrp="1"/>
          </p:cNvSpPr>
          <p:nvPr>
            <p:ph type="title"/>
          </p:nvPr>
        </p:nvSpPr>
        <p:spPr/>
        <p:txBody>
          <a:bodyPr/>
          <a:lstStyle/>
          <a:p>
            <a:r>
              <a:rPr lang="zh-CN" altLang="en-US" dirty="0"/>
              <a:t>时间轴</a:t>
            </a:r>
            <a:r>
              <a:rPr lang="en-US" altLang="zh-CN" dirty="0"/>
              <a:t>-</a:t>
            </a:r>
            <a:r>
              <a:rPr lang="zh-CN" altLang="en-US" dirty="0"/>
              <a:t>多事件排版</a:t>
            </a:r>
          </a:p>
        </p:txBody>
      </p:sp>
      <p:cxnSp>
        <p:nvCxnSpPr>
          <p:cNvPr id="5" name="直接连接符 4">
            <a:extLst>
              <a:ext uri="{FF2B5EF4-FFF2-40B4-BE49-F238E27FC236}">
                <a16:creationId xmlns:a16="http://schemas.microsoft.com/office/drawing/2014/main" id="{18A9AA5B-0C36-489A-98BB-BB4B3096E906}"/>
              </a:ext>
            </a:extLst>
          </p:cNvPr>
          <p:cNvCxnSpPr>
            <a:cxnSpLocks/>
          </p:cNvCxnSpPr>
          <p:nvPr/>
        </p:nvCxnSpPr>
        <p:spPr>
          <a:xfrm>
            <a:off x="0" y="1533968"/>
            <a:ext cx="10205465"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4" name="任意多边形: 形状 13">
            <a:extLst>
              <a:ext uri="{FF2B5EF4-FFF2-40B4-BE49-F238E27FC236}">
                <a16:creationId xmlns:a16="http://schemas.microsoft.com/office/drawing/2014/main" id="{1455589D-C943-4053-B5C3-5B712002C5AE}"/>
              </a:ext>
            </a:extLst>
          </p:cNvPr>
          <p:cNvSpPr/>
          <p:nvPr/>
        </p:nvSpPr>
        <p:spPr>
          <a:xfrm>
            <a:off x="10201028" y="1534153"/>
            <a:ext cx="830551" cy="1549040"/>
          </a:xfrm>
          <a:custGeom>
            <a:avLst/>
            <a:gdLst>
              <a:gd name="connsiteX0" fmla="*/ 0 w 2133600"/>
              <a:gd name="connsiteY0" fmla="*/ 0 h 1541418"/>
              <a:gd name="connsiteX1" fmla="*/ 1362891 w 2133600"/>
              <a:gd name="connsiteY1" fmla="*/ 0 h 1541418"/>
              <a:gd name="connsiteX2" fmla="*/ 2133600 w 2133600"/>
              <a:gd name="connsiteY2" fmla="*/ 770709 h 1541418"/>
              <a:gd name="connsiteX3" fmla="*/ 2133599 w 2133600"/>
              <a:gd name="connsiteY3" fmla="*/ 770709 h 1541418"/>
              <a:gd name="connsiteX4" fmla="*/ 1362890 w 2133600"/>
              <a:gd name="connsiteY4" fmla="*/ 1541418 h 1541418"/>
              <a:gd name="connsiteX5" fmla="*/ 0 w 2133600"/>
              <a:gd name="connsiteY5" fmla="*/ 1541417 h 1541418"/>
              <a:gd name="connsiteX0" fmla="*/ 0 w 2133600"/>
              <a:gd name="connsiteY0" fmla="*/ 0 h 1541418"/>
              <a:gd name="connsiteX1" fmla="*/ 1362891 w 2133600"/>
              <a:gd name="connsiteY1" fmla="*/ 0 h 1541418"/>
              <a:gd name="connsiteX2" fmla="*/ 2133600 w 2133600"/>
              <a:gd name="connsiteY2" fmla="*/ 770709 h 1541418"/>
              <a:gd name="connsiteX3" fmla="*/ 2133599 w 2133600"/>
              <a:gd name="connsiteY3" fmla="*/ 770709 h 1541418"/>
              <a:gd name="connsiteX4" fmla="*/ 1362890 w 2133600"/>
              <a:gd name="connsiteY4" fmla="*/ 1541418 h 1541418"/>
              <a:gd name="connsiteX5" fmla="*/ 0 w 2133600"/>
              <a:gd name="connsiteY5" fmla="*/ 1541417 h 1541418"/>
              <a:gd name="connsiteX6" fmla="*/ 0 w 2133600"/>
              <a:gd name="connsiteY6" fmla="*/ 0 h 1541418"/>
              <a:gd name="connsiteX0" fmla="*/ 0 w 2133600"/>
              <a:gd name="connsiteY0" fmla="*/ 1541417 h 1632857"/>
              <a:gd name="connsiteX1" fmla="*/ 0 w 2133600"/>
              <a:gd name="connsiteY1" fmla="*/ 0 h 1632857"/>
              <a:gd name="connsiteX2" fmla="*/ 1362891 w 2133600"/>
              <a:gd name="connsiteY2" fmla="*/ 0 h 1632857"/>
              <a:gd name="connsiteX3" fmla="*/ 2133600 w 2133600"/>
              <a:gd name="connsiteY3" fmla="*/ 770709 h 1632857"/>
              <a:gd name="connsiteX4" fmla="*/ 2133599 w 2133600"/>
              <a:gd name="connsiteY4" fmla="*/ 770709 h 1632857"/>
              <a:gd name="connsiteX5" fmla="*/ 1362890 w 2133600"/>
              <a:gd name="connsiteY5" fmla="*/ 1541418 h 1632857"/>
              <a:gd name="connsiteX6" fmla="*/ 91440 w 2133600"/>
              <a:gd name="connsiteY6" fmla="*/ 1632857 h 1632857"/>
              <a:gd name="connsiteX0" fmla="*/ 0 w 2133600"/>
              <a:gd name="connsiteY0" fmla="*/ 1541417 h 1541418"/>
              <a:gd name="connsiteX1" fmla="*/ 0 w 2133600"/>
              <a:gd name="connsiteY1" fmla="*/ 0 h 1541418"/>
              <a:gd name="connsiteX2" fmla="*/ 1362891 w 2133600"/>
              <a:gd name="connsiteY2" fmla="*/ 0 h 1541418"/>
              <a:gd name="connsiteX3" fmla="*/ 2133600 w 2133600"/>
              <a:gd name="connsiteY3" fmla="*/ 770709 h 1541418"/>
              <a:gd name="connsiteX4" fmla="*/ 2133599 w 2133600"/>
              <a:gd name="connsiteY4" fmla="*/ 770709 h 1541418"/>
              <a:gd name="connsiteX5" fmla="*/ 1362890 w 2133600"/>
              <a:gd name="connsiteY5" fmla="*/ 1541418 h 1541418"/>
              <a:gd name="connsiteX0" fmla="*/ 0 w 2133600"/>
              <a:gd name="connsiteY0" fmla="*/ 0 h 1541418"/>
              <a:gd name="connsiteX1" fmla="*/ 1362891 w 2133600"/>
              <a:gd name="connsiteY1" fmla="*/ 0 h 1541418"/>
              <a:gd name="connsiteX2" fmla="*/ 2133600 w 2133600"/>
              <a:gd name="connsiteY2" fmla="*/ 770709 h 1541418"/>
              <a:gd name="connsiteX3" fmla="*/ 2133599 w 2133600"/>
              <a:gd name="connsiteY3" fmla="*/ 770709 h 1541418"/>
              <a:gd name="connsiteX4" fmla="*/ 1362890 w 2133600"/>
              <a:gd name="connsiteY4" fmla="*/ 1541418 h 1541418"/>
              <a:gd name="connsiteX0" fmla="*/ 1 w 770710"/>
              <a:gd name="connsiteY0" fmla="*/ 0 h 1541418"/>
              <a:gd name="connsiteX1" fmla="*/ 770710 w 770710"/>
              <a:gd name="connsiteY1" fmla="*/ 770709 h 1541418"/>
              <a:gd name="connsiteX2" fmla="*/ 770709 w 770710"/>
              <a:gd name="connsiteY2" fmla="*/ 770709 h 1541418"/>
              <a:gd name="connsiteX3" fmla="*/ 0 w 770710"/>
              <a:gd name="connsiteY3" fmla="*/ 1541418 h 1541418"/>
            </a:gdLst>
            <a:ahLst/>
            <a:cxnLst>
              <a:cxn ang="0">
                <a:pos x="connsiteX0" y="connsiteY0"/>
              </a:cxn>
              <a:cxn ang="0">
                <a:pos x="connsiteX1" y="connsiteY1"/>
              </a:cxn>
              <a:cxn ang="0">
                <a:pos x="connsiteX2" y="connsiteY2"/>
              </a:cxn>
              <a:cxn ang="0">
                <a:pos x="connsiteX3" y="connsiteY3"/>
              </a:cxn>
            </a:cxnLst>
            <a:rect l="l" t="t" r="r" b="b"/>
            <a:pathLst>
              <a:path w="770710" h="1541418">
                <a:moveTo>
                  <a:pt x="1" y="0"/>
                </a:moveTo>
                <a:cubicBezTo>
                  <a:pt x="425652" y="0"/>
                  <a:pt x="770710" y="345058"/>
                  <a:pt x="770710" y="770709"/>
                </a:cubicBezTo>
                <a:lnTo>
                  <a:pt x="770709" y="770709"/>
                </a:lnTo>
                <a:cubicBezTo>
                  <a:pt x="770709" y="1196360"/>
                  <a:pt x="425651" y="1541418"/>
                  <a:pt x="0" y="1541418"/>
                </a:cubicBezTo>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a:extLst>
              <a:ext uri="{FF2B5EF4-FFF2-40B4-BE49-F238E27FC236}">
                <a16:creationId xmlns:a16="http://schemas.microsoft.com/office/drawing/2014/main" id="{1E6432A1-4487-4340-9C24-70246C3BC246}"/>
              </a:ext>
            </a:extLst>
          </p:cNvPr>
          <p:cNvCxnSpPr>
            <a:cxnSpLocks/>
          </p:cNvCxnSpPr>
          <p:nvPr/>
        </p:nvCxnSpPr>
        <p:spPr>
          <a:xfrm>
            <a:off x="2062987" y="3082679"/>
            <a:ext cx="8142478"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0" name="任意多边形: 形状 19">
            <a:extLst>
              <a:ext uri="{FF2B5EF4-FFF2-40B4-BE49-F238E27FC236}">
                <a16:creationId xmlns:a16="http://schemas.microsoft.com/office/drawing/2014/main" id="{C753B478-6580-46BA-B153-D57588CA21CE}"/>
              </a:ext>
            </a:extLst>
          </p:cNvPr>
          <p:cNvSpPr/>
          <p:nvPr/>
        </p:nvSpPr>
        <p:spPr>
          <a:xfrm flipH="1">
            <a:off x="1243958" y="3084299"/>
            <a:ext cx="830551" cy="1549040"/>
          </a:xfrm>
          <a:custGeom>
            <a:avLst/>
            <a:gdLst>
              <a:gd name="connsiteX0" fmla="*/ 0 w 2133600"/>
              <a:gd name="connsiteY0" fmla="*/ 0 h 1541418"/>
              <a:gd name="connsiteX1" fmla="*/ 1362891 w 2133600"/>
              <a:gd name="connsiteY1" fmla="*/ 0 h 1541418"/>
              <a:gd name="connsiteX2" fmla="*/ 2133600 w 2133600"/>
              <a:gd name="connsiteY2" fmla="*/ 770709 h 1541418"/>
              <a:gd name="connsiteX3" fmla="*/ 2133599 w 2133600"/>
              <a:gd name="connsiteY3" fmla="*/ 770709 h 1541418"/>
              <a:gd name="connsiteX4" fmla="*/ 1362890 w 2133600"/>
              <a:gd name="connsiteY4" fmla="*/ 1541418 h 1541418"/>
              <a:gd name="connsiteX5" fmla="*/ 0 w 2133600"/>
              <a:gd name="connsiteY5" fmla="*/ 1541417 h 1541418"/>
              <a:gd name="connsiteX0" fmla="*/ 0 w 2133600"/>
              <a:gd name="connsiteY0" fmla="*/ 0 h 1541418"/>
              <a:gd name="connsiteX1" fmla="*/ 1362891 w 2133600"/>
              <a:gd name="connsiteY1" fmla="*/ 0 h 1541418"/>
              <a:gd name="connsiteX2" fmla="*/ 2133600 w 2133600"/>
              <a:gd name="connsiteY2" fmla="*/ 770709 h 1541418"/>
              <a:gd name="connsiteX3" fmla="*/ 2133599 w 2133600"/>
              <a:gd name="connsiteY3" fmla="*/ 770709 h 1541418"/>
              <a:gd name="connsiteX4" fmla="*/ 1362890 w 2133600"/>
              <a:gd name="connsiteY4" fmla="*/ 1541418 h 1541418"/>
              <a:gd name="connsiteX5" fmla="*/ 0 w 2133600"/>
              <a:gd name="connsiteY5" fmla="*/ 1541417 h 1541418"/>
              <a:gd name="connsiteX6" fmla="*/ 0 w 2133600"/>
              <a:gd name="connsiteY6" fmla="*/ 0 h 1541418"/>
              <a:gd name="connsiteX0" fmla="*/ 0 w 2133600"/>
              <a:gd name="connsiteY0" fmla="*/ 1541417 h 1632857"/>
              <a:gd name="connsiteX1" fmla="*/ 0 w 2133600"/>
              <a:gd name="connsiteY1" fmla="*/ 0 h 1632857"/>
              <a:gd name="connsiteX2" fmla="*/ 1362891 w 2133600"/>
              <a:gd name="connsiteY2" fmla="*/ 0 h 1632857"/>
              <a:gd name="connsiteX3" fmla="*/ 2133600 w 2133600"/>
              <a:gd name="connsiteY3" fmla="*/ 770709 h 1632857"/>
              <a:gd name="connsiteX4" fmla="*/ 2133599 w 2133600"/>
              <a:gd name="connsiteY4" fmla="*/ 770709 h 1632857"/>
              <a:gd name="connsiteX5" fmla="*/ 1362890 w 2133600"/>
              <a:gd name="connsiteY5" fmla="*/ 1541418 h 1632857"/>
              <a:gd name="connsiteX6" fmla="*/ 91440 w 2133600"/>
              <a:gd name="connsiteY6" fmla="*/ 1632857 h 1632857"/>
              <a:gd name="connsiteX0" fmla="*/ 0 w 2133600"/>
              <a:gd name="connsiteY0" fmla="*/ 1541417 h 1541418"/>
              <a:gd name="connsiteX1" fmla="*/ 0 w 2133600"/>
              <a:gd name="connsiteY1" fmla="*/ 0 h 1541418"/>
              <a:gd name="connsiteX2" fmla="*/ 1362891 w 2133600"/>
              <a:gd name="connsiteY2" fmla="*/ 0 h 1541418"/>
              <a:gd name="connsiteX3" fmla="*/ 2133600 w 2133600"/>
              <a:gd name="connsiteY3" fmla="*/ 770709 h 1541418"/>
              <a:gd name="connsiteX4" fmla="*/ 2133599 w 2133600"/>
              <a:gd name="connsiteY4" fmla="*/ 770709 h 1541418"/>
              <a:gd name="connsiteX5" fmla="*/ 1362890 w 2133600"/>
              <a:gd name="connsiteY5" fmla="*/ 1541418 h 1541418"/>
              <a:gd name="connsiteX0" fmla="*/ 0 w 2133600"/>
              <a:gd name="connsiteY0" fmla="*/ 0 h 1541418"/>
              <a:gd name="connsiteX1" fmla="*/ 1362891 w 2133600"/>
              <a:gd name="connsiteY1" fmla="*/ 0 h 1541418"/>
              <a:gd name="connsiteX2" fmla="*/ 2133600 w 2133600"/>
              <a:gd name="connsiteY2" fmla="*/ 770709 h 1541418"/>
              <a:gd name="connsiteX3" fmla="*/ 2133599 w 2133600"/>
              <a:gd name="connsiteY3" fmla="*/ 770709 h 1541418"/>
              <a:gd name="connsiteX4" fmla="*/ 1362890 w 2133600"/>
              <a:gd name="connsiteY4" fmla="*/ 1541418 h 1541418"/>
              <a:gd name="connsiteX0" fmla="*/ 1 w 770710"/>
              <a:gd name="connsiteY0" fmla="*/ 0 h 1541418"/>
              <a:gd name="connsiteX1" fmla="*/ 770710 w 770710"/>
              <a:gd name="connsiteY1" fmla="*/ 770709 h 1541418"/>
              <a:gd name="connsiteX2" fmla="*/ 770709 w 770710"/>
              <a:gd name="connsiteY2" fmla="*/ 770709 h 1541418"/>
              <a:gd name="connsiteX3" fmla="*/ 0 w 770710"/>
              <a:gd name="connsiteY3" fmla="*/ 1541418 h 1541418"/>
            </a:gdLst>
            <a:ahLst/>
            <a:cxnLst>
              <a:cxn ang="0">
                <a:pos x="connsiteX0" y="connsiteY0"/>
              </a:cxn>
              <a:cxn ang="0">
                <a:pos x="connsiteX1" y="connsiteY1"/>
              </a:cxn>
              <a:cxn ang="0">
                <a:pos x="connsiteX2" y="connsiteY2"/>
              </a:cxn>
              <a:cxn ang="0">
                <a:pos x="connsiteX3" y="connsiteY3"/>
              </a:cxn>
            </a:cxnLst>
            <a:rect l="l" t="t" r="r" b="b"/>
            <a:pathLst>
              <a:path w="770710" h="1541418">
                <a:moveTo>
                  <a:pt x="1" y="0"/>
                </a:moveTo>
                <a:cubicBezTo>
                  <a:pt x="425652" y="0"/>
                  <a:pt x="770710" y="345058"/>
                  <a:pt x="770710" y="770709"/>
                </a:cubicBezTo>
                <a:lnTo>
                  <a:pt x="770709" y="770709"/>
                </a:lnTo>
                <a:cubicBezTo>
                  <a:pt x="770709" y="1196360"/>
                  <a:pt x="425651" y="1541418"/>
                  <a:pt x="0" y="1541418"/>
                </a:cubicBezTo>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 name="直接连接符 18">
            <a:extLst>
              <a:ext uri="{FF2B5EF4-FFF2-40B4-BE49-F238E27FC236}">
                <a16:creationId xmlns:a16="http://schemas.microsoft.com/office/drawing/2014/main" id="{34CBB81A-389A-49A8-A861-8D4CAA2C9BAA}"/>
              </a:ext>
            </a:extLst>
          </p:cNvPr>
          <p:cNvCxnSpPr>
            <a:cxnSpLocks/>
          </p:cNvCxnSpPr>
          <p:nvPr/>
        </p:nvCxnSpPr>
        <p:spPr>
          <a:xfrm>
            <a:off x="2062987" y="4632499"/>
            <a:ext cx="8142478"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3" name="弧形 22">
            <a:extLst>
              <a:ext uri="{FF2B5EF4-FFF2-40B4-BE49-F238E27FC236}">
                <a16:creationId xmlns:a16="http://schemas.microsoft.com/office/drawing/2014/main" id="{1B61E193-BA54-4DCD-8285-5A507657B0F7}"/>
              </a:ext>
            </a:extLst>
          </p:cNvPr>
          <p:cNvSpPr/>
          <p:nvPr/>
        </p:nvSpPr>
        <p:spPr>
          <a:xfrm>
            <a:off x="9318638" y="4632585"/>
            <a:ext cx="1763344" cy="1732547"/>
          </a:xfrm>
          <a:prstGeom prst="arc">
            <a:avLst/>
          </a:prstGeom>
          <a:ln w="1905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25" name="直接连接符 24">
            <a:extLst>
              <a:ext uri="{FF2B5EF4-FFF2-40B4-BE49-F238E27FC236}">
                <a16:creationId xmlns:a16="http://schemas.microsoft.com/office/drawing/2014/main" id="{551B5A33-61F4-4695-B653-74B02101CE8F}"/>
              </a:ext>
            </a:extLst>
          </p:cNvPr>
          <p:cNvCxnSpPr>
            <a:cxnSpLocks/>
            <a:stCxn id="23" idx="2"/>
          </p:cNvCxnSpPr>
          <p:nvPr/>
        </p:nvCxnSpPr>
        <p:spPr>
          <a:xfrm>
            <a:off x="11081982" y="5498859"/>
            <a:ext cx="0" cy="1084821"/>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1048772" name="组合 1048771">
            <a:extLst>
              <a:ext uri="{FF2B5EF4-FFF2-40B4-BE49-F238E27FC236}">
                <a16:creationId xmlns:a16="http://schemas.microsoft.com/office/drawing/2014/main" id="{21F31BD1-7E0A-4E56-9791-E8F367A3299A}"/>
              </a:ext>
            </a:extLst>
          </p:cNvPr>
          <p:cNvGrpSpPr/>
          <p:nvPr/>
        </p:nvGrpSpPr>
        <p:grpSpPr>
          <a:xfrm>
            <a:off x="433754" y="1418492"/>
            <a:ext cx="2063261" cy="923010"/>
            <a:chOff x="1148862" y="1395046"/>
            <a:chExt cx="2063261" cy="923010"/>
          </a:xfrm>
        </p:grpSpPr>
        <p:grpSp>
          <p:nvGrpSpPr>
            <p:cNvPr id="36" name="组合 35">
              <a:extLst>
                <a:ext uri="{FF2B5EF4-FFF2-40B4-BE49-F238E27FC236}">
                  <a16:creationId xmlns:a16="http://schemas.microsoft.com/office/drawing/2014/main" id="{E8094725-A771-44DA-8391-FCD739DB6F6C}"/>
                </a:ext>
              </a:extLst>
            </p:cNvPr>
            <p:cNvGrpSpPr/>
            <p:nvPr/>
          </p:nvGrpSpPr>
          <p:grpSpPr>
            <a:xfrm>
              <a:off x="1148862" y="1641231"/>
              <a:ext cx="2063261" cy="676825"/>
              <a:chOff x="1172308" y="2074985"/>
              <a:chExt cx="2063261" cy="676825"/>
            </a:xfrm>
          </p:grpSpPr>
          <p:sp>
            <p:nvSpPr>
              <p:cNvPr id="37" name="文本框 36">
                <a:extLst>
                  <a:ext uri="{FF2B5EF4-FFF2-40B4-BE49-F238E27FC236}">
                    <a16:creationId xmlns:a16="http://schemas.microsoft.com/office/drawing/2014/main" id="{F5979E8E-0D64-4D75-B2DB-8884D96A49D2}"/>
                  </a:ext>
                </a:extLst>
              </p:cNvPr>
              <p:cNvSpPr txBox="1"/>
              <p:nvPr/>
            </p:nvSpPr>
            <p:spPr>
              <a:xfrm>
                <a:off x="1172308" y="2074985"/>
                <a:ext cx="1230923" cy="372025"/>
              </a:xfrm>
              <a:prstGeom prst="rect">
                <a:avLst/>
              </a:prstGeom>
            </p:spPr>
            <p:txBody>
              <a:bodyPr wrap="square" rtlCol="0">
                <a:spAutoFit/>
              </a:bodyPr>
              <a:lstStyle/>
              <a:p>
                <a:pPr marL="0" algn="ctr">
                  <a:lnSpc>
                    <a:spcPct val="125000"/>
                  </a:lnSpc>
                  <a:buNone/>
                </a:pPr>
                <a:r>
                  <a:rPr lang="en-US" altLang="zh-CN" sz="1600" dirty="0">
                    <a:solidFill>
                      <a:schemeClr val="accent1"/>
                    </a:solidFill>
                    <a:latin typeface="+mj-ea"/>
                    <a:ea typeface="+mj-ea"/>
                  </a:rPr>
                  <a:t>2019.01</a:t>
                </a:r>
                <a:endParaRPr lang="zh-CN" altLang="en-US" sz="1600" dirty="0">
                  <a:solidFill>
                    <a:schemeClr val="accent1"/>
                  </a:solidFill>
                  <a:latin typeface="+mj-ea"/>
                  <a:ea typeface="+mj-ea"/>
                </a:endParaRPr>
              </a:p>
            </p:txBody>
          </p:sp>
          <p:sp>
            <p:nvSpPr>
              <p:cNvPr id="38" name="文本框 37">
                <a:extLst>
                  <a:ext uri="{FF2B5EF4-FFF2-40B4-BE49-F238E27FC236}">
                    <a16:creationId xmlns:a16="http://schemas.microsoft.com/office/drawing/2014/main" id="{8B33FE9A-FA82-4EE2-AC22-0C78F939AB07}"/>
                  </a:ext>
                </a:extLst>
              </p:cNvPr>
              <p:cNvSpPr txBox="1"/>
              <p:nvPr/>
            </p:nvSpPr>
            <p:spPr>
              <a:xfrm>
                <a:off x="1301261" y="2379785"/>
                <a:ext cx="1934308" cy="372025"/>
              </a:xfrm>
              <a:prstGeom prst="rect">
                <a:avLst/>
              </a:prstGeom>
            </p:spPr>
            <p:txBody>
              <a:bodyPr wrap="square" rtlCol="0">
                <a:spAutoFit/>
              </a:bodyPr>
              <a:lstStyle/>
              <a:p>
                <a:pPr marL="0">
                  <a:lnSpc>
                    <a:spcPct val="125000"/>
                  </a:lnSpc>
                  <a:buNone/>
                </a:pPr>
                <a:r>
                  <a:rPr lang="zh-CN" altLang="en-US" sz="1600" dirty="0">
                    <a:solidFill>
                      <a:schemeClr val="tx1">
                        <a:lumMod val="85000"/>
                        <a:lumOff val="15000"/>
                      </a:schemeClr>
                    </a:solidFill>
                    <a:latin typeface="+mn-ea"/>
                  </a:rPr>
                  <a:t>事件描述事件描述</a:t>
                </a:r>
                <a:endParaRPr lang="en-US" altLang="zh-CN" sz="1600" dirty="0">
                  <a:solidFill>
                    <a:schemeClr val="tx1">
                      <a:lumMod val="85000"/>
                      <a:lumOff val="15000"/>
                    </a:schemeClr>
                  </a:solidFill>
                  <a:latin typeface="+mn-ea"/>
                </a:endParaRPr>
              </a:p>
            </p:txBody>
          </p:sp>
        </p:grpSp>
        <p:sp>
          <p:nvSpPr>
            <p:cNvPr id="1048771" name="椭圆 1048770">
              <a:extLst>
                <a:ext uri="{FF2B5EF4-FFF2-40B4-BE49-F238E27FC236}">
                  <a16:creationId xmlns:a16="http://schemas.microsoft.com/office/drawing/2014/main" id="{F25090AE-C213-4A02-9C32-16170DD26D28}"/>
                </a:ext>
              </a:extLst>
            </p:cNvPr>
            <p:cNvSpPr/>
            <p:nvPr/>
          </p:nvSpPr>
          <p:spPr>
            <a:xfrm>
              <a:off x="1641231" y="1395046"/>
              <a:ext cx="269630" cy="269630"/>
            </a:xfrm>
            <a:prstGeom prst="ellipse">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48773" name="组合 1048772">
            <a:extLst>
              <a:ext uri="{FF2B5EF4-FFF2-40B4-BE49-F238E27FC236}">
                <a16:creationId xmlns:a16="http://schemas.microsoft.com/office/drawing/2014/main" id="{C27C24D9-2E5F-4116-B513-2BE5047EEE1D}"/>
              </a:ext>
            </a:extLst>
          </p:cNvPr>
          <p:cNvGrpSpPr/>
          <p:nvPr/>
        </p:nvGrpSpPr>
        <p:grpSpPr>
          <a:xfrm>
            <a:off x="2795957" y="1395046"/>
            <a:ext cx="7174521" cy="923010"/>
            <a:chOff x="2743206" y="1395046"/>
            <a:chExt cx="7174521" cy="923010"/>
          </a:xfrm>
        </p:grpSpPr>
        <p:grpSp>
          <p:nvGrpSpPr>
            <p:cNvPr id="42" name="组合 41">
              <a:extLst>
                <a:ext uri="{FF2B5EF4-FFF2-40B4-BE49-F238E27FC236}">
                  <a16:creationId xmlns:a16="http://schemas.microsoft.com/office/drawing/2014/main" id="{FEEDBFD2-D398-4772-88A1-A33AFB6A26EA}"/>
                </a:ext>
              </a:extLst>
            </p:cNvPr>
            <p:cNvGrpSpPr/>
            <p:nvPr/>
          </p:nvGrpSpPr>
          <p:grpSpPr>
            <a:xfrm>
              <a:off x="2743206" y="1395046"/>
              <a:ext cx="2063261" cy="923010"/>
              <a:chOff x="1148862" y="1395046"/>
              <a:chExt cx="2063261" cy="923010"/>
            </a:xfrm>
          </p:grpSpPr>
          <p:grpSp>
            <p:nvGrpSpPr>
              <p:cNvPr id="43" name="组合 42">
                <a:extLst>
                  <a:ext uri="{FF2B5EF4-FFF2-40B4-BE49-F238E27FC236}">
                    <a16:creationId xmlns:a16="http://schemas.microsoft.com/office/drawing/2014/main" id="{BE63F63E-B180-42A0-BB6E-48F49CF5E195}"/>
                  </a:ext>
                </a:extLst>
              </p:cNvPr>
              <p:cNvGrpSpPr/>
              <p:nvPr/>
            </p:nvGrpSpPr>
            <p:grpSpPr>
              <a:xfrm>
                <a:off x="1148862" y="1641231"/>
                <a:ext cx="2063261" cy="676825"/>
                <a:chOff x="1172308" y="2074985"/>
                <a:chExt cx="2063261" cy="676825"/>
              </a:xfrm>
            </p:grpSpPr>
            <p:sp>
              <p:nvSpPr>
                <p:cNvPr id="45" name="文本框 44">
                  <a:extLst>
                    <a:ext uri="{FF2B5EF4-FFF2-40B4-BE49-F238E27FC236}">
                      <a16:creationId xmlns:a16="http://schemas.microsoft.com/office/drawing/2014/main" id="{2C31574D-05F3-4E45-8206-C6450BEA4AA3}"/>
                    </a:ext>
                  </a:extLst>
                </p:cNvPr>
                <p:cNvSpPr txBox="1"/>
                <p:nvPr/>
              </p:nvSpPr>
              <p:spPr>
                <a:xfrm>
                  <a:off x="1172308" y="2074985"/>
                  <a:ext cx="1230923" cy="372025"/>
                </a:xfrm>
                <a:prstGeom prst="rect">
                  <a:avLst/>
                </a:prstGeom>
              </p:spPr>
              <p:txBody>
                <a:bodyPr wrap="square" rtlCol="0">
                  <a:spAutoFit/>
                </a:bodyPr>
                <a:lstStyle/>
                <a:p>
                  <a:pPr marL="0" algn="ctr">
                    <a:lnSpc>
                      <a:spcPct val="125000"/>
                    </a:lnSpc>
                    <a:buNone/>
                  </a:pPr>
                  <a:r>
                    <a:rPr lang="en-US" altLang="zh-CN" sz="1600" dirty="0">
                      <a:solidFill>
                        <a:schemeClr val="accent1"/>
                      </a:solidFill>
                      <a:latin typeface="+mj-ea"/>
                      <a:ea typeface="+mj-ea"/>
                    </a:rPr>
                    <a:t>2019.01</a:t>
                  </a:r>
                  <a:endParaRPr lang="zh-CN" altLang="en-US" sz="1600" dirty="0">
                    <a:solidFill>
                      <a:schemeClr val="accent1"/>
                    </a:solidFill>
                    <a:latin typeface="+mj-ea"/>
                    <a:ea typeface="+mj-ea"/>
                  </a:endParaRPr>
                </a:p>
              </p:txBody>
            </p:sp>
            <p:sp>
              <p:nvSpPr>
                <p:cNvPr id="46" name="文本框 45">
                  <a:extLst>
                    <a:ext uri="{FF2B5EF4-FFF2-40B4-BE49-F238E27FC236}">
                      <a16:creationId xmlns:a16="http://schemas.microsoft.com/office/drawing/2014/main" id="{B732E8BC-39B4-4681-B35C-663916FC0FD1}"/>
                    </a:ext>
                  </a:extLst>
                </p:cNvPr>
                <p:cNvSpPr txBox="1"/>
                <p:nvPr/>
              </p:nvSpPr>
              <p:spPr>
                <a:xfrm>
                  <a:off x="1301261" y="2379785"/>
                  <a:ext cx="1934308" cy="372025"/>
                </a:xfrm>
                <a:prstGeom prst="rect">
                  <a:avLst/>
                </a:prstGeom>
              </p:spPr>
              <p:txBody>
                <a:bodyPr wrap="square" rtlCol="0">
                  <a:spAutoFit/>
                </a:bodyPr>
                <a:lstStyle/>
                <a:p>
                  <a:pPr marL="0">
                    <a:lnSpc>
                      <a:spcPct val="125000"/>
                    </a:lnSpc>
                    <a:buNone/>
                  </a:pPr>
                  <a:r>
                    <a:rPr lang="zh-CN" altLang="en-US" sz="1600" dirty="0">
                      <a:solidFill>
                        <a:schemeClr val="tx1">
                          <a:lumMod val="85000"/>
                          <a:lumOff val="15000"/>
                        </a:schemeClr>
                      </a:solidFill>
                      <a:latin typeface="+mn-ea"/>
                    </a:rPr>
                    <a:t>事件描述事件描述</a:t>
                  </a:r>
                  <a:endParaRPr lang="en-US" altLang="zh-CN" sz="1600" dirty="0">
                    <a:solidFill>
                      <a:schemeClr val="tx1">
                        <a:lumMod val="85000"/>
                        <a:lumOff val="15000"/>
                      </a:schemeClr>
                    </a:solidFill>
                    <a:latin typeface="+mn-ea"/>
                  </a:endParaRPr>
                </a:p>
              </p:txBody>
            </p:sp>
          </p:grpSp>
          <p:sp>
            <p:nvSpPr>
              <p:cNvPr id="44" name="椭圆 43">
                <a:extLst>
                  <a:ext uri="{FF2B5EF4-FFF2-40B4-BE49-F238E27FC236}">
                    <a16:creationId xmlns:a16="http://schemas.microsoft.com/office/drawing/2014/main" id="{C50E7574-8F93-4DFE-B68B-D78175D32BC8}"/>
                  </a:ext>
                </a:extLst>
              </p:cNvPr>
              <p:cNvSpPr/>
              <p:nvPr/>
            </p:nvSpPr>
            <p:spPr>
              <a:xfrm>
                <a:off x="1641231" y="1395046"/>
                <a:ext cx="269630" cy="269630"/>
              </a:xfrm>
              <a:prstGeom prst="ellipse">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7" name="组合 46">
              <a:extLst>
                <a:ext uri="{FF2B5EF4-FFF2-40B4-BE49-F238E27FC236}">
                  <a16:creationId xmlns:a16="http://schemas.microsoft.com/office/drawing/2014/main" id="{DC9C417F-8B62-4854-A5CC-0446BB46EEAE}"/>
                </a:ext>
              </a:extLst>
            </p:cNvPr>
            <p:cNvGrpSpPr/>
            <p:nvPr/>
          </p:nvGrpSpPr>
          <p:grpSpPr>
            <a:xfrm>
              <a:off x="5298836" y="1395046"/>
              <a:ext cx="2063261" cy="923010"/>
              <a:chOff x="1148862" y="1395046"/>
              <a:chExt cx="2063261" cy="923010"/>
            </a:xfrm>
          </p:grpSpPr>
          <p:grpSp>
            <p:nvGrpSpPr>
              <p:cNvPr id="48" name="组合 47">
                <a:extLst>
                  <a:ext uri="{FF2B5EF4-FFF2-40B4-BE49-F238E27FC236}">
                    <a16:creationId xmlns:a16="http://schemas.microsoft.com/office/drawing/2014/main" id="{F4C26EDE-BB1C-4AFA-ABE0-1789E808D682}"/>
                  </a:ext>
                </a:extLst>
              </p:cNvPr>
              <p:cNvGrpSpPr/>
              <p:nvPr/>
            </p:nvGrpSpPr>
            <p:grpSpPr>
              <a:xfrm>
                <a:off x="1148862" y="1641231"/>
                <a:ext cx="2063261" cy="676825"/>
                <a:chOff x="1172308" y="2074985"/>
                <a:chExt cx="2063261" cy="676825"/>
              </a:xfrm>
            </p:grpSpPr>
            <p:sp>
              <p:nvSpPr>
                <p:cNvPr id="50" name="文本框 49">
                  <a:extLst>
                    <a:ext uri="{FF2B5EF4-FFF2-40B4-BE49-F238E27FC236}">
                      <a16:creationId xmlns:a16="http://schemas.microsoft.com/office/drawing/2014/main" id="{E54AB81E-D30E-48B3-B28E-1B5C42C8B2E5}"/>
                    </a:ext>
                  </a:extLst>
                </p:cNvPr>
                <p:cNvSpPr txBox="1"/>
                <p:nvPr/>
              </p:nvSpPr>
              <p:spPr>
                <a:xfrm>
                  <a:off x="1172308" y="2074985"/>
                  <a:ext cx="1230923" cy="372025"/>
                </a:xfrm>
                <a:prstGeom prst="rect">
                  <a:avLst/>
                </a:prstGeom>
              </p:spPr>
              <p:txBody>
                <a:bodyPr wrap="square" rtlCol="0">
                  <a:spAutoFit/>
                </a:bodyPr>
                <a:lstStyle/>
                <a:p>
                  <a:pPr marL="0" algn="ctr">
                    <a:lnSpc>
                      <a:spcPct val="125000"/>
                    </a:lnSpc>
                    <a:buNone/>
                  </a:pPr>
                  <a:r>
                    <a:rPr lang="en-US" altLang="zh-CN" sz="1600" dirty="0">
                      <a:solidFill>
                        <a:schemeClr val="accent1"/>
                      </a:solidFill>
                      <a:latin typeface="+mj-ea"/>
                      <a:ea typeface="+mj-ea"/>
                    </a:rPr>
                    <a:t>2019.01</a:t>
                  </a:r>
                  <a:endParaRPr lang="zh-CN" altLang="en-US" sz="1600" dirty="0">
                    <a:solidFill>
                      <a:schemeClr val="accent1"/>
                    </a:solidFill>
                    <a:latin typeface="+mj-ea"/>
                    <a:ea typeface="+mj-ea"/>
                  </a:endParaRPr>
                </a:p>
              </p:txBody>
            </p:sp>
            <p:sp>
              <p:nvSpPr>
                <p:cNvPr id="51" name="文本框 50">
                  <a:extLst>
                    <a:ext uri="{FF2B5EF4-FFF2-40B4-BE49-F238E27FC236}">
                      <a16:creationId xmlns:a16="http://schemas.microsoft.com/office/drawing/2014/main" id="{2A79442A-E62F-46CE-A8F5-306CB24557F7}"/>
                    </a:ext>
                  </a:extLst>
                </p:cNvPr>
                <p:cNvSpPr txBox="1"/>
                <p:nvPr/>
              </p:nvSpPr>
              <p:spPr>
                <a:xfrm>
                  <a:off x="1301261" y="2379785"/>
                  <a:ext cx="1934308" cy="372025"/>
                </a:xfrm>
                <a:prstGeom prst="rect">
                  <a:avLst/>
                </a:prstGeom>
              </p:spPr>
              <p:txBody>
                <a:bodyPr wrap="square" rtlCol="0">
                  <a:spAutoFit/>
                </a:bodyPr>
                <a:lstStyle/>
                <a:p>
                  <a:pPr marL="0">
                    <a:lnSpc>
                      <a:spcPct val="125000"/>
                    </a:lnSpc>
                    <a:buNone/>
                  </a:pPr>
                  <a:r>
                    <a:rPr lang="zh-CN" altLang="en-US" sz="1600" dirty="0">
                      <a:solidFill>
                        <a:schemeClr val="tx1">
                          <a:lumMod val="85000"/>
                          <a:lumOff val="15000"/>
                        </a:schemeClr>
                      </a:solidFill>
                      <a:latin typeface="+mn-ea"/>
                    </a:rPr>
                    <a:t>事件描述事件描述</a:t>
                  </a:r>
                  <a:endParaRPr lang="en-US" altLang="zh-CN" sz="1600" dirty="0">
                    <a:solidFill>
                      <a:schemeClr val="tx1">
                        <a:lumMod val="85000"/>
                        <a:lumOff val="15000"/>
                      </a:schemeClr>
                    </a:solidFill>
                    <a:latin typeface="+mn-ea"/>
                  </a:endParaRPr>
                </a:p>
              </p:txBody>
            </p:sp>
          </p:grpSp>
          <p:sp>
            <p:nvSpPr>
              <p:cNvPr id="49" name="椭圆 48">
                <a:extLst>
                  <a:ext uri="{FF2B5EF4-FFF2-40B4-BE49-F238E27FC236}">
                    <a16:creationId xmlns:a16="http://schemas.microsoft.com/office/drawing/2014/main" id="{AE2B1E4A-DF05-42B3-A23B-A2304115B266}"/>
                  </a:ext>
                </a:extLst>
              </p:cNvPr>
              <p:cNvSpPr/>
              <p:nvPr/>
            </p:nvSpPr>
            <p:spPr>
              <a:xfrm>
                <a:off x="1641231" y="1395046"/>
                <a:ext cx="269630" cy="269630"/>
              </a:xfrm>
              <a:prstGeom prst="ellipse">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2" name="组合 51">
              <a:extLst>
                <a:ext uri="{FF2B5EF4-FFF2-40B4-BE49-F238E27FC236}">
                  <a16:creationId xmlns:a16="http://schemas.microsoft.com/office/drawing/2014/main" id="{291CCFEA-62EC-44F4-88F2-02896337DB15}"/>
                </a:ext>
              </a:extLst>
            </p:cNvPr>
            <p:cNvGrpSpPr/>
            <p:nvPr/>
          </p:nvGrpSpPr>
          <p:grpSpPr>
            <a:xfrm>
              <a:off x="7854466" y="1395046"/>
              <a:ext cx="2063261" cy="923010"/>
              <a:chOff x="1148862" y="1395046"/>
              <a:chExt cx="2063261" cy="923010"/>
            </a:xfrm>
          </p:grpSpPr>
          <p:grpSp>
            <p:nvGrpSpPr>
              <p:cNvPr id="53" name="组合 52">
                <a:extLst>
                  <a:ext uri="{FF2B5EF4-FFF2-40B4-BE49-F238E27FC236}">
                    <a16:creationId xmlns:a16="http://schemas.microsoft.com/office/drawing/2014/main" id="{337D1851-CFAB-44A9-9D75-2293061138F1}"/>
                  </a:ext>
                </a:extLst>
              </p:cNvPr>
              <p:cNvGrpSpPr/>
              <p:nvPr/>
            </p:nvGrpSpPr>
            <p:grpSpPr>
              <a:xfrm>
                <a:off x="1148862" y="1641231"/>
                <a:ext cx="2063261" cy="676825"/>
                <a:chOff x="1172308" y="2074985"/>
                <a:chExt cx="2063261" cy="676825"/>
              </a:xfrm>
            </p:grpSpPr>
            <p:sp>
              <p:nvSpPr>
                <p:cNvPr id="55" name="文本框 54">
                  <a:extLst>
                    <a:ext uri="{FF2B5EF4-FFF2-40B4-BE49-F238E27FC236}">
                      <a16:creationId xmlns:a16="http://schemas.microsoft.com/office/drawing/2014/main" id="{F6CB1A03-173B-4FE2-B8AC-1169079DA2AF}"/>
                    </a:ext>
                  </a:extLst>
                </p:cNvPr>
                <p:cNvSpPr txBox="1"/>
                <p:nvPr/>
              </p:nvSpPr>
              <p:spPr>
                <a:xfrm>
                  <a:off x="1172308" y="2074985"/>
                  <a:ext cx="1230923" cy="372025"/>
                </a:xfrm>
                <a:prstGeom prst="rect">
                  <a:avLst/>
                </a:prstGeom>
              </p:spPr>
              <p:txBody>
                <a:bodyPr wrap="square" rtlCol="0">
                  <a:spAutoFit/>
                </a:bodyPr>
                <a:lstStyle/>
                <a:p>
                  <a:pPr marL="0" algn="ctr">
                    <a:lnSpc>
                      <a:spcPct val="125000"/>
                    </a:lnSpc>
                    <a:buNone/>
                  </a:pPr>
                  <a:r>
                    <a:rPr lang="en-US" altLang="zh-CN" sz="1600" dirty="0">
                      <a:solidFill>
                        <a:schemeClr val="accent1"/>
                      </a:solidFill>
                      <a:latin typeface="+mj-ea"/>
                      <a:ea typeface="+mj-ea"/>
                    </a:rPr>
                    <a:t>2019.01</a:t>
                  </a:r>
                  <a:endParaRPr lang="zh-CN" altLang="en-US" sz="1600" dirty="0">
                    <a:solidFill>
                      <a:schemeClr val="accent1"/>
                    </a:solidFill>
                    <a:latin typeface="+mj-ea"/>
                    <a:ea typeface="+mj-ea"/>
                  </a:endParaRPr>
                </a:p>
              </p:txBody>
            </p:sp>
            <p:sp>
              <p:nvSpPr>
                <p:cNvPr id="56" name="文本框 55">
                  <a:extLst>
                    <a:ext uri="{FF2B5EF4-FFF2-40B4-BE49-F238E27FC236}">
                      <a16:creationId xmlns:a16="http://schemas.microsoft.com/office/drawing/2014/main" id="{1D4C6DC0-DC42-4C68-87BF-E737A1380DE1}"/>
                    </a:ext>
                  </a:extLst>
                </p:cNvPr>
                <p:cNvSpPr txBox="1"/>
                <p:nvPr/>
              </p:nvSpPr>
              <p:spPr>
                <a:xfrm>
                  <a:off x="1301261" y="2379785"/>
                  <a:ext cx="1934308" cy="372025"/>
                </a:xfrm>
                <a:prstGeom prst="rect">
                  <a:avLst/>
                </a:prstGeom>
              </p:spPr>
              <p:txBody>
                <a:bodyPr wrap="square" rtlCol="0">
                  <a:spAutoFit/>
                </a:bodyPr>
                <a:lstStyle/>
                <a:p>
                  <a:pPr marL="0">
                    <a:lnSpc>
                      <a:spcPct val="125000"/>
                    </a:lnSpc>
                    <a:buNone/>
                  </a:pPr>
                  <a:r>
                    <a:rPr lang="zh-CN" altLang="en-US" sz="1600" dirty="0">
                      <a:solidFill>
                        <a:schemeClr val="tx1">
                          <a:lumMod val="85000"/>
                          <a:lumOff val="15000"/>
                        </a:schemeClr>
                      </a:solidFill>
                      <a:latin typeface="+mn-ea"/>
                    </a:rPr>
                    <a:t>事件描述事件描述</a:t>
                  </a:r>
                  <a:endParaRPr lang="en-US" altLang="zh-CN" sz="1600" dirty="0">
                    <a:solidFill>
                      <a:schemeClr val="tx1">
                        <a:lumMod val="85000"/>
                        <a:lumOff val="15000"/>
                      </a:schemeClr>
                    </a:solidFill>
                    <a:latin typeface="+mn-ea"/>
                  </a:endParaRPr>
                </a:p>
              </p:txBody>
            </p:sp>
          </p:grpSp>
          <p:sp>
            <p:nvSpPr>
              <p:cNvPr id="54" name="椭圆 53">
                <a:extLst>
                  <a:ext uri="{FF2B5EF4-FFF2-40B4-BE49-F238E27FC236}">
                    <a16:creationId xmlns:a16="http://schemas.microsoft.com/office/drawing/2014/main" id="{71D4F312-220A-4380-A405-E19C51D7B196}"/>
                  </a:ext>
                </a:extLst>
              </p:cNvPr>
              <p:cNvSpPr/>
              <p:nvPr/>
            </p:nvSpPr>
            <p:spPr>
              <a:xfrm>
                <a:off x="1641231" y="1395046"/>
                <a:ext cx="269630" cy="269630"/>
              </a:xfrm>
              <a:prstGeom prst="ellipse">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048777" name="组合 1048776">
            <a:extLst>
              <a:ext uri="{FF2B5EF4-FFF2-40B4-BE49-F238E27FC236}">
                <a16:creationId xmlns:a16="http://schemas.microsoft.com/office/drawing/2014/main" id="{8E174A1C-D528-4019-83F9-791FBD57F543}"/>
              </a:ext>
            </a:extLst>
          </p:cNvPr>
          <p:cNvGrpSpPr/>
          <p:nvPr/>
        </p:nvGrpSpPr>
        <p:grpSpPr>
          <a:xfrm>
            <a:off x="2795957" y="2936630"/>
            <a:ext cx="7174521" cy="923010"/>
            <a:chOff x="2848707" y="2954215"/>
            <a:chExt cx="7174521" cy="923010"/>
          </a:xfrm>
        </p:grpSpPr>
        <p:grpSp>
          <p:nvGrpSpPr>
            <p:cNvPr id="57" name="组合 56">
              <a:extLst>
                <a:ext uri="{FF2B5EF4-FFF2-40B4-BE49-F238E27FC236}">
                  <a16:creationId xmlns:a16="http://schemas.microsoft.com/office/drawing/2014/main" id="{0B4AAC29-5F7D-4AB8-9171-D09CDB07B89B}"/>
                </a:ext>
              </a:extLst>
            </p:cNvPr>
            <p:cNvGrpSpPr/>
            <p:nvPr/>
          </p:nvGrpSpPr>
          <p:grpSpPr>
            <a:xfrm>
              <a:off x="2848707" y="2954215"/>
              <a:ext cx="2063261" cy="923010"/>
              <a:chOff x="1148862" y="1395046"/>
              <a:chExt cx="2063261" cy="923010"/>
            </a:xfrm>
          </p:grpSpPr>
          <p:grpSp>
            <p:nvGrpSpPr>
              <p:cNvPr id="58" name="组合 57">
                <a:extLst>
                  <a:ext uri="{FF2B5EF4-FFF2-40B4-BE49-F238E27FC236}">
                    <a16:creationId xmlns:a16="http://schemas.microsoft.com/office/drawing/2014/main" id="{076786E4-7CAD-462E-BF6C-790D4C5D710F}"/>
                  </a:ext>
                </a:extLst>
              </p:cNvPr>
              <p:cNvGrpSpPr/>
              <p:nvPr/>
            </p:nvGrpSpPr>
            <p:grpSpPr>
              <a:xfrm>
                <a:off x="1148862" y="1641231"/>
                <a:ext cx="2063261" cy="676825"/>
                <a:chOff x="1172308" y="2074985"/>
                <a:chExt cx="2063261" cy="676825"/>
              </a:xfrm>
            </p:grpSpPr>
            <p:sp>
              <p:nvSpPr>
                <p:cNvPr id="60" name="文本框 59">
                  <a:extLst>
                    <a:ext uri="{FF2B5EF4-FFF2-40B4-BE49-F238E27FC236}">
                      <a16:creationId xmlns:a16="http://schemas.microsoft.com/office/drawing/2014/main" id="{6E6086A7-6B03-454C-B034-25880A1BB93A}"/>
                    </a:ext>
                  </a:extLst>
                </p:cNvPr>
                <p:cNvSpPr txBox="1"/>
                <p:nvPr/>
              </p:nvSpPr>
              <p:spPr>
                <a:xfrm>
                  <a:off x="1172308" y="2074985"/>
                  <a:ext cx="1230923" cy="372025"/>
                </a:xfrm>
                <a:prstGeom prst="rect">
                  <a:avLst/>
                </a:prstGeom>
              </p:spPr>
              <p:txBody>
                <a:bodyPr wrap="square" rtlCol="0">
                  <a:spAutoFit/>
                </a:bodyPr>
                <a:lstStyle/>
                <a:p>
                  <a:pPr marL="0" algn="ctr">
                    <a:lnSpc>
                      <a:spcPct val="125000"/>
                    </a:lnSpc>
                    <a:buNone/>
                  </a:pPr>
                  <a:r>
                    <a:rPr lang="en-US" altLang="zh-CN" sz="1600" dirty="0">
                      <a:solidFill>
                        <a:schemeClr val="accent1"/>
                      </a:solidFill>
                      <a:latin typeface="+mj-ea"/>
                      <a:ea typeface="+mj-ea"/>
                    </a:rPr>
                    <a:t>2019.01</a:t>
                  </a:r>
                  <a:endParaRPr lang="zh-CN" altLang="en-US" sz="1600" dirty="0">
                    <a:solidFill>
                      <a:schemeClr val="accent1"/>
                    </a:solidFill>
                    <a:latin typeface="+mj-ea"/>
                    <a:ea typeface="+mj-ea"/>
                  </a:endParaRPr>
                </a:p>
              </p:txBody>
            </p:sp>
            <p:sp>
              <p:nvSpPr>
                <p:cNvPr id="61" name="文本框 60">
                  <a:extLst>
                    <a:ext uri="{FF2B5EF4-FFF2-40B4-BE49-F238E27FC236}">
                      <a16:creationId xmlns:a16="http://schemas.microsoft.com/office/drawing/2014/main" id="{ACB7C0B6-9C55-45CE-9908-D58B63934BB0}"/>
                    </a:ext>
                  </a:extLst>
                </p:cNvPr>
                <p:cNvSpPr txBox="1"/>
                <p:nvPr/>
              </p:nvSpPr>
              <p:spPr>
                <a:xfrm>
                  <a:off x="1301261" y="2379785"/>
                  <a:ext cx="1934308" cy="372025"/>
                </a:xfrm>
                <a:prstGeom prst="rect">
                  <a:avLst/>
                </a:prstGeom>
              </p:spPr>
              <p:txBody>
                <a:bodyPr wrap="square" rtlCol="0">
                  <a:spAutoFit/>
                </a:bodyPr>
                <a:lstStyle/>
                <a:p>
                  <a:pPr marL="0">
                    <a:lnSpc>
                      <a:spcPct val="125000"/>
                    </a:lnSpc>
                    <a:buNone/>
                  </a:pPr>
                  <a:r>
                    <a:rPr lang="zh-CN" altLang="en-US" sz="1600" dirty="0">
                      <a:solidFill>
                        <a:schemeClr val="tx1">
                          <a:lumMod val="85000"/>
                          <a:lumOff val="15000"/>
                        </a:schemeClr>
                      </a:solidFill>
                      <a:latin typeface="+mn-ea"/>
                    </a:rPr>
                    <a:t>事件描述事件描述</a:t>
                  </a:r>
                  <a:endParaRPr lang="en-US" altLang="zh-CN" sz="1600" dirty="0">
                    <a:solidFill>
                      <a:schemeClr val="tx1">
                        <a:lumMod val="85000"/>
                        <a:lumOff val="15000"/>
                      </a:schemeClr>
                    </a:solidFill>
                    <a:latin typeface="+mn-ea"/>
                  </a:endParaRPr>
                </a:p>
              </p:txBody>
            </p:sp>
          </p:grpSp>
          <p:sp>
            <p:nvSpPr>
              <p:cNvPr id="59" name="椭圆 58">
                <a:extLst>
                  <a:ext uri="{FF2B5EF4-FFF2-40B4-BE49-F238E27FC236}">
                    <a16:creationId xmlns:a16="http://schemas.microsoft.com/office/drawing/2014/main" id="{D917C34E-33DD-487C-8B0E-655CE9EC71E5}"/>
                  </a:ext>
                </a:extLst>
              </p:cNvPr>
              <p:cNvSpPr/>
              <p:nvPr/>
            </p:nvSpPr>
            <p:spPr>
              <a:xfrm>
                <a:off x="1641231" y="1395046"/>
                <a:ext cx="269630" cy="269630"/>
              </a:xfrm>
              <a:prstGeom prst="ellipse">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2" name="组合 61">
              <a:extLst>
                <a:ext uri="{FF2B5EF4-FFF2-40B4-BE49-F238E27FC236}">
                  <a16:creationId xmlns:a16="http://schemas.microsoft.com/office/drawing/2014/main" id="{41DDA5AD-4A85-44A4-96BD-BBE8223E8A03}"/>
                </a:ext>
              </a:extLst>
            </p:cNvPr>
            <p:cNvGrpSpPr/>
            <p:nvPr/>
          </p:nvGrpSpPr>
          <p:grpSpPr>
            <a:xfrm>
              <a:off x="5404337" y="2954215"/>
              <a:ext cx="2063261" cy="923010"/>
              <a:chOff x="1148862" y="1395046"/>
              <a:chExt cx="2063261" cy="923010"/>
            </a:xfrm>
          </p:grpSpPr>
          <p:grpSp>
            <p:nvGrpSpPr>
              <p:cNvPr id="63" name="组合 62">
                <a:extLst>
                  <a:ext uri="{FF2B5EF4-FFF2-40B4-BE49-F238E27FC236}">
                    <a16:creationId xmlns:a16="http://schemas.microsoft.com/office/drawing/2014/main" id="{94CCAD48-2891-4230-9694-3F7953428111}"/>
                  </a:ext>
                </a:extLst>
              </p:cNvPr>
              <p:cNvGrpSpPr/>
              <p:nvPr/>
            </p:nvGrpSpPr>
            <p:grpSpPr>
              <a:xfrm>
                <a:off x="1148862" y="1641231"/>
                <a:ext cx="2063261" cy="676825"/>
                <a:chOff x="1172308" y="2074985"/>
                <a:chExt cx="2063261" cy="676825"/>
              </a:xfrm>
            </p:grpSpPr>
            <p:sp>
              <p:nvSpPr>
                <p:cNvPr id="65" name="文本框 64">
                  <a:extLst>
                    <a:ext uri="{FF2B5EF4-FFF2-40B4-BE49-F238E27FC236}">
                      <a16:creationId xmlns:a16="http://schemas.microsoft.com/office/drawing/2014/main" id="{E2BDE0B6-AD05-4AC6-959C-089A8E820AD9}"/>
                    </a:ext>
                  </a:extLst>
                </p:cNvPr>
                <p:cNvSpPr txBox="1"/>
                <p:nvPr/>
              </p:nvSpPr>
              <p:spPr>
                <a:xfrm>
                  <a:off x="1172308" y="2074985"/>
                  <a:ext cx="1230923" cy="372025"/>
                </a:xfrm>
                <a:prstGeom prst="rect">
                  <a:avLst/>
                </a:prstGeom>
              </p:spPr>
              <p:txBody>
                <a:bodyPr wrap="square" rtlCol="0">
                  <a:spAutoFit/>
                </a:bodyPr>
                <a:lstStyle/>
                <a:p>
                  <a:pPr marL="0" algn="ctr">
                    <a:lnSpc>
                      <a:spcPct val="125000"/>
                    </a:lnSpc>
                    <a:buNone/>
                  </a:pPr>
                  <a:r>
                    <a:rPr lang="en-US" altLang="zh-CN" sz="1600" dirty="0">
                      <a:solidFill>
                        <a:schemeClr val="accent1"/>
                      </a:solidFill>
                      <a:latin typeface="+mj-ea"/>
                      <a:ea typeface="+mj-ea"/>
                    </a:rPr>
                    <a:t>2019.01</a:t>
                  </a:r>
                  <a:endParaRPr lang="zh-CN" altLang="en-US" sz="1600" dirty="0">
                    <a:solidFill>
                      <a:schemeClr val="accent1"/>
                    </a:solidFill>
                    <a:latin typeface="+mj-ea"/>
                    <a:ea typeface="+mj-ea"/>
                  </a:endParaRPr>
                </a:p>
              </p:txBody>
            </p:sp>
            <p:sp>
              <p:nvSpPr>
                <p:cNvPr id="66" name="文本框 65">
                  <a:extLst>
                    <a:ext uri="{FF2B5EF4-FFF2-40B4-BE49-F238E27FC236}">
                      <a16:creationId xmlns:a16="http://schemas.microsoft.com/office/drawing/2014/main" id="{CC846B09-584D-4E58-89E4-706EF602FA3D}"/>
                    </a:ext>
                  </a:extLst>
                </p:cNvPr>
                <p:cNvSpPr txBox="1"/>
                <p:nvPr/>
              </p:nvSpPr>
              <p:spPr>
                <a:xfrm>
                  <a:off x="1301261" y="2379785"/>
                  <a:ext cx="1934308" cy="372025"/>
                </a:xfrm>
                <a:prstGeom prst="rect">
                  <a:avLst/>
                </a:prstGeom>
              </p:spPr>
              <p:txBody>
                <a:bodyPr wrap="square" rtlCol="0">
                  <a:spAutoFit/>
                </a:bodyPr>
                <a:lstStyle/>
                <a:p>
                  <a:pPr marL="0">
                    <a:lnSpc>
                      <a:spcPct val="125000"/>
                    </a:lnSpc>
                    <a:buNone/>
                  </a:pPr>
                  <a:r>
                    <a:rPr lang="zh-CN" altLang="en-US" sz="1600" dirty="0">
                      <a:solidFill>
                        <a:schemeClr val="tx1">
                          <a:lumMod val="85000"/>
                          <a:lumOff val="15000"/>
                        </a:schemeClr>
                      </a:solidFill>
                      <a:latin typeface="+mn-ea"/>
                    </a:rPr>
                    <a:t>事件描述事件描述</a:t>
                  </a:r>
                  <a:endParaRPr lang="en-US" altLang="zh-CN" sz="1600" dirty="0">
                    <a:solidFill>
                      <a:schemeClr val="tx1">
                        <a:lumMod val="85000"/>
                        <a:lumOff val="15000"/>
                      </a:schemeClr>
                    </a:solidFill>
                    <a:latin typeface="+mn-ea"/>
                  </a:endParaRPr>
                </a:p>
              </p:txBody>
            </p:sp>
          </p:grpSp>
          <p:sp>
            <p:nvSpPr>
              <p:cNvPr id="64" name="椭圆 63">
                <a:extLst>
                  <a:ext uri="{FF2B5EF4-FFF2-40B4-BE49-F238E27FC236}">
                    <a16:creationId xmlns:a16="http://schemas.microsoft.com/office/drawing/2014/main" id="{81C79E8E-E5F4-4525-951D-B9E151553210}"/>
                  </a:ext>
                </a:extLst>
              </p:cNvPr>
              <p:cNvSpPr/>
              <p:nvPr/>
            </p:nvSpPr>
            <p:spPr>
              <a:xfrm>
                <a:off x="1641231" y="1395046"/>
                <a:ext cx="269630" cy="269630"/>
              </a:xfrm>
              <a:prstGeom prst="ellipse">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7" name="组合 66">
              <a:extLst>
                <a:ext uri="{FF2B5EF4-FFF2-40B4-BE49-F238E27FC236}">
                  <a16:creationId xmlns:a16="http://schemas.microsoft.com/office/drawing/2014/main" id="{61204618-E922-4DD2-9E0B-59D1C7675B35}"/>
                </a:ext>
              </a:extLst>
            </p:cNvPr>
            <p:cNvGrpSpPr/>
            <p:nvPr/>
          </p:nvGrpSpPr>
          <p:grpSpPr>
            <a:xfrm>
              <a:off x="7959967" y="2954215"/>
              <a:ext cx="2063261" cy="923010"/>
              <a:chOff x="1148862" y="1395046"/>
              <a:chExt cx="2063261" cy="923010"/>
            </a:xfrm>
          </p:grpSpPr>
          <p:grpSp>
            <p:nvGrpSpPr>
              <p:cNvPr id="68" name="组合 67">
                <a:extLst>
                  <a:ext uri="{FF2B5EF4-FFF2-40B4-BE49-F238E27FC236}">
                    <a16:creationId xmlns:a16="http://schemas.microsoft.com/office/drawing/2014/main" id="{D80ED3AB-BC23-4D98-AE2B-05E898B33437}"/>
                  </a:ext>
                </a:extLst>
              </p:cNvPr>
              <p:cNvGrpSpPr/>
              <p:nvPr/>
            </p:nvGrpSpPr>
            <p:grpSpPr>
              <a:xfrm>
                <a:off x="1148862" y="1641231"/>
                <a:ext cx="2063261" cy="676825"/>
                <a:chOff x="1172308" y="2074985"/>
                <a:chExt cx="2063261" cy="676825"/>
              </a:xfrm>
            </p:grpSpPr>
            <p:sp>
              <p:nvSpPr>
                <p:cNvPr id="70" name="文本框 69">
                  <a:extLst>
                    <a:ext uri="{FF2B5EF4-FFF2-40B4-BE49-F238E27FC236}">
                      <a16:creationId xmlns:a16="http://schemas.microsoft.com/office/drawing/2014/main" id="{99D83677-BD2D-4E64-AB6E-DE552B4901D6}"/>
                    </a:ext>
                  </a:extLst>
                </p:cNvPr>
                <p:cNvSpPr txBox="1"/>
                <p:nvPr/>
              </p:nvSpPr>
              <p:spPr>
                <a:xfrm>
                  <a:off x="1172308" y="2074985"/>
                  <a:ext cx="1230923" cy="372025"/>
                </a:xfrm>
                <a:prstGeom prst="rect">
                  <a:avLst/>
                </a:prstGeom>
              </p:spPr>
              <p:txBody>
                <a:bodyPr wrap="square" rtlCol="0">
                  <a:spAutoFit/>
                </a:bodyPr>
                <a:lstStyle/>
                <a:p>
                  <a:pPr marL="0" algn="ctr">
                    <a:lnSpc>
                      <a:spcPct val="125000"/>
                    </a:lnSpc>
                    <a:buNone/>
                  </a:pPr>
                  <a:r>
                    <a:rPr lang="en-US" altLang="zh-CN" sz="1600" dirty="0">
                      <a:solidFill>
                        <a:schemeClr val="accent1"/>
                      </a:solidFill>
                      <a:latin typeface="+mj-ea"/>
                      <a:ea typeface="+mj-ea"/>
                    </a:rPr>
                    <a:t>2019.01</a:t>
                  </a:r>
                  <a:endParaRPr lang="zh-CN" altLang="en-US" sz="1600" dirty="0">
                    <a:solidFill>
                      <a:schemeClr val="accent1"/>
                    </a:solidFill>
                    <a:latin typeface="+mj-ea"/>
                    <a:ea typeface="+mj-ea"/>
                  </a:endParaRPr>
                </a:p>
              </p:txBody>
            </p:sp>
            <p:sp>
              <p:nvSpPr>
                <p:cNvPr id="71" name="文本框 70">
                  <a:extLst>
                    <a:ext uri="{FF2B5EF4-FFF2-40B4-BE49-F238E27FC236}">
                      <a16:creationId xmlns:a16="http://schemas.microsoft.com/office/drawing/2014/main" id="{E4C0925B-C389-4EE1-B79E-6532C17D5C99}"/>
                    </a:ext>
                  </a:extLst>
                </p:cNvPr>
                <p:cNvSpPr txBox="1"/>
                <p:nvPr/>
              </p:nvSpPr>
              <p:spPr>
                <a:xfrm>
                  <a:off x="1301261" y="2379785"/>
                  <a:ext cx="1934308" cy="372025"/>
                </a:xfrm>
                <a:prstGeom prst="rect">
                  <a:avLst/>
                </a:prstGeom>
              </p:spPr>
              <p:txBody>
                <a:bodyPr wrap="square" rtlCol="0">
                  <a:spAutoFit/>
                </a:bodyPr>
                <a:lstStyle/>
                <a:p>
                  <a:pPr marL="0">
                    <a:lnSpc>
                      <a:spcPct val="125000"/>
                    </a:lnSpc>
                    <a:buNone/>
                  </a:pPr>
                  <a:r>
                    <a:rPr lang="zh-CN" altLang="en-US" sz="1600" dirty="0">
                      <a:solidFill>
                        <a:schemeClr val="tx1">
                          <a:lumMod val="85000"/>
                          <a:lumOff val="15000"/>
                        </a:schemeClr>
                      </a:solidFill>
                      <a:latin typeface="+mn-ea"/>
                    </a:rPr>
                    <a:t>事件描述事件描述</a:t>
                  </a:r>
                  <a:endParaRPr lang="en-US" altLang="zh-CN" sz="1600" dirty="0">
                    <a:solidFill>
                      <a:schemeClr val="tx1">
                        <a:lumMod val="85000"/>
                        <a:lumOff val="15000"/>
                      </a:schemeClr>
                    </a:solidFill>
                    <a:latin typeface="+mn-ea"/>
                  </a:endParaRPr>
                </a:p>
              </p:txBody>
            </p:sp>
          </p:grpSp>
          <p:sp>
            <p:nvSpPr>
              <p:cNvPr id="69" name="椭圆 68">
                <a:extLst>
                  <a:ext uri="{FF2B5EF4-FFF2-40B4-BE49-F238E27FC236}">
                    <a16:creationId xmlns:a16="http://schemas.microsoft.com/office/drawing/2014/main" id="{054B3176-8898-4B66-9913-6E87C0BBFD5F}"/>
                  </a:ext>
                </a:extLst>
              </p:cNvPr>
              <p:cNvSpPr/>
              <p:nvPr/>
            </p:nvSpPr>
            <p:spPr>
              <a:xfrm>
                <a:off x="1641231" y="1395046"/>
                <a:ext cx="269630" cy="269630"/>
              </a:xfrm>
              <a:prstGeom prst="ellipse">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048776" name="组合 1048775">
            <a:extLst>
              <a:ext uri="{FF2B5EF4-FFF2-40B4-BE49-F238E27FC236}">
                <a16:creationId xmlns:a16="http://schemas.microsoft.com/office/drawing/2014/main" id="{7E07B527-E087-4F45-BF20-D849C5C70E85}"/>
              </a:ext>
            </a:extLst>
          </p:cNvPr>
          <p:cNvGrpSpPr/>
          <p:nvPr/>
        </p:nvGrpSpPr>
        <p:grpSpPr>
          <a:xfrm>
            <a:off x="2795957" y="4478215"/>
            <a:ext cx="7174521" cy="923010"/>
            <a:chOff x="2848707" y="4478215"/>
            <a:chExt cx="7174521" cy="923010"/>
          </a:xfrm>
        </p:grpSpPr>
        <p:grpSp>
          <p:nvGrpSpPr>
            <p:cNvPr id="72" name="组合 71">
              <a:extLst>
                <a:ext uri="{FF2B5EF4-FFF2-40B4-BE49-F238E27FC236}">
                  <a16:creationId xmlns:a16="http://schemas.microsoft.com/office/drawing/2014/main" id="{52C15228-454B-4DAA-99FD-59747486C374}"/>
                </a:ext>
              </a:extLst>
            </p:cNvPr>
            <p:cNvGrpSpPr/>
            <p:nvPr/>
          </p:nvGrpSpPr>
          <p:grpSpPr>
            <a:xfrm>
              <a:off x="2848707" y="4478215"/>
              <a:ext cx="2063261" cy="923010"/>
              <a:chOff x="1148862" y="1395046"/>
              <a:chExt cx="2063261" cy="923010"/>
            </a:xfrm>
          </p:grpSpPr>
          <p:grpSp>
            <p:nvGrpSpPr>
              <p:cNvPr id="73" name="组合 72">
                <a:extLst>
                  <a:ext uri="{FF2B5EF4-FFF2-40B4-BE49-F238E27FC236}">
                    <a16:creationId xmlns:a16="http://schemas.microsoft.com/office/drawing/2014/main" id="{3F08FBD7-7C1E-426A-9976-1751E71C5E0C}"/>
                  </a:ext>
                </a:extLst>
              </p:cNvPr>
              <p:cNvGrpSpPr/>
              <p:nvPr/>
            </p:nvGrpSpPr>
            <p:grpSpPr>
              <a:xfrm>
                <a:off x="1148862" y="1641231"/>
                <a:ext cx="2063261" cy="676825"/>
                <a:chOff x="1172308" y="2074985"/>
                <a:chExt cx="2063261" cy="676825"/>
              </a:xfrm>
            </p:grpSpPr>
            <p:sp>
              <p:nvSpPr>
                <p:cNvPr id="75" name="文本框 74">
                  <a:extLst>
                    <a:ext uri="{FF2B5EF4-FFF2-40B4-BE49-F238E27FC236}">
                      <a16:creationId xmlns:a16="http://schemas.microsoft.com/office/drawing/2014/main" id="{0A12738F-9BCF-4E1A-9713-7432ED96D499}"/>
                    </a:ext>
                  </a:extLst>
                </p:cNvPr>
                <p:cNvSpPr txBox="1"/>
                <p:nvPr/>
              </p:nvSpPr>
              <p:spPr>
                <a:xfrm>
                  <a:off x="1172308" y="2074985"/>
                  <a:ext cx="1230923" cy="372025"/>
                </a:xfrm>
                <a:prstGeom prst="rect">
                  <a:avLst/>
                </a:prstGeom>
              </p:spPr>
              <p:txBody>
                <a:bodyPr wrap="square" rtlCol="0">
                  <a:spAutoFit/>
                </a:bodyPr>
                <a:lstStyle/>
                <a:p>
                  <a:pPr marL="0" algn="ctr">
                    <a:lnSpc>
                      <a:spcPct val="125000"/>
                    </a:lnSpc>
                    <a:buNone/>
                  </a:pPr>
                  <a:r>
                    <a:rPr lang="en-US" altLang="zh-CN" sz="1600" dirty="0">
                      <a:solidFill>
                        <a:schemeClr val="accent1"/>
                      </a:solidFill>
                      <a:latin typeface="+mj-ea"/>
                      <a:ea typeface="+mj-ea"/>
                    </a:rPr>
                    <a:t>2019.01</a:t>
                  </a:r>
                  <a:endParaRPr lang="zh-CN" altLang="en-US" sz="1600" dirty="0">
                    <a:solidFill>
                      <a:schemeClr val="accent1"/>
                    </a:solidFill>
                    <a:latin typeface="+mj-ea"/>
                    <a:ea typeface="+mj-ea"/>
                  </a:endParaRPr>
                </a:p>
              </p:txBody>
            </p:sp>
            <p:sp>
              <p:nvSpPr>
                <p:cNvPr id="76" name="文本框 75">
                  <a:extLst>
                    <a:ext uri="{FF2B5EF4-FFF2-40B4-BE49-F238E27FC236}">
                      <a16:creationId xmlns:a16="http://schemas.microsoft.com/office/drawing/2014/main" id="{008FDC6F-67D8-4882-B4EB-DEB72B9E971A}"/>
                    </a:ext>
                  </a:extLst>
                </p:cNvPr>
                <p:cNvSpPr txBox="1"/>
                <p:nvPr/>
              </p:nvSpPr>
              <p:spPr>
                <a:xfrm>
                  <a:off x="1301261" y="2379785"/>
                  <a:ext cx="1934308" cy="372025"/>
                </a:xfrm>
                <a:prstGeom prst="rect">
                  <a:avLst/>
                </a:prstGeom>
              </p:spPr>
              <p:txBody>
                <a:bodyPr wrap="square" rtlCol="0">
                  <a:spAutoFit/>
                </a:bodyPr>
                <a:lstStyle/>
                <a:p>
                  <a:pPr marL="0">
                    <a:lnSpc>
                      <a:spcPct val="125000"/>
                    </a:lnSpc>
                    <a:buNone/>
                  </a:pPr>
                  <a:r>
                    <a:rPr lang="zh-CN" altLang="en-US" sz="1600" dirty="0">
                      <a:solidFill>
                        <a:schemeClr val="tx1">
                          <a:lumMod val="85000"/>
                          <a:lumOff val="15000"/>
                        </a:schemeClr>
                      </a:solidFill>
                      <a:latin typeface="+mn-ea"/>
                    </a:rPr>
                    <a:t>事件描述事件描述</a:t>
                  </a:r>
                  <a:endParaRPr lang="en-US" altLang="zh-CN" sz="1600" dirty="0">
                    <a:solidFill>
                      <a:schemeClr val="tx1">
                        <a:lumMod val="85000"/>
                        <a:lumOff val="15000"/>
                      </a:schemeClr>
                    </a:solidFill>
                    <a:latin typeface="+mn-ea"/>
                  </a:endParaRPr>
                </a:p>
              </p:txBody>
            </p:sp>
          </p:grpSp>
          <p:sp>
            <p:nvSpPr>
              <p:cNvPr id="74" name="椭圆 73">
                <a:extLst>
                  <a:ext uri="{FF2B5EF4-FFF2-40B4-BE49-F238E27FC236}">
                    <a16:creationId xmlns:a16="http://schemas.microsoft.com/office/drawing/2014/main" id="{4BA46A0B-584C-45E6-AF3D-4D49864090C3}"/>
                  </a:ext>
                </a:extLst>
              </p:cNvPr>
              <p:cNvSpPr/>
              <p:nvPr/>
            </p:nvSpPr>
            <p:spPr>
              <a:xfrm>
                <a:off x="1641231" y="1395046"/>
                <a:ext cx="269630" cy="269630"/>
              </a:xfrm>
              <a:prstGeom prst="ellipse">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7" name="组合 76">
              <a:extLst>
                <a:ext uri="{FF2B5EF4-FFF2-40B4-BE49-F238E27FC236}">
                  <a16:creationId xmlns:a16="http://schemas.microsoft.com/office/drawing/2014/main" id="{6A320C8F-0F89-4E7A-9245-C4CF76E41FC1}"/>
                </a:ext>
              </a:extLst>
            </p:cNvPr>
            <p:cNvGrpSpPr/>
            <p:nvPr/>
          </p:nvGrpSpPr>
          <p:grpSpPr>
            <a:xfrm>
              <a:off x="5404337" y="4478215"/>
              <a:ext cx="2063261" cy="923010"/>
              <a:chOff x="1148862" y="1395046"/>
              <a:chExt cx="2063261" cy="923010"/>
            </a:xfrm>
          </p:grpSpPr>
          <p:grpSp>
            <p:nvGrpSpPr>
              <p:cNvPr id="78" name="组合 77">
                <a:extLst>
                  <a:ext uri="{FF2B5EF4-FFF2-40B4-BE49-F238E27FC236}">
                    <a16:creationId xmlns:a16="http://schemas.microsoft.com/office/drawing/2014/main" id="{B5052441-FE60-4CB4-8D14-6CF0E0CF8623}"/>
                  </a:ext>
                </a:extLst>
              </p:cNvPr>
              <p:cNvGrpSpPr/>
              <p:nvPr/>
            </p:nvGrpSpPr>
            <p:grpSpPr>
              <a:xfrm>
                <a:off x="1148862" y="1641231"/>
                <a:ext cx="2063261" cy="676825"/>
                <a:chOff x="1172308" y="2074985"/>
                <a:chExt cx="2063261" cy="676825"/>
              </a:xfrm>
            </p:grpSpPr>
            <p:sp>
              <p:nvSpPr>
                <p:cNvPr id="80" name="文本框 79">
                  <a:extLst>
                    <a:ext uri="{FF2B5EF4-FFF2-40B4-BE49-F238E27FC236}">
                      <a16:creationId xmlns:a16="http://schemas.microsoft.com/office/drawing/2014/main" id="{E44B363A-FFE2-4D0B-82AF-B605A4A7CCBA}"/>
                    </a:ext>
                  </a:extLst>
                </p:cNvPr>
                <p:cNvSpPr txBox="1"/>
                <p:nvPr/>
              </p:nvSpPr>
              <p:spPr>
                <a:xfrm>
                  <a:off x="1172308" y="2074985"/>
                  <a:ext cx="1230923" cy="372025"/>
                </a:xfrm>
                <a:prstGeom prst="rect">
                  <a:avLst/>
                </a:prstGeom>
              </p:spPr>
              <p:txBody>
                <a:bodyPr wrap="square" rtlCol="0">
                  <a:spAutoFit/>
                </a:bodyPr>
                <a:lstStyle/>
                <a:p>
                  <a:pPr marL="0" algn="ctr">
                    <a:lnSpc>
                      <a:spcPct val="125000"/>
                    </a:lnSpc>
                    <a:buNone/>
                  </a:pPr>
                  <a:r>
                    <a:rPr lang="en-US" altLang="zh-CN" sz="1600" dirty="0">
                      <a:solidFill>
                        <a:schemeClr val="accent1"/>
                      </a:solidFill>
                      <a:latin typeface="+mj-ea"/>
                      <a:ea typeface="+mj-ea"/>
                    </a:rPr>
                    <a:t>2019.01</a:t>
                  </a:r>
                  <a:endParaRPr lang="zh-CN" altLang="en-US" sz="1600" dirty="0">
                    <a:solidFill>
                      <a:schemeClr val="accent1"/>
                    </a:solidFill>
                    <a:latin typeface="+mj-ea"/>
                    <a:ea typeface="+mj-ea"/>
                  </a:endParaRPr>
                </a:p>
              </p:txBody>
            </p:sp>
            <p:sp>
              <p:nvSpPr>
                <p:cNvPr id="81" name="文本框 80">
                  <a:extLst>
                    <a:ext uri="{FF2B5EF4-FFF2-40B4-BE49-F238E27FC236}">
                      <a16:creationId xmlns:a16="http://schemas.microsoft.com/office/drawing/2014/main" id="{E1201ED9-DC78-4438-8486-463C8F8DC48F}"/>
                    </a:ext>
                  </a:extLst>
                </p:cNvPr>
                <p:cNvSpPr txBox="1"/>
                <p:nvPr/>
              </p:nvSpPr>
              <p:spPr>
                <a:xfrm>
                  <a:off x="1301261" y="2379785"/>
                  <a:ext cx="1934308" cy="372025"/>
                </a:xfrm>
                <a:prstGeom prst="rect">
                  <a:avLst/>
                </a:prstGeom>
              </p:spPr>
              <p:txBody>
                <a:bodyPr wrap="square" rtlCol="0">
                  <a:spAutoFit/>
                </a:bodyPr>
                <a:lstStyle/>
                <a:p>
                  <a:pPr marL="0">
                    <a:lnSpc>
                      <a:spcPct val="125000"/>
                    </a:lnSpc>
                    <a:buNone/>
                  </a:pPr>
                  <a:r>
                    <a:rPr lang="zh-CN" altLang="en-US" sz="1600" dirty="0">
                      <a:solidFill>
                        <a:schemeClr val="tx1">
                          <a:lumMod val="85000"/>
                          <a:lumOff val="15000"/>
                        </a:schemeClr>
                      </a:solidFill>
                      <a:latin typeface="+mn-ea"/>
                    </a:rPr>
                    <a:t>事件描述事件描述</a:t>
                  </a:r>
                  <a:endParaRPr lang="en-US" altLang="zh-CN" sz="1600" dirty="0">
                    <a:solidFill>
                      <a:schemeClr val="tx1">
                        <a:lumMod val="85000"/>
                        <a:lumOff val="15000"/>
                      </a:schemeClr>
                    </a:solidFill>
                    <a:latin typeface="+mn-ea"/>
                  </a:endParaRPr>
                </a:p>
              </p:txBody>
            </p:sp>
          </p:grpSp>
          <p:sp>
            <p:nvSpPr>
              <p:cNvPr id="79" name="椭圆 78">
                <a:extLst>
                  <a:ext uri="{FF2B5EF4-FFF2-40B4-BE49-F238E27FC236}">
                    <a16:creationId xmlns:a16="http://schemas.microsoft.com/office/drawing/2014/main" id="{F832BA53-57E5-472B-ABC3-22C526E041F6}"/>
                  </a:ext>
                </a:extLst>
              </p:cNvPr>
              <p:cNvSpPr/>
              <p:nvPr/>
            </p:nvSpPr>
            <p:spPr>
              <a:xfrm>
                <a:off x="1641231" y="1395046"/>
                <a:ext cx="269630" cy="269630"/>
              </a:xfrm>
              <a:prstGeom prst="ellipse">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2" name="组合 81">
              <a:extLst>
                <a:ext uri="{FF2B5EF4-FFF2-40B4-BE49-F238E27FC236}">
                  <a16:creationId xmlns:a16="http://schemas.microsoft.com/office/drawing/2014/main" id="{FCA33E94-FCAE-4577-9FE0-D36B8D82A27E}"/>
                </a:ext>
              </a:extLst>
            </p:cNvPr>
            <p:cNvGrpSpPr/>
            <p:nvPr/>
          </p:nvGrpSpPr>
          <p:grpSpPr>
            <a:xfrm>
              <a:off x="7959967" y="4478215"/>
              <a:ext cx="2063261" cy="923010"/>
              <a:chOff x="1148862" y="1395046"/>
              <a:chExt cx="2063261" cy="923010"/>
            </a:xfrm>
          </p:grpSpPr>
          <p:grpSp>
            <p:nvGrpSpPr>
              <p:cNvPr id="83" name="组合 82">
                <a:extLst>
                  <a:ext uri="{FF2B5EF4-FFF2-40B4-BE49-F238E27FC236}">
                    <a16:creationId xmlns:a16="http://schemas.microsoft.com/office/drawing/2014/main" id="{E6FF0D3D-2C88-49C0-9CC4-308D562EEB4F}"/>
                  </a:ext>
                </a:extLst>
              </p:cNvPr>
              <p:cNvGrpSpPr/>
              <p:nvPr/>
            </p:nvGrpSpPr>
            <p:grpSpPr>
              <a:xfrm>
                <a:off x="1148862" y="1641231"/>
                <a:ext cx="2063261" cy="676825"/>
                <a:chOff x="1172308" y="2074985"/>
                <a:chExt cx="2063261" cy="676825"/>
              </a:xfrm>
            </p:grpSpPr>
            <p:sp>
              <p:nvSpPr>
                <p:cNvPr id="85" name="文本框 84">
                  <a:extLst>
                    <a:ext uri="{FF2B5EF4-FFF2-40B4-BE49-F238E27FC236}">
                      <a16:creationId xmlns:a16="http://schemas.microsoft.com/office/drawing/2014/main" id="{D9680D90-1F4B-487B-BC35-670FD1D094B4}"/>
                    </a:ext>
                  </a:extLst>
                </p:cNvPr>
                <p:cNvSpPr txBox="1"/>
                <p:nvPr/>
              </p:nvSpPr>
              <p:spPr>
                <a:xfrm>
                  <a:off x="1172308" y="2074985"/>
                  <a:ext cx="1230923" cy="372025"/>
                </a:xfrm>
                <a:prstGeom prst="rect">
                  <a:avLst/>
                </a:prstGeom>
              </p:spPr>
              <p:txBody>
                <a:bodyPr wrap="square" rtlCol="0">
                  <a:spAutoFit/>
                </a:bodyPr>
                <a:lstStyle/>
                <a:p>
                  <a:pPr marL="0" algn="ctr">
                    <a:lnSpc>
                      <a:spcPct val="125000"/>
                    </a:lnSpc>
                    <a:buNone/>
                  </a:pPr>
                  <a:r>
                    <a:rPr lang="en-US" altLang="zh-CN" sz="1600" dirty="0">
                      <a:solidFill>
                        <a:schemeClr val="accent1"/>
                      </a:solidFill>
                      <a:latin typeface="+mj-ea"/>
                      <a:ea typeface="+mj-ea"/>
                    </a:rPr>
                    <a:t>2019.01</a:t>
                  </a:r>
                  <a:endParaRPr lang="zh-CN" altLang="en-US" sz="1600" dirty="0">
                    <a:solidFill>
                      <a:schemeClr val="accent1"/>
                    </a:solidFill>
                    <a:latin typeface="+mj-ea"/>
                    <a:ea typeface="+mj-ea"/>
                  </a:endParaRPr>
                </a:p>
              </p:txBody>
            </p:sp>
            <p:sp>
              <p:nvSpPr>
                <p:cNvPr id="86" name="文本框 85">
                  <a:extLst>
                    <a:ext uri="{FF2B5EF4-FFF2-40B4-BE49-F238E27FC236}">
                      <a16:creationId xmlns:a16="http://schemas.microsoft.com/office/drawing/2014/main" id="{04F4BCC9-007A-488D-A239-4764E10BDB89}"/>
                    </a:ext>
                  </a:extLst>
                </p:cNvPr>
                <p:cNvSpPr txBox="1"/>
                <p:nvPr/>
              </p:nvSpPr>
              <p:spPr>
                <a:xfrm>
                  <a:off x="1301261" y="2379785"/>
                  <a:ext cx="1934308" cy="372025"/>
                </a:xfrm>
                <a:prstGeom prst="rect">
                  <a:avLst/>
                </a:prstGeom>
              </p:spPr>
              <p:txBody>
                <a:bodyPr wrap="square" rtlCol="0">
                  <a:spAutoFit/>
                </a:bodyPr>
                <a:lstStyle/>
                <a:p>
                  <a:pPr marL="0">
                    <a:lnSpc>
                      <a:spcPct val="125000"/>
                    </a:lnSpc>
                    <a:buNone/>
                  </a:pPr>
                  <a:r>
                    <a:rPr lang="zh-CN" altLang="en-US" sz="1600" dirty="0">
                      <a:solidFill>
                        <a:schemeClr val="tx1">
                          <a:lumMod val="85000"/>
                          <a:lumOff val="15000"/>
                        </a:schemeClr>
                      </a:solidFill>
                      <a:latin typeface="+mn-ea"/>
                    </a:rPr>
                    <a:t>事件描述事件描述</a:t>
                  </a:r>
                  <a:endParaRPr lang="en-US" altLang="zh-CN" sz="1600" dirty="0">
                    <a:solidFill>
                      <a:schemeClr val="tx1">
                        <a:lumMod val="85000"/>
                        <a:lumOff val="15000"/>
                      </a:schemeClr>
                    </a:solidFill>
                    <a:latin typeface="+mn-ea"/>
                  </a:endParaRPr>
                </a:p>
              </p:txBody>
            </p:sp>
          </p:grpSp>
          <p:sp>
            <p:nvSpPr>
              <p:cNvPr id="84" name="椭圆 83">
                <a:extLst>
                  <a:ext uri="{FF2B5EF4-FFF2-40B4-BE49-F238E27FC236}">
                    <a16:creationId xmlns:a16="http://schemas.microsoft.com/office/drawing/2014/main" id="{DDCAB9BA-9DDC-40C4-96C1-04FEB05D1CD9}"/>
                  </a:ext>
                </a:extLst>
              </p:cNvPr>
              <p:cNvSpPr/>
              <p:nvPr/>
            </p:nvSpPr>
            <p:spPr>
              <a:xfrm>
                <a:off x="1641231" y="1395046"/>
                <a:ext cx="269630" cy="269630"/>
              </a:xfrm>
              <a:prstGeom prst="ellipse">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3">
            <a:extLst>
              <a:ext uri="{FF2B5EF4-FFF2-40B4-BE49-F238E27FC236}">
                <a16:creationId xmlns:a16="http://schemas.microsoft.com/office/drawing/2014/main" id="{0E912E71-DD5F-4927-BFB6-85637672B876}"/>
              </a:ext>
            </a:extLst>
          </p:cNvPr>
          <p:cNvSpPr txBox="1">
            <a:spLocks/>
          </p:cNvSpPr>
          <p:nvPr/>
        </p:nvSpPr>
        <p:spPr>
          <a:xfrm>
            <a:off x="838200" y="3783032"/>
            <a:ext cx="10515600" cy="1325563"/>
          </a:xfrm>
          <a:prstGeom prst="rect">
            <a:avLst/>
          </a:prstGeom>
        </p:spPr>
        <p:txBody>
          <a:bodyPr anchor="ct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6000" dirty="0">
                <a:solidFill>
                  <a:schemeClr val="tx1">
                    <a:lumMod val="85000"/>
                    <a:lumOff val="15000"/>
                  </a:schemeClr>
                </a:solidFill>
                <a:latin typeface="+mj-ea"/>
              </a:rPr>
              <a:t>感谢倾听！</a:t>
            </a:r>
          </a:p>
        </p:txBody>
      </p:sp>
      <p:sp>
        <p:nvSpPr>
          <p:cNvPr id="5" name="文本占位符 3">
            <a:extLst>
              <a:ext uri="{FF2B5EF4-FFF2-40B4-BE49-F238E27FC236}">
                <a16:creationId xmlns:a16="http://schemas.microsoft.com/office/drawing/2014/main" id="{19BB2CBC-776B-47B1-9A22-C070A26EC4CA}"/>
              </a:ext>
            </a:extLst>
          </p:cNvPr>
          <p:cNvSpPr txBox="1">
            <a:spLocks/>
          </p:cNvSpPr>
          <p:nvPr/>
        </p:nvSpPr>
        <p:spPr>
          <a:xfrm>
            <a:off x="4096512" y="4943216"/>
            <a:ext cx="3503982" cy="33075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en-US" altLang="zh-CN" sz="1600" dirty="0"/>
              <a:t>THANKS FOR LISTENING</a:t>
            </a:r>
            <a:endParaRPr lang="zh-CN" altLang="en-US" sz="1600" dirty="0"/>
          </a:p>
        </p:txBody>
      </p:sp>
    </p:spTree>
    <p:extLst>
      <p:ext uri="{BB962C8B-B14F-4D97-AF65-F5344CB8AC3E}">
        <p14:creationId xmlns:p14="http://schemas.microsoft.com/office/powerpoint/2010/main" val="281434198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6273346-7F59-4124-AF06-247DBAFBA28C}"/>
              </a:ext>
            </a:extLst>
          </p:cNvPr>
          <p:cNvSpPr>
            <a:spLocks noGrp="1"/>
          </p:cNvSpPr>
          <p:nvPr>
            <p:ph type="title"/>
          </p:nvPr>
        </p:nvSpPr>
        <p:spPr/>
        <p:txBody>
          <a:bodyPr/>
          <a:lstStyle/>
          <a:p>
            <a:r>
              <a:rPr lang="zh-CN" altLang="en-US" dirty="0"/>
              <a:t>模板用法指南</a:t>
            </a:r>
          </a:p>
        </p:txBody>
      </p:sp>
      <p:grpSp>
        <p:nvGrpSpPr>
          <p:cNvPr id="3" name="组合 17">
            <a:extLst>
              <a:ext uri="{FF2B5EF4-FFF2-40B4-BE49-F238E27FC236}">
                <a16:creationId xmlns:a16="http://schemas.microsoft.com/office/drawing/2014/main" id="{91001C74-E7BD-4172-8BB1-54D5FB3F33A4}"/>
              </a:ext>
            </a:extLst>
          </p:cNvPr>
          <p:cNvGrpSpPr/>
          <p:nvPr/>
        </p:nvGrpSpPr>
        <p:grpSpPr>
          <a:xfrm>
            <a:off x="587360" y="1191307"/>
            <a:ext cx="3206010" cy="958398"/>
            <a:chOff x="4711700" y="1597650"/>
            <a:chExt cx="3206010" cy="958398"/>
          </a:xfrm>
        </p:grpSpPr>
        <p:sp>
          <p:nvSpPr>
            <p:cNvPr id="4" name="文本框 8">
              <a:extLst>
                <a:ext uri="{FF2B5EF4-FFF2-40B4-BE49-F238E27FC236}">
                  <a16:creationId xmlns:a16="http://schemas.microsoft.com/office/drawing/2014/main" id="{2C512078-CA4D-4D7D-BE78-80E8345D5413}"/>
                </a:ext>
              </a:extLst>
            </p:cNvPr>
            <p:cNvSpPr txBox="1"/>
            <p:nvPr/>
          </p:nvSpPr>
          <p:spPr>
            <a:xfrm>
              <a:off x="4813300" y="1597650"/>
              <a:ext cx="2400300" cy="406971"/>
            </a:xfrm>
            <a:prstGeom prst="rect">
              <a:avLst/>
            </a:prstGeom>
          </p:spPr>
          <p:txBody>
            <a:bodyPr wrap="square" lIns="0" rIns="0" rtlCol="0" anchor="ctr" anchorCtr="0">
              <a:noAutofit/>
            </a:bodyPr>
            <a:lstStyle/>
            <a:p>
              <a:pPr marL="0">
                <a:lnSpc>
                  <a:spcPct val="125000"/>
                </a:lnSpc>
                <a:buNone/>
              </a:pPr>
              <a:r>
                <a:rPr lang="en-US" altLang="zh-CN" sz="2400" dirty="0">
                  <a:solidFill>
                    <a:schemeClr val="accent1"/>
                  </a:solidFill>
                  <a:latin typeface="+mn-ea"/>
                </a:rPr>
                <a:t>1.</a:t>
              </a:r>
              <a:r>
                <a:rPr lang="zh-CN" altLang="en-US" sz="2400" dirty="0">
                  <a:solidFill>
                    <a:schemeClr val="accent1"/>
                  </a:solidFill>
                  <a:latin typeface="+mn-ea"/>
                </a:rPr>
                <a:t>如何替换文字</a:t>
              </a:r>
            </a:p>
          </p:txBody>
        </p:sp>
        <p:cxnSp>
          <p:nvCxnSpPr>
            <p:cNvPr id="5" name="直接连接符 10">
              <a:extLst>
                <a:ext uri="{FF2B5EF4-FFF2-40B4-BE49-F238E27FC236}">
                  <a16:creationId xmlns:a16="http://schemas.microsoft.com/office/drawing/2014/main" id="{0F4A7362-8B8B-4AC5-8D11-CC7991553660}"/>
                </a:ext>
              </a:extLst>
            </p:cNvPr>
            <p:cNvCxnSpPr>
              <a:cxnSpLocks/>
            </p:cNvCxnSpPr>
            <p:nvPr/>
          </p:nvCxnSpPr>
          <p:spPr>
            <a:xfrm>
              <a:off x="4813300" y="2129072"/>
              <a:ext cx="3098800"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6" name="矩形 11">
              <a:extLst>
                <a:ext uri="{FF2B5EF4-FFF2-40B4-BE49-F238E27FC236}">
                  <a16:creationId xmlns:a16="http://schemas.microsoft.com/office/drawing/2014/main" id="{81FB0F65-A990-4607-BE52-E0D04A00FC50}"/>
                </a:ext>
              </a:extLst>
            </p:cNvPr>
            <p:cNvSpPr/>
            <p:nvPr/>
          </p:nvSpPr>
          <p:spPr>
            <a:xfrm>
              <a:off x="4711700" y="2045524"/>
              <a:ext cx="3200400" cy="510524"/>
            </a:xfrm>
            <a:prstGeom prst="rect">
              <a:avLst/>
            </a:prstGeom>
          </p:spPr>
          <p:txBody>
            <a:bodyPr wrap="square">
              <a:spAutoFit/>
            </a:bodyPr>
            <a:lstStyle/>
            <a:p>
              <a:pPr algn="just">
                <a:lnSpc>
                  <a:spcPct val="200000"/>
                </a:lnSpc>
                <a:buClr>
                  <a:schemeClr val="accent1"/>
                </a:buClr>
              </a:pPr>
              <a:r>
                <a:rPr lang="zh-CN" altLang="en-US" sz="1600" dirty="0">
                  <a:solidFill>
                    <a:schemeClr val="tx1">
                      <a:lumMod val="85000"/>
                      <a:lumOff val="15000"/>
                    </a:schemeClr>
                  </a:solidFill>
                  <a:latin typeface="+mn-ea"/>
                </a:rPr>
                <a:t>单击文字内容，输入替换文字</a:t>
              </a:r>
            </a:p>
          </p:txBody>
        </p:sp>
        <p:sp>
          <p:nvSpPr>
            <p:cNvPr id="7" name="矩形 15">
              <a:extLst>
                <a:ext uri="{FF2B5EF4-FFF2-40B4-BE49-F238E27FC236}">
                  <a16:creationId xmlns:a16="http://schemas.microsoft.com/office/drawing/2014/main" id="{5CDC26EF-9015-4D5C-AB3E-4510F663E361}"/>
                </a:ext>
              </a:extLst>
            </p:cNvPr>
            <p:cNvSpPr/>
            <p:nvPr/>
          </p:nvSpPr>
          <p:spPr>
            <a:xfrm>
              <a:off x="7003310" y="2057399"/>
              <a:ext cx="914400" cy="716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17">
            <a:extLst>
              <a:ext uri="{FF2B5EF4-FFF2-40B4-BE49-F238E27FC236}">
                <a16:creationId xmlns:a16="http://schemas.microsoft.com/office/drawing/2014/main" id="{0EE631DD-F0FE-4991-A56D-538004F04EBE}"/>
              </a:ext>
            </a:extLst>
          </p:cNvPr>
          <p:cNvGrpSpPr/>
          <p:nvPr/>
        </p:nvGrpSpPr>
        <p:grpSpPr>
          <a:xfrm>
            <a:off x="581750" y="2906695"/>
            <a:ext cx="3206010" cy="1180648"/>
            <a:chOff x="4711700" y="1597650"/>
            <a:chExt cx="3206010" cy="1180648"/>
          </a:xfrm>
        </p:grpSpPr>
        <p:sp>
          <p:nvSpPr>
            <p:cNvPr id="9" name="文本框 8">
              <a:extLst>
                <a:ext uri="{FF2B5EF4-FFF2-40B4-BE49-F238E27FC236}">
                  <a16:creationId xmlns:a16="http://schemas.microsoft.com/office/drawing/2014/main" id="{554A9281-AA22-4422-B448-DAFC24B46D14}"/>
                </a:ext>
              </a:extLst>
            </p:cNvPr>
            <p:cNvSpPr txBox="1"/>
            <p:nvPr/>
          </p:nvSpPr>
          <p:spPr>
            <a:xfrm>
              <a:off x="4813300" y="1597650"/>
              <a:ext cx="2400300" cy="406971"/>
            </a:xfrm>
            <a:prstGeom prst="rect">
              <a:avLst/>
            </a:prstGeom>
          </p:spPr>
          <p:txBody>
            <a:bodyPr wrap="square" lIns="0" rIns="0" rtlCol="0" anchor="ctr" anchorCtr="0">
              <a:noAutofit/>
            </a:bodyPr>
            <a:lstStyle/>
            <a:p>
              <a:pPr marL="0">
                <a:lnSpc>
                  <a:spcPct val="125000"/>
                </a:lnSpc>
                <a:buNone/>
              </a:pPr>
              <a:r>
                <a:rPr lang="en-US" altLang="zh-CN" sz="2400" dirty="0">
                  <a:solidFill>
                    <a:schemeClr val="accent1"/>
                  </a:solidFill>
                  <a:latin typeface="+mn-ea"/>
                </a:rPr>
                <a:t>2.</a:t>
              </a:r>
              <a:r>
                <a:rPr lang="zh-CN" altLang="en-US" sz="2400" dirty="0">
                  <a:solidFill>
                    <a:schemeClr val="accent1"/>
                  </a:solidFill>
                  <a:latin typeface="+mn-ea"/>
                </a:rPr>
                <a:t>如何替换图片</a:t>
              </a:r>
            </a:p>
          </p:txBody>
        </p:sp>
        <p:cxnSp>
          <p:nvCxnSpPr>
            <p:cNvPr id="10" name="直接连接符 10">
              <a:extLst>
                <a:ext uri="{FF2B5EF4-FFF2-40B4-BE49-F238E27FC236}">
                  <a16:creationId xmlns:a16="http://schemas.microsoft.com/office/drawing/2014/main" id="{74ACE60D-5548-45B5-A92A-D045CE8684A3}"/>
                </a:ext>
              </a:extLst>
            </p:cNvPr>
            <p:cNvCxnSpPr>
              <a:cxnSpLocks/>
            </p:cNvCxnSpPr>
            <p:nvPr/>
          </p:nvCxnSpPr>
          <p:spPr>
            <a:xfrm>
              <a:off x="4813300" y="2129072"/>
              <a:ext cx="3098800"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1" name="矩形 11">
              <a:extLst>
                <a:ext uri="{FF2B5EF4-FFF2-40B4-BE49-F238E27FC236}">
                  <a16:creationId xmlns:a16="http://schemas.microsoft.com/office/drawing/2014/main" id="{11278341-B928-4EC9-AFCE-D8822B417A97}"/>
                </a:ext>
              </a:extLst>
            </p:cNvPr>
            <p:cNvSpPr/>
            <p:nvPr/>
          </p:nvSpPr>
          <p:spPr>
            <a:xfrm>
              <a:off x="4711700" y="2267774"/>
              <a:ext cx="3200400" cy="510524"/>
            </a:xfrm>
            <a:prstGeom prst="rect">
              <a:avLst/>
            </a:prstGeom>
          </p:spPr>
          <p:txBody>
            <a:bodyPr wrap="square">
              <a:spAutoFit/>
            </a:bodyPr>
            <a:lstStyle/>
            <a:p>
              <a:pPr algn="just">
                <a:lnSpc>
                  <a:spcPct val="200000"/>
                </a:lnSpc>
                <a:buClr>
                  <a:schemeClr val="accent1"/>
                </a:buClr>
              </a:pPr>
              <a:endParaRPr lang="zh-CN" altLang="en-US" sz="1600" dirty="0">
                <a:solidFill>
                  <a:schemeClr val="tx1">
                    <a:lumMod val="85000"/>
                    <a:lumOff val="15000"/>
                  </a:schemeClr>
                </a:solidFill>
                <a:latin typeface="+mn-ea"/>
              </a:endParaRPr>
            </a:p>
          </p:txBody>
        </p:sp>
        <p:sp>
          <p:nvSpPr>
            <p:cNvPr id="12" name="矩形 15">
              <a:extLst>
                <a:ext uri="{FF2B5EF4-FFF2-40B4-BE49-F238E27FC236}">
                  <a16:creationId xmlns:a16="http://schemas.microsoft.com/office/drawing/2014/main" id="{15F036CA-C5FD-4276-BB3E-21E6698F7DA0}"/>
                </a:ext>
              </a:extLst>
            </p:cNvPr>
            <p:cNvSpPr/>
            <p:nvPr/>
          </p:nvSpPr>
          <p:spPr>
            <a:xfrm>
              <a:off x="7003310" y="2057399"/>
              <a:ext cx="914400" cy="716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4" name="图片 23">
            <a:extLst>
              <a:ext uri="{FF2B5EF4-FFF2-40B4-BE49-F238E27FC236}">
                <a16:creationId xmlns:a16="http://schemas.microsoft.com/office/drawing/2014/main" id="{A8667F7B-6BDA-4287-916C-6224FB21F0FC}"/>
              </a:ext>
            </a:extLst>
          </p:cNvPr>
          <p:cNvPicPr>
            <a:picLocks noChangeAspect="1"/>
          </p:cNvPicPr>
          <p:nvPr/>
        </p:nvPicPr>
        <p:blipFill>
          <a:blip r:embed="rId2"/>
          <a:stretch>
            <a:fillRect/>
          </a:stretch>
        </p:blipFill>
        <p:spPr>
          <a:xfrm>
            <a:off x="669925" y="3948641"/>
            <a:ext cx="2597120" cy="2211012"/>
          </a:xfrm>
          <a:prstGeom prst="rect">
            <a:avLst/>
          </a:prstGeom>
          <a:ln>
            <a:solidFill>
              <a:schemeClr val="bg1">
                <a:lumMod val="95000"/>
              </a:schemeClr>
            </a:solidFill>
          </a:ln>
        </p:spPr>
      </p:pic>
      <p:sp>
        <p:nvSpPr>
          <p:cNvPr id="25" name="矩形 11">
            <a:extLst>
              <a:ext uri="{FF2B5EF4-FFF2-40B4-BE49-F238E27FC236}">
                <a16:creationId xmlns:a16="http://schemas.microsoft.com/office/drawing/2014/main" id="{4CCD7BA2-E454-4AF9-8DF2-A530D93BEFF5}"/>
              </a:ext>
            </a:extLst>
          </p:cNvPr>
          <p:cNvSpPr/>
          <p:nvPr/>
        </p:nvSpPr>
        <p:spPr>
          <a:xfrm>
            <a:off x="581750" y="3365445"/>
            <a:ext cx="3200400" cy="510524"/>
          </a:xfrm>
          <a:prstGeom prst="rect">
            <a:avLst/>
          </a:prstGeom>
        </p:spPr>
        <p:txBody>
          <a:bodyPr wrap="square">
            <a:spAutoFit/>
          </a:bodyPr>
          <a:lstStyle/>
          <a:p>
            <a:pPr algn="just">
              <a:lnSpc>
                <a:spcPct val="200000"/>
              </a:lnSpc>
              <a:buClr>
                <a:schemeClr val="accent1"/>
              </a:buClr>
            </a:pPr>
            <a:r>
              <a:rPr lang="zh-CN" altLang="en-US" sz="1600" dirty="0">
                <a:solidFill>
                  <a:schemeClr val="tx1">
                    <a:lumMod val="85000"/>
                    <a:lumOff val="15000"/>
                  </a:schemeClr>
                </a:solidFill>
                <a:latin typeface="+mn-ea"/>
              </a:rPr>
              <a:t>单击鼠标右键</a:t>
            </a:r>
            <a:r>
              <a:rPr lang="en-US" altLang="zh-CN" sz="1600" dirty="0">
                <a:solidFill>
                  <a:schemeClr val="tx1">
                    <a:lumMod val="85000"/>
                    <a:lumOff val="15000"/>
                  </a:schemeClr>
                </a:solidFill>
                <a:latin typeface="+mn-ea"/>
              </a:rPr>
              <a:t>-</a:t>
            </a:r>
            <a:r>
              <a:rPr lang="zh-CN" altLang="en-US" sz="1600" dirty="0">
                <a:solidFill>
                  <a:schemeClr val="tx1">
                    <a:lumMod val="85000"/>
                    <a:lumOff val="15000"/>
                  </a:schemeClr>
                </a:solidFill>
                <a:latin typeface="+mn-ea"/>
              </a:rPr>
              <a:t>选择</a:t>
            </a:r>
            <a:r>
              <a:rPr lang="en-US" altLang="zh-CN" sz="1600" dirty="0">
                <a:solidFill>
                  <a:schemeClr val="tx1">
                    <a:lumMod val="85000"/>
                    <a:lumOff val="15000"/>
                  </a:schemeClr>
                </a:solidFill>
                <a:latin typeface="+mn-ea"/>
              </a:rPr>
              <a:t>【</a:t>
            </a:r>
            <a:r>
              <a:rPr lang="zh-CN" altLang="en-US" sz="1600" dirty="0">
                <a:solidFill>
                  <a:schemeClr val="tx1">
                    <a:lumMod val="85000"/>
                    <a:lumOff val="15000"/>
                  </a:schemeClr>
                </a:solidFill>
                <a:latin typeface="+mn-ea"/>
              </a:rPr>
              <a:t>更改图片</a:t>
            </a:r>
            <a:r>
              <a:rPr lang="en-US" altLang="zh-CN" sz="1600" dirty="0">
                <a:solidFill>
                  <a:schemeClr val="tx1">
                    <a:lumMod val="85000"/>
                    <a:lumOff val="15000"/>
                  </a:schemeClr>
                </a:solidFill>
                <a:latin typeface="+mn-ea"/>
              </a:rPr>
              <a:t>】</a:t>
            </a:r>
            <a:endParaRPr lang="zh-CN" altLang="en-US" sz="1600" dirty="0">
              <a:solidFill>
                <a:schemeClr val="tx1">
                  <a:lumMod val="85000"/>
                  <a:lumOff val="15000"/>
                </a:schemeClr>
              </a:solidFill>
              <a:latin typeface="+mn-ea"/>
            </a:endParaRPr>
          </a:p>
        </p:txBody>
      </p:sp>
      <p:grpSp>
        <p:nvGrpSpPr>
          <p:cNvPr id="26" name="组合 17">
            <a:extLst>
              <a:ext uri="{FF2B5EF4-FFF2-40B4-BE49-F238E27FC236}">
                <a16:creationId xmlns:a16="http://schemas.microsoft.com/office/drawing/2014/main" id="{EAD24F4D-4FB9-4015-8CD5-326982C580DD}"/>
              </a:ext>
            </a:extLst>
          </p:cNvPr>
          <p:cNvGrpSpPr/>
          <p:nvPr/>
        </p:nvGrpSpPr>
        <p:grpSpPr>
          <a:xfrm>
            <a:off x="4975950" y="1191307"/>
            <a:ext cx="3206010" cy="1180648"/>
            <a:chOff x="4711700" y="1597650"/>
            <a:chExt cx="3206010" cy="1180648"/>
          </a:xfrm>
        </p:grpSpPr>
        <p:sp>
          <p:nvSpPr>
            <p:cNvPr id="27" name="文本框 26">
              <a:extLst>
                <a:ext uri="{FF2B5EF4-FFF2-40B4-BE49-F238E27FC236}">
                  <a16:creationId xmlns:a16="http://schemas.microsoft.com/office/drawing/2014/main" id="{D136C9A9-24FC-45A0-AC24-138F19D03ACA}"/>
                </a:ext>
              </a:extLst>
            </p:cNvPr>
            <p:cNvSpPr txBox="1"/>
            <p:nvPr/>
          </p:nvSpPr>
          <p:spPr>
            <a:xfrm>
              <a:off x="4813300" y="1597650"/>
              <a:ext cx="2400300" cy="406971"/>
            </a:xfrm>
            <a:prstGeom prst="rect">
              <a:avLst/>
            </a:prstGeom>
          </p:spPr>
          <p:txBody>
            <a:bodyPr wrap="square" lIns="0" rIns="0" rtlCol="0" anchor="ctr" anchorCtr="0">
              <a:noAutofit/>
            </a:bodyPr>
            <a:lstStyle/>
            <a:p>
              <a:pPr marL="0">
                <a:lnSpc>
                  <a:spcPct val="125000"/>
                </a:lnSpc>
                <a:buNone/>
              </a:pPr>
              <a:r>
                <a:rPr lang="en-US" altLang="zh-CN" sz="2400" dirty="0">
                  <a:solidFill>
                    <a:schemeClr val="accent1"/>
                  </a:solidFill>
                  <a:latin typeface="+mn-ea"/>
                </a:rPr>
                <a:t>3.</a:t>
              </a:r>
              <a:r>
                <a:rPr lang="zh-CN" altLang="en-US" sz="2400" dirty="0">
                  <a:solidFill>
                    <a:schemeClr val="accent1"/>
                  </a:solidFill>
                  <a:latin typeface="+mn-ea"/>
                </a:rPr>
                <a:t>如何修改数据</a:t>
              </a:r>
            </a:p>
          </p:txBody>
        </p:sp>
        <p:cxnSp>
          <p:nvCxnSpPr>
            <p:cNvPr id="28" name="直接连接符 10">
              <a:extLst>
                <a:ext uri="{FF2B5EF4-FFF2-40B4-BE49-F238E27FC236}">
                  <a16:creationId xmlns:a16="http://schemas.microsoft.com/office/drawing/2014/main" id="{797A2CA8-063C-4939-96A1-9EA504C6698E}"/>
                </a:ext>
              </a:extLst>
            </p:cNvPr>
            <p:cNvCxnSpPr>
              <a:cxnSpLocks/>
            </p:cNvCxnSpPr>
            <p:nvPr/>
          </p:nvCxnSpPr>
          <p:spPr>
            <a:xfrm>
              <a:off x="4813300" y="2129072"/>
              <a:ext cx="3098800"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9" name="矩形 11">
              <a:extLst>
                <a:ext uri="{FF2B5EF4-FFF2-40B4-BE49-F238E27FC236}">
                  <a16:creationId xmlns:a16="http://schemas.microsoft.com/office/drawing/2014/main" id="{6ED46BB6-7A9A-42FD-9500-698E0187CE9C}"/>
                </a:ext>
              </a:extLst>
            </p:cNvPr>
            <p:cNvSpPr/>
            <p:nvPr/>
          </p:nvSpPr>
          <p:spPr>
            <a:xfrm>
              <a:off x="4711700" y="2267774"/>
              <a:ext cx="3200400" cy="510524"/>
            </a:xfrm>
            <a:prstGeom prst="rect">
              <a:avLst/>
            </a:prstGeom>
          </p:spPr>
          <p:txBody>
            <a:bodyPr wrap="square">
              <a:spAutoFit/>
            </a:bodyPr>
            <a:lstStyle/>
            <a:p>
              <a:pPr algn="just">
                <a:lnSpc>
                  <a:spcPct val="200000"/>
                </a:lnSpc>
                <a:buClr>
                  <a:schemeClr val="accent1"/>
                </a:buClr>
              </a:pPr>
              <a:endParaRPr lang="zh-CN" altLang="en-US" sz="1600" dirty="0">
                <a:solidFill>
                  <a:schemeClr val="tx1">
                    <a:lumMod val="85000"/>
                    <a:lumOff val="15000"/>
                  </a:schemeClr>
                </a:solidFill>
                <a:latin typeface="+mn-ea"/>
              </a:endParaRPr>
            </a:p>
          </p:txBody>
        </p:sp>
        <p:sp>
          <p:nvSpPr>
            <p:cNvPr id="30" name="矩形 15">
              <a:extLst>
                <a:ext uri="{FF2B5EF4-FFF2-40B4-BE49-F238E27FC236}">
                  <a16:creationId xmlns:a16="http://schemas.microsoft.com/office/drawing/2014/main" id="{48046AA0-3426-4490-8091-BF85564FAFE0}"/>
                </a:ext>
              </a:extLst>
            </p:cNvPr>
            <p:cNvSpPr/>
            <p:nvPr/>
          </p:nvSpPr>
          <p:spPr>
            <a:xfrm>
              <a:off x="7003310" y="2057399"/>
              <a:ext cx="914400" cy="716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矩形 11">
            <a:extLst>
              <a:ext uri="{FF2B5EF4-FFF2-40B4-BE49-F238E27FC236}">
                <a16:creationId xmlns:a16="http://schemas.microsoft.com/office/drawing/2014/main" id="{A5F45941-1064-4EC7-B0B9-F6796D72CAE0}"/>
              </a:ext>
            </a:extLst>
          </p:cNvPr>
          <p:cNvSpPr/>
          <p:nvPr/>
        </p:nvSpPr>
        <p:spPr>
          <a:xfrm>
            <a:off x="4975950" y="1650057"/>
            <a:ext cx="3200400" cy="510524"/>
          </a:xfrm>
          <a:prstGeom prst="rect">
            <a:avLst/>
          </a:prstGeom>
        </p:spPr>
        <p:txBody>
          <a:bodyPr wrap="square">
            <a:spAutoFit/>
          </a:bodyPr>
          <a:lstStyle/>
          <a:p>
            <a:pPr algn="just">
              <a:lnSpc>
                <a:spcPct val="200000"/>
              </a:lnSpc>
              <a:buClr>
                <a:schemeClr val="accent1"/>
              </a:buClr>
            </a:pPr>
            <a:r>
              <a:rPr lang="zh-CN" altLang="en-US" sz="1600" dirty="0">
                <a:solidFill>
                  <a:schemeClr val="tx1">
                    <a:lumMod val="85000"/>
                    <a:lumOff val="15000"/>
                  </a:schemeClr>
                </a:solidFill>
                <a:latin typeface="+mn-ea"/>
              </a:rPr>
              <a:t>单击鼠标右键</a:t>
            </a:r>
            <a:r>
              <a:rPr lang="en-US" altLang="zh-CN" sz="1600" dirty="0">
                <a:solidFill>
                  <a:schemeClr val="tx1">
                    <a:lumMod val="85000"/>
                    <a:lumOff val="15000"/>
                  </a:schemeClr>
                </a:solidFill>
                <a:latin typeface="+mn-ea"/>
              </a:rPr>
              <a:t>-</a:t>
            </a:r>
            <a:r>
              <a:rPr lang="zh-CN" altLang="en-US" sz="1600" dirty="0">
                <a:solidFill>
                  <a:schemeClr val="tx1">
                    <a:lumMod val="85000"/>
                    <a:lumOff val="15000"/>
                  </a:schemeClr>
                </a:solidFill>
                <a:latin typeface="+mn-ea"/>
              </a:rPr>
              <a:t>选择</a:t>
            </a:r>
            <a:r>
              <a:rPr lang="en-US" altLang="zh-CN" sz="1600" dirty="0">
                <a:solidFill>
                  <a:schemeClr val="tx1">
                    <a:lumMod val="85000"/>
                    <a:lumOff val="15000"/>
                  </a:schemeClr>
                </a:solidFill>
                <a:latin typeface="+mn-ea"/>
              </a:rPr>
              <a:t>【</a:t>
            </a:r>
            <a:r>
              <a:rPr lang="zh-CN" altLang="en-US" sz="1600" dirty="0">
                <a:solidFill>
                  <a:schemeClr val="tx1">
                    <a:lumMod val="85000"/>
                    <a:lumOff val="15000"/>
                  </a:schemeClr>
                </a:solidFill>
                <a:latin typeface="+mn-ea"/>
              </a:rPr>
              <a:t>编辑数据</a:t>
            </a:r>
            <a:r>
              <a:rPr lang="en-US" altLang="zh-CN" sz="1600" dirty="0">
                <a:solidFill>
                  <a:schemeClr val="tx1">
                    <a:lumMod val="85000"/>
                    <a:lumOff val="15000"/>
                  </a:schemeClr>
                </a:solidFill>
                <a:latin typeface="+mn-ea"/>
              </a:rPr>
              <a:t>】</a:t>
            </a:r>
            <a:endParaRPr lang="zh-CN" altLang="en-US" sz="1600" dirty="0">
              <a:solidFill>
                <a:schemeClr val="tx1">
                  <a:lumMod val="85000"/>
                  <a:lumOff val="15000"/>
                </a:schemeClr>
              </a:solidFill>
              <a:latin typeface="+mn-ea"/>
            </a:endParaRPr>
          </a:p>
        </p:txBody>
      </p:sp>
      <p:pic>
        <p:nvPicPr>
          <p:cNvPr id="39" name="图片 38">
            <a:extLst>
              <a:ext uri="{FF2B5EF4-FFF2-40B4-BE49-F238E27FC236}">
                <a16:creationId xmlns:a16="http://schemas.microsoft.com/office/drawing/2014/main" id="{E730AE31-4C51-4C8A-9180-FA9243B2F8E1}"/>
              </a:ext>
            </a:extLst>
          </p:cNvPr>
          <p:cNvPicPr>
            <a:picLocks noChangeAspect="1"/>
          </p:cNvPicPr>
          <p:nvPr/>
        </p:nvPicPr>
        <p:blipFill>
          <a:blip r:embed="rId3"/>
          <a:stretch>
            <a:fillRect/>
          </a:stretch>
        </p:blipFill>
        <p:spPr>
          <a:xfrm>
            <a:off x="5075099" y="2299288"/>
            <a:ext cx="5930665" cy="3837987"/>
          </a:xfrm>
          <a:prstGeom prst="rect">
            <a:avLst/>
          </a:prstGeom>
        </p:spPr>
      </p:pic>
    </p:spTree>
    <p:extLst>
      <p:ext uri="{BB962C8B-B14F-4D97-AF65-F5344CB8AC3E}">
        <p14:creationId xmlns:p14="http://schemas.microsoft.com/office/powerpoint/2010/main" val="311656195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C4F67D9-61ED-46CB-92C7-35155827B744}"/>
              </a:ext>
            </a:extLst>
          </p:cNvPr>
          <p:cNvSpPr>
            <a:spLocks noGrp="1"/>
          </p:cNvSpPr>
          <p:nvPr>
            <p:ph type="title"/>
          </p:nvPr>
        </p:nvSpPr>
        <p:spPr/>
        <p:txBody>
          <a:bodyPr/>
          <a:lstStyle/>
          <a:p>
            <a:r>
              <a:rPr lang="zh-CN" altLang="en-US" dirty="0"/>
              <a:t>图片素材</a:t>
            </a:r>
          </a:p>
        </p:txBody>
      </p:sp>
      <p:pic>
        <p:nvPicPr>
          <p:cNvPr id="3" name="图片 10">
            <a:extLst>
              <a:ext uri="{FF2B5EF4-FFF2-40B4-BE49-F238E27FC236}">
                <a16:creationId xmlns:a16="http://schemas.microsoft.com/office/drawing/2014/main" id="{84626C9F-3616-4B0B-8EA6-5005CCF4B202}"/>
              </a:ext>
            </a:extLst>
          </p:cNvPr>
          <p:cNvPicPr>
            <a:picLocks noChangeAspect="1"/>
          </p:cNvPicPr>
          <p:nvPr/>
        </p:nvPicPr>
        <p:blipFill>
          <a:blip r:embed="rId2"/>
          <a:stretch>
            <a:fillRect/>
          </a:stretch>
        </p:blipFill>
        <p:spPr>
          <a:xfrm>
            <a:off x="669925" y="1130300"/>
            <a:ext cx="4527445" cy="2575426"/>
          </a:xfrm>
          <a:prstGeom prst="rect">
            <a:avLst/>
          </a:prstGeom>
        </p:spPr>
      </p:pic>
      <p:pic>
        <p:nvPicPr>
          <p:cNvPr id="5" name="图片 6">
            <a:extLst>
              <a:ext uri="{FF2B5EF4-FFF2-40B4-BE49-F238E27FC236}">
                <a16:creationId xmlns:a16="http://schemas.microsoft.com/office/drawing/2014/main" id="{04ACA14F-9EB6-4597-8EF5-5D9568EFCD74}"/>
              </a:ext>
            </a:extLst>
          </p:cNvPr>
          <p:cNvPicPr>
            <a:picLocks noChangeAspect="1"/>
          </p:cNvPicPr>
          <p:nvPr/>
        </p:nvPicPr>
        <p:blipFill>
          <a:blip r:embed="rId3" cstate="print"/>
          <a:stretch>
            <a:fillRect/>
          </a:stretch>
        </p:blipFill>
        <p:spPr>
          <a:xfrm>
            <a:off x="5492833" y="1130300"/>
            <a:ext cx="3663867" cy="2436614"/>
          </a:xfrm>
          <a:prstGeom prst="rect">
            <a:avLst/>
          </a:prstGeom>
        </p:spPr>
      </p:pic>
      <p:pic>
        <p:nvPicPr>
          <p:cNvPr id="6" name="图片 12">
            <a:extLst>
              <a:ext uri="{FF2B5EF4-FFF2-40B4-BE49-F238E27FC236}">
                <a16:creationId xmlns:a16="http://schemas.microsoft.com/office/drawing/2014/main" id="{0F53348D-1439-4947-98C2-C83AD8F76512}"/>
              </a:ext>
            </a:extLst>
          </p:cNvPr>
          <p:cNvPicPr>
            <a:picLocks noChangeAspect="1"/>
          </p:cNvPicPr>
          <p:nvPr/>
        </p:nvPicPr>
        <p:blipFill>
          <a:blip r:embed="rId4"/>
          <a:stretch>
            <a:fillRect/>
          </a:stretch>
        </p:blipFill>
        <p:spPr>
          <a:xfrm>
            <a:off x="669925" y="4011945"/>
            <a:ext cx="4560688" cy="2125330"/>
          </a:xfrm>
          <a:prstGeom prst="rect">
            <a:avLst/>
          </a:prstGeom>
        </p:spPr>
      </p:pic>
      <p:pic>
        <p:nvPicPr>
          <p:cNvPr id="7" name="图片 8">
            <a:extLst>
              <a:ext uri="{FF2B5EF4-FFF2-40B4-BE49-F238E27FC236}">
                <a16:creationId xmlns:a16="http://schemas.microsoft.com/office/drawing/2014/main" id="{C3BEE813-CBF6-4E57-9321-A1DBF9185FB1}"/>
              </a:ext>
            </a:extLst>
          </p:cNvPr>
          <p:cNvPicPr>
            <a:picLocks noChangeAspect="1"/>
          </p:cNvPicPr>
          <p:nvPr/>
        </p:nvPicPr>
        <p:blipFill>
          <a:blip r:embed="rId5" cstate="print"/>
          <a:stretch>
            <a:fillRect/>
          </a:stretch>
        </p:blipFill>
        <p:spPr>
          <a:xfrm>
            <a:off x="5518484" y="3724609"/>
            <a:ext cx="3624663" cy="2412666"/>
          </a:xfrm>
          <a:prstGeom prst="rect">
            <a:avLst/>
          </a:prstGeom>
        </p:spPr>
      </p:pic>
      <p:sp>
        <p:nvSpPr>
          <p:cNvPr id="8" name="文本框 33">
            <a:extLst>
              <a:ext uri="{FF2B5EF4-FFF2-40B4-BE49-F238E27FC236}">
                <a16:creationId xmlns:a16="http://schemas.microsoft.com/office/drawing/2014/main" id="{3F392355-B213-495C-8B8C-558F2C557FC3}"/>
              </a:ext>
            </a:extLst>
          </p:cNvPr>
          <p:cNvSpPr txBox="1"/>
          <p:nvPr/>
        </p:nvSpPr>
        <p:spPr>
          <a:xfrm>
            <a:off x="8300577" y="5929084"/>
            <a:ext cx="3218323" cy="246221"/>
          </a:xfrm>
          <a:prstGeom prst="rect">
            <a:avLst/>
          </a:prstGeom>
          <a:noFill/>
        </p:spPr>
        <p:txBody>
          <a:bodyPr wrap="square" lIns="0" rIns="0" rtlCol="0">
            <a:spAutoFit/>
          </a:bodyPr>
          <a:lstStyle/>
          <a:p>
            <a:pPr marL="0" marR="0" lvl="0" indent="0" algn="r" defTabSz="914400" rtl="0" eaLnBrk="1" fontAlgn="auto" latinLnBrk="0" hangingPunct="1">
              <a:lnSpc>
                <a:spcPct val="100000"/>
              </a:lnSpc>
              <a:spcBef>
                <a:spcPts val="0"/>
              </a:spcBef>
              <a:spcAft>
                <a:spcPts val="0"/>
              </a:spcAft>
              <a:buClrTx/>
              <a:buSzTx/>
              <a:buFontTx/>
              <a:buNone/>
            </a:pPr>
            <a:r>
              <a:rPr kumimoji="0" lang="en-US" altLang="zh-CN" sz="1000" b="0" i="0" u="none" strike="noStrike" kern="1200" cap="none" spc="0" normalizeH="0" baseline="0" noProof="0" dirty="0">
                <a:ln>
                  <a:noFill/>
                </a:ln>
                <a:solidFill>
                  <a:schemeClr val="bg1">
                    <a:lumMod val="50000"/>
                  </a:schemeClr>
                </a:solidFill>
                <a:effectLst/>
                <a:uLnTx/>
                <a:uFillTx/>
                <a:latin typeface="+mn-ea"/>
                <a:cs typeface="+mn-cs"/>
              </a:rPr>
              <a:t>* </a:t>
            </a:r>
            <a:r>
              <a:rPr kumimoji="0" lang="zh-CN" altLang="en-US" sz="1000" b="0" i="0" u="none" strike="noStrike" kern="1200" cap="none" spc="0" normalizeH="0" baseline="0" noProof="0" dirty="0">
                <a:ln>
                  <a:noFill/>
                </a:ln>
                <a:solidFill>
                  <a:schemeClr val="bg1">
                    <a:lumMod val="50000"/>
                  </a:schemeClr>
                </a:solidFill>
                <a:effectLst/>
                <a:uLnTx/>
                <a:uFillTx/>
                <a:latin typeface="+mn-ea"/>
                <a:cs typeface="+mn-cs"/>
              </a:rPr>
              <a:t>图片来源：中南民族大学新浪官方微博</a:t>
            </a:r>
          </a:p>
        </p:txBody>
      </p:sp>
    </p:spTree>
    <p:extLst>
      <p:ext uri="{BB962C8B-B14F-4D97-AF65-F5344CB8AC3E}">
        <p14:creationId xmlns:p14="http://schemas.microsoft.com/office/powerpoint/2010/main" val="66741464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C7E7D93-442A-4471-9BCA-1D9F165897E9}"/>
              </a:ext>
            </a:extLst>
          </p:cNvPr>
          <p:cNvSpPr>
            <a:spLocks noGrp="1"/>
          </p:cNvSpPr>
          <p:nvPr>
            <p:ph type="title"/>
          </p:nvPr>
        </p:nvSpPr>
        <p:spPr/>
        <p:txBody>
          <a:bodyPr>
            <a:normAutofit/>
          </a:bodyPr>
          <a:lstStyle/>
          <a:p>
            <a:r>
              <a:rPr lang="zh-CN" altLang="en-US" dirty="0"/>
              <a:t>色彩规范</a:t>
            </a:r>
          </a:p>
        </p:txBody>
      </p:sp>
      <p:grpSp>
        <p:nvGrpSpPr>
          <p:cNvPr id="54" name="组合 53">
            <a:extLst>
              <a:ext uri="{FF2B5EF4-FFF2-40B4-BE49-F238E27FC236}">
                <a16:creationId xmlns:a16="http://schemas.microsoft.com/office/drawing/2014/main" id="{314A4426-5738-4BE0-ACD8-A30DE1A19773}"/>
              </a:ext>
            </a:extLst>
          </p:cNvPr>
          <p:cNvGrpSpPr/>
          <p:nvPr/>
        </p:nvGrpSpPr>
        <p:grpSpPr>
          <a:xfrm>
            <a:off x="5142704" y="1199712"/>
            <a:ext cx="3103030" cy="2213856"/>
            <a:chOff x="7277563" y="1215145"/>
            <a:chExt cx="3103030" cy="2213856"/>
          </a:xfrm>
        </p:grpSpPr>
        <p:sp>
          <p:nvSpPr>
            <p:cNvPr id="4" name="矩形 3">
              <a:extLst>
                <a:ext uri="{FF2B5EF4-FFF2-40B4-BE49-F238E27FC236}">
                  <a16:creationId xmlns:a16="http://schemas.microsoft.com/office/drawing/2014/main" id="{4BBE2077-BB84-472D-A8F7-87951B0EA555}"/>
                </a:ext>
              </a:extLst>
            </p:cNvPr>
            <p:cNvSpPr/>
            <p:nvPr/>
          </p:nvSpPr>
          <p:spPr>
            <a:xfrm>
              <a:off x="7385440" y="1492418"/>
              <a:ext cx="988147" cy="70125"/>
            </a:xfrm>
            <a:prstGeom prst="rect">
              <a:avLst/>
            </a:prstGeom>
            <a:solidFill>
              <a:srgbClr val="D7A0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tx1">
                    <a:lumMod val="75000"/>
                    <a:lumOff val="25000"/>
                  </a:schemeClr>
                </a:solidFill>
                <a:latin typeface="+mn-ea"/>
              </a:endParaRPr>
            </a:p>
          </p:txBody>
        </p:sp>
        <p:sp>
          <p:nvSpPr>
            <p:cNvPr id="9" name="文本框 8">
              <a:extLst>
                <a:ext uri="{FF2B5EF4-FFF2-40B4-BE49-F238E27FC236}">
                  <a16:creationId xmlns:a16="http://schemas.microsoft.com/office/drawing/2014/main" id="{8867020E-6EC7-4744-88BE-75E588260B1C}"/>
                </a:ext>
              </a:extLst>
            </p:cNvPr>
            <p:cNvSpPr txBox="1"/>
            <p:nvPr/>
          </p:nvSpPr>
          <p:spPr>
            <a:xfrm>
              <a:off x="7277563" y="1215145"/>
              <a:ext cx="3103030" cy="461665"/>
            </a:xfrm>
            <a:prstGeom prst="rect">
              <a:avLst/>
            </a:prstGeom>
            <a:noFill/>
          </p:spPr>
          <p:txBody>
            <a:bodyPr wrap="square" rtlCol="0">
              <a:spAutoFit/>
            </a:bodyPr>
            <a:lstStyle/>
            <a:p>
              <a:r>
                <a:rPr lang="zh-CN" altLang="en-US" sz="2400" dirty="0">
                  <a:solidFill>
                    <a:srgbClr val="262626"/>
                  </a:solidFill>
                  <a:latin typeface="+mn-ea"/>
                </a:rPr>
                <a:t>同频色</a:t>
              </a:r>
            </a:p>
          </p:txBody>
        </p:sp>
        <p:sp>
          <p:nvSpPr>
            <p:cNvPr id="11" name="矩形 48">
              <a:extLst>
                <a:ext uri="{FF2B5EF4-FFF2-40B4-BE49-F238E27FC236}">
                  <a16:creationId xmlns:a16="http://schemas.microsoft.com/office/drawing/2014/main" id="{1431B349-E624-4F5B-9127-D85F5153231B}"/>
                </a:ext>
              </a:extLst>
            </p:cNvPr>
            <p:cNvSpPr/>
            <p:nvPr/>
          </p:nvSpPr>
          <p:spPr>
            <a:xfrm>
              <a:off x="7380084" y="2984371"/>
              <a:ext cx="444629" cy="444629"/>
            </a:xfrm>
            <a:custGeom>
              <a:avLst/>
              <a:gdLst>
                <a:gd name="connsiteX0" fmla="*/ 0 w 444629"/>
                <a:gd name="connsiteY0" fmla="*/ 0 h 444629"/>
                <a:gd name="connsiteX1" fmla="*/ 444629 w 444629"/>
                <a:gd name="connsiteY1" fmla="*/ 0 h 444629"/>
                <a:gd name="connsiteX2" fmla="*/ 444629 w 444629"/>
                <a:gd name="connsiteY2" fmla="*/ 444629 h 444629"/>
                <a:gd name="connsiteX3" fmla="*/ 0 w 444629"/>
                <a:gd name="connsiteY3" fmla="*/ 444629 h 444629"/>
                <a:gd name="connsiteX4" fmla="*/ 0 w 444629"/>
                <a:gd name="connsiteY4" fmla="*/ 0 h 444629"/>
                <a:gd name="connsiteX0" fmla="*/ 7380084 w 7824713"/>
                <a:gd name="connsiteY0" fmla="*/ 2984371 h 3429000"/>
                <a:gd name="connsiteX1" fmla="*/ 0 w 7824713"/>
                <a:gd name="connsiteY1" fmla="*/ 0 h 3429000"/>
                <a:gd name="connsiteX2" fmla="*/ 7824713 w 7824713"/>
                <a:gd name="connsiteY2" fmla="*/ 2984371 h 3429000"/>
                <a:gd name="connsiteX3" fmla="*/ 7824713 w 7824713"/>
                <a:gd name="connsiteY3" fmla="*/ 3429000 h 3429000"/>
                <a:gd name="connsiteX4" fmla="*/ 7380084 w 7824713"/>
                <a:gd name="connsiteY4" fmla="*/ 3429000 h 3429000"/>
                <a:gd name="connsiteX5" fmla="*/ 7380084 w 7824713"/>
                <a:gd name="connsiteY5" fmla="*/ 2984371 h 3429000"/>
                <a:gd name="connsiteX0" fmla="*/ 0 w 444629"/>
                <a:gd name="connsiteY0" fmla="*/ 0 h 444629"/>
                <a:gd name="connsiteX1" fmla="*/ 444629 w 444629"/>
                <a:gd name="connsiteY1" fmla="*/ 0 h 444629"/>
                <a:gd name="connsiteX2" fmla="*/ 444629 w 444629"/>
                <a:gd name="connsiteY2" fmla="*/ 444629 h 444629"/>
                <a:gd name="connsiteX3" fmla="*/ 0 w 444629"/>
                <a:gd name="connsiteY3" fmla="*/ 444629 h 444629"/>
                <a:gd name="connsiteX4" fmla="*/ 0 w 444629"/>
                <a:gd name="connsiteY4" fmla="*/ 0 h 4446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4629" h="444629">
                  <a:moveTo>
                    <a:pt x="0" y="0"/>
                  </a:moveTo>
                  <a:lnTo>
                    <a:pt x="444629" y="0"/>
                  </a:lnTo>
                  <a:lnTo>
                    <a:pt x="444629" y="444629"/>
                  </a:lnTo>
                  <a:lnTo>
                    <a:pt x="0" y="444629"/>
                  </a:lnTo>
                  <a:lnTo>
                    <a:pt x="0" y="0"/>
                  </a:lnTo>
                  <a:close/>
                </a:path>
              </a:pathLst>
            </a:custGeom>
            <a:solidFill>
              <a:srgbClr val="0064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latin typeface="+mn-ea"/>
              </a:endParaRPr>
            </a:p>
          </p:txBody>
        </p:sp>
        <p:sp>
          <p:nvSpPr>
            <p:cNvPr id="12" name="任意多边形: 形状 11">
              <a:extLst>
                <a:ext uri="{FF2B5EF4-FFF2-40B4-BE49-F238E27FC236}">
                  <a16:creationId xmlns:a16="http://schemas.microsoft.com/office/drawing/2014/main" id="{73DE0177-CCBF-49B7-8C36-657B3DF9F67A}"/>
                </a:ext>
              </a:extLst>
            </p:cNvPr>
            <p:cNvSpPr/>
            <p:nvPr/>
          </p:nvSpPr>
          <p:spPr>
            <a:xfrm>
              <a:off x="7824713" y="2984372"/>
              <a:ext cx="444629" cy="444629"/>
            </a:xfrm>
            <a:custGeom>
              <a:avLst/>
              <a:gdLst/>
              <a:ahLst/>
              <a:cxnLst/>
              <a:rect l="0" t="0" r="0" b="0"/>
              <a:pathLst>
                <a:path w="444631" h="444630">
                  <a:moveTo>
                    <a:pt x="0" y="0"/>
                  </a:moveTo>
                  <a:lnTo>
                    <a:pt x="444630" y="0"/>
                  </a:lnTo>
                  <a:lnTo>
                    <a:pt x="444630" y="444629"/>
                  </a:lnTo>
                  <a:lnTo>
                    <a:pt x="0" y="444629"/>
                  </a:lnTo>
                  <a:close/>
                </a:path>
              </a:pathLst>
            </a:custGeom>
            <a:solidFill>
              <a:srgbClr val="007E4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FFFFFF"/>
                </a:solidFill>
                <a:latin typeface="+mn-ea"/>
              </a:endParaRPr>
            </a:p>
          </p:txBody>
        </p:sp>
        <p:sp>
          <p:nvSpPr>
            <p:cNvPr id="13" name="任意多边形: 形状 12">
              <a:extLst>
                <a:ext uri="{FF2B5EF4-FFF2-40B4-BE49-F238E27FC236}">
                  <a16:creationId xmlns:a16="http://schemas.microsoft.com/office/drawing/2014/main" id="{D1A73557-1658-4411-AB86-96AED3EFFD17}"/>
                </a:ext>
              </a:extLst>
            </p:cNvPr>
            <p:cNvSpPr/>
            <p:nvPr/>
          </p:nvSpPr>
          <p:spPr>
            <a:xfrm>
              <a:off x="8269343" y="2984372"/>
              <a:ext cx="444629" cy="444629"/>
            </a:xfrm>
            <a:custGeom>
              <a:avLst/>
              <a:gdLst/>
              <a:ahLst/>
              <a:cxnLst/>
              <a:rect l="0" t="0" r="0" b="0"/>
              <a:pathLst>
                <a:path w="444629" h="444630">
                  <a:moveTo>
                    <a:pt x="0" y="0"/>
                  </a:moveTo>
                  <a:lnTo>
                    <a:pt x="444628" y="0"/>
                  </a:lnTo>
                  <a:lnTo>
                    <a:pt x="444628" y="444629"/>
                  </a:lnTo>
                  <a:lnTo>
                    <a:pt x="0" y="444629"/>
                  </a:lnTo>
                  <a:close/>
                </a:path>
              </a:pathLst>
            </a:custGeom>
            <a:solidFill>
              <a:srgbClr val="00994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FFFFFF"/>
                </a:solidFill>
                <a:latin typeface="+mn-ea"/>
              </a:endParaRPr>
            </a:p>
          </p:txBody>
        </p:sp>
        <p:sp>
          <p:nvSpPr>
            <p:cNvPr id="14" name="任意多边形: 形状 13">
              <a:extLst>
                <a:ext uri="{FF2B5EF4-FFF2-40B4-BE49-F238E27FC236}">
                  <a16:creationId xmlns:a16="http://schemas.microsoft.com/office/drawing/2014/main" id="{DE0ECB0A-74D3-472D-9983-33C17C9EB8A5}"/>
                </a:ext>
              </a:extLst>
            </p:cNvPr>
            <p:cNvSpPr/>
            <p:nvPr/>
          </p:nvSpPr>
          <p:spPr>
            <a:xfrm>
              <a:off x="8713971" y="2984372"/>
              <a:ext cx="444629" cy="444629"/>
            </a:xfrm>
            <a:custGeom>
              <a:avLst/>
              <a:gdLst/>
              <a:ahLst/>
              <a:cxnLst/>
              <a:rect l="0" t="0" r="0" b="0"/>
              <a:pathLst>
                <a:path w="444631" h="444630">
                  <a:moveTo>
                    <a:pt x="0" y="0"/>
                  </a:moveTo>
                  <a:lnTo>
                    <a:pt x="444630" y="0"/>
                  </a:lnTo>
                  <a:lnTo>
                    <a:pt x="444630" y="444629"/>
                  </a:lnTo>
                  <a:lnTo>
                    <a:pt x="0" y="444629"/>
                  </a:lnTo>
                  <a:close/>
                </a:path>
              </a:pathLst>
            </a:custGeom>
            <a:solidFill>
              <a:srgbClr val="00B45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FFFFFF"/>
                </a:solidFill>
                <a:latin typeface="+mn-ea"/>
              </a:endParaRPr>
            </a:p>
          </p:txBody>
        </p:sp>
        <p:sp>
          <p:nvSpPr>
            <p:cNvPr id="15" name="任意多边形: 形状 14">
              <a:extLst>
                <a:ext uri="{FF2B5EF4-FFF2-40B4-BE49-F238E27FC236}">
                  <a16:creationId xmlns:a16="http://schemas.microsoft.com/office/drawing/2014/main" id="{4429E7BA-90CB-4ABD-B6B0-99D81D60D037}"/>
                </a:ext>
              </a:extLst>
            </p:cNvPr>
            <p:cNvSpPr/>
            <p:nvPr/>
          </p:nvSpPr>
          <p:spPr>
            <a:xfrm>
              <a:off x="9158601" y="2984372"/>
              <a:ext cx="444629" cy="444629"/>
            </a:xfrm>
            <a:custGeom>
              <a:avLst/>
              <a:gdLst/>
              <a:ahLst/>
              <a:cxnLst/>
              <a:rect l="0" t="0" r="0" b="0"/>
              <a:pathLst>
                <a:path w="444629" h="444630">
                  <a:moveTo>
                    <a:pt x="0" y="0"/>
                  </a:moveTo>
                  <a:lnTo>
                    <a:pt x="444628" y="0"/>
                  </a:lnTo>
                  <a:lnTo>
                    <a:pt x="444628" y="444629"/>
                  </a:lnTo>
                  <a:lnTo>
                    <a:pt x="0" y="444629"/>
                  </a:lnTo>
                  <a:close/>
                </a:path>
              </a:pathLst>
            </a:custGeom>
            <a:solidFill>
              <a:srgbClr val="00CF6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FFFFFF"/>
                </a:solidFill>
                <a:latin typeface="+mn-ea"/>
              </a:endParaRPr>
            </a:p>
          </p:txBody>
        </p:sp>
        <p:sp>
          <p:nvSpPr>
            <p:cNvPr id="16" name="矩形 53">
              <a:extLst>
                <a:ext uri="{FF2B5EF4-FFF2-40B4-BE49-F238E27FC236}">
                  <a16:creationId xmlns:a16="http://schemas.microsoft.com/office/drawing/2014/main" id="{B7BFC223-FFA1-44F8-B21F-8DF0BA2BF4D5}"/>
                </a:ext>
              </a:extLst>
            </p:cNvPr>
            <p:cNvSpPr/>
            <p:nvPr/>
          </p:nvSpPr>
          <p:spPr>
            <a:xfrm>
              <a:off x="9603230" y="2984371"/>
              <a:ext cx="444629" cy="444629"/>
            </a:xfrm>
            <a:custGeom>
              <a:avLst/>
              <a:gdLst>
                <a:gd name="connsiteX0" fmla="*/ 0 w 444629"/>
                <a:gd name="connsiteY0" fmla="*/ 0 h 444629"/>
                <a:gd name="connsiteX1" fmla="*/ 444629 w 444629"/>
                <a:gd name="connsiteY1" fmla="*/ 0 h 444629"/>
                <a:gd name="connsiteX2" fmla="*/ 444629 w 444629"/>
                <a:gd name="connsiteY2" fmla="*/ 444629 h 444629"/>
                <a:gd name="connsiteX3" fmla="*/ 0 w 444629"/>
                <a:gd name="connsiteY3" fmla="*/ 444629 h 444629"/>
                <a:gd name="connsiteX4" fmla="*/ 0 w 444629"/>
                <a:gd name="connsiteY4" fmla="*/ 0 h 444629"/>
                <a:gd name="connsiteX0" fmla="*/ 9603230 w 10047859"/>
                <a:gd name="connsiteY0" fmla="*/ 2984371 h 3429000"/>
                <a:gd name="connsiteX1" fmla="*/ 0 w 10047859"/>
                <a:gd name="connsiteY1" fmla="*/ 0 h 3429000"/>
                <a:gd name="connsiteX2" fmla="*/ 10047859 w 10047859"/>
                <a:gd name="connsiteY2" fmla="*/ 2984371 h 3429000"/>
                <a:gd name="connsiteX3" fmla="*/ 10047859 w 10047859"/>
                <a:gd name="connsiteY3" fmla="*/ 3429000 h 3429000"/>
                <a:gd name="connsiteX4" fmla="*/ 9603230 w 10047859"/>
                <a:gd name="connsiteY4" fmla="*/ 3429000 h 3429000"/>
                <a:gd name="connsiteX5" fmla="*/ 9603230 w 10047859"/>
                <a:gd name="connsiteY5" fmla="*/ 2984371 h 3429000"/>
                <a:gd name="connsiteX0" fmla="*/ 0 w 444629"/>
                <a:gd name="connsiteY0" fmla="*/ 0 h 444629"/>
                <a:gd name="connsiteX1" fmla="*/ 444629 w 444629"/>
                <a:gd name="connsiteY1" fmla="*/ 0 h 444629"/>
                <a:gd name="connsiteX2" fmla="*/ 444629 w 444629"/>
                <a:gd name="connsiteY2" fmla="*/ 444629 h 444629"/>
                <a:gd name="connsiteX3" fmla="*/ 0 w 444629"/>
                <a:gd name="connsiteY3" fmla="*/ 444629 h 444629"/>
                <a:gd name="connsiteX4" fmla="*/ 0 w 444629"/>
                <a:gd name="connsiteY4" fmla="*/ 0 h 4446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4629" h="444629">
                  <a:moveTo>
                    <a:pt x="0" y="0"/>
                  </a:moveTo>
                  <a:lnTo>
                    <a:pt x="444629" y="0"/>
                  </a:lnTo>
                  <a:lnTo>
                    <a:pt x="444629" y="444629"/>
                  </a:lnTo>
                  <a:lnTo>
                    <a:pt x="0" y="444629"/>
                  </a:lnTo>
                  <a:lnTo>
                    <a:pt x="0" y="0"/>
                  </a:lnTo>
                  <a:close/>
                </a:path>
              </a:pathLst>
            </a:custGeom>
            <a:solidFill>
              <a:srgbClr val="00EA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latin typeface="+mn-ea"/>
              </a:endParaRPr>
            </a:p>
          </p:txBody>
        </p:sp>
        <p:sp>
          <p:nvSpPr>
            <p:cNvPr id="20" name="矩形 87">
              <a:extLst>
                <a:ext uri="{FF2B5EF4-FFF2-40B4-BE49-F238E27FC236}">
                  <a16:creationId xmlns:a16="http://schemas.microsoft.com/office/drawing/2014/main" id="{91EF9D65-26F4-4599-8CEA-81339C622C5E}"/>
                </a:ext>
              </a:extLst>
            </p:cNvPr>
            <p:cNvSpPr/>
            <p:nvPr/>
          </p:nvSpPr>
          <p:spPr>
            <a:xfrm>
              <a:off x="7380084" y="1815084"/>
              <a:ext cx="444629" cy="444629"/>
            </a:xfrm>
            <a:custGeom>
              <a:avLst/>
              <a:gdLst>
                <a:gd name="connsiteX0" fmla="*/ 0 w 444629"/>
                <a:gd name="connsiteY0" fmla="*/ 0 h 444629"/>
                <a:gd name="connsiteX1" fmla="*/ 444629 w 444629"/>
                <a:gd name="connsiteY1" fmla="*/ 0 h 444629"/>
                <a:gd name="connsiteX2" fmla="*/ 444629 w 444629"/>
                <a:gd name="connsiteY2" fmla="*/ 444629 h 444629"/>
                <a:gd name="connsiteX3" fmla="*/ 0 w 444629"/>
                <a:gd name="connsiteY3" fmla="*/ 444629 h 444629"/>
                <a:gd name="connsiteX4" fmla="*/ 0 w 444629"/>
                <a:gd name="connsiteY4" fmla="*/ 0 h 444629"/>
                <a:gd name="connsiteX0" fmla="*/ 7380084 w 7824713"/>
                <a:gd name="connsiteY0" fmla="*/ 1815084 h 2259713"/>
                <a:gd name="connsiteX1" fmla="*/ 0 w 7824713"/>
                <a:gd name="connsiteY1" fmla="*/ 0 h 2259713"/>
                <a:gd name="connsiteX2" fmla="*/ 7824713 w 7824713"/>
                <a:gd name="connsiteY2" fmla="*/ 1815084 h 2259713"/>
                <a:gd name="connsiteX3" fmla="*/ 7824713 w 7824713"/>
                <a:gd name="connsiteY3" fmla="*/ 2259713 h 2259713"/>
                <a:gd name="connsiteX4" fmla="*/ 7380084 w 7824713"/>
                <a:gd name="connsiteY4" fmla="*/ 2259713 h 2259713"/>
                <a:gd name="connsiteX5" fmla="*/ 7380084 w 7824713"/>
                <a:gd name="connsiteY5" fmla="*/ 1815084 h 2259713"/>
                <a:gd name="connsiteX0" fmla="*/ 0 w 444629"/>
                <a:gd name="connsiteY0" fmla="*/ 0 h 444629"/>
                <a:gd name="connsiteX1" fmla="*/ 444629 w 444629"/>
                <a:gd name="connsiteY1" fmla="*/ 0 h 444629"/>
                <a:gd name="connsiteX2" fmla="*/ 444629 w 444629"/>
                <a:gd name="connsiteY2" fmla="*/ 444629 h 444629"/>
                <a:gd name="connsiteX3" fmla="*/ 0 w 444629"/>
                <a:gd name="connsiteY3" fmla="*/ 444629 h 444629"/>
                <a:gd name="connsiteX4" fmla="*/ 0 w 444629"/>
                <a:gd name="connsiteY4" fmla="*/ 0 h 4446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4629" h="444629">
                  <a:moveTo>
                    <a:pt x="0" y="0"/>
                  </a:moveTo>
                  <a:lnTo>
                    <a:pt x="444629" y="0"/>
                  </a:lnTo>
                  <a:lnTo>
                    <a:pt x="444629" y="444629"/>
                  </a:lnTo>
                  <a:lnTo>
                    <a:pt x="0" y="444629"/>
                  </a:lnTo>
                  <a:lnTo>
                    <a:pt x="0" y="0"/>
                  </a:lnTo>
                  <a:close/>
                </a:path>
              </a:pathLst>
            </a:custGeom>
            <a:solidFill>
              <a:srgbClr val="00636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latin typeface="+mn-ea"/>
              </a:endParaRPr>
            </a:p>
          </p:txBody>
        </p:sp>
        <p:sp>
          <p:nvSpPr>
            <p:cNvPr id="21" name="任意多边形: 形状 20">
              <a:extLst>
                <a:ext uri="{FF2B5EF4-FFF2-40B4-BE49-F238E27FC236}">
                  <a16:creationId xmlns:a16="http://schemas.microsoft.com/office/drawing/2014/main" id="{A2BD8DF2-FB36-4DB9-AD17-38527CBD4432}"/>
                </a:ext>
              </a:extLst>
            </p:cNvPr>
            <p:cNvSpPr/>
            <p:nvPr/>
          </p:nvSpPr>
          <p:spPr>
            <a:xfrm>
              <a:off x="7824713" y="1815085"/>
              <a:ext cx="444629" cy="444629"/>
            </a:xfrm>
            <a:custGeom>
              <a:avLst/>
              <a:gdLst/>
              <a:ahLst/>
              <a:cxnLst/>
              <a:rect l="0" t="0" r="0" b="0"/>
              <a:pathLst>
                <a:path w="444631" h="444630">
                  <a:moveTo>
                    <a:pt x="0" y="0"/>
                  </a:moveTo>
                  <a:lnTo>
                    <a:pt x="444630" y="0"/>
                  </a:lnTo>
                  <a:lnTo>
                    <a:pt x="444630" y="444629"/>
                  </a:lnTo>
                  <a:lnTo>
                    <a:pt x="0" y="444629"/>
                  </a:lnTo>
                  <a:close/>
                </a:path>
              </a:pathLst>
            </a:custGeom>
            <a:solidFill>
              <a:srgbClr val="007E7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FFFFFF"/>
                </a:solidFill>
                <a:latin typeface="+mn-ea"/>
              </a:endParaRPr>
            </a:p>
          </p:txBody>
        </p:sp>
        <p:sp>
          <p:nvSpPr>
            <p:cNvPr id="22" name="任意多边形: 形状 21">
              <a:extLst>
                <a:ext uri="{FF2B5EF4-FFF2-40B4-BE49-F238E27FC236}">
                  <a16:creationId xmlns:a16="http://schemas.microsoft.com/office/drawing/2014/main" id="{432CE3DD-240F-4DD8-8802-D44D44C73863}"/>
                </a:ext>
              </a:extLst>
            </p:cNvPr>
            <p:cNvSpPr/>
            <p:nvPr/>
          </p:nvSpPr>
          <p:spPr>
            <a:xfrm>
              <a:off x="8269343" y="1815085"/>
              <a:ext cx="444629" cy="444629"/>
            </a:xfrm>
            <a:custGeom>
              <a:avLst/>
              <a:gdLst/>
              <a:ahLst/>
              <a:cxnLst/>
              <a:rect l="0" t="0" r="0" b="0"/>
              <a:pathLst>
                <a:path w="444629" h="444630">
                  <a:moveTo>
                    <a:pt x="0" y="0"/>
                  </a:moveTo>
                  <a:lnTo>
                    <a:pt x="444628" y="0"/>
                  </a:lnTo>
                  <a:lnTo>
                    <a:pt x="444628" y="444629"/>
                  </a:lnTo>
                  <a:lnTo>
                    <a:pt x="0" y="444629"/>
                  </a:lnTo>
                  <a:close/>
                </a:path>
              </a:pathLst>
            </a:custGeom>
            <a:solidFill>
              <a:srgbClr val="00999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FFFFFF"/>
                </a:solidFill>
                <a:latin typeface="+mn-ea"/>
              </a:endParaRPr>
            </a:p>
          </p:txBody>
        </p:sp>
        <p:sp>
          <p:nvSpPr>
            <p:cNvPr id="23" name="任意多边形: 形状 22">
              <a:extLst>
                <a:ext uri="{FF2B5EF4-FFF2-40B4-BE49-F238E27FC236}">
                  <a16:creationId xmlns:a16="http://schemas.microsoft.com/office/drawing/2014/main" id="{B079A3F2-CC1C-410B-8C62-7D426DF5C62F}"/>
                </a:ext>
              </a:extLst>
            </p:cNvPr>
            <p:cNvSpPr/>
            <p:nvPr/>
          </p:nvSpPr>
          <p:spPr>
            <a:xfrm>
              <a:off x="8713971" y="1815085"/>
              <a:ext cx="444629" cy="444629"/>
            </a:xfrm>
            <a:custGeom>
              <a:avLst/>
              <a:gdLst/>
              <a:ahLst/>
              <a:cxnLst/>
              <a:rect l="0" t="0" r="0" b="0"/>
              <a:pathLst>
                <a:path w="444631" h="444630">
                  <a:moveTo>
                    <a:pt x="0" y="0"/>
                  </a:moveTo>
                  <a:lnTo>
                    <a:pt x="444630" y="0"/>
                  </a:lnTo>
                  <a:lnTo>
                    <a:pt x="444630" y="444629"/>
                  </a:lnTo>
                  <a:lnTo>
                    <a:pt x="0" y="444629"/>
                  </a:lnTo>
                  <a:close/>
                </a:path>
              </a:pathLst>
            </a:custGeom>
            <a:solidFill>
              <a:srgbClr val="00B4B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FFFFFF"/>
                </a:solidFill>
                <a:latin typeface="+mn-ea"/>
              </a:endParaRPr>
            </a:p>
          </p:txBody>
        </p:sp>
        <p:sp>
          <p:nvSpPr>
            <p:cNvPr id="24" name="任意多边形: 形状 23">
              <a:extLst>
                <a:ext uri="{FF2B5EF4-FFF2-40B4-BE49-F238E27FC236}">
                  <a16:creationId xmlns:a16="http://schemas.microsoft.com/office/drawing/2014/main" id="{ABAA967A-EEF0-41FE-8DAB-B3D597BB48FF}"/>
                </a:ext>
              </a:extLst>
            </p:cNvPr>
            <p:cNvSpPr/>
            <p:nvPr/>
          </p:nvSpPr>
          <p:spPr>
            <a:xfrm>
              <a:off x="9158601" y="1815085"/>
              <a:ext cx="444629" cy="444629"/>
            </a:xfrm>
            <a:custGeom>
              <a:avLst/>
              <a:gdLst/>
              <a:ahLst/>
              <a:cxnLst/>
              <a:rect l="0" t="0" r="0" b="0"/>
              <a:pathLst>
                <a:path w="444629" h="444630">
                  <a:moveTo>
                    <a:pt x="0" y="0"/>
                  </a:moveTo>
                  <a:lnTo>
                    <a:pt x="444628" y="0"/>
                  </a:lnTo>
                  <a:lnTo>
                    <a:pt x="444628" y="444629"/>
                  </a:lnTo>
                  <a:lnTo>
                    <a:pt x="0" y="444629"/>
                  </a:lnTo>
                  <a:close/>
                </a:path>
              </a:pathLst>
            </a:custGeom>
            <a:solidFill>
              <a:srgbClr val="00CFC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FFFFFF"/>
                </a:solidFill>
                <a:latin typeface="+mn-ea"/>
              </a:endParaRPr>
            </a:p>
          </p:txBody>
        </p:sp>
        <p:sp>
          <p:nvSpPr>
            <p:cNvPr id="25" name="矩形 92">
              <a:extLst>
                <a:ext uri="{FF2B5EF4-FFF2-40B4-BE49-F238E27FC236}">
                  <a16:creationId xmlns:a16="http://schemas.microsoft.com/office/drawing/2014/main" id="{42F4CDA9-9DC9-4F43-B7B4-4F6D95EF13F1}"/>
                </a:ext>
              </a:extLst>
            </p:cNvPr>
            <p:cNvSpPr/>
            <p:nvPr/>
          </p:nvSpPr>
          <p:spPr>
            <a:xfrm>
              <a:off x="9603230" y="1815084"/>
              <a:ext cx="444629" cy="444629"/>
            </a:xfrm>
            <a:custGeom>
              <a:avLst/>
              <a:gdLst>
                <a:gd name="connsiteX0" fmla="*/ 0 w 444629"/>
                <a:gd name="connsiteY0" fmla="*/ 0 h 444629"/>
                <a:gd name="connsiteX1" fmla="*/ 444629 w 444629"/>
                <a:gd name="connsiteY1" fmla="*/ 0 h 444629"/>
                <a:gd name="connsiteX2" fmla="*/ 444629 w 444629"/>
                <a:gd name="connsiteY2" fmla="*/ 444629 h 444629"/>
                <a:gd name="connsiteX3" fmla="*/ 0 w 444629"/>
                <a:gd name="connsiteY3" fmla="*/ 444629 h 444629"/>
                <a:gd name="connsiteX4" fmla="*/ 0 w 444629"/>
                <a:gd name="connsiteY4" fmla="*/ 0 h 444629"/>
                <a:gd name="connsiteX0" fmla="*/ 9603230 w 10047859"/>
                <a:gd name="connsiteY0" fmla="*/ 1815084 h 2259713"/>
                <a:gd name="connsiteX1" fmla="*/ 0 w 10047859"/>
                <a:gd name="connsiteY1" fmla="*/ 0 h 2259713"/>
                <a:gd name="connsiteX2" fmla="*/ 10047859 w 10047859"/>
                <a:gd name="connsiteY2" fmla="*/ 1815084 h 2259713"/>
                <a:gd name="connsiteX3" fmla="*/ 10047859 w 10047859"/>
                <a:gd name="connsiteY3" fmla="*/ 2259713 h 2259713"/>
                <a:gd name="connsiteX4" fmla="*/ 9603230 w 10047859"/>
                <a:gd name="connsiteY4" fmla="*/ 2259713 h 2259713"/>
                <a:gd name="connsiteX5" fmla="*/ 9603230 w 10047859"/>
                <a:gd name="connsiteY5" fmla="*/ 1815084 h 2259713"/>
                <a:gd name="connsiteX0" fmla="*/ 0 w 444629"/>
                <a:gd name="connsiteY0" fmla="*/ 0 h 444629"/>
                <a:gd name="connsiteX1" fmla="*/ 444629 w 444629"/>
                <a:gd name="connsiteY1" fmla="*/ 0 h 444629"/>
                <a:gd name="connsiteX2" fmla="*/ 444629 w 444629"/>
                <a:gd name="connsiteY2" fmla="*/ 444629 h 444629"/>
                <a:gd name="connsiteX3" fmla="*/ 0 w 444629"/>
                <a:gd name="connsiteY3" fmla="*/ 444629 h 444629"/>
                <a:gd name="connsiteX4" fmla="*/ 0 w 444629"/>
                <a:gd name="connsiteY4" fmla="*/ 0 h 4446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4629" h="444629">
                  <a:moveTo>
                    <a:pt x="0" y="0"/>
                  </a:moveTo>
                  <a:lnTo>
                    <a:pt x="444629" y="0"/>
                  </a:lnTo>
                  <a:lnTo>
                    <a:pt x="444629" y="444629"/>
                  </a:lnTo>
                  <a:lnTo>
                    <a:pt x="0" y="444629"/>
                  </a:lnTo>
                  <a:lnTo>
                    <a:pt x="0" y="0"/>
                  </a:lnTo>
                  <a:close/>
                </a:path>
              </a:pathLst>
            </a:custGeom>
            <a:solidFill>
              <a:srgbClr val="00EAE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latin typeface="+mn-ea"/>
              </a:endParaRPr>
            </a:p>
          </p:txBody>
        </p:sp>
      </p:grpSp>
      <p:grpSp>
        <p:nvGrpSpPr>
          <p:cNvPr id="57" name="组合 56">
            <a:extLst>
              <a:ext uri="{FF2B5EF4-FFF2-40B4-BE49-F238E27FC236}">
                <a16:creationId xmlns:a16="http://schemas.microsoft.com/office/drawing/2014/main" id="{20F3C19A-1E5F-43A6-B854-45C45AFB7AED}"/>
              </a:ext>
            </a:extLst>
          </p:cNvPr>
          <p:cNvGrpSpPr/>
          <p:nvPr/>
        </p:nvGrpSpPr>
        <p:grpSpPr>
          <a:xfrm>
            <a:off x="580641" y="3923419"/>
            <a:ext cx="3103030" cy="2213856"/>
            <a:chOff x="580641" y="3923419"/>
            <a:chExt cx="3103030" cy="2213856"/>
          </a:xfrm>
        </p:grpSpPr>
        <p:sp>
          <p:nvSpPr>
            <p:cNvPr id="5" name="矩形 4">
              <a:extLst>
                <a:ext uri="{FF2B5EF4-FFF2-40B4-BE49-F238E27FC236}">
                  <a16:creationId xmlns:a16="http://schemas.microsoft.com/office/drawing/2014/main" id="{3DE01F6D-E6E8-484A-AF1B-F344DD7E27B6}"/>
                </a:ext>
              </a:extLst>
            </p:cNvPr>
            <p:cNvSpPr/>
            <p:nvPr/>
          </p:nvSpPr>
          <p:spPr>
            <a:xfrm>
              <a:off x="688518" y="4200692"/>
              <a:ext cx="988147" cy="70125"/>
            </a:xfrm>
            <a:prstGeom prst="rect">
              <a:avLst/>
            </a:prstGeom>
            <a:solidFill>
              <a:srgbClr val="D7A08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tx1">
                    <a:lumMod val="75000"/>
                    <a:lumOff val="25000"/>
                  </a:schemeClr>
                </a:solidFill>
                <a:latin typeface="+mn-ea"/>
              </a:endParaRPr>
            </a:p>
          </p:txBody>
        </p:sp>
        <p:sp>
          <p:nvSpPr>
            <p:cNvPr id="26" name="矩形 25">
              <a:extLst>
                <a:ext uri="{FF2B5EF4-FFF2-40B4-BE49-F238E27FC236}">
                  <a16:creationId xmlns:a16="http://schemas.microsoft.com/office/drawing/2014/main" id="{62E518D0-F4FF-44F1-AD52-08A65A334814}"/>
                </a:ext>
              </a:extLst>
            </p:cNvPr>
            <p:cNvSpPr/>
            <p:nvPr/>
          </p:nvSpPr>
          <p:spPr>
            <a:xfrm>
              <a:off x="688518" y="4516437"/>
              <a:ext cx="2667775" cy="1025550"/>
            </a:xfrm>
            <a:prstGeom prst="rect">
              <a:avLst/>
            </a:prstGeom>
            <a:solidFill>
              <a:srgbClr val="D7A08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tx1">
                    <a:lumMod val="75000"/>
                    <a:lumOff val="25000"/>
                  </a:schemeClr>
                </a:solidFill>
                <a:latin typeface="+mn-ea"/>
              </a:endParaRPr>
            </a:p>
          </p:txBody>
        </p:sp>
        <p:sp>
          <p:nvSpPr>
            <p:cNvPr id="27" name="文本框 26">
              <a:extLst>
                <a:ext uri="{FF2B5EF4-FFF2-40B4-BE49-F238E27FC236}">
                  <a16:creationId xmlns:a16="http://schemas.microsoft.com/office/drawing/2014/main" id="{7679284C-0D0C-453C-9C10-90C47AFBE440}"/>
                </a:ext>
              </a:extLst>
            </p:cNvPr>
            <p:cNvSpPr txBox="1"/>
            <p:nvPr/>
          </p:nvSpPr>
          <p:spPr>
            <a:xfrm>
              <a:off x="580641" y="3923419"/>
              <a:ext cx="3103030" cy="461665"/>
            </a:xfrm>
            <a:prstGeom prst="rect">
              <a:avLst/>
            </a:prstGeom>
            <a:noFill/>
            <a:effectLst/>
          </p:spPr>
          <p:txBody>
            <a:bodyPr wrap="square" rtlCol="0">
              <a:spAutoFit/>
            </a:bodyPr>
            <a:lstStyle/>
            <a:p>
              <a:r>
                <a:rPr lang="zh-CN" altLang="en-US" sz="2400" dirty="0">
                  <a:solidFill>
                    <a:srgbClr val="262626"/>
                  </a:solidFill>
                  <a:latin typeface="+mn-ea"/>
                </a:rPr>
                <a:t>平衡色</a:t>
              </a:r>
            </a:p>
          </p:txBody>
        </p:sp>
        <p:sp>
          <p:nvSpPr>
            <p:cNvPr id="29" name="矩形 97">
              <a:extLst>
                <a:ext uri="{FF2B5EF4-FFF2-40B4-BE49-F238E27FC236}">
                  <a16:creationId xmlns:a16="http://schemas.microsoft.com/office/drawing/2014/main" id="{C9F0DAF8-8E48-4831-A344-F3C39054360C}"/>
                </a:ext>
              </a:extLst>
            </p:cNvPr>
            <p:cNvSpPr/>
            <p:nvPr/>
          </p:nvSpPr>
          <p:spPr>
            <a:xfrm>
              <a:off x="688518" y="5692645"/>
              <a:ext cx="444629" cy="444629"/>
            </a:xfrm>
            <a:custGeom>
              <a:avLst/>
              <a:gdLst>
                <a:gd name="connsiteX0" fmla="*/ 0 w 444629"/>
                <a:gd name="connsiteY0" fmla="*/ 0 h 444629"/>
                <a:gd name="connsiteX1" fmla="*/ 444629 w 444629"/>
                <a:gd name="connsiteY1" fmla="*/ 0 h 444629"/>
                <a:gd name="connsiteX2" fmla="*/ 444629 w 444629"/>
                <a:gd name="connsiteY2" fmla="*/ 444629 h 444629"/>
                <a:gd name="connsiteX3" fmla="*/ 0 w 444629"/>
                <a:gd name="connsiteY3" fmla="*/ 444629 h 444629"/>
                <a:gd name="connsiteX4" fmla="*/ 0 w 444629"/>
                <a:gd name="connsiteY4" fmla="*/ 0 h 444629"/>
                <a:gd name="connsiteX0" fmla="*/ 2140050 w 2584679"/>
                <a:gd name="connsiteY0" fmla="*/ 5937121 h 6381750"/>
                <a:gd name="connsiteX1" fmla="*/ 0 w 2584679"/>
                <a:gd name="connsiteY1" fmla="*/ 0 h 6381750"/>
                <a:gd name="connsiteX2" fmla="*/ 2584679 w 2584679"/>
                <a:gd name="connsiteY2" fmla="*/ 5937121 h 6381750"/>
                <a:gd name="connsiteX3" fmla="*/ 2584679 w 2584679"/>
                <a:gd name="connsiteY3" fmla="*/ 6381750 h 6381750"/>
                <a:gd name="connsiteX4" fmla="*/ 2140050 w 2584679"/>
                <a:gd name="connsiteY4" fmla="*/ 6381750 h 6381750"/>
                <a:gd name="connsiteX5" fmla="*/ 2140050 w 2584679"/>
                <a:gd name="connsiteY5" fmla="*/ 5937121 h 6381750"/>
                <a:gd name="connsiteX0" fmla="*/ 0 w 444629"/>
                <a:gd name="connsiteY0" fmla="*/ 0 h 444629"/>
                <a:gd name="connsiteX1" fmla="*/ 444629 w 444629"/>
                <a:gd name="connsiteY1" fmla="*/ 0 h 444629"/>
                <a:gd name="connsiteX2" fmla="*/ 444629 w 444629"/>
                <a:gd name="connsiteY2" fmla="*/ 444629 h 444629"/>
                <a:gd name="connsiteX3" fmla="*/ 0 w 444629"/>
                <a:gd name="connsiteY3" fmla="*/ 444629 h 444629"/>
                <a:gd name="connsiteX4" fmla="*/ 0 w 444629"/>
                <a:gd name="connsiteY4" fmla="*/ 0 h 4446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4629" h="444629">
                  <a:moveTo>
                    <a:pt x="0" y="0"/>
                  </a:moveTo>
                  <a:lnTo>
                    <a:pt x="444629" y="0"/>
                  </a:lnTo>
                  <a:lnTo>
                    <a:pt x="444629" y="444629"/>
                  </a:lnTo>
                  <a:lnTo>
                    <a:pt x="0" y="444629"/>
                  </a:lnTo>
                  <a:lnTo>
                    <a:pt x="0" y="0"/>
                  </a:lnTo>
                  <a:close/>
                </a:path>
              </a:pathLst>
            </a:custGeom>
            <a:solidFill>
              <a:srgbClr val="C5765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tx1">
                    <a:lumMod val="75000"/>
                    <a:lumOff val="25000"/>
                  </a:schemeClr>
                </a:solidFill>
                <a:latin typeface="+mn-ea"/>
              </a:endParaRPr>
            </a:p>
          </p:txBody>
        </p:sp>
        <p:sp>
          <p:nvSpPr>
            <p:cNvPr id="30" name="任意多边形: 形状 29">
              <a:extLst>
                <a:ext uri="{FF2B5EF4-FFF2-40B4-BE49-F238E27FC236}">
                  <a16:creationId xmlns:a16="http://schemas.microsoft.com/office/drawing/2014/main" id="{CECA08D3-90FA-4B07-8141-CC666C7C6AEF}"/>
                </a:ext>
              </a:extLst>
            </p:cNvPr>
            <p:cNvSpPr/>
            <p:nvPr/>
          </p:nvSpPr>
          <p:spPr>
            <a:xfrm>
              <a:off x="1133148" y="5692646"/>
              <a:ext cx="444629" cy="444629"/>
            </a:xfrm>
            <a:custGeom>
              <a:avLst/>
              <a:gdLst/>
              <a:ahLst/>
              <a:cxnLst/>
              <a:rect l="0" t="0" r="0" b="0"/>
              <a:pathLst>
                <a:path w="444630" h="444630">
                  <a:moveTo>
                    <a:pt x="0" y="0"/>
                  </a:moveTo>
                  <a:lnTo>
                    <a:pt x="444629" y="0"/>
                  </a:lnTo>
                  <a:lnTo>
                    <a:pt x="444629" y="444629"/>
                  </a:lnTo>
                  <a:lnTo>
                    <a:pt x="0" y="444629"/>
                  </a:lnTo>
                  <a:close/>
                </a:path>
              </a:pathLst>
            </a:custGeom>
            <a:solidFill>
              <a:srgbClr val="CC876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404040"/>
                </a:solidFill>
                <a:latin typeface="+mn-ea"/>
              </a:endParaRPr>
            </a:p>
          </p:txBody>
        </p:sp>
        <p:sp>
          <p:nvSpPr>
            <p:cNvPr id="31" name="任意多边形: 形状 30">
              <a:extLst>
                <a:ext uri="{FF2B5EF4-FFF2-40B4-BE49-F238E27FC236}">
                  <a16:creationId xmlns:a16="http://schemas.microsoft.com/office/drawing/2014/main" id="{AA534D0C-9BE3-42D7-8F67-4F32E1AB07A1}"/>
                </a:ext>
              </a:extLst>
            </p:cNvPr>
            <p:cNvSpPr/>
            <p:nvPr/>
          </p:nvSpPr>
          <p:spPr>
            <a:xfrm>
              <a:off x="1577778" y="5692646"/>
              <a:ext cx="444629" cy="444629"/>
            </a:xfrm>
            <a:custGeom>
              <a:avLst/>
              <a:gdLst/>
              <a:ahLst/>
              <a:cxnLst/>
              <a:rect l="0" t="0" r="0" b="0"/>
              <a:pathLst>
                <a:path w="444630" h="444630">
                  <a:moveTo>
                    <a:pt x="0" y="0"/>
                  </a:moveTo>
                  <a:lnTo>
                    <a:pt x="444629" y="0"/>
                  </a:lnTo>
                  <a:lnTo>
                    <a:pt x="444629" y="444629"/>
                  </a:lnTo>
                  <a:lnTo>
                    <a:pt x="0" y="444629"/>
                  </a:lnTo>
                  <a:close/>
                </a:path>
              </a:pathLst>
            </a:custGeom>
            <a:solidFill>
              <a:srgbClr val="D3987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404040"/>
                </a:solidFill>
                <a:latin typeface="+mn-ea"/>
              </a:endParaRPr>
            </a:p>
          </p:txBody>
        </p:sp>
        <p:sp>
          <p:nvSpPr>
            <p:cNvPr id="32" name="任意多边形: 形状 31">
              <a:extLst>
                <a:ext uri="{FF2B5EF4-FFF2-40B4-BE49-F238E27FC236}">
                  <a16:creationId xmlns:a16="http://schemas.microsoft.com/office/drawing/2014/main" id="{78EF126D-70ED-40C4-89F7-3ABAA34FEF7E}"/>
                </a:ext>
              </a:extLst>
            </p:cNvPr>
            <p:cNvSpPr/>
            <p:nvPr/>
          </p:nvSpPr>
          <p:spPr>
            <a:xfrm>
              <a:off x="2022407" y="5692646"/>
              <a:ext cx="444629" cy="444629"/>
            </a:xfrm>
            <a:custGeom>
              <a:avLst/>
              <a:gdLst/>
              <a:ahLst/>
              <a:cxnLst/>
              <a:rect l="0" t="0" r="0" b="0"/>
              <a:pathLst>
                <a:path w="444630" h="444630">
                  <a:moveTo>
                    <a:pt x="0" y="0"/>
                  </a:moveTo>
                  <a:lnTo>
                    <a:pt x="444629" y="0"/>
                  </a:lnTo>
                  <a:lnTo>
                    <a:pt x="444629" y="444629"/>
                  </a:lnTo>
                  <a:lnTo>
                    <a:pt x="0" y="444629"/>
                  </a:lnTo>
                  <a:close/>
                </a:path>
              </a:pathLst>
            </a:custGeom>
            <a:solidFill>
              <a:srgbClr val="DBAA9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404040"/>
                </a:solidFill>
                <a:latin typeface="+mn-ea"/>
              </a:endParaRPr>
            </a:p>
          </p:txBody>
        </p:sp>
        <p:sp>
          <p:nvSpPr>
            <p:cNvPr id="33" name="任意多边形: 形状 32">
              <a:extLst>
                <a:ext uri="{FF2B5EF4-FFF2-40B4-BE49-F238E27FC236}">
                  <a16:creationId xmlns:a16="http://schemas.microsoft.com/office/drawing/2014/main" id="{AFC7A384-97E9-4F3D-8298-C8451EC2BDAD}"/>
                </a:ext>
              </a:extLst>
            </p:cNvPr>
            <p:cNvSpPr/>
            <p:nvPr/>
          </p:nvSpPr>
          <p:spPr>
            <a:xfrm>
              <a:off x="2467036" y="5692646"/>
              <a:ext cx="444629" cy="444629"/>
            </a:xfrm>
            <a:custGeom>
              <a:avLst/>
              <a:gdLst/>
              <a:ahLst/>
              <a:cxnLst/>
              <a:rect l="0" t="0" r="0" b="0"/>
              <a:pathLst>
                <a:path w="444630" h="444630">
                  <a:moveTo>
                    <a:pt x="0" y="0"/>
                  </a:moveTo>
                  <a:lnTo>
                    <a:pt x="444629" y="0"/>
                  </a:lnTo>
                  <a:lnTo>
                    <a:pt x="444629" y="444629"/>
                  </a:lnTo>
                  <a:lnTo>
                    <a:pt x="0" y="444629"/>
                  </a:lnTo>
                  <a:close/>
                </a:path>
              </a:pathLst>
            </a:custGeom>
            <a:solidFill>
              <a:srgbClr val="E2BBA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404040"/>
                </a:solidFill>
                <a:latin typeface="+mn-ea"/>
              </a:endParaRPr>
            </a:p>
          </p:txBody>
        </p:sp>
        <p:sp>
          <p:nvSpPr>
            <p:cNvPr id="34" name="矩形 102">
              <a:extLst>
                <a:ext uri="{FF2B5EF4-FFF2-40B4-BE49-F238E27FC236}">
                  <a16:creationId xmlns:a16="http://schemas.microsoft.com/office/drawing/2014/main" id="{8BC7E371-B705-4716-A1CF-F7C39C0A1927}"/>
                </a:ext>
              </a:extLst>
            </p:cNvPr>
            <p:cNvSpPr/>
            <p:nvPr/>
          </p:nvSpPr>
          <p:spPr>
            <a:xfrm>
              <a:off x="2911664" y="5692645"/>
              <a:ext cx="444629" cy="444629"/>
            </a:xfrm>
            <a:custGeom>
              <a:avLst/>
              <a:gdLst>
                <a:gd name="connsiteX0" fmla="*/ 0 w 444629"/>
                <a:gd name="connsiteY0" fmla="*/ 0 h 444629"/>
                <a:gd name="connsiteX1" fmla="*/ 444629 w 444629"/>
                <a:gd name="connsiteY1" fmla="*/ 0 h 444629"/>
                <a:gd name="connsiteX2" fmla="*/ 444629 w 444629"/>
                <a:gd name="connsiteY2" fmla="*/ 444629 h 444629"/>
                <a:gd name="connsiteX3" fmla="*/ 0 w 444629"/>
                <a:gd name="connsiteY3" fmla="*/ 444629 h 444629"/>
                <a:gd name="connsiteX4" fmla="*/ 0 w 444629"/>
                <a:gd name="connsiteY4" fmla="*/ 0 h 444629"/>
                <a:gd name="connsiteX0" fmla="*/ 4363196 w 4807825"/>
                <a:gd name="connsiteY0" fmla="*/ 5937121 h 6381750"/>
                <a:gd name="connsiteX1" fmla="*/ 0 w 4807825"/>
                <a:gd name="connsiteY1" fmla="*/ 0 h 6381750"/>
                <a:gd name="connsiteX2" fmla="*/ 4807825 w 4807825"/>
                <a:gd name="connsiteY2" fmla="*/ 5937121 h 6381750"/>
                <a:gd name="connsiteX3" fmla="*/ 4807825 w 4807825"/>
                <a:gd name="connsiteY3" fmla="*/ 6381750 h 6381750"/>
                <a:gd name="connsiteX4" fmla="*/ 4363196 w 4807825"/>
                <a:gd name="connsiteY4" fmla="*/ 6381750 h 6381750"/>
                <a:gd name="connsiteX5" fmla="*/ 4363196 w 4807825"/>
                <a:gd name="connsiteY5" fmla="*/ 5937121 h 6381750"/>
                <a:gd name="connsiteX0" fmla="*/ 0 w 444629"/>
                <a:gd name="connsiteY0" fmla="*/ 0 h 444629"/>
                <a:gd name="connsiteX1" fmla="*/ 444629 w 444629"/>
                <a:gd name="connsiteY1" fmla="*/ 0 h 444629"/>
                <a:gd name="connsiteX2" fmla="*/ 444629 w 444629"/>
                <a:gd name="connsiteY2" fmla="*/ 444629 h 444629"/>
                <a:gd name="connsiteX3" fmla="*/ 0 w 444629"/>
                <a:gd name="connsiteY3" fmla="*/ 444629 h 444629"/>
                <a:gd name="connsiteX4" fmla="*/ 0 w 444629"/>
                <a:gd name="connsiteY4" fmla="*/ 0 h 4446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4629" h="444629">
                  <a:moveTo>
                    <a:pt x="0" y="0"/>
                  </a:moveTo>
                  <a:lnTo>
                    <a:pt x="444629" y="0"/>
                  </a:lnTo>
                  <a:lnTo>
                    <a:pt x="444629" y="444629"/>
                  </a:lnTo>
                  <a:lnTo>
                    <a:pt x="0" y="444629"/>
                  </a:lnTo>
                  <a:lnTo>
                    <a:pt x="0" y="0"/>
                  </a:lnTo>
                  <a:close/>
                </a:path>
              </a:pathLst>
            </a:custGeom>
            <a:solidFill>
              <a:srgbClr val="EACD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tx1">
                    <a:lumMod val="75000"/>
                    <a:lumOff val="25000"/>
                  </a:schemeClr>
                </a:solidFill>
                <a:latin typeface="+mn-ea"/>
              </a:endParaRPr>
            </a:p>
          </p:txBody>
        </p:sp>
      </p:grpSp>
      <p:grpSp>
        <p:nvGrpSpPr>
          <p:cNvPr id="55" name="组合 54">
            <a:extLst>
              <a:ext uri="{FF2B5EF4-FFF2-40B4-BE49-F238E27FC236}">
                <a16:creationId xmlns:a16="http://schemas.microsoft.com/office/drawing/2014/main" id="{21FF49E5-A077-43DA-80A2-9B347FBEA617}"/>
              </a:ext>
            </a:extLst>
          </p:cNvPr>
          <p:cNvGrpSpPr/>
          <p:nvPr/>
        </p:nvGrpSpPr>
        <p:grpSpPr>
          <a:xfrm>
            <a:off x="588535" y="1196302"/>
            <a:ext cx="3103030" cy="2220676"/>
            <a:chOff x="588535" y="1184280"/>
            <a:chExt cx="3103030" cy="2220676"/>
          </a:xfrm>
        </p:grpSpPr>
        <p:sp>
          <p:nvSpPr>
            <p:cNvPr id="6" name="矩形 5">
              <a:extLst>
                <a:ext uri="{FF2B5EF4-FFF2-40B4-BE49-F238E27FC236}">
                  <a16:creationId xmlns:a16="http://schemas.microsoft.com/office/drawing/2014/main" id="{64B3FBBA-1878-44E5-806C-6D6164B14BE1}"/>
                </a:ext>
              </a:extLst>
            </p:cNvPr>
            <p:cNvSpPr/>
            <p:nvPr/>
          </p:nvSpPr>
          <p:spPr>
            <a:xfrm>
              <a:off x="696412" y="1461553"/>
              <a:ext cx="988147" cy="70125"/>
            </a:xfrm>
            <a:prstGeom prst="rect">
              <a:avLst/>
            </a:prstGeom>
            <a:solidFill>
              <a:srgbClr val="D7A08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tx1">
                    <a:lumMod val="75000"/>
                    <a:lumOff val="25000"/>
                  </a:schemeClr>
                </a:solidFill>
                <a:latin typeface="+mn-ea"/>
              </a:endParaRPr>
            </a:p>
          </p:txBody>
        </p:sp>
        <p:sp>
          <p:nvSpPr>
            <p:cNvPr id="7" name="文本框 6">
              <a:extLst>
                <a:ext uri="{FF2B5EF4-FFF2-40B4-BE49-F238E27FC236}">
                  <a16:creationId xmlns:a16="http://schemas.microsoft.com/office/drawing/2014/main" id="{FC02EF4E-EB7E-4CBB-AA70-F2037F9DBEF8}"/>
                </a:ext>
              </a:extLst>
            </p:cNvPr>
            <p:cNvSpPr txBox="1"/>
            <p:nvPr/>
          </p:nvSpPr>
          <p:spPr>
            <a:xfrm>
              <a:off x="588535" y="1184280"/>
              <a:ext cx="3103030" cy="461665"/>
            </a:xfrm>
            <a:prstGeom prst="rect">
              <a:avLst/>
            </a:prstGeom>
            <a:noFill/>
            <a:effectLst/>
          </p:spPr>
          <p:txBody>
            <a:bodyPr wrap="square" rtlCol="0">
              <a:spAutoFit/>
            </a:bodyPr>
            <a:lstStyle/>
            <a:p>
              <a:r>
                <a:rPr lang="zh-CN" altLang="en-US" sz="2400" dirty="0">
                  <a:solidFill>
                    <a:srgbClr val="262626"/>
                  </a:solidFill>
                  <a:latin typeface="+mn-ea"/>
                </a:rPr>
                <a:t>主色</a:t>
              </a:r>
            </a:p>
          </p:txBody>
        </p:sp>
        <p:sp>
          <p:nvSpPr>
            <p:cNvPr id="8" name="矩形 7">
              <a:extLst>
                <a:ext uri="{FF2B5EF4-FFF2-40B4-BE49-F238E27FC236}">
                  <a16:creationId xmlns:a16="http://schemas.microsoft.com/office/drawing/2014/main" id="{5280C2C1-A0BB-404B-ACA1-61C6B39B852D}"/>
                </a:ext>
              </a:extLst>
            </p:cNvPr>
            <p:cNvSpPr/>
            <p:nvPr/>
          </p:nvSpPr>
          <p:spPr>
            <a:xfrm>
              <a:off x="696412" y="1777298"/>
              <a:ext cx="2667775" cy="1025550"/>
            </a:xfrm>
            <a:prstGeom prst="rect">
              <a:avLst/>
            </a:prstGeom>
            <a:solidFill>
              <a:srgbClr val="0064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solidFill>
                  <a:schemeClr val="tx1">
                    <a:lumMod val="75000"/>
                    <a:lumOff val="25000"/>
                  </a:schemeClr>
                </a:solidFill>
                <a:latin typeface="+mn-ea"/>
              </a:endParaRPr>
            </a:p>
          </p:txBody>
        </p:sp>
        <p:grpSp>
          <p:nvGrpSpPr>
            <p:cNvPr id="35" name="组合 34">
              <a:extLst>
                <a:ext uri="{FF2B5EF4-FFF2-40B4-BE49-F238E27FC236}">
                  <a16:creationId xmlns:a16="http://schemas.microsoft.com/office/drawing/2014/main" id="{A314A8E1-6549-4402-9977-1D5ECA882D4F}"/>
                </a:ext>
              </a:extLst>
            </p:cNvPr>
            <p:cNvGrpSpPr/>
            <p:nvPr/>
          </p:nvGrpSpPr>
          <p:grpSpPr>
            <a:xfrm>
              <a:off x="691550" y="2960326"/>
              <a:ext cx="2667775" cy="444630"/>
              <a:chOff x="2135188" y="2991191"/>
              <a:chExt cx="2667775" cy="444630"/>
            </a:xfrm>
            <a:effectLst/>
          </p:grpSpPr>
          <p:sp>
            <p:nvSpPr>
              <p:cNvPr id="36" name="任意多边形: 形状 35">
                <a:extLst>
                  <a:ext uri="{FF2B5EF4-FFF2-40B4-BE49-F238E27FC236}">
                    <a16:creationId xmlns:a16="http://schemas.microsoft.com/office/drawing/2014/main" id="{686FBF98-E82F-4045-99E0-A3A1A2AB4FB3}"/>
                  </a:ext>
                </a:extLst>
              </p:cNvPr>
              <p:cNvSpPr/>
              <p:nvPr/>
            </p:nvSpPr>
            <p:spPr>
              <a:xfrm>
                <a:off x="2579818" y="2991192"/>
                <a:ext cx="444629" cy="444629"/>
              </a:xfrm>
              <a:custGeom>
                <a:avLst/>
                <a:gdLst/>
                <a:ahLst/>
                <a:cxnLst/>
                <a:rect l="0" t="0" r="0" b="0"/>
                <a:pathLst>
                  <a:path w="444630" h="444630">
                    <a:moveTo>
                      <a:pt x="0" y="0"/>
                    </a:moveTo>
                    <a:lnTo>
                      <a:pt x="444629" y="0"/>
                    </a:lnTo>
                    <a:lnTo>
                      <a:pt x="444629" y="444629"/>
                    </a:lnTo>
                    <a:lnTo>
                      <a:pt x="0" y="444629"/>
                    </a:lnTo>
                    <a:close/>
                  </a:path>
                </a:pathLst>
              </a:custGeom>
              <a:solidFill>
                <a:srgbClr val="00604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404040"/>
                  </a:solidFill>
                  <a:latin typeface="+mn-ea"/>
                </a:endParaRPr>
              </a:p>
            </p:txBody>
          </p:sp>
          <p:sp>
            <p:nvSpPr>
              <p:cNvPr id="37" name="任意多边形: 形状 36">
                <a:extLst>
                  <a:ext uri="{FF2B5EF4-FFF2-40B4-BE49-F238E27FC236}">
                    <a16:creationId xmlns:a16="http://schemas.microsoft.com/office/drawing/2014/main" id="{A5D672FC-8F3B-449B-BBE9-F9A10312083C}"/>
                  </a:ext>
                </a:extLst>
              </p:cNvPr>
              <p:cNvSpPr/>
              <p:nvPr/>
            </p:nvSpPr>
            <p:spPr>
              <a:xfrm>
                <a:off x="3024447" y="2991192"/>
                <a:ext cx="444629" cy="444629"/>
              </a:xfrm>
              <a:custGeom>
                <a:avLst/>
                <a:gdLst/>
                <a:ahLst/>
                <a:cxnLst/>
                <a:rect l="0" t="0" r="0" b="0"/>
                <a:pathLst>
                  <a:path w="444630" h="444630">
                    <a:moveTo>
                      <a:pt x="0" y="0"/>
                    </a:moveTo>
                    <a:lnTo>
                      <a:pt x="444629" y="0"/>
                    </a:lnTo>
                    <a:lnTo>
                      <a:pt x="444629" y="444629"/>
                    </a:lnTo>
                    <a:lnTo>
                      <a:pt x="0" y="444629"/>
                    </a:lnTo>
                    <a:close/>
                  </a:path>
                </a:pathLst>
              </a:custGeom>
              <a:solidFill>
                <a:srgbClr val="00785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404040"/>
                  </a:solidFill>
                  <a:latin typeface="+mn-ea"/>
                </a:endParaRPr>
              </a:p>
            </p:txBody>
          </p:sp>
          <p:sp>
            <p:nvSpPr>
              <p:cNvPr id="38" name="任意多边形: 形状 37">
                <a:extLst>
                  <a:ext uri="{FF2B5EF4-FFF2-40B4-BE49-F238E27FC236}">
                    <a16:creationId xmlns:a16="http://schemas.microsoft.com/office/drawing/2014/main" id="{C8DE288F-9E37-45DC-9757-565B423D7E1E}"/>
                  </a:ext>
                </a:extLst>
              </p:cNvPr>
              <p:cNvSpPr/>
              <p:nvPr/>
            </p:nvSpPr>
            <p:spPr>
              <a:xfrm>
                <a:off x="3469075" y="2991192"/>
                <a:ext cx="444629" cy="444629"/>
              </a:xfrm>
              <a:custGeom>
                <a:avLst/>
                <a:gdLst/>
                <a:ahLst/>
                <a:cxnLst/>
                <a:rect l="0" t="0" r="0" b="0"/>
                <a:pathLst>
                  <a:path w="444631" h="444630">
                    <a:moveTo>
                      <a:pt x="0" y="0"/>
                    </a:moveTo>
                    <a:lnTo>
                      <a:pt x="444630" y="0"/>
                    </a:lnTo>
                    <a:lnTo>
                      <a:pt x="444630" y="444629"/>
                    </a:lnTo>
                    <a:lnTo>
                      <a:pt x="0" y="444629"/>
                    </a:lnTo>
                    <a:close/>
                  </a:path>
                </a:pathLst>
              </a:custGeom>
              <a:solidFill>
                <a:srgbClr val="00906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404040"/>
                  </a:solidFill>
                  <a:latin typeface="+mn-ea"/>
                </a:endParaRPr>
              </a:p>
            </p:txBody>
          </p:sp>
          <p:sp>
            <p:nvSpPr>
              <p:cNvPr id="39" name="任意多边形: 形状 38">
                <a:extLst>
                  <a:ext uri="{FF2B5EF4-FFF2-40B4-BE49-F238E27FC236}">
                    <a16:creationId xmlns:a16="http://schemas.microsoft.com/office/drawing/2014/main" id="{4DD1B4FB-BE2D-4DC7-A308-BAF6BD14FFD8}"/>
                  </a:ext>
                </a:extLst>
              </p:cNvPr>
              <p:cNvSpPr/>
              <p:nvPr/>
            </p:nvSpPr>
            <p:spPr>
              <a:xfrm>
                <a:off x="3913706" y="2991192"/>
                <a:ext cx="444629" cy="444629"/>
              </a:xfrm>
              <a:custGeom>
                <a:avLst/>
                <a:gdLst/>
                <a:ahLst/>
                <a:cxnLst/>
                <a:rect l="0" t="0" r="0" b="0"/>
                <a:pathLst>
                  <a:path w="444630" h="444630">
                    <a:moveTo>
                      <a:pt x="0" y="0"/>
                    </a:moveTo>
                    <a:lnTo>
                      <a:pt x="444629" y="0"/>
                    </a:lnTo>
                    <a:lnTo>
                      <a:pt x="444629" y="444629"/>
                    </a:lnTo>
                    <a:lnTo>
                      <a:pt x="0" y="444629"/>
                    </a:lnTo>
                    <a:close/>
                  </a:path>
                </a:pathLst>
              </a:custGeom>
              <a:solidFill>
                <a:srgbClr val="00A87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404040"/>
                  </a:solidFill>
                  <a:latin typeface="+mn-ea"/>
                </a:endParaRPr>
              </a:p>
            </p:txBody>
          </p:sp>
          <p:sp>
            <p:nvSpPr>
              <p:cNvPr id="40" name="矩形 110">
                <a:extLst>
                  <a:ext uri="{FF2B5EF4-FFF2-40B4-BE49-F238E27FC236}">
                    <a16:creationId xmlns:a16="http://schemas.microsoft.com/office/drawing/2014/main" id="{1360BAF6-9F02-4A03-897F-DA3D544DF6E7}"/>
                  </a:ext>
                </a:extLst>
              </p:cNvPr>
              <p:cNvSpPr/>
              <p:nvPr/>
            </p:nvSpPr>
            <p:spPr>
              <a:xfrm>
                <a:off x="2135188" y="2991191"/>
                <a:ext cx="444629" cy="444629"/>
              </a:xfrm>
              <a:custGeom>
                <a:avLst/>
                <a:gdLst>
                  <a:gd name="connsiteX0" fmla="*/ 0 w 444629"/>
                  <a:gd name="connsiteY0" fmla="*/ 0 h 444629"/>
                  <a:gd name="connsiteX1" fmla="*/ 444629 w 444629"/>
                  <a:gd name="connsiteY1" fmla="*/ 0 h 444629"/>
                  <a:gd name="connsiteX2" fmla="*/ 444629 w 444629"/>
                  <a:gd name="connsiteY2" fmla="*/ 444629 h 444629"/>
                  <a:gd name="connsiteX3" fmla="*/ 0 w 444629"/>
                  <a:gd name="connsiteY3" fmla="*/ 444629 h 444629"/>
                  <a:gd name="connsiteX4" fmla="*/ 0 w 444629"/>
                  <a:gd name="connsiteY4" fmla="*/ 0 h 444629"/>
                  <a:gd name="connsiteX0" fmla="*/ 2140050 w 2584679"/>
                  <a:gd name="connsiteY0" fmla="*/ 12255 h 456884"/>
                  <a:gd name="connsiteX1" fmla="*/ 0 w 2584679"/>
                  <a:gd name="connsiteY1" fmla="*/ 0 h 456884"/>
                  <a:gd name="connsiteX2" fmla="*/ 2584679 w 2584679"/>
                  <a:gd name="connsiteY2" fmla="*/ 12255 h 456884"/>
                  <a:gd name="connsiteX3" fmla="*/ 2584679 w 2584679"/>
                  <a:gd name="connsiteY3" fmla="*/ 456884 h 456884"/>
                  <a:gd name="connsiteX4" fmla="*/ 2140050 w 2584679"/>
                  <a:gd name="connsiteY4" fmla="*/ 456884 h 456884"/>
                  <a:gd name="connsiteX5" fmla="*/ 2140050 w 2584679"/>
                  <a:gd name="connsiteY5" fmla="*/ 12255 h 456884"/>
                  <a:gd name="connsiteX0" fmla="*/ 0 w 444629"/>
                  <a:gd name="connsiteY0" fmla="*/ 0 h 444629"/>
                  <a:gd name="connsiteX1" fmla="*/ 444629 w 444629"/>
                  <a:gd name="connsiteY1" fmla="*/ 0 h 444629"/>
                  <a:gd name="connsiteX2" fmla="*/ 444629 w 444629"/>
                  <a:gd name="connsiteY2" fmla="*/ 444629 h 444629"/>
                  <a:gd name="connsiteX3" fmla="*/ 0 w 444629"/>
                  <a:gd name="connsiteY3" fmla="*/ 444629 h 444629"/>
                  <a:gd name="connsiteX4" fmla="*/ 0 w 444629"/>
                  <a:gd name="connsiteY4" fmla="*/ 0 h 4446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4629" h="444629">
                    <a:moveTo>
                      <a:pt x="0" y="0"/>
                    </a:moveTo>
                    <a:lnTo>
                      <a:pt x="444629" y="0"/>
                    </a:lnTo>
                    <a:lnTo>
                      <a:pt x="444629" y="444629"/>
                    </a:lnTo>
                    <a:lnTo>
                      <a:pt x="0" y="444629"/>
                    </a:lnTo>
                    <a:lnTo>
                      <a:pt x="0" y="0"/>
                    </a:lnTo>
                    <a:close/>
                  </a:path>
                </a:pathLst>
              </a:custGeom>
              <a:solidFill>
                <a:srgbClr val="0048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tx1">
                      <a:lumMod val="75000"/>
                      <a:lumOff val="25000"/>
                    </a:schemeClr>
                  </a:solidFill>
                  <a:latin typeface="+mn-ea"/>
                </a:endParaRPr>
              </a:p>
            </p:txBody>
          </p:sp>
          <p:sp>
            <p:nvSpPr>
              <p:cNvPr id="41" name="矩形 111">
                <a:extLst>
                  <a:ext uri="{FF2B5EF4-FFF2-40B4-BE49-F238E27FC236}">
                    <a16:creationId xmlns:a16="http://schemas.microsoft.com/office/drawing/2014/main" id="{58D1ACB5-0A0A-4513-A03B-66FF0D45B5BD}"/>
                  </a:ext>
                </a:extLst>
              </p:cNvPr>
              <p:cNvSpPr/>
              <p:nvPr/>
            </p:nvSpPr>
            <p:spPr>
              <a:xfrm>
                <a:off x="4358334" y="2991191"/>
                <a:ext cx="444629" cy="444629"/>
              </a:xfrm>
              <a:custGeom>
                <a:avLst/>
                <a:gdLst>
                  <a:gd name="connsiteX0" fmla="*/ 0 w 444629"/>
                  <a:gd name="connsiteY0" fmla="*/ 0 h 444629"/>
                  <a:gd name="connsiteX1" fmla="*/ 444629 w 444629"/>
                  <a:gd name="connsiteY1" fmla="*/ 0 h 444629"/>
                  <a:gd name="connsiteX2" fmla="*/ 444629 w 444629"/>
                  <a:gd name="connsiteY2" fmla="*/ 444629 h 444629"/>
                  <a:gd name="connsiteX3" fmla="*/ 0 w 444629"/>
                  <a:gd name="connsiteY3" fmla="*/ 444629 h 444629"/>
                  <a:gd name="connsiteX4" fmla="*/ 0 w 444629"/>
                  <a:gd name="connsiteY4" fmla="*/ 0 h 444629"/>
                  <a:gd name="connsiteX0" fmla="*/ 4363196 w 4807825"/>
                  <a:gd name="connsiteY0" fmla="*/ 12255 h 456884"/>
                  <a:gd name="connsiteX1" fmla="*/ 0 w 4807825"/>
                  <a:gd name="connsiteY1" fmla="*/ 0 h 456884"/>
                  <a:gd name="connsiteX2" fmla="*/ 4807825 w 4807825"/>
                  <a:gd name="connsiteY2" fmla="*/ 12255 h 456884"/>
                  <a:gd name="connsiteX3" fmla="*/ 4807825 w 4807825"/>
                  <a:gd name="connsiteY3" fmla="*/ 456884 h 456884"/>
                  <a:gd name="connsiteX4" fmla="*/ 4363196 w 4807825"/>
                  <a:gd name="connsiteY4" fmla="*/ 456884 h 456884"/>
                  <a:gd name="connsiteX5" fmla="*/ 4363196 w 4807825"/>
                  <a:gd name="connsiteY5" fmla="*/ 12255 h 456884"/>
                  <a:gd name="connsiteX0" fmla="*/ 0 w 444629"/>
                  <a:gd name="connsiteY0" fmla="*/ 0 h 444629"/>
                  <a:gd name="connsiteX1" fmla="*/ 444629 w 444629"/>
                  <a:gd name="connsiteY1" fmla="*/ 0 h 444629"/>
                  <a:gd name="connsiteX2" fmla="*/ 444629 w 444629"/>
                  <a:gd name="connsiteY2" fmla="*/ 444629 h 444629"/>
                  <a:gd name="connsiteX3" fmla="*/ 0 w 444629"/>
                  <a:gd name="connsiteY3" fmla="*/ 444629 h 444629"/>
                  <a:gd name="connsiteX4" fmla="*/ 0 w 444629"/>
                  <a:gd name="connsiteY4" fmla="*/ 0 h 4446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4629" h="444629">
                    <a:moveTo>
                      <a:pt x="0" y="0"/>
                    </a:moveTo>
                    <a:lnTo>
                      <a:pt x="444629" y="0"/>
                    </a:lnTo>
                    <a:lnTo>
                      <a:pt x="444629" y="444629"/>
                    </a:lnTo>
                    <a:lnTo>
                      <a:pt x="0" y="444629"/>
                    </a:lnTo>
                    <a:lnTo>
                      <a:pt x="0" y="0"/>
                    </a:lnTo>
                    <a:close/>
                  </a:path>
                </a:pathLst>
              </a:custGeom>
              <a:solidFill>
                <a:srgbClr val="00C0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tx1">
                      <a:lumMod val="75000"/>
                      <a:lumOff val="25000"/>
                    </a:schemeClr>
                  </a:solidFill>
                  <a:latin typeface="+mn-ea"/>
                </a:endParaRPr>
              </a:p>
            </p:txBody>
          </p:sp>
        </p:grpSp>
      </p:grpSp>
      <p:grpSp>
        <p:nvGrpSpPr>
          <p:cNvPr id="58" name="组合 57">
            <a:extLst>
              <a:ext uri="{FF2B5EF4-FFF2-40B4-BE49-F238E27FC236}">
                <a16:creationId xmlns:a16="http://schemas.microsoft.com/office/drawing/2014/main" id="{F8B6FD73-E898-4B8E-8B77-D0146A9956F4}"/>
              </a:ext>
            </a:extLst>
          </p:cNvPr>
          <p:cNvGrpSpPr/>
          <p:nvPr/>
        </p:nvGrpSpPr>
        <p:grpSpPr>
          <a:xfrm>
            <a:off x="5245225" y="3923420"/>
            <a:ext cx="2728237" cy="2213855"/>
            <a:chOff x="7331607" y="4166121"/>
            <a:chExt cx="2728237" cy="2213855"/>
          </a:xfrm>
        </p:grpSpPr>
        <p:sp>
          <p:nvSpPr>
            <p:cNvPr id="3" name="矩形 2">
              <a:extLst>
                <a:ext uri="{FF2B5EF4-FFF2-40B4-BE49-F238E27FC236}">
                  <a16:creationId xmlns:a16="http://schemas.microsoft.com/office/drawing/2014/main" id="{E70005BC-159C-4491-82CD-732668899D22}"/>
                </a:ext>
              </a:extLst>
            </p:cNvPr>
            <p:cNvSpPr/>
            <p:nvPr/>
          </p:nvSpPr>
          <p:spPr>
            <a:xfrm>
              <a:off x="8725218" y="4443394"/>
              <a:ext cx="943335" cy="71899"/>
            </a:xfrm>
            <a:prstGeom prst="rect">
              <a:avLst/>
            </a:prstGeom>
            <a:solidFill>
              <a:srgbClr val="D7A08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tx1">
                    <a:lumMod val="75000"/>
                    <a:lumOff val="25000"/>
                  </a:schemeClr>
                </a:solidFill>
                <a:latin typeface="+mn-ea"/>
              </a:endParaRPr>
            </a:p>
          </p:txBody>
        </p:sp>
        <p:sp>
          <p:nvSpPr>
            <p:cNvPr id="17" name="矩形 16">
              <a:extLst>
                <a:ext uri="{FF2B5EF4-FFF2-40B4-BE49-F238E27FC236}">
                  <a16:creationId xmlns:a16="http://schemas.microsoft.com/office/drawing/2014/main" id="{F628268D-D15A-42D4-AC48-6C7023F3F6DA}"/>
                </a:ext>
              </a:extLst>
            </p:cNvPr>
            <p:cNvSpPr/>
            <p:nvPr/>
          </p:nvSpPr>
          <p:spPr>
            <a:xfrm>
              <a:off x="8725960" y="4876053"/>
              <a:ext cx="1324318" cy="908636"/>
            </a:xfrm>
            <a:prstGeom prst="rect">
              <a:avLst/>
            </a:prstGeom>
            <a:solidFill>
              <a:srgbClr val="F0EAD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solidFill>
                  <a:schemeClr val="tx1">
                    <a:lumMod val="75000"/>
                    <a:lumOff val="25000"/>
                  </a:schemeClr>
                </a:solidFill>
                <a:latin typeface="+mn-ea"/>
              </a:endParaRPr>
            </a:p>
          </p:txBody>
        </p:sp>
        <p:sp>
          <p:nvSpPr>
            <p:cNvPr id="18" name="文本框 17">
              <a:extLst>
                <a:ext uri="{FF2B5EF4-FFF2-40B4-BE49-F238E27FC236}">
                  <a16:creationId xmlns:a16="http://schemas.microsoft.com/office/drawing/2014/main" id="{767A1E45-5893-4319-B187-1425233E2470}"/>
                </a:ext>
              </a:extLst>
            </p:cNvPr>
            <p:cNvSpPr txBox="1"/>
            <p:nvPr/>
          </p:nvSpPr>
          <p:spPr>
            <a:xfrm>
              <a:off x="8686053" y="4166121"/>
              <a:ext cx="1126579" cy="461665"/>
            </a:xfrm>
            <a:prstGeom prst="rect">
              <a:avLst/>
            </a:prstGeom>
            <a:noFill/>
            <a:effectLst/>
          </p:spPr>
          <p:txBody>
            <a:bodyPr wrap="square" rtlCol="0">
              <a:spAutoFit/>
            </a:bodyPr>
            <a:lstStyle/>
            <a:p>
              <a:r>
                <a:rPr lang="zh-CN" altLang="en-US" sz="2400" dirty="0">
                  <a:solidFill>
                    <a:srgbClr val="262626"/>
                  </a:solidFill>
                  <a:latin typeface="+mn-ea"/>
                </a:rPr>
                <a:t>浅色</a:t>
              </a:r>
            </a:p>
          </p:txBody>
        </p:sp>
        <p:sp>
          <p:nvSpPr>
            <p:cNvPr id="43" name="矩形 53">
              <a:extLst>
                <a:ext uri="{FF2B5EF4-FFF2-40B4-BE49-F238E27FC236}">
                  <a16:creationId xmlns:a16="http://schemas.microsoft.com/office/drawing/2014/main" id="{4299E1B5-EF93-4389-94BA-C350A4FE6AFF}"/>
                </a:ext>
              </a:extLst>
            </p:cNvPr>
            <p:cNvSpPr/>
            <p:nvPr/>
          </p:nvSpPr>
          <p:spPr>
            <a:xfrm>
              <a:off x="8725959" y="5935346"/>
              <a:ext cx="444629" cy="444629"/>
            </a:xfrm>
            <a:custGeom>
              <a:avLst/>
              <a:gdLst>
                <a:gd name="connsiteX0" fmla="*/ 0 w 444629"/>
                <a:gd name="connsiteY0" fmla="*/ 0 h 444629"/>
                <a:gd name="connsiteX1" fmla="*/ 444629 w 444629"/>
                <a:gd name="connsiteY1" fmla="*/ 0 h 444629"/>
                <a:gd name="connsiteX2" fmla="*/ 444629 w 444629"/>
                <a:gd name="connsiteY2" fmla="*/ 444629 h 444629"/>
                <a:gd name="connsiteX3" fmla="*/ 0 w 444629"/>
                <a:gd name="connsiteY3" fmla="*/ 444629 h 444629"/>
                <a:gd name="connsiteX4" fmla="*/ 0 w 444629"/>
                <a:gd name="connsiteY4" fmla="*/ 0 h 444629"/>
                <a:gd name="connsiteX0" fmla="*/ 9603230 w 10047859"/>
                <a:gd name="connsiteY0" fmla="*/ 2984371 h 3429000"/>
                <a:gd name="connsiteX1" fmla="*/ 0 w 10047859"/>
                <a:gd name="connsiteY1" fmla="*/ 0 h 3429000"/>
                <a:gd name="connsiteX2" fmla="*/ 10047859 w 10047859"/>
                <a:gd name="connsiteY2" fmla="*/ 2984371 h 3429000"/>
                <a:gd name="connsiteX3" fmla="*/ 10047859 w 10047859"/>
                <a:gd name="connsiteY3" fmla="*/ 3429000 h 3429000"/>
                <a:gd name="connsiteX4" fmla="*/ 9603230 w 10047859"/>
                <a:gd name="connsiteY4" fmla="*/ 3429000 h 3429000"/>
                <a:gd name="connsiteX5" fmla="*/ 9603230 w 10047859"/>
                <a:gd name="connsiteY5" fmla="*/ 2984371 h 3429000"/>
                <a:gd name="connsiteX0" fmla="*/ 0 w 444629"/>
                <a:gd name="connsiteY0" fmla="*/ 0 h 444629"/>
                <a:gd name="connsiteX1" fmla="*/ 444629 w 444629"/>
                <a:gd name="connsiteY1" fmla="*/ 0 h 444629"/>
                <a:gd name="connsiteX2" fmla="*/ 444629 w 444629"/>
                <a:gd name="connsiteY2" fmla="*/ 444629 h 444629"/>
                <a:gd name="connsiteX3" fmla="*/ 0 w 444629"/>
                <a:gd name="connsiteY3" fmla="*/ 444629 h 444629"/>
                <a:gd name="connsiteX4" fmla="*/ 0 w 444629"/>
                <a:gd name="connsiteY4" fmla="*/ 0 h 4446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4629" h="444629">
                  <a:moveTo>
                    <a:pt x="0" y="0"/>
                  </a:moveTo>
                  <a:lnTo>
                    <a:pt x="444629" y="0"/>
                  </a:lnTo>
                  <a:lnTo>
                    <a:pt x="444629" y="444629"/>
                  </a:lnTo>
                  <a:lnTo>
                    <a:pt x="0" y="444629"/>
                  </a:lnTo>
                  <a:lnTo>
                    <a:pt x="0" y="0"/>
                  </a:lnTo>
                  <a:close/>
                </a:path>
              </a:pathLst>
            </a:custGeom>
            <a:solidFill>
              <a:srgbClr val="F0EAD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latin typeface="+mn-ea"/>
              </a:endParaRPr>
            </a:p>
          </p:txBody>
        </p:sp>
        <p:sp>
          <p:nvSpPr>
            <p:cNvPr id="44" name="任意多边形: 形状 43">
              <a:extLst>
                <a:ext uri="{FF2B5EF4-FFF2-40B4-BE49-F238E27FC236}">
                  <a16:creationId xmlns:a16="http://schemas.microsoft.com/office/drawing/2014/main" id="{46EFBF32-A908-4E86-9F23-8D8A169D867A}"/>
                </a:ext>
              </a:extLst>
            </p:cNvPr>
            <p:cNvSpPr/>
            <p:nvPr/>
          </p:nvSpPr>
          <p:spPr>
            <a:xfrm>
              <a:off x="9170588" y="5935347"/>
              <a:ext cx="444629" cy="444629"/>
            </a:xfrm>
            <a:custGeom>
              <a:avLst/>
              <a:gdLst/>
              <a:ahLst/>
              <a:cxnLst/>
              <a:rect l="0" t="0" r="0" b="0"/>
              <a:pathLst>
                <a:path w="444630" h="444630">
                  <a:moveTo>
                    <a:pt x="0" y="0"/>
                  </a:moveTo>
                  <a:lnTo>
                    <a:pt x="444629" y="0"/>
                  </a:lnTo>
                  <a:lnTo>
                    <a:pt x="444629" y="444629"/>
                  </a:lnTo>
                  <a:lnTo>
                    <a:pt x="0" y="444629"/>
                  </a:lnTo>
                  <a:close/>
                </a:path>
              </a:pathLst>
            </a:custGeom>
            <a:solidFill>
              <a:srgbClr val="F7F4E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FFFFFF"/>
                </a:solidFill>
                <a:latin typeface="+mn-ea"/>
              </a:endParaRPr>
            </a:p>
          </p:txBody>
        </p:sp>
        <p:sp>
          <p:nvSpPr>
            <p:cNvPr id="45" name="矩形 53">
              <a:extLst>
                <a:ext uri="{FF2B5EF4-FFF2-40B4-BE49-F238E27FC236}">
                  <a16:creationId xmlns:a16="http://schemas.microsoft.com/office/drawing/2014/main" id="{1E902F9B-9FC8-4940-802F-5F863A99432F}"/>
                </a:ext>
              </a:extLst>
            </p:cNvPr>
            <p:cNvSpPr/>
            <p:nvPr/>
          </p:nvSpPr>
          <p:spPr>
            <a:xfrm>
              <a:off x="9615215" y="5935346"/>
              <a:ext cx="444629" cy="444629"/>
            </a:xfrm>
            <a:custGeom>
              <a:avLst/>
              <a:gdLst>
                <a:gd name="connsiteX0" fmla="*/ 0 w 444629"/>
                <a:gd name="connsiteY0" fmla="*/ 0 h 444629"/>
                <a:gd name="connsiteX1" fmla="*/ 444629 w 444629"/>
                <a:gd name="connsiteY1" fmla="*/ 0 h 444629"/>
                <a:gd name="connsiteX2" fmla="*/ 444629 w 444629"/>
                <a:gd name="connsiteY2" fmla="*/ 444629 h 444629"/>
                <a:gd name="connsiteX3" fmla="*/ 0 w 444629"/>
                <a:gd name="connsiteY3" fmla="*/ 444629 h 444629"/>
                <a:gd name="connsiteX4" fmla="*/ 0 w 444629"/>
                <a:gd name="connsiteY4" fmla="*/ 0 h 444629"/>
                <a:gd name="connsiteX0" fmla="*/ 9603230 w 10047859"/>
                <a:gd name="connsiteY0" fmla="*/ 2984371 h 3429000"/>
                <a:gd name="connsiteX1" fmla="*/ 0 w 10047859"/>
                <a:gd name="connsiteY1" fmla="*/ 0 h 3429000"/>
                <a:gd name="connsiteX2" fmla="*/ 10047859 w 10047859"/>
                <a:gd name="connsiteY2" fmla="*/ 2984371 h 3429000"/>
                <a:gd name="connsiteX3" fmla="*/ 10047859 w 10047859"/>
                <a:gd name="connsiteY3" fmla="*/ 3429000 h 3429000"/>
                <a:gd name="connsiteX4" fmla="*/ 9603230 w 10047859"/>
                <a:gd name="connsiteY4" fmla="*/ 3429000 h 3429000"/>
                <a:gd name="connsiteX5" fmla="*/ 9603230 w 10047859"/>
                <a:gd name="connsiteY5" fmla="*/ 2984371 h 3429000"/>
                <a:gd name="connsiteX0" fmla="*/ 0 w 444629"/>
                <a:gd name="connsiteY0" fmla="*/ 0 h 444629"/>
                <a:gd name="connsiteX1" fmla="*/ 444629 w 444629"/>
                <a:gd name="connsiteY1" fmla="*/ 0 h 444629"/>
                <a:gd name="connsiteX2" fmla="*/ 444629 w 444629"/>
                <a:gd name="connsiteY2" fmla="*/ 444629 h 444629"/>
                <a:gd name="connsiteX3" fmla="*/ 0 w 444629"/>
                <a:gd name="connsiteY3" fmla="*/ 444629 h 444629"/>
                <a:gd name="connsiteX4" fmla="*/ 0 w 444629"/>
                <a:gd name="connsiteY4" fmla="*/ 0 h 4446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4629" h="444629">
                  <a:moveTo>
                    <a:pt x="0" y="0"/>
                  </a:moveTo>
                  <a:lnTo>
                    <a:pt x="444629" y="0"/>
                  </a:lnTo>
                  <a:lnTo>
                    <a:pt x="444629" y="444629"/>
                  </a:lnTo>
                  <a:lnTo>
                    <a:pt x="0" y="444629"/>
                  </a:lnTo>
                  <a:lnTo>
                    <a:pt x="0" y="0"/>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latin typeface="+mn-ea"/>
              </a:endParaRPr>
            </a:p>
          </p:txBody>
        </p:sp>
        <p:sp>
          <p:nvSpPr>
            <p:cNvPr id="46" name="矩形 45">
              <a:extLst>
                <a:ext uri="{FF2B5EF4-FFF2-40B4-BE49-F238E27FC236}">
                  <a16:creationId xmlns:a16="http://schemas.microsoft.com/office/drawing/2014/main" id="{E7A5EB0C-4D51-4F88-A969-E9267CDB63E6}"/>
                </a:ext>
              </a:extLst>
            </p:cNvPr>
            <p:cNvSpPr/>
            <p:nvPr/>
          </p:nvSpPr>
          <p:spPr>
            <a:xfrm>
              <a:off x="7370772" y="4443394"/>
              <a:ext cx="943335" cy="71899"/>
            </a:xfrm>
            <a:prstGeom prst="rect">
              <a:avLst/>
            </a:prstGeom>
            <a:solidFill>
              <a:srgbClr val="D7A08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tx1">
                    <a:lumMod val="75000"/>
                    <a:lumOff val="25000"/>
                  </a:schemeClr>
                </a:solidFill>
                <a:latin typeface="+mn-ea"/>
              </a:endParaRPr>
            </a:p>
          </p:txBody>
        </p:sp>
        <p:sp>
          <p:nvSpPr>
            <p:cNvPr id="47" name="文本框 46">
              <a:extLst>
                <a:ext uri="{FF2B5EF4-FFF2-40B4-BE49-F238E27FC236}">
                  <a16:creationId xmlns:a16="http://schemas.microsoft.com/office/drawing/2014/main" id="{CA9D08C7-CCCC-4321-86C9-26935576431E}"/>
                </a:ext>
              </a:extLst>
            </p:cNvPr>
            <p:cNvSpPr txBox="1"/>
            <p:nvPr/>
          </p:nvSpPr>
          <p:spPr>
            <a:xfrm>
              <a:off x="7331607" y="4166121"/>
              <a:ext cx="1126579" cy="461665"/>
            </a:xfrm>
            <a:prstGeom prst="rect">
              <a:avLst/>
            </a:prstGeom>
            <a:noFill/>
            <a:effectLst/>
          </p:spPr>
          <p:txBody>
            <a:bodyPr wrap="square" rtlCol="0">
              <a:spAutoFit/>
            </a:bodyPr>
            <a:lstStyle/>
            <a:p>
              <a:r>
                <a:rPr lang="zh-CN" altLang="en-US" sz="2400" dirty="0">
                  <a:solidFill>
                    <a:srgbClr val="262626"/>
                  </a:solidFill>
                  <a:latin typeface="+mn-ea"/>
                </a:rPr>
                <a:t>深色</a:t>
              </a:r>
            </a:p>
          </p:txBody>
        </p:sp>
        <p:sp>
          <p:nvSpPr>
            <p:cNvPr id="48" name="矩形 47">
              <a:extLst>
                <a:ext uri="{FF2B5EF4-FFF2-40B4-BE49-F238E27FC236}">
                  <a16:creationId xmlns:a16="http://schemas.microsoft.com/office/drawing/2014/main" id="{70A08745-3E56-4EFF-A526-77B01DE709BA}"/>
                </a:ext>
              </a:extLst>
            </p:cNvPr>
            <p:cNvSpPr/>
            <p:nvPr/>
          </p:nvSpPr>
          <p:spPr>
            <a:xfrm>
              <a:off x="7368729" y="4876053"/>
              <a:ext cx="1324121" cy="908636"/>
            </a:xfrm>
            <a:prstGeom prst="rect">
              <a:avLst/>
            </a:prstGeom>
            <a:solidFill>
              <a:schemeClr val="tx1">
                <a:lumMod val="85000"/>
                <a:lumOff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solidFill>
                  <a:schemeClr val="tx1">
                    <a:lumMod val="75000"/>
                    <a:lumOff val="25000"/>
                  </a:schemeClr>
                </a:solidFill>
                <a:latin typeface="+mn-ea"/>
              </a:endParaRPr>
            </a:p>
          </p:txBody>
        </p:sp>
        <p:sp>
          <p:nvSpPr>
            <p:cNvPr id="50" name="矩形 53">
              <a:extLst>
                <a:ext uri="{FF2B5EF4-FFF2-40B4-BE49-F238E27FC236}">
                  <a16:creationId xmlns:a16="http://schemas.microsoft.com/office/drawing/2014/main" id="{76C20688-C4FA-4295-B9FF-3FCE19F09D92}"/>
                </a:ext>
              </a:extLst>
            </p:cNvPr>
            <p:cNvSpPr/>
            <p:nvPr/>
          </p:nvSpPr>
          <p:spPr>
            <a:xfrm>
              <a:off x="7368532" y="5935346"/>
              <a:ext cx="444629" cy="444629"/>
            </a:xfrm>
            <a:custGeom>
              <a:avLst/>
              <a:gdLst>
                <a:gd name="connsiteX0" fmla="*/ 0 w 444629"/>
                <a:gd name="connsiteY0" fmla="*/ 0 h 444629"/>
                <a:gd name="connsiteX1" fmla="*/ 444629 w 444629"/>
                <a:gd name="connsiteY1" fmla="*/ 0 h 444629"/>
                <a:gd name="connsiteX2" fmla="*/ 444629 w 444629"/>
                <a:gd name="connsiteY2" fmla="*/ 444629 h 444629"/>
                <a:gd name="connsiteX3" fmla="*/ 0 w 444629"/>
                <a:gd name="connsiteY3" fmla="*/ 444629 h 444629"/>
                <a:gd name="connsiteX4" fmla="*/ 0 w 444629"/>
                <a:gd name="connsiteY4" fmla="*/ 0 h 444629"/>
                <a:gd name="connsiteX0" fmla="*/ 9603230 w 10047859"/>
                <a:gd name="connsiteY0" fmla="*/ 2984371 h 3429000"/>
                <a:gd name="connsiteX1" fmla="*/ 0 w 10047859"/>
                <a:gd name="connsiteY1" fmla="*/ 0 h 3429000"/>
                <a:gd name="connsiteX2" fmla="*/ 10047859 w 10047859"/>
                <a:gd name="connsiteY2" fmla="*/ 2984371 h 3429000"/>
                <a:gd name="connsiteX3" fmla="*/ 10047859 w 10047859"/>
                <a:gd name="connsiteY3" fmla="*/ 3429000 h 3429000"/>
                <a:gd name="connsiteX4" fmla="*/ 9603230 w 10047859"/>
                <a:gd name="connsiteY4" fmla="*/ 3429000 h 3429000"/>
                <a:gd name="connsiteX5" fmla="*/ 9603230 w 10047859"/>
                <a:gd name="connsiteY5" fmla="*/ 2984371 h 3429000"/>
                <a:gd name="connsiteX0" fmla="*/ 0 w 444629"/>
                <a:gd name="connsiteY0" fmla="*/ 0 h 444629"/>
                <a:gd name="connsiteX1" fmla="*/ 444629 w 444629"/>
                <a:gd name="connsiteY1" fmla="*/ 0 h 444629"/>
                <a:gd name="connsiteX2" fmla="*/ 444629 w 444629"/>
                <a:gd name="connsiteY2" fmla="*/ 444629 h 444629"/>
                <a:gd name="connsiteX3" fmla="*/ 0 w 444629"/>
                <a:gd name="connsiteY3" fmla="*/ 444629 h 444629"/>
                <a:gd name="connsiteX4" fmla="*/ 0 w 444629"/>
                <a:gd name="connsiteY4" fmla="*/ 0 h 4446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4629" h="444629">
                  <a:moveTo>
                    <a:pt x="0" y="0"/>
                  </a:moveTo>
                  <a:lnTo>
                    <a:pt x="444629" y="0"/>
                  </a:lnTo>
                  <a:lnTo>
                    <a:pt x="444629" y="444629"/>
                  </a:lnTo>
                  <a:lnTo>
                    <a:pt x="0" y="444629"/>
                  </a:lnTo>
                  <a:lnTo>
                    <a:pt x="0" y="0"/>
                  </a:lnTo>
                  <a:close/>
                </a:path>
              </a:pathLst>
            </a:custGeom>
            <a:solidFill>
              <a:schemeClr val="tx1">
                <a:lumMod val="95000"/>
                <a:lumOff val="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latin typeface="+mn-ea"/>
              </a:endParaRPr>
            </a:p>
          </p:txBody>
        </p:sp>
        <p:sp>
          <p:nvSpPr>
            <p:cNvPr id="51" name="任意多边形: 形状 50">
              <a:extLst>
                <a:ext uri="{FF2B5EF4-FFF2-40B4-BE49-F238E27FC236}">
                  <a16:creationId xmlns:a16="http://schemas.microsoft.com/office/drawing/2014/main" id="{9967F235-93FC-412D-AEDE-7FA22F91DCA1}"/>
                </a:ext>
              </a:extLst>
            </p:cNvPr>
            <p:cNvSpPr/>
            <p:nvPr/>
          </p:nvSpPr>
          <p:spPr>
            <a:xfrm>
              <a:off x="7813161" y="5935347"/>
              <a:ext cx="444629" cy="444629"/>
            </a:xfrm>
            <a:custGeom>
              <a:avLst/>
              <a:gdLst/>
              <a:ahLst/>
              <a:cxnLst/>
              <a:rect l="0" t="0" r="0" b="0"/>
              <a:pathLst>
                <a:path w="444630" h="444630">
                  <a:moveTo>
                    <a:pt x="0" y="0"/>
                  </a:moveTo>
                  <a:lnTo>
                    <a:pt x="444629" y="0"/>
                  </a:lnTo>
                  <a:lnTo>
                    <a:pt x="444629" y="444629"/>
                  </a:lnTo>
                  <a:lnTo>
                    <a:pt x="0" y="444629"/>
                  </a:lnTo>
                  <a:close/>
                </a:path>
              </a:pathLst>
            </a:custGeom>
            <a:solidFill>
              <a:srgbClr val="33333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FFFFFF"/>
                </a:solidFill>
                <a:latin typeface="+mn-ea"/>
              </a:endParaRPr>
            </a:p>
          </p:txBody>
        </p:sp>
        <p:sp>
          <p:nvSpPr>
            <p:cNvPr id="52" name="矩形 53">
              <a:extLst>
                <a:ext uri="{FF2B5EF4-FFF2-40B4-BE49-F238E27FC236}">
                  <a16:creationId xmlns:a16="http://schemas.microsoft.com/office/drawing/2014/main" id="{E3D86AA1-41AE-4A56-9829-C8A34E34EB0A}"/>
                </a:ext>
              </a:extLst>
            </p:cNvPr>
            <p:cNvSpPr/>
            <p:nvPr/>
          </p:nvSpPr>
          <p:spPr>
            <a:xfrm>
              <a:off x="8257788" y="5935346"/>
              <a:ext cx="444629" cy="444629"/>
            </a:xfrm>
            <a:custGeom>
              <a:avLst/>
              <a:gdLst>
                <a:gd name="connsiteX0" fmla="*/ 0 w 444629"/>
                <a:gd name="connsiteY0" fmla="*/ 0 h 444629"/>
                <a:gd name="connsiteX1" fmla="*/ 444629 w 444629"/>
                <a:gd name="connsiteY1" fmla="*/ 0 h 444629"/>
                <a:gd name="connsiteX2" fmla="*/ 444629 w 444629"/>
                <a:gd name="connsiteY2" fmla="*/ 444629 h 444629"/>
                <a:gd name="connsiteX3" fmla="*/ 0 w 444629"/>
                <a:gd name="connsiteY3" fmla="*/ 444629 h 444629"/>
                <a:gd name="connsiteX4" fmla="*/ 0 w 444629"/>
                <a:gd name="connsiteY4" fmla="*/ 0 h 444629"/>
                <a:gd name="connsiteX0" fmla="*/ 9603230 w 10047859"/>
                <a:gd name="connsiteY0" fmla="*/ 2984371 h 3429000"/>
                <a:gd name="connsiteX1" fmla="*/ 0 w 10047859"/>
                <a:gd name="connsiteY1" fmla="*/ 0 h 3429000"/>
                <a:gd name="connsiteX2" fmla="*/ 10047859 w 10047859"/>
                <a:gd name="connsiteY2" fmla="*/ 2984371 h 3429000"/>
                <a:gd name="connsiteX3" fmla="*/ 10047859 w 10047859"/>
                <a:gd name="connsiteY3" fmla="*/ 3429000 h 3429000"/>
                <a:gd name="connsiteX4" fmla="*/ 9603230 w 10047859"/>
                <a:gd name="connsiteY4" fmla="*/ 3429000 h 3429000"/>
                <a:gd name="connsiteX5" fmla="*/ 9603230 w 10047859"/>
                <a:gd name="connsiteY5" fmla="*/ 2984371 h 3429000"/>
                <a:gd name="connsiteX0" fmla="*/ 0 w 444629"/>
                <a:gd name="connsiteY0" fmla="*/ 0 h 444629"/>
                <a:gd name="connsiteX1" fmla="*/ 444629 w 444629"/>
                <a:gd name="connsiteY1" fmla="*/ 0 h 444629"/>
                <a:gd name="connsiteX2" fmla="*/ 444629 w 444629"/>
                <a:gd name="connsiteY2" fmla="*/ 444629 h 444629"/>
                <a:gd name="connsiteX3" fmla="*/ 0 w 444629"/>
                <a:gd name="connsiteY3" fmla="*/ 444629 h 444629"/>
                <a:gd name="connsiteX4" fmla="*/ 0 w 444629"/>
                <a:gd name="connsiteY4" fmla="*/ 0 h 4446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4629" h="444629">
                  <a:moveTo>
                    <a:pt x="0" y="0"/>
                  </a:moveTo>
                  <a:lnTo>
                    <a:pt x="444629" y="0"/>
                  </a:lnTo>
                  <a:lnTo>
                    <a:pt x="444629" y="444629"/>
                  </a:lnTo>
                  <a:lnTo>
                    <a:pt x="0" y="444629"/>
                  </a:lnTo>
                  <a:lnTo>
                    <a:pt x="0" y="0"/>
                  </a:lnTo>
                  <a:close/>
                </a:path>
              </a:pathLst>
            </a:custGeom>
            <a:solidFill>
              <a:schemeClr val="tx1">
                <a:lumMod val="65000"/>
                <a:lumOff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latin typeface="+mn-ea"/>
              </a:endParaRPr>
            </a:p>
          </p:txBody>
        </p:sp>
      </p:grpSp>
    </p:spTree>
    <p:extLst>
      <p:ext uri="{BB962C8B-B14F-4D97-AF65-F5344CB8AC3E}">
        <p14:creationId xmlns:p14="http://schemas.microsoft.com/office/powerpoint/2010/main" val="7438931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占位符 10">
            <a:extLst>
              <a:ext uri="{FF2B5EF4-FFF2-40B4-BE49-F238E27FC236}">
                <a16:creationId xmlns:a16="http://schemas.microsoft.com/office/drawing/2014/main" id="{DAB66FFA-6D0C-461A-9C58-F0A31F35CD24}"/>
              </a:ext>
            </a:extLst>
          </p:cNvPr>
          <p:cNvSpPr>
            <a:spLocks noGrp="1"/>
          </p:cNvSpPr>
          <p:nvPr>
            <p:ph type="body" sz="quarter" idx="10"/>
          </p:nvPr>
        </p:nvSpPr>
        <p:spPr/>
        <p:txBody>
          <a:bodyPr/>
          <a:lstStyle/>
          <a:p>
            <a:r>
              <a:rPr lang="zh-CN" altLang="en-US" dirty="0"/>
              <a:t>适用长标题章节</a:t>
            </a:r>
            <a:r>
              <a:rPr lang="en-US" altLang="zh-CN" dirty="0"/>
              <a:t>1</a:t>
            </a:r>
            <a:endParaRPr lang="zh-CN" altLang="en-US" dirty="0"/>
          </a:p>
        </p:txBody>
      </p:sp>
      <p:sp>
        <p:nvSpPr>
          <p:cNvPr id="12" name="文本占位符 11">
            <a:extLst>
              <a:ext uri="{FF2B5EF4-FFF2-40B4-BE49-F238E27FC236}">
                <a16:creationId xmlns:a16="http://schemas.microsoft.com/office/drawing/2014/main" id="{29D9F256-08BF-4051-A077-F5DDA3F73845}"/>
              </a:ext>
            </a:extLst>
          </p:cNvPr>
          <p:cNvSpPr>
            <a:spLocks noGrp="1"/>
          </p:cNvSpPr>
          <p:nvPr>
            <p:ph type="body" sz="quarter" idx="11"/>
          </p:nvPr>
        </p:nvSpPr>
        <p:spPr/>
        <p:txBody>
          <a:bodyPr/>
          <a:lstStyle/>
          <a:p>
            <a:r>
              <a:rPr lang="zh-CN" altLang="en-US" dirty="0"/>
              <a:t>适用长标题章节</a:t>
            </a:r>
            <a:r>
              <a:rPr lang="en-US" altLang="zh-CN" dirty="0"/>
              <a:t>2</a:t>
            </a:r>
            <a:endParaRPr lang="zh-CN" altLang="en-US" dirty="0"/>
          </a:p>
        </p:txBody>
      </p:sp>
      <p:sp>
        <p:nvSpPr>
          <p:cNvPr id="13" name="文本占位符 12">
            <a:extLst>
              <a:ext uri="{FF2B5EF4-FFF2-40B4-BE49-F238E27FC236}">
                <a16:creationId xmlns:a16="http://schemas.microsoft.com/office/drawing/2014/main" id="{E3EB0E45-32CF-438F-970F-6366956DCF7E}"/>
              </a:ext>
            </a:extLst>
          </p:cNvPr>
          <p:cNvSpPr>
            <a:spLocks noGrp="1"/>
          </p:cNvSpPr>
          <p:nvPr>
            <p:ph type="body" sz="quarter" idx="12"/>
          </p:nvPr>
        </p:nvSpPr>
        <p:spPr/>
        <p:txBody>
          <a:bodyPr/>
          <a:lstStyle/>
          <a:p>
            <a:r>
              <a:rPr lang="zh-CN" altLang="en-US" dirty="0"/>
              <a:t>适用长标题章节</a:t>
            </a:r>
            <a:r>
              <a:rPr lang="en-US" altLang="zh-CN" dirty="0"/>
              <a:t>3</a:t>
            </a:r>
            <a:endParaRPr lang="zh-CN" altLang="en-US" dirty="0"/>
          </a:p>
        </p:txBody>
      </p:sp>
      <p:sp>
        <p:nvSpPr>
          <p:cNvPr id="14" name="文本占位符 13">
            <a:extLst>
              <a:ext uri="{FF2B5EF4-FFF2-40B4-BE49-F238E27FC236}">
                <a16:creationId xmlns:a16="http://schemas.microsoft.com/office/drawing/2014/main" id="{6D2879CB-85DB-4B30-BF5E-1A4FC4ADC230}"/>
              </a:ext>
            </a:extLst>
          </p:cNvPr>
          <p:cNvSpPr>
            <a:spLocks noGrp="1"/>
          </p:cNvSpPr>
          <p:nvPr>
            <p:ph type="body" sz="quarter" idx="13"/>
          </p:nvPr>
        </p:nvSpPr>
        <p:spPr/>
        <p:txBody>
          <a:bodyPr/>
          <a:lstStyle/>
          <a:p>
            <a:r>
              <a:rPr lang="zh-CN" altLang="en-US" dirty="0"/>
              <a:t>适用长标题章节</a:t>
            </a:r>
            <a:r>
              <a:rPr lang="en-US" altLang="zh-CN" dirty="0"/>
              <a:t>4</a:t>
            </a:r>
            <a:endParaRPr lang="zh-CN" altLang="en-US" dirty="0"/>
          </a:p>
        </p:txBody>
      </p:sp>
      <p:sp>
        <p:nvSpPr>
          <p:cNvPr id="15" name="文本占位符 14">
            <a:extLst>
              <a:ext uri="{FF2B5EF4-FFF2-40B4-BE49-F238E27FC236}">
                <a16:creationId xmlns:a16="http://schemas.microsoft.com/office/drawing/2014/main" id="{59A79AB0-84E5-477C-BD6A-BC86B4480814}"/>
              </a:ext>
            </a:extLst>
          </p:cNvPr>
          <p:cNvSpPr>
            <a:spLocks noGrp="1"/>
          </p:cNvSpPr>
          <p:nvPr>
            <p:ph type="body" sz="quarter" idx="14"/>
          </p:nvPr>
        </p:nvSpPr>
        <p:spPr/>
        <p:txBody>
          <a:bodyPr/>
          <a:lstStyle/>
          <a:p>
            <a:r>
              <a:rPr lang="zh-CN" altLang="en-US" dirty="0"/>
              <a:t>适用长标题章节</a:t>
            </a:r>
            <a:r>
              <a:rPr lang="en-US" altLang="zh-CN" dirty="0"/>
              <a:t>5</a:t>
            </a:r>
            <a:endParaRPr lang="zh-CN" altLang="en-US" dirty="0"/>
          </a:p>
        </p:txBody>
      </p:sp>
    </p:spTree>
    <p:extLst>
      <p:ext uri="{BB962C8B-B14F-4D97-AF65-F5344CB8AC3E}">
        <p14:creationId xmlns:p14="http://schemas.microsoft.com/office/powerpoint/2010/main" val="307954992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45CAA51-9D9B-4DA5-AFCD-4EBC58919982}"/>
              </a:ext>
            </a:extLst>
          </p:cNvPr>
          <p:cNvSpPr>
            <a:spLocks noGrp="1"/>
          </p:cNvSpPr>
          <p:nvPr>
            <p:ph type="title"/>
          </p:nvPr>
        </p:nvSpPr>
        <p:spPr/>
        <p:txBody>
          <a:bodyPr/>
          <a:lstStyle/>
          <a:p>
            <a:r>
              <a:rPr lang="zh-CN" altLang="en-US" dirty="0"/>
              <a:t>字体规范</a:t>
            </a:r>
          </a:p>
        </p:txBody>
      </p:sp>
      <p:grpSp>
        <p:nvGrpSpPr>
          <p:cNvPr id="13" name="组合 12">
            <a:extLst>
              <a:ext uri="{FF2B5EF4-FFF2-40B4-BE49-F238E27FC236}">
                <a16:creationId xmlns:a16="http://schemas.microsoft.com/office/drawing/2014/main" id="{BF9FF0A2-11D9-4057-9A85-12439FC13009}"/>
              </a:ext>
            </a:extLst>
          </p:cNvPr>
          <p:cNvGrpSpPr/>
          <p:nvPr/>
        </p:nvGrpSpPr>
        <p:grpSpPr>
          <a:xfrm>
            <a:off x="584668" y="1289972"/>
            <a:ext cx="8572032" cy="1177793"/>
            <a:chOff x="2032173" y="1215145"/>
            <a:chExt cx="8572032" cy="1177793"/>
          </a:xfrm>
        </p:grpSpPr>
        <p:sp>
          <p:nvSpPr>
            <p:cNvPr id="3" name="矩形 2">
              <a:extLst>
                <a:ext uri="{FF2B5EF4-FFF2-40B4-BE49-F238E27FC236}">
                  <a16:creationId xmlns:a16="http://schemas.microsoft.com/office/drawing/2014/main" id="{BE0A7D20-CE3C-4500-A86B-D986D30BFBCD}"/>
                </a:ext>
              </a:extLst>
            </p:cNvPr>
            <p:cNvSpPr/>
            <p:nvPr/>
          </p:nvSpPr>
          <p:spPr>
            <a:xfrm>
              <a:off x="2140050" y="1492418"/>
              <a:ext cx="988147" cy="70125"/>
            </a:xfrm>
            <a:prstGeom prst="rect">
              <a:avLst/>
            </a:prstGeom>
            <a:solidFill>
              <a:srgbClr val="D7A08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262626"/>
                </a:solidFill>
              </a:endParaRPr>
            </a:p>
          </p:txBody>
        </p:sp>
        <p:sp>
          <p:nvSpPr>
            <p:cNvPr id="4" name="文本框 3">
              <a:extLst>
                <a:ext uri="{FF2B5EF4-FFF2-40B4-BE49-F238E27FC236}">
                  <a16:creationId xmlns:a16="http://schemas.microsoft.com/office/drawing/2014/main" id="{BD717D8C-41FE-442C-9F24-6926843688C9}"/>
                </a:ext>
              </a:extLst>
            </p:cNvPr>
            <p:cNvSpPr txBox="1"/>
            <p:nvPr/>
          </p:nvSpPr>
          <p:spPr>
            <a:xfrm>
              <a:off x="2032173" y="1215145"/>
              <a:ext cx="3103030" cy="461665"/>
            </a:xfrm>
            <a:prstGeom prst="rect">
              <a:avLst/>
            </a:prstGeom>
            <a:noFill/>
          </p:spPr>
          <p:txBody>
            <a:bodyPr wrap="square" rtlCol="0">
              <a:spAutoFit/>
            </a:bodyPr>
            <a:lstStyle/>
            <a:p>
              <a:r>
                <a:rPr lang="zh-CN" altLang="en-US" sz="2400" dirty="0">
                  <a:solidFill>
                    <a:srgbClr val="262626"/>
                  </a:solidFill>
                  <a:latin typeface="+mn-ea"/>
                </a:rPr>
                <a:t>中文</a:t>
              </a:r>
            </a:p>
          </p:txBody>
        </p:sp>
        <p:sp>
          <p:nvSpPr>
            <p:cNvPr id="7" name="文本框 6">
              <a:extLst>
                <a:ext uri="{FF2B5EF4-FFF2-40B4-BE49-F238E27FC236}">
                  <a16:creationId xmlns:a16="http://schemas.microsoft.com/office/drawing/2014/main" id="{1148805A-88B1-499F-9461-3BE4386DC9E4}"/>
                </a:ext>
              </a:extLst>
            </p:cNvPr>
            <p:cNvSpPr txBox="1"/>
            <p:nvPr/>
          </p:nvSpPr>
          <p:spPr>
            <a:xfrm>
              <a:off x="2032173" y="1808163"/>
              <a:ext cx="3308682" cy="584775"/>
            </a:xfrm>
            <a:prstGeom prst="rect">
              <a:avLst/>
            </a:prstGeom>
            <a:noFill/>
          </p:spPr>
          <p:txBody>
            <a:bodyPr wrap="square" rtlCol="0">
              <a:spAutoFit/>
            </a:bodyPr>
            <a:lstStyle/>
            <a:p>
              <a:r>
                <a:rPr lang="zh-CN" altLang="en-US" sz="3200" b="1" dirty="0">
                  <a:solidFill>
                    <a:srgbClr val="262626"/>
                  </a:solidFill>
                  <a:latin typeface="+mj-ea"/>
                  <a:ea typeface="+mj-ea"/>
                </a:rPr>
                <a:t>微软雅黑加粗</a:t>
              </a:r>
            </a:p>
          </p:txBody>
        </p:sp>
        <p:sp>
          <p:nvSpPr>
            <p:cNvPr id="8" name="文本框 7">
              <a:extLst>
                <a:ext uri="{FF2B5EF4-FFF2-40B4-BE49-F238E27FC236}">
                  <a16:creationId xmlns:a16="http://schemas.microsoft.com/office/drawing/2014/main" id="{56DB83CD-F773-48FB-B76C-1CDF87743EBE}"/>
                </a:ext>
              </a:extLst>
            </p:cNvPr>
            <p:cNvSpPr txBox="1"/>
            <p:nvPr/>
          </p:nvSpPr>
          <p:spPr>
            <a:xfrm>
              <a:off x="7295523" y="1808163"/>
              <a:ext cx="3308682" cy="584775"/>
            </a:xfrm>
            <a:prstGeom prst="rect">
              <a:avLst/>
            </a:prstGeom>
            <a:noFill/>
          </p:spPr>
          <p:txBody>
            <a:bodyPr wrap="square" rtlCol="0">
              <a:spAutoFit/>
            </a:bodyPr>
            <a:lstStyle/>
            <a:p>
              <a:r>
                <a:rPr lang="zh-CN" altLang="en-US" sz="3200" dirty="0">
                  <a:solidFill>
                    <a:srgbClr val="262626"/>
                  </a:solidFill>
                  <a:latin typeface="+mn-ea"/>
                </a:rPr>
                <a:t>微软雅黑</a:t>
              </a:r>
            </a:p>
          </p:txBody>
        </p:sp>
      </p:grpSp>
      <p:grpSp>
        <p:nvGrpSpPr>
          <p:cNvPr id="14" name="组合 13">
            <a:extLst>
              <a:ext uri="{FF2B5EF4-FFF2-40B4-BE49-F238E27FC236}">
                <a16:creationId xmlns:a16="http://schemas.microsoft.com/office/drawing/2014/main" id="{9438CCB5-ED50-4CB7-9D7D-ACB007B422EB}"/>
              </a:ext>
            </a:extLst>
          </p:cNvPr>
          <p:cNvGrpSpPr/>
          <p:nvPr/>
        </p:nvGrpSpPr>
        <p:grpSpPr>
          <a:xfrm>
            <a:off x="584668" y="3940697"/>
            <a:ext cx="8572032" cy="1180578"/>
            <a:chOff x="2032173" y="4167895"/>
            <a:chExt cx="8572032" cy="1180578"/>
          </a:xfrm>
        </p:grpSpPr>
        <p:sp>
          <p:nvSpPr>
            <p:cNvPr id="5" name="矩形 4">
              <a:extLst>
                <a:ext uri="{FF2B5EF4-FFF2-40B4-BE49-F238E27FC236}">
                  <a16:creationId xmlns:a16="http://schemas.microsoft.com/office/drawing/2014/main" id="{CC921E00-C02B-45C6-87FA-F8DABC1FE5AA}"/>
                </a:ext>
              </a:extLst>
            </p:cNvPr>
            <p:cNvSpPr/>
            <p:nvPr/>
          </p:nvSpPr>
          <p:spPr>
            <a:xfrm>
              <a:off x="2140050" y="4445168"/>
              <a:ext cx="988147" cy="70125"/>
            </a:xfrm>
            <a:prstGeom prst="rect">
              <a:avLst/>
            </a:prstGeom>
            <a:solidFill>
              <a:srgbClr val="D7A0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262626"/>
                </a:solidFill>
              </a:endParaRPr>
            </a:p>
          </p:txBody>
        </p:sp>
        <p:sp>
          <p:nvSpPr>
            <p:cNvPr id="6" name="文本框 5">
              <a:extLst>
                <a:ext uri="{FF2B5EF4-FFF2-40B4-BE49-F238E27FC236}">
                  <a16:creationId xmlns:a16="http://schemas.microsoft.com/office/drawing/2014/main" id="{098806FF-AC45-4DC7-B265-C173AF721A3C}"/>
                </a:ext>
              </a:extLst>
            </p:cNvPr>
            <p:cNvSpPr txBox="1"/>
            <p:nvPr/>
          </p:nvSpPr>
          <p:spPr>
            <a:xfrm>
              <a:off x="2032173" y="4167895"/>
              <a:ext cx="3103030" cy="461665"/>
            </a:xfrm>
            <a:prstGeom prst="rect">
              <a:avLst/>
            </a:prstGeom>
            <a:noFill/>
          </p:spPr>
          <p:txBody>
            <a:bodyPr wrap="square" rtlCol="0">
              <a:spAutoFit/>
            </a:bodyPr>
            <a:lstStyle/>
            <a:p>
              <a:r>
                <a:rPr lang="zh-CN" altLang="en-US" sz="2400" dirty="0">
                  <a:solidFill>
                    <a:srgbClr val="262626"/>
                  </a:solidFill>
                  <a:latin typeface="+mn-ea"/>
                </a:rPr>
                <a:t>英文</a:t>
              </a:r>
            </a:p>
          </p:txBody>
        </p:sp>
        <p:sp>
          <p:nvSpPr>
            <p:cNvPr id="9" name="文本框 8">
              <a:extLst>
                <a:ext uri="{FF2B5EF4-FFF2-40B4-BE49-F238E27FC236}">
                  <a16:creationId xmlns:a16="http://schemas.microsoft.com/office/drawing/2014/main" id="{D796285C-3445-4FF2-B7B5-220B364C4ABE}"/>
                </a:ext>
              </a:extLst>
            </p:cNvPr>
            <p:cNvSpPr txBox="1"/>
            <p:nvPr/>
          </p:nvSpPr>
          <p:spPr>
            <a:xfrm>
              <a:off x="2032173" y="4763698"/>
              <a:ext cx="3308682" cy="584775"/>
            </a:xfrm>
            <a:prstGeom prst="rect">
              <a:avLst/>
            </a:prstGeom>
            <a:noFill/>
          </p:spPr>
          <p:txBody>
            <a:bodyPr wrap="square" rtlCol="0">
              <a:spAutoFit/>
            </a:bodyPr>
            <a:lstStyle/>
            <a:p>
              <a:r>
                <a:rPr lang="en-US" altLang="zh-CN" sz="3200" b="1" dirty="0">
                  <a:solidFill>
                    <a:srgbClr val="262626"/>
                  </a:solidFill>
                  <a:latin typeface="+mj-lt"/>
                  <a:ea typeface="Segoe UI Black" panose="020B0A02040204020203" pitchFamily="34" charset="0"/>
                  <a:cs typeface="Segoe UI" panose="020B0502040204020203" pitchFamily="34" charset="0"/>
                </a:rPr>
                <a:t>Segoe UI Black</a:t>
              </a:r>
              <a:endParaRPr lang="zh-CN" altLang="en-US" sz="3200" b="1" dirty="0">
                <a:solidFill>
                  <a:srgbClr val="262626"/>
                </a:solidFill>
                <a:latin typeface="+mj-lt"/>
                <a:ea typeface="微软雅黑" panose="020B0503020204020204" pitchFamily="34" charset="-122"/>
                <a:cs typeface="Segoe UI" panose="020B0502040204020203" pitchFamily="34" charset="0"/>
              </a:endParaRPr>
            </a:p>
          </p:txBody>
        </p:sp>
        <p:sp>
          <p:nvSpPr>
            <p:cNvPr id="10" name="文本框 9">
              <a:extLst>
                <a:ext uri="{FF2B5EF4-FFF2-40B4-BE49-F238E27FC236}">
                  <a16:creationId xmlns:a16="http://schemas.microsoft.com/office/drawing/2014/main" id="{470D2DDA-84E7-485D-B8BF-69B64700DE60}"/>
                </a:ext>
              </a:extLst>
            </p:cNvPr>
            <p:cNvSpPr txBox="1"/>
            <p:nvPr/>
          </p:nvSpPr>
          <p:spPr>
            <a:xfrm>
              <a:off x="7295523" y="4763698"/>
              <a:ext cx="3308682" cy="584775"/>
            </a:xfrm>
            <a:prstGeom prst="rect">
              <a:avLst/>
            </a:prstGeom>
            <a:noFill/>
          </p:spPr>
          <p:txBody>
            <a:bodyPr wrap="square" rtlCol="0">
              <a:spAutoFit/>
            </a:bodyPr>
            <a:lstStyle/>
            <a:p>
              <a:r>
                <a:rPr lang="en-US" altLang="zh-CN" sz="3200" dirty="0">
                  <a:solidFill>
                    <a:srgbClr val="262626"/>
                  </a:solidFill>
                  <a:ea typeface="微软雅黑" panose="020B0503020204020204" pitchFamily="34" charset="-122"/>
                  <a:cs typeface="Segoe UI" panose="020B0502040204020203" pitchFamily="34" charset="0"/>
                </a:rPr>
                <a:t>Segoe UI</a:t>
              </a:r>
              <a:endParaRPr lang="zh-CN" altLang="en-US" sz="3200" dirty="0">
                <a:solidFill>
                  <a:srgbClr val="262626"/>
                </a:solidFill>
                <a:ea typeface="微软雅黑" panose="020B0503020204020204" pitchFamily="34" charset="-122"/>
                <a:cs typeface="Segoe UI" panose="020B0502040204020203" pitchFamily="34" charset="0"/>
              </a:endParaRPr>
            </a:p>
          </p:txBody>
        </p:sp>
      </p:grpSp>
      <p:sp>
        <p:nvSpPr>
          <p:cNvPr id="11" name="文本框 10">
            <a:extLst>
              <a:ext uri="{FF2B5EF4-FFF2-40B4-BE49-F238E27FC236}">
                <a16:creationId xmlns:a16="http://schemas.microsoft.com/office/drawing/2014/main" id="{AFD60072-27D5-4318-AF05-5E0309D8D2FF}"/>
              </a:ext>
            </a:extLst>
          </p:cNvPr>
          <p:cNvSpPr txBox="1"/>
          <p:nvPr/>
        </p:nvSpPr>
        <p:spPr>
          <a:xfrm>
            <a:off x="522157" y="5904765"/>
            <a:ext cx="8128775" cy="276999"/>
          </a:xfrm>
          <a:prstGeom prst="rect">
            <a:avLst/>
          </a:prstGeom>
          <a:noFill/>
        </p:spPr>
        <p:txBody>
          <a:bodyPr wrap="square" rtlCol="0">
            <a:spAutoFit/>
          </a:bodyPr>
          <a:lstStyle/>
          <a:p>
            <a:r>
              <a:rPr lang="en-US" altLang="zh-CN" sz="1200" dirty="0">
                <a:solidFill>
                  <a:srgbClr val="262626"/>
                </a:solidFill>
                <a:latin typeface="+mn-ea"/>
              </a:rPr>
              <a:t>【</a:t>
            </a:r>
            <a:r>
              <a:rPr lang="zh-CN" altLang="en-US" sz="1200" dirty="0">
                <a:solidFill>
                  <a:srgbClr val="262626"/>
                </a:solidFill>
                <a:latin typeface="+mn-ea"/>
              </a:rPr>
              <a:t>备注</a:t>
            </a:r>
            <a:r>
              <a:rPr lang="en-US" altLang="zh-CN" sz="1200" dirty="0">
                <a:solidFill>
                  <a:srgbClr val="262626"/>
                </a:solidFill>
                <a:latin typeface="+mn-ea"/>
              </a:rPr>
              <a:t>】</a:t>
            </a:r>
            <a:r>
              <a:rPr lang="zh-CN" altLang="en-US" sz="1200" dirty="0">
                <a:solidFill>
                  <a:srgbClr val="262626"/>
                </a:solidFill>
                <a:latin typeface="+mn-ea"/>
              </a:rPr>
              <a:t>微软雅黑属于版权字体，如您的</a:t>
            </a:r>
            <a:r>
              <a:rPr lang="en-US" altLang="zh-CN" sz="1200" dirty="0">
                <a:solidFill>
                  <a:srgbClr val="262626"/>
                </a:solidFill>
                <a:latin typeface="+mn-ea"/>
              </a:rPr>
              <a:t>PPT</a:t>
            </a:r>
            <a:r>
              <a:rPr lang="zh-CN" altLang="en-US" sz="1200" dirty="0">
                <a:solidFill>
                  <a:srgbClr val="262626"/>
                </a:solidFill>
                <a:latin typeface="+mn-ea"/>
              </a:rPr>
              <a:t>需要商用，请购买正版。</a:t>
            </a:r>
          </a:p>
        </p:txBody>
      </p:sp>
    </p:spTree>
    <p:extLst>
      <p:ext uri="{BB962C8B-B14F-4D97-AF65-F5344CB8AC3E}">
        <p14:creationId xmlns:p14="http://schemas.microsoft.com/office/powerpoint/2010/main" val="87030880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AB34F1B7-447C-4B1E-98F5-9ED961FD052F}"/>
              </a:ext>
            </a:extLst>
          </p:cNvPr>
          <p:cNvPicPr>
            <a:picLocks noChangeAspect="1"/>
          </p:cNvPicPr>
          <p:nvPr/>
        </p:nvPicPr>
        <p:blipFill>
          <a:blip r:embed="rId2"/>
          <a:stretch>
            <a:fillRect/>
          </a:stretch>
        </p:blipFill>
        <p:spPr>
          <a:xfrm>
            <a:off x="0" y="5196840"/>
            <a:ext cx="12192000" cy="1341120"/>
          </a:xfrm>
          <a:prstGeom prst="rect">
            <a:avLst/>
          </a:prstGeom>
        </p:spPr>
      </p:pic>
      <p:sp>
        <p:nvSpPr>
          <p:cNvPr id="127" name="文本框 126">
            <a:extLst>
              <a:ext uri="{FF2B5EF4-FFF2-40B4-BE49-F238E27FC236}">
                <a16:creationId xmlns:a16="http://schemas.microsoft.com/office/drawing/2014/main" id="{86C0B300-A73D-46CD-886C-6F6DAFDD6601}"/>
              </a:ext>
            </a:extLst>
          </p:cNvPr>
          <p:cNvSpPr txBox="1"/>
          <p:nvPr/>
        </p:nvSpPr>
        <p:spPr>
          <a:xfrm>
            <a:off x="2062480" y="5743642"/>
            <a:ext cx="3291840" cy="4001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微软雅黑"/>
                <a:ea typeface="微软雅黑"/>
                <a:cs typeface="+mn-cs"/>
              </a:rPr>
              <a:t>姚凯</a:t>
            </a:r>
          </a:p>
        </p:txBody>
      </p:sp>
      <p:sp>
        <p:nvSpPr>
          <p:cNvPr id="128" name="文本框 127">
            <a:extLst>
              <a:ext uri="{FF2B5EF4-FFF2-40B4-BE49-F238E27FC236}">
                <a16:creationId xmlns:a16="http://schemas.microsoft.com/office/drawing/2014/main" id="{D56E6DA6-7F09-4B55-A111-B0E6B9DC4AAD}"/>
              </a:ext>
            </a:extLst>
          </p:cNvPr>
          <p:cNvSpPr txBox="1"/>
          <p:nvPr/>
        </p:nvSpPr>
        <p:spPr>
          <a:xfrm>
            <a:off x="7894320" y="5743642"/>
            <a:ext cx="3291840" cy="4001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微软雅黑"/>
                <a:ea typeface="微软雅黑"/>
                <a:cs typeface="+mn-cs"/>
              </a:rPr>
              <a:t>中南民族大学</a:t>
            </a:r>
          </a:p>
        </p:txBody>
      </p:sp>
      <p:pic>
        <p:nvPicPr>
          <p:cNvPr id="6" name="图片 5" descr="图片包含 黑色, 文字&#10;&#10;描述已自动生成">
            <a:extLst>
              <a:ext uri="{FF2B5EF4-FFF2-40B4-BE49-F238E27FC236}">
                <a16:creationId xmlns:a16="http://schemas.microsoft.com/office/drawing/2014/main" id="{8CC60B7B-2FC3-4FC4-85CE-FE8C092C4E6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5187696"/>
          </a:xfrm>
          <a:prstGeom prst="rect">
            <a:avLst/>
          </a:prstGeom>
        </p:spPr>
      </p:pic>
    </p:spTree>
    <p:extLst>
      <p:ext uri="{BB962C8B-B14F-4D97-AF65-F5344CB8AC3E}">
        <p14:creationId xmlns:p14="http://schemas.microsoft.com/office/powerpoint/2010/main" val="145424977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712069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615FF56E-D2A3-4C56-B35B-34169030467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84600" y="3657600"/>
            <a:ext cx="2016000" cy="2016000"/>
          </a:xfrm>
          <a:prstGeom prst="rect">
            <a:avLst/>
          </a:prstGeom>
        </p:spPr>
      </p:pic>
    </p:spTree>
    <p:extLst>
      <p:ext uri="{BB962C8B-B14F-4D97-AF65-F5344CB8AC3E}">
        <p14:creationId xmlns:p14="http://schemas.microsoft.com/office/powerpoint/2010/main" val="2625445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a:extLst>
              <a:ext uri="{FF2B5EF4-FFF2-40B4-BE49-F238E27FC236}">
                <a16:creationId xmlns:a16="http://schemas.microsoft.com/office/drawing/2014/main" id="{FD47860A-439B-4E75-BF2A-E5FDE7031F05}"/>
              </a:ext>
            </a:extLst>
          </p:cNvPr>
          <p:cNvSpPr>
            <a:spLocks noGrp="1"/>
          </p:cNvSpPr>
          <p:nvPr>
            <p:ph type="body" sz="quarter" idx="10"/>
          </p:nvPr>
        </p:nvSpPr>
        <p:spPr/>
        <p:txBody>
          <a:bodyPr>
            <a:normAutofit/>
          </a:bodyPr>
          <a:lstStyle/>
          <a:p>
            <a:r>
              <a:rPr lang="zh-CN" altLang="en-US" sz="2800" dirty="0"/>
              <a:t>适用短标题</a:t>
            </a:r>
            <a:r>
              <a:rPr lang="en-US" altLang="zh-CN" sz="2800" dirty="0"/>
              <a:t>1</a:t>
            </a:r>
            <a:endParaRPr lang="zh-CN" altLang="en-US" sz="2800" dirty="0"/>
          </a:p>
        </p:txBody>
      </p:sp>
      <p:sp>
        <p:nvSpPr>
          <p:cNvPr id="7" name="文本占位符 6">
            <a:extLst>
              <a:ext uri="{FF2B5EF4-FFF2-40B4-BE49-F238E27FC236}">
                <a16:creationId xmlns:a16="http://schemas.microsoft.com/office/drawing/2014/main" id="{BCE6CC69-52DE-4699-8530-D623DECF4675}"/>
              </a:ext>
            </a:extLst>
          </p:cNvPr>
          <p:cNvSpPr>
            <a:spLocks noGrp="1"/>
          </p:cNvSpPr>
          <p:nvPr>
            <p:ph type="body" sz="quarter" idx="11"/>
          </p:nvPr>
        </p:nvSpPr>
        <p:spPr/>
        <p:txBody>
          <a:bodyPr>
            <a:normAutofit/>
          </a:bodyPr>
          <a:lstStyle/>
          <a:p>
            <a:r>
              <a:rPr lang="zh-CN" altLang="en-US" sz="2800" dirty="0"/>
              <a:t>适用短标题</a:t>
            </a:r>
            <a:r>
              <a:rPr lang="en-US" altLang="zh-CN" sz="2800" dirty="0"/>
              <a:t>2</a:t>
            </a:r>
            <a:endParaRPr lang="zh-CN" altLang="en-US" sz="2800" dirty="0"/>
          </a:p>
        </p:txBody>
      </p:sp>
      <p:sp>
        <p:nvSpPr>
          <p:cNvPr id="8" name="文本占位符 7">
            <a:extLst>
              <a:ext uri="{FF2B5EF4-FFF2-40B4-BE49-F238E27FC236}">
                <a16:creationId xmlns:a16="http://schemas.microsoft.com/office/drawing/2014/main" id="{7B2D5EAE-0D8A-4AF3-A27C-44C7DE232AB2}"/>
              </a:ext>
            </a:extLst>
          </p:cNvPr>
          <p:cNvSpPr>
            <a:spLocks noGrp="1"/>
          </p:cNvSpPr>
          <p:nvPr>
            <p:ph type="body" sz="quarter" idx="12"/>
          </p:nvPr>
        </p:nvSpPr>
        <p:spPr/>
        <p:txBody>
          <a:bodyPr>
            <a:normAutofit/>
          </a:bodyPr>
          <a:lstStyle/>
          <a:p>
            <a:r>
              <a:rPr lang="zh-CN" altLang="en-US" sz="2800" dirty="0"/>
              <a:t>适用短标题</a:t>
            </a:r>
            <a:r>
              <a:rPr lang="en-US" altLang="zh-CN" sz="2800" dirty="0"/>
              <a:t>4</a:t>
            </a:r>
            <a:endParaRPr lang="zh-CN" altLang="en-US" sz="2800" dirty="0"/>
          </a:p>
        </p:txBody>
      </p:sp>
      <p:sp>
        <p:nvSpPr>
          <p:cNvPr id="9" name="文本占位符 8">
            <a:extLst>
              <a:ext uri="{FF2B5EF4-FFF2-40B4-BE49-F238E27FC236}">
                <a16:creationId xmlns:a16="http://schemas.microsoft.com/office/drawing/2014/main" id="{3C2AB246-058A-4AF7-AEE5-F6E59ACF5B48}"/>
              </a:ext>
            </a:extLst>
          </p:cNvPr>
          <p:cNvSpPr>
            <a:spLocks noGrp="1"/>
          </p:cNvSpPr>
          <p:nvPr>
            <p:ph type="body" sz="quarter" idx="13"/>
          </p:nvPr>
        </p:nvSpPr>
        <p:spPr/>
        <p:txBody>
          <a:bodyPr>
            <a:normAutofit/>
          </a:bodyPr>
          <a:lstStyle/>
          <a:p>
            <a:r>
              <a:rPr lang="zh-CN" altLang="en-US" sz="2800" dirty="0"/>
              <a:t>适用短标题</a:t>
            </a:r>
            <a:r>
              <a:rPr lang="en-US" altLang="zh-CN" sz="2800" dirty="0"/>
              <a:t>5</a:t>
            </a:r>
            <a:endParaRPr lang="zh-CN" altLang="en-US" sz="2800" dirty="0"/>
          </a:p>
        </p:txBody>
      </p:sp>
      <p:sp>
        <p:nvSpPr>
          <p:cNvPr id="10" name="文本占位符 9">
            <a:extLst>
              <a:ext uri="{FF2B5EF4-FFF2-40B4-BE49-F238E27FC236}">
                <a16:creationId xmlns:a16="http://schemas.microsoft.com/office/drawing/2014/main" id="{7C15798C-D4FC-4D1C-BE5E-7CF451AAEE43}"/>
              </a:ext>
            </a:extLst>
          </p:cNvPr>
          <p:cNvSpPr>
            <a:spLocks noGrp="1"/>
          </p:cNvSpPr>
          <p:nvPr>
            <p:ph type="body" sz="quarter" idx="14"/>
          </p:nvPr>
        </p:nvSpPr>
        <p:spPr/>
        <p:txBody>
          <a:bodyPr>
            <a:normAutofit/>
          </a:bodyPr>
          <a:lstStyle/>
          <a:p>
            <a:r>
              <a:rPr lang="zh-CN" altLang="en-US" sz="2800" dirty="0"/>
              <a:t>适用短标题</a:t>
            </a:r>
            <a:r>
              <a:rPr lang="en-US" altLang="zh-CN" sz="2800" dirty="0"/>
              <a:t>3</a:t>
            </a:r>
            <a:endParaRPr lang="zh-CN" altLang="en-US" sz="2800" dirty="0"/>
          </a:p>
        </p:txBody>
      </p:sp>
      <p:sp>
        <p:nvSpPr>
          <p:cNvPr id="11" name="文本占位符 10">
            <a:extLst>
              <a:ext uri="{FF2B5EF4-FFF2-40B4-BE49-F238E27FC236}">
                <a16:creationId xmlns:a16="http://schemas.microsoft.com/office/drawing/2014/main" id="{D550DE72-2FE3-4B96-8FB0-A695218B36F4}"/>
              </a:ext>
            </a:extLst>
          </p:cNvPr>
          <p:cNvSpPr>
            <a:spLocks noGrp="1"/>
          </p:cNvSpPr>
          <p:nvPr>
            <p:ph type="body" sz="quarter" idx="15"/>
          </p:nvPr>
        </p:nvSpPr>
        <p:spPr/>
        <p:txBody>
          <a:bodyPr>
            <a:normAutofit/>
          </a:bodyPr>
          <a:lstStyle/>
          <a:p>
            <a:r>
              <a:rPr lang="zh-CN" altLang="en-US" sz="2800" dirty="0"/>
              <a:t>适用短标题</a:t>
            </a:r>
            <a:r>
              <a:rPr lang="en-US" altLang="zh-CN" sz="2800" dirty="0"/>
              <a:t>6</a:t>
            </a:r>
            <a:endParaRPr lang="zh-CN" altLang="en-US" sz="2800" dirty="0"/>
          </a:p>
        </p:txBody>
      </p:sp>
    </p:spTree>
    <p:extLst>
      <p:ext uri="{BB962C8B-B14F-4D97-AF65-F5344CB8AC3E}">
        <p14:creationId xmlns:p14="http://schemas.microsoft.com/office/powerpoint/2010/main" val="15362927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18" name="文本占位符 1"/>
          <p:cNvSpPr>
            <a:spLocks noGrp="1"/>
          </p:cNvSpPr>
          <p:nvPr>
            <p:ph type="body" sz="quarter" idx="10"/>
          </p:nvPr>
        </p:nvSpPr>
        <p:spPr/>
        <p:txBody>
          <a:bodyPr/>
          <a:lstStyle/>
          <a:p>
            <a:r>
              <a:rPr lang="zh-CN" altLang="en-US" dirty="0"/>
              <a:t>章节一纯文字排版</a:t>
            </a:r>
          </a:p>
        </p:txBody>
      </p:sp>
      <p:sp>
        <p:nvSpPr>
          <p:cNvPr id="1048619" name="文本占位符 3"/>
          <p:cNvSpPr>
            <a:spLocks noGrp="1"/>
          </p:cNvSpPr>
          <p:nvPr>
            <p:ph type="body" sz="quarter" idx="11"/>
          </p:nvPr>
        </p:nvSpPr>
        <p:spPr/>
        <p:txBody>
          <a:bodyPr>
            <a:normAutofit/>
          </a:bodyPr>
          <a:lstStyle/>
          <a:p>
            <a:r>
              <a:rPr lang="en-US" altLang="zh-CN" dirty="0"/>
              <a:t>SECTION NAME IN ENGLISH</a:t>
            </a:r>
            <a:endParaRPr lang="zh-CN" altLang="en-US" dirty="0"/>
          </a:p>
        </p:txBody>
      </p:sp>
      <p:sp>
        <p:nvSpPr>
          <p:cNvPr id="1048620" name="文本占位符 1"/>
          <p:cNvSpPr>
            <a:spLocks noGrp="1"/>
          </p:cNvSpPr>
          <p:nvPr>
            <p:ph type="body" sz="quarter" idx="4294967295"/>
          </p:nvPr>
        </p:nvSpPr>
        <p:spPr>
          <a:xfrm>
            <a:off x="657723" y="1490663"/>
            <a:ext cx="1943100" cy="1652587"/>
          </a:xfrm>
        </p:spPr>
        <p:txBody>
          <a:bodyPr vert="horz" lIns="91440" tIns="45720" rIns="91440" bIns="45720" rtlCol="0" anchor="ctr">
            <a:noAutofit/>
          </a:bodyPr>
          <a:lstStyle/>
          <a:p>
            <a:pPr marL="0" indent="0" algn="ctr">
              <a:buNone/>
            </a:pPr>
            <a:r>
              <a:rPr lang="en-US" altLang="zh-CN" sz="8800" dirty="0">
                <a:solidFill>
                  <a:schemeClr val="accent1"/>
                </a:solidFill>
                <a:latin typeface="+mj-lt"/>
                <a:ea typeface="+mj-ea"/>
              </a:rPr>
              <a:t>01</a:t>
            </a:r>
            <a:endParaRPr lang="zh-CN" altLang="en-US" sz="8800" dirty="0">
              <a:solidFill>
                <a:schemeClr val="accent1"/>
              </a:solidFill>
              <a:latin typeface="+mj-lt"/>
              <a:ea typeface="+mj-ea"/>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40" name="标题 3"/>
          <p:cNvSpPr>
            <a:spLocks noGrp="1"/>
          </p:cNvSpPr>
          <p:nvPr>
            <p:ph type="title"/>
          </p:nvPr>
        </p:nvSpPr>
        <p:spPr/>
        <p:txBody>
          <a:bodyPr/>
          <a:lstStyle/>
          <a:p>
            <a:r>
              <a:rPr lang="zh-CN" altLang="en-US" dirty="0"/>
              <a:t>一段文字</a:t>
            </a:r>
          </a:p>
        </p:txBody>
      </p:sp>
      <p:sp>
        <p:nvSpPr>
          <p:cNvPr id="1048641" name="任意多边形: 形状 10"/>
          <p:cNvSpPr/>
          <p:nvPr/>
        </p:nvSpPr>
        <p:spPr>
          <a:xfrm>
            <a:off x="660400" y="1600200"/>
            <a:ext cx="10858500" cy="4533900"/>
          </a:xfrm>
          <a:custGeom>
            <a:avLst/>
            <a:gdLst>
              <a:gd name="connsiteX0" fmla="*/ 0 w 10858500"/>
              <a:gd name="connsiteY0" fmla="*/ 0 h 4533900"/>
              <a:gd name="connsiteX1" fmla="*/ 4584247 w 10858500"/>
              <a:gd name="connsiteY1" fmla="*/ 0 h 4533900"/>
              <a:gd name="connsiteX2" fmla="*/ 4584247 w 10858500"/>
              <a:gd name="connsiteY2" fmla="*/ 253093 h 4533900"/>
              <a:gd name="connsiteX3" fmla="*/ 6274254 w 10858500"/>
              <a:gd name="connsiteY3" fmla="*/ 253093 h 4533900"/>
              <a:gd name="connsiteX4" fmla="*/ 6274254 w 10858500"/>
              <a:gd name="connsiteY4" fmla="*/ 0 h 4533900"/>
              <a:gd name="connsiteX5" fmla="*/ 10858500 w 10858500"/>
              <a:gd name="connsiteY5" fmla="*/ 0 h 4533900"/>
              <a:gd name="connsiteX6" fmla="*/ 10858500 w 10858500"/>
              <a:gd name="connsiteY6" fmla="*/ 4533900 h 4533900"/>
              <a:gd name="connsiteX7" fmla="*/ 0 w 10858500"/>
              <a:gd name="connsiteY7" fmla="*/ 4533900 h 4533900"/>
              <a:gd name="connsiteX0" fmla="*/ 4584247 w 10858500"/>
              <a:gd name="connsiteY0" fmla="*/ 253093 h 4533900"/>
              <a:gd name="connsiteX1" fmla="*/ 6274254 w 10858500"/>
              <a:gd name="connsiteY1" fmla="*/ 253093 h 4533900"/>
              <a:gd name="connsiteX2" fmla="*/ 6274254 w 10858500"/>
              <a:gd name="connsiteY2" fmla="*/ 0 h 4533900"/>
              <a:gd name="connsiteX3" fmla="*/ 10858500 w 10858500"/>
              <a:gd name="connsiteY3" fmla="*/ 0 h 4533900"/>
              <a:gd name="connsiteX4" fmla="*/ 10858500 w 10858500"/>
              <a:gd name="connsiteY4" fmla="*/ 4533900 h 4533900"/>
              <a:gd name="connsiteX5" fmla="*/ 0 w 10858500"/>
              <a:gd name="connsiteY5" fmla="*/ 4533900 h 4533900"/>
              <a:gd name="connsiteX6" fmla="*/ 0 w 10858500"/>
              <a:gd name="connsiteY6" fmla="*/ 0 h 4533900"/>
              <a:gd name="connsiteX7" fmla="*/ 4584247 w 10858500"/>
              <a:gd name="connsiteY7" fmla="*/ 0 h 4533900"/>
              <a:gd name="connsiteX8" fmla="*/ 4675687 w 10858500"/>
              <a:gd name="connsiteY8" fmla="*/ 344533 h 4533900"/>
              <a:gd name="connsiteX0" fmla="*/ 4584247 w 10858500"/>
              <a:gd name="connsiteY0" fmla="*/ 253093 h 4533900"/>
              <a:gd name="connsiteX1" fmla="*/ 6274254 w 10858500"/>
              <a:gd name="connsiteY1" fmla="*/ 0 h 4533900"/>
              <a:gd name="connsiteX2" fmla="*/ 10858500 w 10858500"/>
              <a:gd name="connsiteY2" fmla="*/ 0 h 4533900"/>
              <a:gd name="connsiteX3" fmla="*/ 10858500 w 10858500"/>
              <a:gd name="connsiteY3" fmla="*/ 4533900 h 4533900"/>
              <a:gd name="connsiteX4" fmla="*/ 0 w 10858500"/>
              <a:gd name="connsiteY4" fmla="*/ 4533900 h 4533900"/>
              <a:gd name="connsiteX5" fmla="*/ 0 w 10858500"/>
              <a:gd name="connsiteY5" fmla="*/ 0 h 4533900"/>
              <a:gd name="connsiteX6" fmla="*/ 4584247 w 10858500"/>
              <a:gd name="connsiteY6" fmla="*/ 0 h 4533900"/>
              <a:gd name="connsiteX7" fmla="*/ 4675687 w 10858500"/>
              <a:gd name="connsiteY7" fmla="*/ 344533 h 4533900"/>
              <a:gd name="connsiteX0" fmla="*/ 6274254 w 10858500"/>
              <a:gd name="connsiteY0" fmla="*/ 0 h 4533900"/>
              <a:gd name="connsiteX1" fmla="*/ 10858500 w 10858500"/>
              <a:gd name="connsiteY1" fmla="*/ 0 h 4533900"/>
              <a:gd name="connsiteX2" fmla="*/ 10858500 w 10858500"/>
              <a:gd name="connsiteY2" fmla="*/ 4533900 h 4533900"/>
              <a:gd name="connsiteX3" fmla="*/ 0 w 10858500"/>
              <a:gd name="connsiteY3" fmla="*/ 4533900 h 4533900"/>
              <a:gd name="connsiteX4" fmla="*/ 0 w 10858500"/>
              <a:gd name="connsiteY4" fmla="*/ 0 h 4533900"/>
              <a:gd name="connsiteX5" fmla="*/ 4584247 w 10858500"/>
              <a:gd name="connsiteY5" fmla="*/ 0 h 4533900"/>
              <a:gd name="connsiteX6" fmla="*/ 4675687 w 10858500"/>
              <a:gd name="connsiteY6" fmla="*/ 344533 h 4533900"/>
              <a:gd name="connsiteX0" fmla="*/ 6274254 w 10858500"/>
              <a:gd name="connsiteY0" fmla="*/ 0 h 4533900"/>
              <a:gd name="connsiteX1" fmla="*/ 10858500 w 10858500"/>
              <a:gd name="connsiteY1" fmla="*/ 0 h 4533900"/>
              <a:gd name="connsiteX2" fmla="*/ 10858500 w 10858500"/>
              <a:gd name="connsiteY2" fmla="*/ 4533900 h 4533900"/>
              <a:gd name="connsiteX3" fmla="*/ 0 w 10858500"/>
              <a:gd name="connsiteY3" fmla="*/ 4533900 h 4533900"/>
              <a:gd name="connsiteX4" fmla="*/ 0 w 10858500"/>
              <a:gd name="connsiteY4" fmla="*/ 0 h 4533900"/>
              <a:gd name="connsiteX5" fmla="*/ 4584247 w 10858500"/>
              <a:gd name="connsiteY5" fmla="*/ 0 h 453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858500" h="4533900">
                <a:moveTo>
                  <a:pt x="6274254" y="0"/>
                </a:moveTo>
                <a:lnTo>
                  <a:pt x="10858500" y="0"/>
                </a:lnTo>
                <a:lnTo>
                  <a:pt x="10858500" y="4533900"/>
                </a:lnTo>
                <a:lnTo>
                  <a:pt x="0" y="4533900"/>
                </a:lnTo>
                <a:lnTo>
                  <a:pt x="0" y="0"/>
                </a:lnTo>
                <a:lnTo>
                  <a:pt x="4584247" y="0"/>
                </a:lnTo>
              </a:path>
            </a:pathLst>
          </a:cu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n-ea"/>
            </a:endParaRPr>
          </a:p>
        </p:txBody>
      </p:sp>
      <p:sp>
        <p:nvSpPr>
          <p:cNvPr id="1048643" name="文本占位符 9"/>
          <p:cNvSpPr txBox="1"/>
          <p:nvPr/>
        </p:nvSpPr>
        <p:spPr>
          <a:xfrm>
            <a:off x="1012825" y="2507640"/>
            <a:ext cx="10153650" cy="2719021"/>
          </a:xfrm>
          <a:prstGeom prst="rect">
            <a:avLst/>
          </a:prstGeom>
        </p:spPr>
        <p:txBody>
          <a:bodyPr lIns="0" tIns="0" rIns="0" bIns="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457200" algn="just">
              <a:lnSpc>
                <a:spcPct val="125000"/>
              </a:lnSpc>
              <a:buNone/>
            </a:pPr>
            <a:r>
              <a:rPr lang="zh-CN" altLang="en-US" sz="1800" dirty="0">
                <a:solidFill>
                  <a:schemeClr val="tx1">
                    <a:lumMod val="85000"/>
                    <a:lumOff val="15000"/>
                  </a:schemeClr>
                </a:solidFill>
                <a:latin typeface="+mn-ea"/>
              </a:rPr>
              <a:t>在这里填写一段文字，比如：</a:t>
            </a:r>
            <a:r>
              <a:rPr lang="en-US" altLang="zh-CN" sz="1800" dirty="0">
                <a:solidFill>
                  <a:schemeClr val="tx1">
                    <a:lumMod val="85000"/>
                    <a:lumOff val="15000"/>
                  </a:schemeClr>
                </a:solidFill>
                <a:latin typeface="+mn-ea"/>
              </a:rPr>
              <a:t> </a:t>
            </a:r>
            <a:r>
              <a:rPr lang="zh-CN" altLang="en-US" sz="1800" dirty="0">
                <a:solidFill>
                  <a:schemeClr val="tx1">
                    <a:lumMod val="85000"/>
                    <a:lumOff val="15000"/>
                  </a:schemeClr>
                </a:solidFill>
                <a:latin typeface="+mn-ea"/>
              </a:rPr>
              <a:t>中南民族大学是直属于国家民族事务委员会的综合性普通高等院校，坐落于白云黄鹤的故乡</a:t>
            </a:r>
            <a:r>
              <a:rPr lang="en-US" altLang="zh-CN" sz="1800" dirty="0">
                <a:solidFill>
                  <a:schemeClr val="tx1">
                    <a:lumMod val="85000"/>
                    <a:lumOff val="15000"/>
                  </a:schemeClr>
                </a:solidFill>
                <a:latin typeface="+mn-ea"/>
              </a:rPr>
              <a:t>——</a:t>
            </a:r>
            <a:r>
              <a:rPr lang="zh-CN" altLang="en-US" sz="1800" dirty="0">
                <a:solidFill>
                  <a:schemeClr val="tx1">
                    <a:lumMod val="85000"/>
                    <a:lumOff val="15000"/>
                  </a:schemeClr>
                </a:solidFill>
                <a:latin typeface="+mn-ea"/>
              </a:rPr>
              <a:t>武汉南湖之滨。学校前身为中南民族学院，创建于</a:t>
            </a:r>
            <a:r>
              <a:rPr lang="en-US" altLang="zh-CN" sz="1800" dirty="0">
                <a:solidFill>
                  <a:schemeClr val="tx1">
                    <a:lumMod val="85000"/>
                    <a:lumOff val="15000"/>
                  </a:schemeClr>
                </a:solidFill>
                <a:latin typeface="+mn-ea"/>
              </a:rPr>
              <a:t>1951</a:t>
            </a:r>
            <a:r>
              <a:rPr lang="zh-CN" altLang="en-US" sz="1800" dirty="0">
                <a:solidFill>
                  <a:schemeClr val="tx1">
                    <a:lumMod val="85000"/>
                    <a:lumOff val="15000"/>
                  </a:schemeClr>
                </a:solidFill>
                <a:latin typeface="+mn-ea"/>
              </a:rPr>
              <a:t>年，</a:t>
            </a:r>
            <a:r>
              <a:rPr lang="en-US" altLang="zh-CN" sz="1800" dirty="0">
                <a:solidFill>
                  <a:schemeClr val="tx1">
                    <a:lumMod val="85000"/>
                    <a:lumOff val="15000"/>
                  </a:schemeClr>
                </a:solidFill>
                <a:latin typeface="+mn-ea"/>
              </a:rPr>
              <a:t>2002</a:t>
            </a:r>
            <a:r>
              <a:rPr lang="zh-CN" altLang="en-US" sz="1800" dirty="0">
                <a:solidFill>
                  <a:schemeClr val="tx1">
                    <a:lumMod val="85000"/>
                    <a:lumOff val="15000"/>
                  </a:schemeClr>
                </a:solidFill>
                <a:latin typeface="+mn-ea"/>
              </a:rPr>
              <a:t>年</a:t>
            </a:r>
            <a:r>
              <a:rPr lang="en-US" altLang="zh-CN" sz="1800" dirty="0">
                <a:solidFill>
                  <a:schemeClr val="tx1">
                    <a:lumMod val="85000"/>
                    <a:lumOff val="15000"/>
                  </a:schemeClr>
                </a:solidFill>
                <a:latin typeface="+mn-ea"/>
              </a:rPr>
              <a:t>3</a:t>
            </a:r>
            <a:r>
              <a:rPr lang="zh-CN" altLang="en-US" sz="1800" dirty="0">
                <a:solidFill>
                  <a:schemeClr val="tx1">
                    <a:lumMod val="85000"/>
                    <a:lumOff val="15000"/>
                  </a:schemeClr>
                </a:solidFill>
                <a:latin typeface="+mn-ea"/>
              </a:rPr>
              <a:t>月更名为中南民族大学。</a:t>
            </a:r>
            <a:endParaRPr lang="en-US" altLang="zh-CN" sz="1800" dirty="0">
              <a:solidFill>
                <a:schemeClr val="tx1">
                  <a:lumMod val="85000"/>
                  <a:lumOff val="15000"/>
                </a:schemeClr>
              </a:solidFill>
              <a:latin typeface="+mn-ea"/>
            </a:endParaRPr>
          </a:p>
          <a:p>
            <a:pPr marL="0" indent="457200" algn="just">
              <a:lnSpc>
                <a:spcPct val="125000"/>
              </a:lnSpc>
              <a:buNone/>
            </a:pPr>
            <a:r>
              <a:rPr lang="zh-CN" altLang="en-US" sz="1800" dirty="0">
                <a:latin typeface="+mn-ea"/>
              </a:rPr>
              <a:t>建校以来，学校始终坚持社会主义办学方向，贯彻落实党的教育方针和民族政策，始终坚持党的民族工作规律与高等教育规律相结合，民族高等教育的特殊性与普通高等教育的普遍性相结合，遵循高等教育的普遍规律，尊重民族高等教育的特殊性，努力探索办好民族院校的新路子，学校的各项事业获得了快速发展。</a:t>
            </a:r>
            <a:endParaRPr lang="zh-CN" altLang="en-US" sz="1800" dirty="0">
              <a:solidFill>
                <a:schemeClr val="tx1">
                  <a:lumMod val="85000"/>
                  <a:lumOff val="15000"/>
                </a:schemeClr>
              </a:solidFill>
              <a:latin typeface="+mn-ea"/>
            </a:endParaRPr>
          </a:p>
        </p:txBody>
      </p:sp>
      <p:pic>
        <p:nvPicPr>
          <p:cNvPr id="2" name="图片 1">
            <a:extLst>
              <a:ext uri="{FF2B5EF4-FFF2-40B4-BE49-F238E27FC236}">
                <a16:creationId xmlns:a16="http://schemas.microsoft.com/office/drawing/2014/main" id="{4B2046D4-D60B-4084-9BE7-3F72C76F766D}"/>
              </a:ext>
            </a:extLst>
          </p:cNvPr>
          <p:cNvPicPr>
            <a:picLocks noChangeAspect="1"/>
          </p:cNvPicPr>
          <p:nvPr/>
        </p:nvPicPr>
        <p:blipFill>
          <a:blip r:embed="rId2"/>
          <a:stretch>
            <a:fillRect/>
          </a:stretch>
        </p:blipFill>
        <p:spPr>
          <a:xfrm>
            <a:off x="5662893" y="1184536"/>
            <a:ext cx="853514" cy="701101"/>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a:extLst>
              <a:ext uri="{FF2B5EF4-FFF2-40B4-BE49-F238E27FC236}">
                <a16:creationId xmlns:a16="http://schemas.microsoft.com/office/drawing/2014/main" id="{C456E086-6430-4F86-BA33-9386F72D441C}"/>
              </a:ext>
            </a:extLst>
          </p:cNvPr>
          <p:cNvSpPr/>
          <p:nvPr/>
        </p:nvSpPr>
        <p:spPr>
          <a:xfrm>
            <a:off x="5869172" y="2574360"/>
            <a:ext cx="5649728" cy="3559739"/>
          </a:xfrm>
          <a:prstGeom prst="rect">
            <a:avLst/>
          </a:prstGeom>
          <a:solidFill>
            <a:schemeClr val="accent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a:extLst>
              <a:ext uri="{FF2B5EF4-FFF2-40B4-BE49-F238E27FC236}">
                <a16:creationId xmlns:a16="http://schemas.microsoft.com/office/drawing/2014/main" id="{397D6919-AA08-4B92-BBBA-5CCEE3E33DE8}"/>
              </a:ext>
            </a:extLst>
          </p:cNvPr>
          <p:cNvSpPr/>
          <p:nvPr/>
        </p:nvSpPr>
        <p:spPr>
          <a:xfrm>
            <a:off x="660399" y="1148304"/>
            <a:ext cx="5676605" cy="3559739"/>
          </a:xfrm>
          <a:prstGeom prst="rect">
            <a:avLst/>
          </a:prstGeom>
          <a:solidFill>
            <a:schemeClr val="accent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标题 2">
            <a:extLst>
              <a:ext uri="{FF2B5EF4-FFF2-40B4-BE49-F238E27FC236}">
                <a16:creationId xmlns:a16="http://schemas.microsoft.com/office/drawing/2014/main" id="{060A0FD7-7498-4242-BC45-8687EA4302E2}"/>
              </a:ext>
            </a:extLst>
          </p:cNvPr>
          <p:cNvSpPr>
            <a:spLocks noGrp="1"/>
          </p:cNvSpPr>
          <p:nvPr>
            <p:ph type="title"/>
          </p:nvPr>
        </p:nvSpPr>
        <p:spPr/>
        <p:txBody>
          <a:bodyPr/>
          <a:lstStyle/>
          <a:p>
            <a:r>
              <a:rPr lang="zh-CN" altLang="en-US" dirty="0"/>
              <a:t>两段文字</a:t>
            </a:r>
          </a:p>
        </p:txBody>
      </p:sp>
      <p:grpSp>
        <p:nvGrpSpPr>
          <p:cNvPr id="12" name="组合 11">
            <a:extLst>
              <a:ext uri="{FF2B5EF4-FFF2-40B4-BE49-F238E27FC236}">
                <a16:creationId xmlns:a16="http://schemas.microsoft.com/office/drawing/2014/main" id="{136AF82C-1E73-4456-9C9F-98E49CF60A86}"/>
              </a:ext>
            </a:extLst>
          </p:cNvPr>
          <p:cNvGrpSpPr/>
          <p:nvPr/>
        </p:nvGrpSpPr>
        <p:grpSpPr>
          <a:xfrm>
            <a:off x="1696373" y="1460044"/>
            <a:ext cx="3604656" cy="2936259"/>
            <a:chOff x="555151" y="1130300"/>
            <a:chExt cx="4513737" cy="2936259"/>
          </a:xfrm>
        </p:grpSpPr>
        <p:cxnSp>
          <p:nvCxnSpPr>
            <p:cNvPr id="4" name="直接连接符 11">
              <a:extLst>
                <a:ext uri="{FF2B5EF4-FFF2-40B4-BE49-F238E27FC236}">
                  <a16:creationId xmlns:a16="http://schemas.microsoft.com/office/drawing/2014/main" id="{355317BB-E366-4BAA-AB39-DAC429D487E0}"/>
                </a:ext>
              </a:extLst>
            </p:cNvPr>
            <p:cNvCxnSpPr>
              <a:cxnSpLocks/>
            </p:cNvCxnSpPr>
            <p:nvPr/>
          </p:nvCxnSpPr>
          <p:spPr>
            <a:xfrm>
              <a:off x="660400" y="1631079"/>
              <a:ext cx="4408402"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6" name="矩形 17">
              <a:extLst>
                <a:ext uri="{FF2B5EF4-FFF2-40B4-BE49-F238E27FC236}">
                  <a16:creationId xmlns:a16="http://schemas.microsoft.com/office/drawing/2014/main" id="{DAF2D80B-823F-465B-8CBE-4EDD37347179}"/>
                </a:ext>
              </a:extLst>
            </p:cNvPr>
            <p:cNvSpPr/>
            <p:nvPr/>
          </p:nvSpPr>
          <p:spPr>
            <a:xfrm>
              <a:off x="4110811" y="1549786"/>
              <a:ext cx="957991" cy="8749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占位符 4">
              <a:extLst>
                <a:ext uri="{FF2B5EF4-FFF2-40B4-BE49-F238E27FC236}">
                  <a16:creationId xmlns:a16="http://schemas.microsoft.com/office/drawing/2014/main" id="{4EB9F9FD-D420-4D9B-A9D8-0EF6779E58C6}"/>
                </a:ext>
              </a:extLst>
            </p:cNvPr>
            <p:cNvSpPr txBox="1">
              <a:spLocks/>
            </p:cNvSpPr>
            <p:nvPr/>
          </p:nvSpPr>
          <p:spPr>
            <a:xfrm>
              <a:off x="660400" y="1851381"/>
              <a:ext cx="4408488" cy="2215178"/>
            </a:xfrm>
            <a:prstGeom prst="rect">
              <a:avLst/>
            </a:prstGeom>
          </p:spPr>
          <p:txBody>
            <a:bodyPr lIns="0" tIns="0" rIns="0" bIns="0">
              <a:normAutofit/>
            </a:bodyPr>
            <a:lstStyle>
              <a:lvl1pPr marL="0" indent="0" algn="just" defTabSz="914400" rtl="0" eaLnBrk="1" latinLnBrk="0" hangingPunct="1">
                <a:lnSpc>
                  <a:spcPct val="125000"/>
                </a:lnSpc>
                <a:spcBef>
                  <a:spcPts val="1000"/>
                </a:spcBef>
                <a:buFont typeface="Arial" panose="020B0604020202020204" pitchFamily="34" charset="0"/>
                <a:buNone/>
                <a:defRPr sz="1800" kern="1200">
                  <a:solidFill>
                    <a:schemeClr val="tx1">
                      <a:lumMod val="85000"/>
                      <a:lumOff val="15000"/>
                    </a:schemeClr>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t>中南民族大学是直属于国家民族事务委员会的综合性普通高等院校，坐落于白云黄鹤的故乡</a:t>
              </a:r>
              <a:r>
                <a:rPr lang="en-US" altLang="zh-CN" dirty="0"/>
                <a:t>——</a:t>
              </a:r>
              <a:r>
                <a:rPr lang="zh-CN" altLang="en-US" dirty="0"/>
                <a:t>武汉南湖之滨。学校前身为中南民族学院，创建于</a:t>
              </a:r>
              <a:r>
                <a:rPr lang="en-US" altLang="zh-CN" dirty="0"/>
                <a:t>1951</a:t>
              </a:r>
              <a:r>
                <a:rPr lang="zh-CN" altLang="en-US" dirty="0"/>
                <a:t>年，</a:t>
              </a:r>
              <a:r>
                <a:rPr lang="en-US" altLang="zh-CN" dirty="0"/>
                <a:t>2002</a:t>
              </a:r>
              <a:r>
                <a:rPr lang="zh-CN" altLang="en-US" dirty="0"/>
                <a:t>年</a:t>
              </a:r>
              <a:r>
                <a:rPr lang="en-US" altLang="zh-CN" dirty="0"/>
                <a:t>3</a:t>
              </a:r>
              <a:r>
                <a:rPr lang="zh-CN" altLang="en-US" dirty="0"/>
                <a:t>月更名为中南民族大学。</a:t>
              </a:r>
              <a:endParaRPr lang="en-US" altLang="zh-CN" dirty="0"/>
            </a:p>
          </p:txBody>
        </p:sp>
        <p:sp>
          <p:nvSpPr>
            <p:cNvPr id="10" name="文本占位符 4">
              <a:extLst>
                <a:ext uri="{FF2B5EF4-FFF2-40B4-BE49-F238E27FC236}">
                  <a16:creationId xmlns:a16="http://schemas.microsoft.com/office/drawing/2014/main" id="{C9461A60-8117-4E7F-9AFD-34CCDC3E31E7}"/>
                </a:ext>
              </a:extLst>
            </p:cNvPr>
            <p:cNvSpPr txBox="1">
              <a:spLocks/>
            </p:cNvSpPr>
            <p:nvPr/>
          </p:nvSpPr>
          <p:spPr>
            <a:xfrm>
              <a:off x="555151" y="1130300"/>
              <a:ext cx="4408488" cy="306244"/>
            </a:xfrm>
            <a:prstGeom prst="rect">
              <a:avLst/>
            </a:prstGeom>
          </p:spPr>
          <p:txBody>
            <a:bodyPr anchor="ctr">
              <a:noAutofit/>
            </a:bodyPr>
            <a:lstStyle>
              <a:lvl1pPr marL="0" indent="0" algn="ctr" defTabSz="914400" rtl="0" eaLnBrk="1" latinLnBrk="0" hangingPunct="1">
                <a:lnSpc>
                  <a:spcPct val="125000"/>
                </a:lnSpc>
                <a:spcBef>
                  <a:spcPts val="1000"/>
                </a:spcBef>
                <a:buFont typeface="Arial" panose="020B0604020202020204" pitchFamily="34" charset="0"/>
                <a:buNone/>
                <a:defRPr sz="2400" kern="1200">
                  <a:solidFill>
                    <a:schemeClr val="accent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t>第一段小标题</a:t>
              </a:r>
            </a:p>
          </p:txBody>
        </p:sp>
      </p:grpSp>
      <p:grpSp>
        <p:nvGrpSpPr>
          <p:cNvPr id="19" name="组合 18">
            <a:extLst>
              <a:ext uri="{FF2B5EF4-FFF2-40B4-BE49-F238E27FC236}">
                <a16:creationId xmlns:a16="http://schemas.microsoft.com/office/drawing/2014/main" id="{21BBC677-4D51-4672-A777-9950DEDC68F7}"/>
              </a:ext>
            </a:extLst>
          </p:cNvPr>
          <p:cNvGrpSpPr/>
          <p:nvPr/>
        </p:nvGrpSpPr>
        <p:grpSpPr>
          <a:xfrm>
            <a:off x="6891708" y="2886100"/>
            <a:ext cx="3604656" cy="2936259"/>
            <a:chOff x="555151" y="1130300"/>
            <a:chExt cx="4513737" cy="2936259"/>
          </a:xfrm>
        </p:grpSpPr>
        <p:cxnSp>
          <p:nvCxnSpPr>
            <p:cNvPr id="20" name="直接连接符 11">
              <a:extLst>
                <a:ext uri="{FF2B5EF4-FFF2-40B4-BE49-F238E27FC236}">
                  <a16:creationId xmlns:a16="http://schemas.microsoft.com/office/drawing/2014/main" id="{77DE2FF1-4E3D-4F44-97E7-1BFE579E8F11}"/>
                </a:ext>
              </a:extLst>
            </p:cNvPr>
            <p:cNvCxnSpPr>
              <a:cxnSpLocks/>
            </p:cNvCxnSpPr>
            <p:nvPr/>
          </p:nvCxnSpPr>
          <p:spPr>
            <a:xfrm>
              <a:off x="660400" y="1631079"/>
              <a:ext cx="4408402"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1" name="矩形 17">
              <a:extLst>
                <a:ext uri="{FF2B5EF4-FFF2-40B4-BE49-F238E27FC236}">
                  <a16:creationId xmlns:a16="http://schemas.microsoft.com/office/drawing/2014/main" id="{73DE3361-86C3-4A95-BA78-A534AF4AA7C1}"/>
                </a:ext>
              </a:extLst>
            </p:cNvPr>
            <p:cNvSpPr/>
            <p:nvPr/>
          </p:nvSpPr>
          <p:spPr>
            <a:xfrm>
              <a:off x="4110811" y="1549786"/>
              <a:ext cx="957991" cy="8749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占位符 4">
              <a:extLst>
                <a:ext uri="{FF2B5EF4-FFF2-40B4-BE49-F238E27FC236}">
                  <a16:creationId xmlns:a16="http://schemas.microsoft.com/office/drawing/2014/main" id="{94311DB3-4393-4057-846B-5B9E50D06F50}"/>
                </a:ext>
              </a:extLst>
            </p:cNvPr>
            <p:cNvSpPr txBox="1">
              <a:spLocks/>
            </p:cNvSpPr>
            <p:nvPr/>
          </p:nvSpPr>
          <p:spPr>
            <a:xfrm>
              <a:off x="660400" y="1851381"/>
              <a:ext cx="4408488" cy="2215178"/>
            </a:xfrm>
            <a:prstGeom prst="rect">
              <a:avLst/>
            </a:prstGeom>
          </p:spPr>
          <p:txBody>
            <a:bodyPr lIns="0" tIns="0" rIns="0" bIns="0">
              <a:normAutofit/>
            </a:bodyPr>
            <a:lstStyle>
              <a:lvl1pPr marL="0" indent="0" algn="just" defTabSz="914400" rtl="0" eaLnBrk="1" latinLnBrk="0" hangingPunct="1">
                <a:lnSpc>
                  <a:spcPct val="125000"/>
                </a:lnSpc>
                <a:spcBef>
                  <a:spcPts val="1000"/>
                </a:spcBef>
                <a:buFont typeface="Arial" panose="020B0604020202020204" pitchFamily="34" charset="0"/>
                <a:buNone/>
                <a:defRPr sz="1800" kern="1200">
                  <a:solidFill>
                    <a:schemeClr val="tx1">
                      <a:lumMod val="85000"/>
                      <a:lumOff val="15000"/>
                    </a:schemeClr>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t>中南民族大学是直属于国家民族事务委员会的综合性普通高等院校，坐落于白云黄鹤的故乡</a:t>
              </a:r>
              <a:r>
                <a:rPr lang="en-US" altLang="zh-CN" dirty="0"/>
                <a:t>——</a:t>
              </a:r>
              <a:r>
                <a:rPr lang="zh-CN" altLang="en-US" dirty="0"/>
                <a:t>武汉南湖之滨。学校前身为中南民族学院，创建于</a:t>
              </a:r>
              <a:r>
                <a:rPr lang="en-US" altLang="zh-CN" dirty="0"/>
                <a:t>1951</a:t>
              </a:r>
              <a:r>
                <a:rPr lang="zh-CN" altLang="en-US" dirty="0"/>
                <a:t>年，</a:t>
              </a:r>
              <a:r>
                <a:rPr lang="en-US" altLang="zh-CN" dirty="0"/>
                <a:t>2002</a:t>
              </a:r>
              <a:r>
                <a:rPr lang="zh-CN" altLang="en-US" dirty="0"/>
                <a:t>年</a:t>
              </a:r>
              <a:r>
                <a:rPr lang="en-US" altLang="zh-CN" dirty="0"/>
                <a:t>3</a:t>
              </a:r>
              <a:r>
                <a:rPr lang="zh-CN" altLang="en-US" dirty="0"/>
                <a:t>月更名为中南民族大学。</a:t>
              </a:r>
              <a:endParaRPr lang="en-US" altLang="zh-CN" dirty="0"/>
            </a:p>
          </p:txBody>
        </p:sp>
        <p:sp>
          <p:nvSpPr>
            <p:cNvPr id="23" name="文本占位符 4">
              <a:extLst>
                <a:ext uri="{FF2B5EF4-FFF2-40B4-BE49-F238E27FC236}">
                  <a16:creationId xmlns:a16="http://schemas.microsoft.com/office/drawing/2014/main" id="{49F6A587-A4D2-48DC-8C34-41E15BB7420C}"/>
                </a:ext>
              </a:extLst>
            </p:cNvPr>
            <p:cNvSpPr txBox="1">
              <a:spLocks/>
            </p:cNvSpPr>
            <p:nvPr/>
          </p:nvSpPr>
          <p:spPr>
            <a:xfrm>
              <a:off x="555151" y="1130300"/>
              <a:ext cx="4408488" cy="306244"/>
            </a:xfrm>
            <a:prstGeom prst="rect">
              <a:avLst/>
            </a:prstGeom>
          </p:spPr>
          <p:txBody>
            <a:bodyPr anchor="ctr">
              <a:noAutofit/>
            </a:bodyPr>
            <a:lstStyle>
              <a:lvl1pPr marL="0" indent="0" algn="ctr" defTabSz="914400" rtl="0" eaLnBrk="1" latinLnBrk="0" hangingPunct="1">
                <a:lnSpc>
                  <a:spcPct val="125000"/>
                </a:lnSpc>
                <a:spcBef>
                  <a:spcPts val="1000"/>
                </a:spcBef>
                <a:buFont typeface="Arial" panose="020B0604020202020204" pitchFamily="34" charset="0"/>
                <a:buNone/>
                <a:defRPr sz="2400" kern="1200">
                  <a:solidFill>
                    <a:schemeClr val="accent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t>第二段小标题</a:t>
              </a:r>
            </a:p>
          </p:txBody>
        </p:sp>
      </p:grpSp>
    </p:spTree>
    <p:extLst>
      <p:ext uri="{BB962C8B-B14F-4D97-AF65-F5344CB8AC3E}">
        <p14:creationId xmlns:p14="http://schemas.microsoft.com/office/powerpoint/2010/main" val="35189765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61CADAF-74C2-46A1-B08A-113767E232F3}"/>
              </a:ext>
            </a:extLst>
          </p:cNvPr>
          <p:cNvSpPr>
            <a:spLocks noGrp="1"/>
          </p:cNvSpPr>
          <p:nvPr>
            <p:ph type="title"/>
          </p:nvPr>
        </p:nvSpPr>
        <p:spPr/>
        <p:txBody>
          <a:bodyPr/>
          <a:lstStyle/>
          <a:p>
            <a:r>
              <a:rPr lang="zh-CN" altLang="en-US" dirty="0"/>
              <a:t>三段文字</a:t>
            </a:r>
          </a:p>
        </p:txBody>
      </p:sp>
      <p:grpSp>
        <p:nvGrpSpPr>
          <p:cNvPr id="3" name="组合 10">
            <a:extLst>
              <a:ext uri="{FF2B5EF4-FFF2-40B4-BE49-F238E27FC236}">
                <a16:creationId xmlns:a16="http://schemas.microsoft.com/office/drawing/2014/main" id="{0A7702CF-EE26-4D75-B24A-9CE39B8C4D64}"/>
              </a:ext>
            </a:extLst>
          </p:cNvPr>
          <p:cNvGrpSpPr/>
          <p:nvPr/>
        </p:nvGrpSpPr>
        <p:grpSpPr>
          <a:xfrm>
            <a:off x="0" y="6566625"/>
            <a:ext cx="12192000" cy="307777"/>
            <a:chOff x="0" y="6638374"/>
            <a:chExt cx="12192000" cy="307777"/>
          </a:xfrm>
        </p:grpSpPr>
        <p:sp>
          <p:nvSpPr>
            <p:cNvPr id="4" name="矩形 7">
              <a:extLst>
                <a:ext uri="{FF2B5EF4-FFF2-40B4-BE49-F238E27FC236}">
                  <a16:creationId xmlns:a16="http://schemas.microsoft.com/office/drawing/2014/main" id="{408958E5-9D16-49EE-8D4D-1975477C6074}"/>
                </a:ext>
              </a:extLst>
            </p:cNvPr>
            <p:cNvSpPr/>
            <p:nvPr userDrawn="1"/>
          </p:nvSpPr>
          <p:spPr>
            <a:xfrm>
              <a:off x="0" y="6646575"/>
              <a:ext cx="12192000" cy="29137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8">
              <a:extLst>
                <a:ext uri="{FF2B5EF4-FFF2-40B4-BE49-F238E27FC236}">
                  <a16:creationId xmlns:a16="http://schemas.microsoft.com/office/drawing/2014/main" id="{E923B873-8199-4F41-9EC8-64476186B54A}"/>
                </a:ext>
              </a:extLst>
            </p:cNvPr>
            <p:cNvSpPr txBox="1"/>
            <p:nvPr userDrawn="1"/>
          </p:nvSpPr>
          <p:spPr>
            <a:xfrm>
              <a:off x="4462007" y="6638374"/>
              <a:ext cx="3267986" cy="307777"/>
            </a:xfrm>
            <a:prstGeom prst="rect">
              <a:avLst/>
            </a:prstGeom>
            <a:noFill/>
          </p:spPr>
          <p:txBody>
            <a:bodyPr wrap="square" rtlCol="0" anchor="ctr">
              <a:spAutoFit/>
            </a:bodyPr>
            <a:lstStyle/>
            <a:p>
              <a:pPr algn="ctr"/>
              <a:r>
                <a:rPr lang="zh-CN" altLang="en-US" sz="1400" dirty="0">
                  <a:solidFill>
                    <a:schemeClr val="bg2">
                      <a:lumMod val="90000"/>
                    </a:schemeClr>
                  </a:solidFill>
                  <a:latin typeface="+mn-ea"/>
                  <a:ea typeface="+mn-ea"/>
                </a:rPr>
                <a:t>笃信好学      自然宽和</a:t>
              </a:r>
            </a:p>
          </p:txBody>
        </p:sp>
      </p:grpSp>
      <p:sp>
        <p:nvSpPr>
          <p:cNvPr id="6" name="矩形 9">
            <a:extLst>
              <a:ext uri="{FF2B5EF4-FFF2-40B4-BE49-F238E27FC236}">
                <a16:creationId xmlns:a16="http://schemas.microsoft.com/office/drawing/2014/main" id="{D47DE3DD-3BC1-4DE0-967E-3FF835AB4D4E}"/>
              </a:ext>
            </a:extLst>
          </p:cNvPr>
          <p:cNvSpPr/>
          <p:nvPr/>
        </p:nvSpPr>
        <p:spPr>
          <a:xfrm>
            <a:off x="669163" y="1130300"/>
            <a:ext cx="1735667" cy="1666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mn-ea"/>
              </a:rPr>
              <a:t>小标题</a:t>
            </a:r>
            <a:r>
              <a:rPr lang="en-US" altLang="zh-CN" sz="2400" dirty="0">
                <a:latin typeface="+mn-ea"/>
              </a:rPr>
              <a:t>1</a:t>
            </a:r>
            <a:endParaRPr lang="zh-CN" altLang="en-US" sz="2400" dirty="0">
              <a:latin typeface="+mn-ea"/>
            </a:endParaRPr>
          </a:p>
        </p:txBody>
      </p:sp>
      <p:sp>
        <p:nvSpPr>
          <p:cNvPr id="9" name="文本占位符 29">
            <a:extLst>
              <a:ext uri="{FF2B5EF4-FFF2-40B4-BE49-F238E27FC236}">
                <a16:creationId xmlns:a16="http://schemas.microsoft.com/office/drawing/2014/main" id="{0EF43355-8D8D-423E-8754-3FB558E05F87}"/>
              </a:ext>
            </a:extLst>
          </p:cNvPr>
          <p:cNvSpPr txBox="1">
            <a:spLocks/>
          </p:cNvSpPr>
          <p:nvPr/>
        </p:nvSpPr>
        <p:spPr>
          <a:xfrm>
            <a:off x="2892425" y="1543521"/>
            <a:ext cx="8626475" cy="909225"/>
          </a:xfrm>
          <a:prstGeom prst="rect">
            <a:avLst/>
          </a:prstGeom>
        </p:spPr>
        <p:txBody>
          <a:bodyPr lIns="0" tIns="0" rIns="0" bIns="0">
            <a:normAutofit/>
          </a:bodyPr>
          <a:lstStyle>
            <a:lvl1pPr marL="0" indent="0" algn="just" defTabSz="914400" rtl="0" eaLnBrk="1" latinLnBrk="0" hangingPunct="1">
              <a:lnSpc>
                <a:spcPct val="125000"/>
              </a:lnSpc>
              <a:spcBef>
                <a:spcPts val="1000"/>
              </a:spcBef>
              <a:buFont typeface="Arial" panose="020B0604020202020204" pitchFamily="34" charset="0"/>
              <a:buNone/>
              <a:defRPr sz="1600" kern="1200">
                <a:solidFill>
                  <a:schemeClr val="tx1">
                    <a:lumMod val="85000"/>
                    <a:lumOff val="15000"/>
                  </a:schemeClr>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t>在这里填写一段文字，比如： 中南民族大学是直属于国家民族事务委员会的综合性普通高等院校，坐落于白云黄鹤的故乡</a:t>
            </a:r>
            <a:r>
              <a:rPr lang="en-US" altLang="zh-CN" dirty="0"/>
              <a:t>——</a:t>
            </a:r>
            <a:r>
              <a:rPr lang="zh-CN" altLang="en-US" dirty="0"/>
              <a:t>武汉南湖之滨。学校前身为中南民族学院，创建于</a:t>
            </a:r>
            <a:r>
              <a:rPr lang="en-US" altLang="zh-CN" dirty="0"/>
              <a:t>1951</a:t>
            </a:r>
            <a:r>
              <a:rPr lang="zh-CN" altLang="en-US" dirty="0"/>
              <a:t>年，</a:t>
            </a:r>
            <a:r>
              <a:rPr lang="en-US" altLang="zh-CN" dirty="0"/>
              <a:t>2002</a:t>
            </a:r>
            <a:r>
              <a:rPr lang="zh-CN" altLang="en-US" dirty="0"/>
              <a:t>年</a:t>
            </a:r>
            <a:r>
              <a:rPr lang="en-US" altLang="zh-CN" dirty="0"/>
              <a:t>3</a:t>
            </a:r>
            <a:r>
              <a:rPr lang="zh-CN" altLang="en-US" dirty="0"/>
              <a:t>月更名为中南民族大学。</a:t>
            </a:r>
          </a:p>
        </p:txBody>
      </p:sp>
      <p:sp>
        <p:nvSpPr>
          <p:cNvPr id="11" name="文本占位符 29">
            <a:extLst>
              <a:ext uri="{FF2B5EF4-FFF2-40B4-BE49-F238E27FC236}">
                <a16:creationId xmlns:a16="http://schemas.microsoft.com/office/drawing/2014/main" id="{0392089D-142C-4A66-8A18-660E971E8DE5}"/>
              </a:ext>
            </a:extLst>
          </p:cNvPr>
          <p:cNvSpPr txBox="1">
            <a:spLocks/>
          </p:cNvSpPr>
          <p:nvPr/>
        </p:nvSpPr>
        <p:spPr>
          <a:xfrm>
            <a:off x="2892425" y="4816210"/>
            <a:ext cx="8626475" cy="967902"/>
          </a:xfrm>
          <a:prstGeom prst="rect">
            <a:avLst/>
          </a:prstGeom>
        </p:spPr>
        <p:txBody>
          <a:bodyPr lIns="0" tIns="0" rIns="0" bIns="0">
            <a:normAutofit/>
          </a:bodyPr>
          <a:lstStyle>
            <a:lvl1pPr marL="0" indent="0" algn="just" defTabSz="914400" rtl="0" eaLnBrk="1" latinLnBrk="0" hangingPunct="1">
              <a:lnSpc>
                <a:spcPct val="125000"/>
              </a:lnSpc>
              <a:spcBef>
                <a:spcPts val="1000"/>
              </a:spcBef>
              <a:buFont typeface="Arial" panose="020B0604020202020204" pitchFamily="34" charset="0"/>
              <a:buNone/>
              <a:defRPr sz="1600" kern="1200">
                <a:solidFill>
                  <a:schemeClr val="tx1">
                    <a:lumMod val="85000"/>
                    <a:lumOff val="15000"/>
                  </a:schemeClr>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t>在这里填写一段文字，比如： 中南民族大学是直属于国家民族事务委员会的综合性普通高等院校，坐落于白云黄鹤的故乡</a:t>
            </a:r>
            <a:r>
              <a:rPr lang="en-US" altLang="zh-CN" dirty="0"/>
              <a:t>——</a:t>
            </a:r>
            <a:r>
              <a:rPr lang="zh-CN" altLang="en-US" dirty="0"/>
              <a:t>武汉南湖之滨。学校前身为中南民族学院，创建于</a:t>
            </a:r>
            <a:r>
              <a:rPr lang="en-US" altLang="zh-CN" dirty="0"/>
              <a:t>1951</a:t>
            </a:r>
            <a:r>
              <a:rPr lang="zh-CN" altLang="en-US" dirty="0"/>
              <a:t>年，</a:t>
            </a:r>
            <a:r>
              <a:rPr lang="en-US" altLang="zh-CN" dirty="0"/>
              <a:t>2002</a:t>
            </a:r>
            <a:r>
              <a:rPr lang="zh-CN" altLang="en-US" dirty="0"/>
              <a:t>年</a:t>
            </a:r>
            <a:r>
              <a:rPr lang="en-US" altLang="zh-CN" dirty="0"/>
              <a:t>3</a:t>
            </a:r>
            <a:r>
              <a:rPr lang="zh-CN" altLang="en-US" dirty="0"/>
              <a:t>月更名为中南民族大学。</a:t>
            </a:r>
          </a:p>
        </p:txBody>
      </p:sp>
      <p:sp>
        <p:nvSpPr>
          <p:cNvPr id="12" name="文本占位符 29">
            <a:extLst>
              <a:ext uri="{FF2B5EF4-FFF2-40B4-BE49-F238E27FC236}">
                <a16:creationId xmlns:a16="http://schemas.microsoft.com/office/drawing/2014/main" id="{397757E2-310A-4D6B-99E8-D14784ABAE95}"/>
              </a:ext>
            </a:extLst>
          </p:cNvPr>
          <p:cNvSpPr txBox="1">
            <a:spLocks/>
          </p:cNvSpPr>
          <p:nvPr/>
        </p:nvSpPr>
        <p:spPr>
          <a:xfrm>
            <a:off x="664136" y="4816210"/>
            <a:ext cx="1749456" cy="1103312"/>
          </a:xfrm>
          <a:prstGeom prst="rect">
            <a:avLst/>
          </a:prstGeom>
        </p:spPr>
        <p:txBody>
          <a:bodyPr anchor="ctr">
            <a:normAutofit/>
          </a:bodyPr>
          <a:lstStyle>
            <a:lvl1pPr marL="0" indent="0" algn="ctr" defTabSz="914400" rtl="0" eaLnBrk="1" latinLnBrk="0" hangingPunct="1">
              <a:lnSpc>
                <a:spcPct val="125000"/>
              </a:lnSpc>
              <a:spcBef>
                <a:spcPts val="1000"/>
              </a:spcBef>
              <a:buFont typeface="Arial" panose="020B0604020202020204" pitchFamily="34" charset="0"/>
              <a:buNone/>
              <a:defRPr sz="1800" kern="1200">
                <a:solidFill>
                  <a:schemeClr val="bg1"/>
                </a:solidFill>
                <a:latin typeface="+mj-ea"/>
                <a:ea typeface="+mj-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单击此处编辑母版文本样式</a:t>
            </a:r>
            <a:endParaRPr lang="zh-CN" altLang="en-US" dirty="0"/>
          </a:p>
        </p:txBody>
      </p:sp>
      <p:sp>
        <p:nvSpPr>
          <p:cNvPr id="13" name="文本占位符 29">
            <a:extLst>
              <a:ext uri="{FF2B5EF4-FFF2-40B4-BE49-F238E27FC236}">
                <a16:creationId xmlns:a16="http://schemas.microsoft.com/office/drawing/2014/main" id="{96A6770C-815C-4056-9589-1D7133556814}"/>
              </a:ext>
            </a:extLst>
          </p:cNvPr>
          <p:cNvSpPr txBox="1">
            <a:spLocks/>
          </p:cNvSpPr>
          <p:nvPr/>
        </p:nvSpPr>
        <p:spPr>
          <a:xfrm>
            <a:off x="4636168" y="3080847"/>
            <a:ext cx="6882732" cy="938260"/>
          </a:xfrm>
          <a:prstGeom prst="rect">
            <a:avLst/>
          </a:prstGeom>
        </p:spPr>
        <p:txBody>
          <a:bodyPr lIns="0" tIns="0" rIns="0" bIns="0">
            <a:normAutofit/>
          </a:bodyPr>
          <a:lstStyle>
            <a:lvl1pPr marL="0" indent="0" algn="just" defTabSz="914400" rtl="0" eaLnBrk="1" latinLnBrk="0" hangingPunct="1">
              <a:lnSpc>
                <a:spcPct val="125000"/>
              </a:lnSpc>
              <a:spcBef>
                <a:spcPts val="1000"/>
              </a:spcBef>
              <a:buFont typeface="Arial" panose="020B0604020202020204" pitchFamily="34" charset="0"/>
              <a:buNone/>
              <a:defRPr sz="1600" kern="1200">
                <a:solidFill>
                  <a:schemeClr val="tx1">
                    <a:lumMod val="85000"/>
                    <a:lumOff val="15000"/>
                  </a:schemeClr>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t>在这里填写一段文字，比如： 中南民族大学是直属于国家民族事务委员会的综合性普通高等院校，坐落于白云黄鹤的故乡</a:t>
            </a:r>
            <a:r>
              <a:rPr lang="en-US" altLang="zh-CN" dirty="0"/>
              <a:t>——</a:t>
            </a:r>
            <a:r>
              <a:rPr lang="zh-CN" altLang="en-US" dirty="0"/>
              <a:t>武汉南湖之滨。学校前身为中南民族学院，创建于</a:t>
            </a:r>
            <a:r>
              <a:rPr lang="en-US" altLang="zh-CN" dirty="0"/>
              <a:t>1951</a:t>
            </a:r>
            <a:r>
              <a:rPr lang="zh-CN" altLang="en-US" dirty="0"/>
              <a:t>年，</a:t>
            </a:r>
            <a:r>
              <a:rPr lang="en-US" altLang="zh-CN" dirty="0"/>
              <a:t>2002</a:t>
            </a:r>
            <a:r>
              <a:rPr lang="zh-CN" altLang="en-US" dirty="0"/>
              <a:t>年</a:t>
            </a:r>
            <a:r>
              <a:rPr lang="en-US" altLang="zh-CN" dirty="0"/>
              <a:t>3</a:t>
            </a:r>
            <a:r>
              <a:rPr lang="zh-CN" altLang="en-US" dirty="0"/>
              <a:t>月更名为中南民族大学。</a:t>
            </a:r>
          </a:p>
        </p:txBody>
      </p:sp>
      <p:sp>
        <p:nvSpPr>
          <p:cNvPr id="14" name="文本占位符 29">
            <a:extLst>
              <a:ext uri="{FF2B5EF4-FFF2-40B4-BE49-F238E27FC236}">
                <a16:creationId xmlns:a16="http://schemas.microsoft.com/office/drawing/2014/main" id="{3FDE3490-6481-4BD4-94F2-FB5984E95817}"/>
              </a:ext>
            </a:extLst>
          </p:cNvPr>
          <p:cNvSpPr txBox="1">
            <a:spLocks/>
          </p:cNvSpPr>
          <p:nvPr/>
        </p:nvSpPr>
        <p:spPr>
          <a:xfrm>
            <a:off x="2407540" y="3080847"/>
            <a:ext cx="1749456" cy="1103312"/>
          </a:xfrm>
          <a:prstGeom prst="rect">
            <a:avLst/>
          </a:prstGeom>
        </p:spPr>
        <p:txBody>
          <a:bodyPr anchor="ctr">
            <a:normAutofit/>
          </a:bodyPr>
          <a:lstStyle>
            <a:lvl1pPr marL="0" indent="0" algn="ctr" defTabSz="914400" rtl="0" eaLnBrk="1" latinLnBrk="0" hangingPunct="1">
              <a:lnSpc>
                <a:spcPct val="125000"/>
              </a:lnSpc>
              <a:spcBef>
                <a:spcPts val="1000"/>
              </a:spcBef>
              <a:buFont typeface="Arial" panose="020B0604020202020204" pitchFamily="34" charset="0"/>
              <a:buNone/>
              <a:defRPr sz="1800" kern="1200">
                <a:solidFill>
                  <a:schemeClr val="bg1"/>
                </a:solidFill>
                <a:latin typeface="+mj-ea"/>
                <a:ea typeface="+mj-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t>单击此处编辑母版文本样式</a:t>
            </a:r>
          </a:p>
        </p:txBody>
      </p:sp>
      <p:sp>
        <p:nvSpPr>
          <p:cNvPr id="15" name="矩形 9">
            <a:extLst>
              <a:ext uri="{FF2B5EF4-FFF2-40B4-BE49-F238E27FC236}">
                <a16:creationId xmlns:a16="http://schemas.microsoft.com/office/drawing/2014/main" id="{A28FEFBE-0903-4E0A-96BE-32B3A793043E}"/>
              </a:ext>
            </a:extLst>
          </p:cNvPr>
          <p:cNvSpPr/>
          <p:nvPr/>
        </p:nvSpPr>
        <p:spPr>
          <a:xfrm>
            <a:off x="2412903" y="2800388"/>
            <a:ext cx="1735667" cy="1666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mn-ea"/>
              </a:rPr>
              <a:t>小标题</a:t>
            </a:r>
            <a:r>
              <a:rPr lang="en-US" altLang="zh-CN" sz="2400" dirty="0">
                <a:latin typeface="+mn-ea"/>
              </a:rPr>
              <a:t>2</a:t>
            </a:r>
            <a:endParaRPr lang="zh-CN" altLang="en-US" sz="2400" dirty="0">
              <a:latin typeface="+mn-ea"/>
            </a:endParaRPr>
          </a:p>
        </p:txBody>
      </p:sp>
      <p:sp>
        <p:nvSpPr>
          <p:cNvPr id="17" name="矩形 9">
            <a:extLst>
              <a:ext uri="{FF2B5EF4-FFF2-40B4-BE49-F238E27FC236}">
                <a16:creationId xmlns:a16="http://schemas.microsoft.com/office/drawing/2014/main" id="{F549C366-D15C-4553-AD9D-044227B40811}"/>
              </a:ext>
            </a:extLst>
          </p:cNvPr>
          <p:cNvSpPr/>
          <p:nvPr/>
        </p:nvSpPr>
        <p:spPr>
          <a:xfrm>
            <a:off x="669163" y="4470475"/>
            <a:ext cx="1735667" cy="16668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mn-ea"/>
              </a:rPr>
              <a:t>小标题</a:t>
            </a:r>
            <a:r>
              <a:rPr lang="en-US" altLang="zh-CN" sz="2400" dirty="0">
                <a:latin typeface="+mn-ea"/>
              </a:rPr>
              <a:t>3</a:t>
            </a:r>
            <a:endParaRPr lang="zh-CN" altLang="en-US" sz="2400" dirty="0">
              <a:latin typeface="+mn-ea"/>
            </a:endParaRPr>
          </a:p>
        </p:txBody>
      </p:sp>
    </p:spTree>
    <p:extLst>
      <p:ext uri="{BB962C8B-B14F-4D97-AF65-F5344CB8AC3E}">
        <p14:creationId xmlns:p14="http://schemas.microsoft.com/office/powerpoint/2010/main" val="349365808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Normal&quot;,&quot;Name&quot;:&quot;正常&quot;,&quot;HeaderHeight&quot;:15.0,&quot;FooterHeight&quot;:9.0,&quot;SideMargin&quot;:5.5,&quot;TopMargin&quot;:0.0,&quot;BottomMargin&quot;:0.0,&quot;IntervalMargin&quot;:1.5}"/>
</p:tagLst>
</file>

<file path=ppt/theme/theme1.xml><?xml version="1.0" encoding="utf-8"?>
<a:theme xmlns:a="http://schemas.openxmlformats.org/drawingml/2006/main" name="Office 主题​​">
  <a:themeElements>
    <a:clrScheme name="中南民族大学">
      <a:dk1>
        <a:sysClr val="windowText" lastClr="000000"/>
      </a:dk1>
      <a:lt1>
        <a:sysClr val="window" lastClr="FFFFFF"/>
      </a:lt1>
      <a:dk2>
        <a:srgbClr val="0D0D0D"/>
      </a:dk2>
      <a:lt2>
        <a:srgbClr val="F0EADE"/>
      </a:lt2>
      <a:accent1>
        <a:srgbClr val="006548"/>
      </a:accent1>
      <a:accent2>
        <a:srgbClr val="D7A189"/>
      </a:accent2>
      <a:accent3>
        <a:srgbClr val="006464"/>
      </a:accent3>
      <a:accent4>
        <a:srgbClr val="006533"/>
      </a:accent4>
      <a:accent5>
        <a:srgbClr val="006548"/>
      </a:accent5>
      <a:accent6>
        <a:srgbClr val="D7A189"/>
      </a:accent6>
      <a:hlink>
        <a:srgbClr val="0563C1"/>
      </a:hlink>
      <a:folHlink>
        <a:srgbClr val="954F72"/>
      </a:folHlink>
    </a:clrScheme>
    <a:fontScheme name="中南民族大学">
      <a:majorFont>
        <a:latin typeface="Segoe UI Black"/>
        <a:ea typeface="微软雅黑 Bold"/>
        <a:cs typeface=""/>
      </a:majorFont>
      <a:minorFont>
        <a:latin typeface="Segoe U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wrap="square" rtlCol="0">
        <a:spAutoFit/>
      </a:bodyPr>
      <a:lstStyle>
        <a:defPPr marL="0" algn="ctr">
          <a:lnSpc>
            <a:spcPct val="125000"/>
          </a:lnSpc>
          <a:buNone/>
          <a:defRPr sz="1800" dirty="0" smtClean="0">
            <a:solidFill>
              <a:schemeClr val="tx1">
                <a:lumMod val="85000"/>
                <a:lumOff val="15000"/>
              </a:schemeClr>
            </a:solidFill>
            <a:latin typeface="+mn-ea"/>
          </a:defRPr>
        </a:defPPr>
      </a:lstStyle>
    </a:txDef>
  </a:objectDefaults>
  <a:extraClrSchemeLst/>
</a:theme>
</file>

<file path=ppt/theme/theme2.xml><?xml version="1.0" encoding="utf-8"?>
<a:theme xmlns:a="http://schemas.openxmlformats.org/drawingml/2006/main" name="1_OfficePLU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703</TotalTime>
  <Words>1940</Words>
  <Application>Microsoft Office PowerPoint</Application>
  <PresentationFormat>宽屏</PresentationFormat>
  <Paragraphs>352</Paragraphs>
  <Slides>43</Slides>
  <Notes>6</Notes>
  <HiddenSlides>0</HiddenSlides>
  <MMClips>0</MMClips>
  <ScaleCrop>false</ScaleCrop>
  <HeadingPairs>
    <vt:vector size="8" baseType="variant">
      <vt:variant>
        <vt:lpstr>已用的字体</vt:lpstr>
      </vt:variant>
      <vt:variant>
        <vt:i4>10</vt:i4>
      </vt:variant>
      <vt:variant>
        <vt:lpstr>主题</vt:lpstr>
      </vt:variant>
      <vt:variant>
        <vt:i4>2</vt:i4>
      </vt:variant>
      <vt:variant>
        <vt:lpstr>嵌入 OLE 服务器</vt:lpstr>
      </vt:variant>
      <vt:variant>
        <vt:i4>1</vt:i4>
      </vt:variant>
      <vt:variant>
        <vt:lpstr>幻灯片标题</vt:lpstr>
      </vt:variant>
      <vt:variant>
        <vt:i4>43</vt:i4>
      </vt:variant>
    </vt:vector>
  </HeadingPairs>
  <TitlesOfParts>
    <vt:vector size="56" baseType="lpstr">
      <vt:lpstr>Segoe UI</vt:lpstr>
      <vt:lpstr>Century Gothic</vt:lpstr>
      <vt:lpstr>Calibri</vt:lpstr>
      <vt:lpstr>等线</vt:lpstr>
      <vt:lpstr>Wingdings</vt:lpstr>
      <vt:lpstr>微软雅黑 Bold</vt:lpstr>
      <vt:lpstr>Arial</vt:lpstr>
      <vt:lpstr>微软雅黑</vt:lpstr>
      <vt:lpstr>Segoe UI Black</vt:lpstr>
      <vt:lpstr>Segoe UI Light</vt:lpstr>
      <vt:lpstr>Office 主题​​</vt:lpstr>
      <vt:lpstr>1_OfficePLUS</vt:lpstr>
      <vt:lpstr>CorelDRAW</vt:lpstr>
      <vt:lpstr>中南民族大学论文答辩</vt:lpstr>
      <vt:lpstr>PowerPoint 演示文稿</vt:lpstr>
      <vt:lpstr>PowerPoint 演示文稿</vt:lpstr>
      <vt:lpstr>PowerPoint 演示文稿</vt:lpstr>
      <vt:lpstr>PowerPoint 演示文稿</vt:lpstr>
      <vt:lpstr>PowerPoint 演示文稿</vt:lpstr>
      <vt:lpstr>一段文字</vt:lpstr>
      <vt:lpstr>两段文字</vt:lpstr>
      <vt:lpstr>三段文字</vt:lpstr>
      <vt:lpstr>四段文字</vt:lpstr>
      <vt:lpstr>PowerPoint 演示文稿</vt:lpstr>
      <vt:lpstr>一段文字与一张图片</vt:lpstr>
      <vt:lpstr>一张图片与两段文字</vt:lpstr>
      <vt:lpstr>三张图片并列</vt:lpstr>
      <vt:lpstr>四张图片</vt:lpstr>
      <vt:lpstr>PowerPoint 演示文稿</vt:lpstr>
      <vt:lpstr>柱形图展示对比</vt:lpstr>
      <vt:lpstr>折线图展示变化趋势</vt:lpstr>
      <vt:lpstr>条形图展示数据对比</vt:lpstr>
      <vt:lpstr>PowerPoint 演示文稿</vt:lpstr>
      <vt:lpstr>并列关系数据展示</vt:lpstr>
      <vt:lpstr>包含关系数据展示</vt:lpstr>
      <vt:lpstr>对比关系图示</vt:lpstr>
      <vt:lpstr>循环关系</vt:lpstr>
      <vt:lpstr>PowerPoint 演示文稿</vt:lpstr>
      <vt:lpstr>表格排版</vt:lpstr>
      <vt:lpstr>表格排版强调行</vt:lpstr>
      <vt:lpstr>表格排版强调列</vt:lpstr>
      <vt:lpstr>表格排版强调一个数据</vt:lpstr>
      <vt:lpstr>PowerPoint 演示文稿</vt:lpstr>
      <vt:lpstr>人物介绍-文字描述型</vt:lpstr>
      <vt:lpstr>人物介绍-列表型</vt:lpstr>
      <vt:lpstr>团队介绍</vt:lpstr>
      <vt:lpstr>时间轴-较少事件排版</vt:lpstr>
      <vt:lpstr>时间轴-多事件排版</vt:lpstr>
      <vt:lpstr>PowerPoint 演示文稿</vt:lpstr>
      <vt:lpstr>模板用法指南</vt:lpstr>
      <vt:lpstr>图片素材</vt:lpstr>
      <vt:lpstr>色彩规范</vt:lpstr>
      <vt:lpstr>字体规范</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Yuki</dc:creator>
  <cp:lastModifiedBy>Yunxuan Liu</cp:lastModifiedBy>
  <cp:revision>123</cp:revision>
  <dcterms:created xsi:type="dcterms:W3CDTF">2019-03-11T23:20:55Z</dcterms:created>
  <dcterms:modified xsi:type="dcterms:W3CDTF">2019-04-13T07:38:06Z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iteId">
    <vt:lpwstr>72f988bf-86f1-41af-91ab-2d7cd011db47</vt:lpwstr>
  </property>
  <property fmtid="{D5CDD505-2E9C-101B-9397-08002B2CF9AE}" pid="4" name="MSIP_Label_f42aa342-8706-4288-bd11-ebb85995028c_Owner">
    <vt:lpwstr>Nuaxnuy@DESKTOP-GLORKB7</vt:lpwstr>
  </property>
  <property fmtid="{D5CDD505-2E9C-101B-9397-08002B2CF9AE}" pid="5" name="MSIP_Label_f42aa342-8706-4288-bd11-ebb85995028c_SetDate">
    <vt:lpwstr>2019-04-13T07:38:01.9352083Z</vt:lpwstr>
  </property>
  <property fmtid="{D5CDD505-2E9C-101B-9397-08002B2CF9AE}" pid="6" name="MSIP_Label_f42aa342-8706-4288-bd11-ebb85995028c_Name">
    <vt:lpwstr>General</vt:lpwstr>
  </property>
  <property fmtid="{D5CDD505-2E9C-101B-9397-08002B2CF9AE}" pid="7" name="MSIP_Label_f42aa342-8706-4288-bd11-ebb85995028c_Application">
    <vt:lpwstr>Microsoft Azure Information Protection</vt:lpwstr>
  </property>
  <property fmtid="{D5CDD505-2E9C-101B-9397-08002B2CF9AE}" pid="8" name="MSIP_Label_f42aa342-8706-4288-bd11-ebb85995028c_ActionId">
    <vt:lpwstr>bbd1565c-2250-477e-9f7c-3de492fcafd4</vt:lpwstr>
  </property>
  <property fmtid="{D5CDD505-2E9C-101B-9397-08002B2CF9AE}" pid="9" name="MSIP_Label_f42aa342-8706-4288-bd11-ebb85995028c_Extended_MSFT_Method">
    <vt:lpwstr>Automatic</vt:lpwstr>
  </property>
  <property fmtid="{D5CDD505-2E9C-101B-9397-08002B2CF9AE}" pid="10" name="Sensitivity">
    <vt:lpwstr>General</vt:lpwstr>
  </property>
</Properties>
</file>