
<file path=[Content_Types].xml><?xml version="1.0" encoding="utf-8"?>
<Types xmlns="http://schemas.openxmlformats.org/package/2006/content-types">
  <Default Extension="xml" ContentType="application/xml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</Types>
</file>

<file path=_rels/.rels><?xml version="1.0" encoding="UTF-8" standalone="yes"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3431059978" r:id="rId1"/>
  </p:sldMasterIdLst>
  <p:sldIdLst>
    <p:sldId id="11088003" r:id="rId3"/>
    <p:sldId id="11088004" r:id="rId4"/>
    <p:sldId id="11088005" r:id="rId5"/>
    <p:sldId id="11088006" r:id="rId6"/>
    <p:sldId id="11088007" r:id="rId7"/>
    <p:sldId id="11088008" r:id="rId8"/>
    <p:sldId id="11088009" r:id="rId9"/>
    <p:sldId id="11088010" r:id="rId10"/>
    <p:sldId id="11088011" r:id="rId11"/>
    <p:sldId id="11088012" r:id="rId12"/>
  </p:sldIdLst>
  <p:sldSz cx="24383999" cy="13715999"/>
  <p:notesSz cx="9144000" cy="6858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74"/>
  </p:normalViewPr>
  <p:slideViewPr>
    <p:cSldViewPr snapToGrid="0" snapToObjects="1">
      <p:cViewPr varScale="1">
        <p:scale>
          <a:sx n="82" d="100"/>
          <a:sy n="82" d="100"/>
        </p:scale>
        <p:origin x="664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0" cy="72000"/>
</p:viewPr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theme" Target="theme/theme1.xml"/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slide" Target="slides/slide3.xml"/><Relationship Id="rId6" Type="http://schemas.openxmlformats.org/officeDocument/2006/relationships/slide" Target="slides/slide4.xml"/><Relationship Id="rId7" Type="http://schemas.openxmlformats.org/officeDocument/2006/relationships/slide" Target="slides/slide5.xml"/><Relationship Id="rId8" Type="http://schemas.openxmlformats.org/officeDocument/2006/relationships/slide" Target="slides/slide6.xml"/><Relationship Id="rId9" Type="http://schemas.openxmlformats.org/officeDocument/2006/relationships/slide" Target="slides/slide7.xml"/><Relationship Id="rId10" Type="http://schemas.openxmlformats.org/officeDocument/2006/relationships/slide" Target="slides/slide8.xml"/><Relationship Id="rId11" Type="http://schemas.openxmlformats.org/officeDocument/2006/relationships/slide" Target="slides/slide9.xml"/><Relationship Id="rId12" Type="http://schemas.openxmlformats.org/officeDocument/2006/relationships/slide" Target="slides/slide10.xml"/><Relationship Id="rId13" Type="http://schemas.openxmlformats.org/officeDocument/2006/relationships/presProps" Target="presProps.xml"/><Relationship Id="rId14" Type="http://schemas.openxmlformats.org/officeDocument/2006/relationships/viewProps" Target="viewProps.xml"/><Relationship Id="rId15" Type="http://schemas.openxmlformats.org/officeDocument/2006/relationships/tableStyles" Target="tableStyles.xml"/></Relationships>
</file>

<file path=ppt/slideLayouts/_rels/slideLayout1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985634206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e1c16e0047bc4ef98aecc1a289990222.png"/><Relationship Id="rId3" Type="http://schemas.openxmlformats.org/officeDocument/2006/relationships/image" Target="../media/a3037d10764648f1ab0ac6942aedaac6.png"/><Relationship Id="rId4" Type="http://schemas.openxmlformats.org/officeDocument/2006/relationships/image" Target="../media/cdb3226de24f42e6844a07a5e46acdbc.png"/><Relationship Id="rId5" Type="http://schemas.openxmlformats.org/officeDocument/2006/relationships/image" Target="../media/7406d384e78e41a7aa79147a2b8ec0f6.png"/><Relationship Id="rId6" Type="http://schemas.openxmlformats.org/officeDocument/2006/relationships/image" Target="../media/96ace88631fe44acace4f437bfb5051f.png"/><Relationship Id="rId7" Type="http://schemas.openxmlformats.org/officeDocument/2006/relationships/image" Target="../media/1fc6fe98afb24a20afe0cca9ea76bd17.png"/></Relationships>
</file>

<file path=ppt/slides/_rels/slide10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122ae96cb5eb4df3bc0273de6be2c4df.png"/><Relationship Id="rId3" Type="http://schemas.openxmlformats.org/officeDocument/2006/relationships/image" Target="../media/D7F150BE4E6511C28033142EB612ABA5.png"/><Relationship Id="rId4" Type="http://schemas.openxmlformats.org/officeDocument/2006/relationships/image" Target="../media/ba9b58b5635e4e4b975ec11aa2f22dd0.png"/><Relationship Id="rId5" Type="http://schemas.openxmlformats.org/officeDocument/2006/relationships/image" Target="../media/3c9a20fd08a247b68b85bbedd99c8d58.png"/><Relationship Id="rId6" Type="http://schemas.openxmlformats.org/officeDocument/2006/relationships/image" Target="../media/5fff4e8fc062494499100d6cff081734.png"/><Relationship Id="rId7" Type="http://schemas.openxmlformats.org/officeDocument/2006/relationships/image" Target="../media/f6cf8c07ef9e4b62b868940ef5d9729f.png"/></Relationships>
</file>

<file path=ppt/slides/_rels/slide2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20f2cb7ce1274b8ba32b1ce74d215fcd.png"/><Relationship Id="rId3" Type="http://schemas.openxmlformats.org/officeDocument/2006/relationships/image" Target="../media/de4bf1f112184aad94c14e743002ffc2.png"/><Relationship Id="rId4" Type="http://schemas.openxmlformats.org/officeDocument/2006/relationships/image" Target="../media/47dd3c0573264f3fbb222238d3e80a99.png"/><Relationship Id="rId5" Type="http://schemas.openxmlformats.org/officeDocument/2006/relationships/image" Target="../media/fdcc4fff07334210bd2e29d2bcb42541.png"/><Relationship Id="rId6" Type="http://schemas.openxmlformats.org/officeDocument/2006/relationships/image" Target="../media/1fa19e89e6eb4ae3b91673a2fd0d0656.png"/><Relationship Id="rId7" Type="http://schemas.openxmlformats.org/officeDocument/2006/relationships/image" Target="../media/9c20eaaa12e241b58aea3da142a50b98.png"/><Relationship Id="rId8" Type="http://schemas.openxmlformats.org/officeDocument/2006/relationships/image" Target="../media/c1051daac6324553a737171127eabde9.png"/><Relationship Id="rId9" Type="http://schemas.openxmlformats.org/officeDocument/2006/relationships/image" Target="../media/23dc66b625f04b41989b82be03f11067.png"/><Relationship Id="rId10" Type="http://schemas.openxmlformats.org/officeDocument/2006/relationships/image" Target="../media/0e643f8f1eac4884813fd8d64b99e8b3.png"/><Relationship Id="rId11" Type="http://schemas.openxmlformats.org/officeDocument/2006/relationships/image" Target="../media/9ee9aa10837441b6892e141aab709bd6.png"/><Relationship Id="rId12" Type="http://schemas.openxmlformats.org/officeDocument/2006/relationships/image" Target="../media/c556500f97074e419432ed1959ce504e.png"/><Relationship Id="rId13" Type="http://schemas.openxmlformats.org/officeDocument/2006/relationships/image" Target="../media/13092c7f150447c4a007236a15b56a7b.png"/></Relationships>
</file>

<file path=ppt/slides/_rels/slide3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5e1005f468c643c389cd4060473eefe8.png"/><Relationship Id="rId3" Type="http://schemas.openxmlformats.org/officeDocument/2006/relationships/image" Target="../media/157ceda52cb14d949c9b7879579e676f.png"/></Relationships>
</file>

<file path=ppt/slides/_rels/slide4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72b5c8e91d934a7f9bf38b3242c02652.png"/><Relationship Id="rId3" Type="http://schemas.openxmlformats.org/officeDocument/2006/relationships/image" Target="../media/6a726e23c3f246d58740a3b1e298dc5d.png"/><Relationship Id="rId4" Type="http://schemas.openxmlformats.org/officeDocument/2006/relationships/image" Target="../media/9469578527bf497589cf1aa04057af09.png"/><Relationship Id="rId5" Type="http://schemas.openxmlformats.org/officeDocument/2006/relationships/image" Target="../media/919a0fb2f8ed438d9f23857c22654e7b.png"/><Relationship Id="rId6" Type="http://schemas.openxmlformats.org/officeDocument/2006/relationships/image" Target="../media/7ac94bedcb6a475e9e1b1bf7dab53f9a.png"/><Relationship Id="rId7" Type="http://schemas.openxmlformats.org/officeDocument/2006/relationships/image" Target="../media/97391fb82bd84e148c73b0357de4ba10.png"/></Relationships>
</file>

<file path=ppt/slides/_rels/slide5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cc2420342f774dfc8b24b6a140df7a15.png"/><Relationship Id="rId3" Type="http://schemas.openxmlformats.org/officeDocument/2006/relationships/image" Target="../media/99bfd4a4a95c4221bbd1468b1bea06af.png"/><Relationship Id="rId4" Type="http://schemas.openxmlformats.org/officeDocument/2006/relationships/image" Target="../media/55a770199dfc4a389ea0d72d28841f73.png"/><Relationship Id="rId5" Type="http://schemas.openxmlformats.org/officeDocument/2006/relationships/image" Target="../media/4cecfeb4d0704d77adb6d8564785ab03.png"/><Relationship Id="rId6" Type="http://schemas.openxmlformats.org/officeDocument/2006/relationships/image" Target="../media/f95e1514b99b4905977fb2ef24afb56e.png"/><Relationship Id="rId7" Type="http://schemas.openxmlformats.org/officeDocument/2006/relationships/image" Target="../media/f9c916d647854d569dfd2a88c34f25f7.png"/><Relationship Id="rId8" Type="http://schemas.openxmlformats.org/officeDocument/2006/relationships/image" Target="../media/8a03c7c09bcc4c55875c43be5c871891.png"/><Relationship Id="rId9" Type="http://schemas.openxmlformats.org/officeDocument/2006/relationships/image" Target="../media/cb2e85fd656140a09c0066aea41cd56e.png"/></Relationships>
</file>

<file path=ppt/slides/_rels/slide6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27d1908552db41fbad0244637a4cc786.png"/><Relationship Id="rId3" Type="http://schemas.openxmlformats.org/officeDocument/2006/relationships/image" Target="../media/674923b7ccb94202ba27446ec645d05c.png"/><Relationship Id="rId4" Type="http://schemas.openxmlformats.org/officeDocument/2006/relationships/image" Target="../media/cee723cecc794cf4a1ea58213388e0df.png"/><Relationship Id="rId5" Type="http://schemas.openxmlformats.org/officeDocument/2006/relationships/image" Target="../media/108170ef9b4d483f9bef3d839ad432f2.png"/><Relationship Id="rId6" Type="http://schemas.openxmlformats.org/officeDocument/2006/relationships/image" Target="../media/391b36c968c848439798a964288315ac.png"/><Relationship Id="rId7" Type="http://schemas.openxmlformats.org/officeDocument/2006/relationships/image" Target="../media/7894e00a330e404ba5c717a2a1d7a21a.png"/><Relationship Id="rId8" Type="http://schemas.openxmlformats.org/officeDocument/2006/relationships/image" Target="../media/a8458668d49943779cd06e2d0aa16fda.png"/><Relationship Id="rId9" Type="http://schemas.openxmlformats.org/officeDocument/2006/relationships/image" Target="../media/2ce127d31cd34384be7c8f626a000cd1.png"/></Relationships>
</file>

<file path=ppt/slides/_rels/slide7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b90d1bdade554b38bb9e067567ce5391.png"/><Relationship Id="rId3" Type="http://schemas.openxmlformats.org/officeDocument/2006/relationships/image" Target="../media/b1f2c8385f804c25a05579913f7b963a.png"/><Relationship Id="rId4" Type="http://schemas.openxmlformats.org/officeDocument/2006/relationships/image" Target="../media/b7806c3c64b64600b1a0ae65b159e918.png"/><Relationship Id="rId5" Type="http://schemas.openxmlformats.org/officeDocument/2006/relationships/image" Target="../media/c607bc5bd85a4777ad67b336fb3e4863.png"/><Relationship Id="rId6" Type="http://schemas.openxmlformats.org/officeDocument/2006/relationships/image" Target="../media/1d43352a10e54f78a446626e0817554f.png"/><Relationship Id="rId7" Type="http://schemas.openxmlformats.org/officeDocument/2006/relationships/image" Target="../media/f03c5b47da3f46548f3cfd6f3bdb336a.png"/></Relationships>
</file>

<file path=ppt/slides/_rels/slide8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14c584ee0b124b838ebf1367ed35beee.png"/><Relationship Id="rId3" Type="http://schemas.openxmlformats.org/officeDocument/2006/relationships/image" Target="../media/0e17f210e8c54f46868a6cfb539e3164.png"/><Relationship Id="rId4" Type="http://schemas.openxmlformats.org/officeDocument/2006/relationships/image" Target="../media/448799e1688f4ea2bf746e614620fc35.png"/><Relationship Id="rId5" Type="http://schemas.openxmlformats.org/officeDocument/2006/relationships/image" Target="../media/7ca5be9ed0af4f529c5c255dd92127a6.png"/><Relationship Id="rId6" Type="http://schemas.openxmlformats.org/officeDocument/2006/relationships/image" Target="../media/3d40e306782a4f3d8546ed66364287b2.png"/></Relationships>
</file>

<file path=ppt/slides/_rels/slide9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99cd7e562bf8479aa455501bb226902d.png"/><Relationship Id="rId3" Type="http://schemas.openxmlformats.org/officeDocument/2006/relationships/image" Target="../media/a25ee9d5d2c546008a2600bcbab5b6c7.png"/><Relationship Id="rId4" Type="http://schemas.openxmlformats.org/officeDocument/2006/relationships/image" Target="../media/643ab13fb1104bf5862ce3a6adafa0b2.png"/><Relationship Id="rId5" Type="http://schemas.openxmlformats.org/officeDocument/2006/relationships/image" Target="../media/b3c84d45b429426f835d284da142b917.png"/><Relationship Id="rId6" Type="http://schemas.openxmlformats.org/officeDocument/2006/relationships/image" Target="../media/ab56a695ee2943049233334b138f0bea.png"/><Relationship Id="rId7" Type="http://schemas.openxmlformats.org/officeDocument/2006/relationships/image" Target="../media/c27bd5ec8811400585b7d28686b024e9.png"/><Relationship Id="rId8" Type="http://schemas.openxmlformats.org/officeDocument/2006/relationships/image" Target="../media/b2f70e7c3fc6423f89bf54fa31eeccac.png"/><Relationship Id="rId9" Type="http://schemas.openxmlformats.org/officeDocument/2006/relationships/image" Target="../media/2a4e524c925e496b9874556de4a7fd6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" descr="Picture"/>
          <p:cNvPicPr>
            <a:picLocks noChangeAspect="1"/>
          </p:cNvPicPr>
          <p:nvPr/>
        </p:nvPicPr>
        <p:blipFill>
          <a:blip r:embed="rId2" cstate="print">
            <a:alphaModFix amt="100000"/>
          </a:blip>
          <a:stretch>
            <a:fillRect/>
          </a:stretch>
        </p:blipFill>
        <p:spPr>
          <a:xfrm rot="0" flipV="0" flipH="0">
            <a:off x="-263300" y="-146306"/>
            <a:ext cx="24910716" cy="14002222"/>
          </a:xfrm>
          <a:prstGeom prst="rect">
            <a:avLst/>
          </a:prstGeom>
        </p:spPr>
      </p:pic>
      <p:pic>
        <p:nvPicPr>
          <p:cNvPr id="469" name="Picture" descr="Picture"/>
          <p:cNvPicPr>
            <a:picLocks noChangeAspect="1"/>
          </p:cNvPicPr>
          <p:nvPr/>
        </p:nvPicPr>
        <p:blipFill>
          <a:blip r:embed="rId3" cstate="print">
            <a:alphaModFix amt="64651"/>
          </a:blip>
          <a:stretch>
            <a:fillRect/>
          </a:stretch>
        </p:blipFill>
        <p:spPr>
          <a:xfrm rot="0" flipV="0" flipH="0">
            <a:off x="-237798" y="-1600022"/>
            <a:ext cx="24885210" cy="15553271"/>
          </a:xfrm>
          <a:prstGeom prst="rect">
            <a:avLst/>
          </a:prstGeom>
        </p:spPr>
      </p:pic>
      <p:pic>
        <p:nvPicPr>
          <p:cNvPr id="938" name="Picture" descr="Picture"/>
          <p:cNvPicPr>
            <a:picLocks noChangeAspect="1"/>
          </p:cNvPicPr>
          <p:nvPr/>
        </p:nvPicPr>
        <p:blipFill>
          <a:blip r:embed="rId4" cstate="print">
            <a:alphaModFix amt="100000"/>
          </a:blip>
          <a:stretch>
            <a:fillRect/>
          </a:stretch>
        </p:blipFill>
        <p:spPr>
          <a:xfrm rot="0" flipV="0" flipH="0">
            <a:off x="16957427" y="3513554"/>
            <a:ext cx="5308290" cy="4456946"/>
          </a:xfrm>
          <a:prstGeom prst="rect">
            <a:avLst/>
          </a:prstGeom>
        </p:spPr>
      </p:pic>
      <p:sp>
        <p:nvSpPr>
          <p:cNvPr id="1406" name="文本"/>
          <p:cNvSpPr>
            <a:spLocks noGrp="1"/>
          </p:cNvSpPr>
          <p:nvPr>
            <p:ph type="ctrTitle"/>
          </p:nvPr>
        </p:nvSpPr>
        <p:spPr>
          <a:xfrm rot="0" flipV="0" flipH="0">
            <a:off x="2495039" y="4296216"/>
            <a:ext cx="12653624" cy="2139949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pPr algn="l">
              <a:lnSpc>
                <a:spcPts val="13750"/>
              </a:lnSpc>
            </a:pPr>
            <a:r>
              <a:rPr lang="zh-CN" altLang="en-US" sz="12500" b="0" i="0" u="none" spc="0" dirty="0">
                <a:solidFill>
                  <a:srgbClr val="FFFFFF">
                    <a:alpha val="100000"/>
                  </a:srgbClr>
                </a:solidFill>
                <a:latin typeface="Source Han Serif SC SemiBold" charset="-122"/>
                <a:ea typeface="Source Han Serif SC SemiBold" charset="-122"/>
                <a:cs typeface="Source Han Serif SC SemiBold" charset="-122"/>
              </a:rPr>
              <a:t>BUSINESS IDEA</a:t>
            </a:r>
            <a:endParaRPr kumimoji="1" lang="zh-CN" altLang="en-US" sz="2000" dirty="0">
              <a:solidFill>
                <a:srgbClr val="000000"/>
              </a:solidFill>
            </a:endParaRPr>
          </a:p>
        </p:txBody>
      </p:sp>
      <p:pic>
        <p:nvPicPr>
          <p:cNvPr id="2464" name="Picture" descr="Picture"/>
          <p:cNvPicPr>
            <a:picLocks noChangeAspect="1"/>
          </p:cNvPicPr>
          <p:nvPr/>
        </p:nvPicPr>
        <p:blipFill>
          <a:blip r:embed="rId5" cstate="print">
            <a:alphaModFix amt="100000"/>
          </a:blip>
          <a:stretch>
            <a:fillRect/>
          </a:stretch>
        </p:blipFill>
        <p:spPr>
          <a:xfrm rot="0" flipV="0" flipH="0">
            <a:off x="2564308" y="6090112"/>
            <a:ext cx="8151278" cy="879674"/>
          </a:xfrm>
          <a:prstGeom prst="rect">
            <a:avLst/>
          </a:prstGeom>
        </p:spPr>
      </p:pic>
      <p:sp>
        <p:nvSpPr>
          <p:cNvPr id="2931" name="文本"/>
          <p:cNvSpPr>
            <a:spLocks noGrp="1"/>
          </p:cNvSpPr>
          <p:nvPr>
            <p:ph type="ctrTitle"/>
          </p:nvPr>
        </p:nvSpPr>
        <p:spPr>
          <a:xfrm rot="0" flipV="0" flipH="0">
            <a:off x="2595688" y="6183779"/>
            <a:ext cx="8119898" cy="741719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pPr algn="l">
              <a:lnSpc>
                <a:spcPts val="5500"/>
              </a:lnSpc>
            </a:pPr>
            <a:r>
              <a:rPr lang="zh-CN" altLang="en-US" sz="5000" b="0" i="0" u="none" spc="0" dirty="0">
                <a:solidFill>
                  <a:srgbClr val="FFFFFF">
                    <a:alpha val="100000"/>
                  </a:srgbClr>
                </a:solidFill>
                <a:latin typeface="Rajdhani Bold" charset="-122"/>
                <a:ea typeface="Rajdhani Bold" charset="-122"/>
                <a:cs typeface="Rajdhani Bold" charset="-122"/>
              </a:rPr>
              <a:t>POWERPOINT TEMPLATE</a:t>
            </a:r>
            <a:endParaRPr kumimoji="1" lang="zh-CN" altLang="en-US" sz="2000" dirty="0">
              <a:solidFill>
                <a:srgbClr val="000000"/>
              </a:solidFill>
            </a:endParaRPr>
          </a:p>
        </p:txBody>
      </p:sp>
      <p:sp>
        <p:nvSpPr>
          <p:cNvPr id="3946" name="文本"/>
          <p:cNvSpPr>
            <a:spLocks noGrp="1"/>
          </p:cNvSpPr>
          <p:nvPr>
            <p:ph type="ctrTitle"/>
          </p:nvPr>
        </p:nvSpPr>
        <p:spPr>
          <a:xfrm rot="0" flipV="0" flipH="0">
            <a:off x="2595688" y="7133009"/>
            <a:ext cx="11716869" cy="849510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pPr algn="l">
              <a:lnSpc>
                <a:spcPts val="2750"/>
              </a:lnSpc>
            </a:pPr>
            <a:r>
              <a:rPr lang="zh-CN" altLang="en-US" sz="2500" b="0" i="0" u="none" spc="0" dirty="0">
                <a:solidFill>
                  <a:srgbClr val="FFFFFF">
                    <a:alpha val="100000"/>
                  </a:srgbClr>
                </a:solidFill>
                <a:latin typeface="Alibaba PuHuiTi Regular" charset="-122"/>
                <a:ea typeface="Alibaba PuHuiTi Regular" charset="-122"/>
                <a:cs typeface="Alibaba PuHuiTi Regular" charset="-122"/>
              </a:rPr>
              <a:t>If, on the other hand, producing more of a commodity results in reducing its costmore of a commodity resultsin redui</a:t>
            </a:r>
            <a:endParaRPr kumimoji="1" lang="zh-CN" altLang="en-US" sz="2000" dirty="0">
              <a:solidFill>
                <a:srgbClr val="000000"/>
              </a:solidFill>
            </a:endParaRPr>
          </a:p>
        </p:txBody>
      </p:sp>
      <p:pic>
        <p:nvPicPr>
          <p:cNvPr id="5089" name="Picture" descr="Picture"/>
          <p:cNvPicPr>
            <a:picLocks noChangeAspect="1"/>
          </p:cNvPicPr>
          <p:nvPr/>
        </p:nvPicPr>
        <p:blipFill>
          <a:blip r:embed="rId6" cstate="print">
            <a:alphaModFix amt="100000"/>
          </a:blip>
          <a:stretch>
            <a:fillRect/>
          </a:stretch>
        </p:blipFill>
        <p:spPr>
          <a:xfrm rot="0" flipV="0" flipH="0">
            <a:off x="348541" y="263584"/>
            <a:ext cx="1341472" cy="1331194"/>
          </a:xfrm>
          <a:prstGeom prst="rect">
            <a:avLst/>
          </a:prstGeom>
        </p:spPr>
      </p:pic>
      <p:pic>
        <p:nvPicPr>
          <p:cNvPr id="5555" name="Picture" descr="Picture"/>
          <p:cNvPicPr>
            <a:picLocks noChangeAspect="1"/>
          </p:cNvPicPr>
          <p:nvPr/>
        </p:nvPicPr>
        <p:blipFill>
          <a:blip r:embed="rId7" cstate="print">
            <a:alphaModFix amt="100000"/>
          </a:blip>
          <a:stretch>
            <a:fillRect/>
          </a:stretch>
        </p:blipFill>
        <p:spPr>
          <a:xfrm rot="0" flipV="0" flipH="0">
            <a:off x="641139" y="468869"/>
            <a:ext cx="734776" cy="102790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" descr="Picture"/>
          <p:cNvPicPr>
            <a:picLocks noChangeAspect="1"/>
          </p:cNvPicPr>
          <p:nvPr/>
        </p:nvPicPr>
        <p:blipFill>
          <a:blip r:embed="rId2" cstate="print">
            <a:alphaModFix amt="100000"/>
          </a:blip>
          <a:stretch>
            <a:fillRect/>
          </a:stretch>
        </p:blipFill>
        <p:spPr>
          <a:xfrm rot="0" flipV="0" flipH="0">
            <a:off x="-263300" y="-146306"/>
            <a:ext cx="24910716" cy="14002222"/>
          </a:xfrm>
          <a:prstGeom prst="rect">
            <a:avLst/>
          </a:prstGeom>
        </p:spPr>
      </p:pic>
      <p:pic>
        <p:nvPicPr>
          <p:cNvPr id="469" name="Picture" descr="Picture"/>
          <p:cNvPicPr>
            <a:picLocks noChangeAspect="1"/>
          </p:cNvPicPr>
          <p:nvPr/>
        </p:nvPicPr>
        <p:blipFill>
          <a:blip r:embed="rId3" cstate="print">
            <a:alphaModFix amt="64651"/>
          </a:blip>
          <a:stretch>
            <a:fillRect/>
          </a:stretch>
        </p:blipFill>
        <p:spPr>
          <a:xfrm rot="0" flipV="0" flipH="0">
            <a:off x="-250605" y="-262386"/>
            <a:ext cx="24885210" cy="15553271"/>
          </a:xfrm>
          <a:prstGeom prst="rect">
            <a:avLst/>
          </a:prstGeom>
        </p:spPr>
      </p:pic>
      <p:pic>
        <p:nvPicPr>
          <p:cNvPr id="937" name="Picture" descr="Picture"/>
          <p:cNvPicPr>
            <a:picLocks noChangeAspect="1"/>
          </p:cNvPicPr>
          <p:nvPr/>
        </p:nvPicPr>
        <p:blipFill>
          <a:blip r:embed="rId4" cstate="print">
            <a:alphaModFix amt="100000"/>
          </a:blip>
          <a:stretch>
            <a:fillRect/>
          </a:stretch>
        </p:blipFill>
        <p:spPr>
          <a:xfrm rot="0" flipV="0" flipH="0">
            <a:off x="2855000" y="5138956"/>
            <a:ext cx="5308290" cy="4456946"/>
          </a:xfrm>
          <a:prstGeom prst="rect">
            <a:avLst/>
          </a:prstGeom>
        </p:spPr>
      </p:pic>
      <p:sp>
        <p:nvSpPr>
          <p:cNvPr id="1404" name="文本"/>
          <p:cNvSpPr>
            <a:spLocks noGrp="1"/>
          </p:cNvSpPr>
          <p:nvPr>
            <p:ph type="ctrTitle"/>
          </p:nvPr>
        </p:nvSpPr>
        <p:spPr>
          <a:xfrm rot="0" flipV="0" flipH="0">
            <a:off x="16385171" y="6138233"/>
            <a:ext cx="6361465" cy="1770657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pPr algn="l">
              <a:lnSpc>
                <a:spcPts val="11330"/>
              </a:lnSpc>
            </a:pPr>
            <a:r>
              <a:rPr lang="zh-CN" altLang="en-US" sz="10300" b="0" i="0" u="none" spc="0" dirty="0">
                <a:solidFill>
                  <a:srgbClr val="FFFFFF">
                    <a:alpha val="100000"/>
                  </a:srgbClr>
                </a:solidFill>
                <a:latin typeface="Source Han Serif SC SemiBold" charset="-122"/>
                <a:ea typeface="Source Han Serif SC SemiBold" charset="-122"/>
                <a:cs typeface="Source Han Serif SC SemiBold" charset="-122"/>
              </a:rPr>
              <a:t>THANKS</a:t>
            </a:r>
            <a:endParaRPr kumimoji="1" lang="zh-CN" altLang="en-US" sz="2000" dirty="0">
              <a:solidFill>
                <a:srgbClr val="000000"/>
              </a:solidFill>
            </a:endParaRPr>
          </a:p>
        </p:txBody>
      </p:sp>
      <p:pic>
        <p:nvPicPr>
          <p:cNvPr id="2455" name="Picture" descr="Picture"/>
          <p:cNvPicPr>
            <a:picLocks noChangeAspect="1"/>
          </p:cNvPicPr>
          <p:nvPr/>
        </p:nvPicPr>
        <p:blipFill>
          <a:blip r:embed="rId5" cstate="print">
            <a:alphaModFix amt="100000"/>
          </a:blip>
          <a:stretch>
            <a:fillRect/>
          </a:stretch>
        </p:blipFill>
        <p:spPr>
          <a:xfrm rot="0" flipV="0" flipH="0">
            <a:off x="13551312" y="7514249"/>
            <a:ext cx="8897520" cy="1163382"/>
          </a:xfrm>
          <a:prstGeom prst="rect">
            <a:avLst/>
          </a:prstGeom>
        </p:spPr>
      </p:pic>
      <p:sp>
        <p:nvSpPr>
          <p:cNvPr id="2924" name="文本"/>
          <p:cNvSpPr>
            <a:spLocks noGrp="1"/>
          </p:cNvSpPr>
          <p:nvPr>
            <p:ph type="ctrTitle"/>
          </p:nvPr>
        </p:nvSpPr>
        <p:spPr>
          <a:xfrm rot="0" flipV="0" flipH="0">
            <a:off x="13695179" y="7607266"/>
            <a:ext cx="8609793" cy="1237793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pPr algn="l">
              <a:lnSpc>
                <a:spcPts val="9240"/>
              </a:lnSpc>
            </a:pPr>
            <a:r>
              <a:rPr lang="zh-CN" altLang="en-US" sz="8400" b="0" i="0" u="none" spc="0" dirty="0">
                <a:solidFill>
                  <a:srgbClr val="FFFFFF">
                    <a:alpha val="100000"/>
                  </a:srgbClr>
                </a:solidFill>
                <a:latin typeface="Rajdhani Bold" charset="-122"/>
                <a:ea typeface="Rajdhani Bold" charset="-122"/>
                <a:cs typeface="Rajdhani Bold" charset="-122"/>
              </a:rPr>
              <a:t>FOR LISTENING</a:t>
            </a:r>
            <a:endParaRPr kumimoji="1" lang="zh-CN" altLang="en-US" sz="2000" dirty="0">
              <a:solidFill>
                <a:srgbClr val="000000"/>
              </a:solidFill>
            </a:endParaRPr>
          </a:p>
        </p:txBody>
      </p:sp>
      <p:sp>
        <p:nvSpPr>
          <p:cNvPr id="3935" name="文本"/>
          <p:cNvSpPr>
            <a:spLocks noGrp="1"/>
          </p:cNvSpPr>
          <p:nvPr>
            <p:ph type="ctrTitle"/>
          </p:nvPr>
        </p:nvSpPr>
        <p:spPr>
          <a:xfrm rot="0" flipV="0" flipH="0">
            <a:off x="10731970" y="8821445"/>
            <a:ext cx="11716869" cy="849510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pPr algn="r">
              <a:lnSpc>
                <a:spcPts val="2750"/>
              </a:lnSpc>
            </a:pPr>
            <a:r>
              <a:rPr lang="zh-CN" altLang="en-US" sz="2500" b="0" i="0" u="none" spc="0" dirty="0">
                <a:solidFill>
                  <a:srgbClr val="FFFFFF">
                    <a:alpha val="100000"/>
                  </a:srgbClr>
                </a:solidFill>
                <a:latin typeface="Alibaba PuHuiTi Regular" charset="-122"/>
                <a:ea typeface="Alibaba PuHuiTi Regular" charset="-122"/>
                <a:cs typeface="Alibaba PuHuiTi Regular" charset="-122"/>
              </a:rPr>
              <a:t>If, on the other hand, producing more of a commodity results in reducing its costmore of a commodity resultsin redui</a:t>
            </a:r>
            <a:endParaRPr kumimoji="1" lang="zh-CN" altLang="en-US" sz="2000" dirty="0">
              <a:solidFill>
                <a:srgbClr val="000000"/>
              </a:solidFill>
            </a:endParaRPr>
          </a:p>
        </p:txBody>
      </p:sp>
      <p:pic>
        <p:nvPicPr>
          <p:cNvPr id="5079" name="Picture" descr="Picture"/>
          <p:cNvPicPr>
            <a:picLocks noChangeAspect="1"/>
          </p:cNvPicPr>
          <p:nvPr/>
        </p:nvPicPr>
        <p:blipFill>
          <a:blip r:embed="rId6" cstate="print">
            <a:alphaModFix amt="100000"/>
          </a:blip>
          <a:stretch>
            <a:fillRect/>
          </a:stretch>
        </p:blipFill>
        <p:spPr>
          <a:xfrm rot="0" flipV="0" flipH="0">
            <a:off x="348541" y="263584"/>
            <a:ext cx="1341472" cy="1331194"/>
          </a:xfrm>
          <a:prstGeom prst="rect">
            <a:avLst/>
          </a:prstGeom>
        </p:spPr>
      </p:pic>
      <p:pic>
        <p:nvPicPr>
          <p:cNvPr id="5545" name="Picture" descr="Picture"/>
          <p:cNvPicPr>
            <a:picLocks noChangeAspect="1"/>
          </p:cNvPicPr>
          <p:nvPr/>
        </p:nvPicPr>
        <p:blipFill>
          <a:blip r:embed="rId7" cstate="print">
            <a:alphaModFix amt="100000"/>
          </a:blip>
          <a:stretch>
            <a:fillRect/>
          </a:stretch>
        </p:blipFill>
        <p:spPr>
          <a:xfrm rot="0" flipV="0" flipH="0">
            <a:off x="641139" y="468869"/>
            <a:ext cx="734776" cy="102790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" descr="Picture"/>
          <p:cNvPicPr>
            <a:picLocks noChangeAspect="1"/>
          </p:cNvPicPr>
          <p:nvPr/>
        </p:nvPicPr>
        <p:blipFill>
          <a:blip r:embed="rId2" cstate="print">
            <a:alphaModFix amt="100000"/>
          </a:blip>
          <a:stretch>
            <a:fillRect/>
          </a:stretch>
        </p:blipFill>
        <p:spPr>
          <a:xfrm rot="0" flipV="0" flipH="0">
            <a:off x="0" y="0"/>
            <a:ext cx="24383999" cy="13715999"/>
          </a:xfrm>
          <a:prstGeom prst="rect">
            <a:avLst/>
          </a:prstGeom>
        </p:spPr>
      </p:pic>
      <p:pic>
        <p:nvPicPr>
          <p:cNvPr id="457" name="Picture" descr="Picture"/>
          <p:cNvPicPr>
            <a:picLocks noChangeAspect="1"/>
          </p:cNvPicPr>
          <p:nvPr/>
        </p:nvPicPr>
        <p:blipFill>
          <a:blip r:embed="rId3" cstate="print">
            <a:alphaModFix amt="100000"/>
          </a:blip>
          <a:stretch>
            <a:fillRect/>
          </a:stretch>
        </p:blipFill>
        <p:spPr>
          <a:xfrm rot="0" flipV="0" flipH="0">
            <a:off x="474016" y="347234"/>
            <a:ext cx="1341472" cy="1331194"/>
          </a:xfrm>
          <a:prstGeom prst="rect">
            <a:avLst/>
          </a:prstGeom>
        </p:spPr>
      </p:pic>
      <p:pic>
        <p:nvPicPr>
          <p:cNvPr id="922" name="Picture" descr="Picture"/>
          <p:cNvPicPr>
            <a:picLocks noChangeAspect="1"/>
          </p:cNvPicPr>
          <p:nvPr/>
        </p:nvPicPr>
        <p:blipFill>
          <a:blip r:embed="rId4" cstate="print">
            <a:alphaModFix amt="100000"/>
          </a:blip>
          <a:stretch>
            <a:fillRect/>
          </a:stretch>
        </p:blipFill>
        <p:spPr>
          <a:xfrm rot="0" flipV="0" flipH="0">
            <a:off x="766614" y="552519"/>
            <a:ext cx="734776" cy="1027905"/>
          </a:xfrm>
          <a:prstGeom prst="rect">
            <a:avLst/>
          </a:prstGeom>
        </p:spPr>
      </p:pic>
      <p:pic>
        <p:nvPicPr>
          <p:cNvPr id="1386" name="Picture" descr="Picture"/>
          <p:cNvPicPr>
            <a:picLocks noChangeAspect="1"/>
          </p:cNvPicPr>
          <p:nvPr/>
        </p:nvPicPr>
        <p:blipFill>
          <a:blip r:embed="rId5" cstate="print">
            <a:alphaModFix amt="100000"/>
          </a:blip>
          <a:stretch>
            <a:fillRect/>
          </a:stretch>
        </p:blipFill>
        <p:spPr>
          <a:xfrm rot="0" flipV="0" flipH="0">
            <a:off x="2793635" y="3672325"/>
            <a:ext cx="6749167" cy="2357952"/>
          </a:xfrm>
          <a:prstGeom prst="rect">
            <a:avLst/>
          </a:prstGeom>
        </p:spPr>
      </p:pic>
      <p:pic>
        <p:nvPicPr>
          <p:cNvPr id="1854" name="Picture" descr="Picture"/>
          <p:cNvPicPr>
            <a:picLocks noChangeAspect="1"/>
          </p:cNvPicPr>
          <p:nvPr/>
        </p:nvPicPr>
        <p:blipFill>
          <a:blip r:embed="rId6" cstate="print">
            <a:alphaModFix amt="100000"/>
          </a:blip>
          <a:stretch>
            <a:fillRect/>
          </a:stretch>
        </p:blipFill>
        <p:spPr>
          <a:xfrm rot="0" flipV="0" flipH="0">
            <a:off x="2246080" y="3124778"/>
            <a:ext cx="1095096" cy="1095096"/>
          </a:xfrm>
          <a:prstGeom prst="rect">
            <a:avLst/>
          </a:prstGeom>
        </p:spPr>
      </p:pic>
      <p:pic>
        <p:nvPicPr>
          <p:cNvPr id="2322" name="Picture" descr="Picture"/>
          <p:cNvPicPr>
            <a:picLocks noChangeAspect="1"/>
          </p:cNvPicPr>
          <p:nvPr/>
        </p:nvPicPr>
        <p:blipFill>
          <a:blip r:embed="rId7" cstate="print">
            <a:alphaModFix amt="100000"/>
          </a:blip>
          <a:stretch>
            <a:fillRect/>
          </a:stretch>
        </p:blipFill>
        <p:spPr>
          <a:xfrm rot="0" flipV="0" flipH="0">
            <a:off x="2793640" y="8262905"/>
            <a:ext cx="6749167" cy="2357952"/>
          </a:xfrm>
          <a:prstGeom prst="rect">
            <a:avLst/>
          </a:prstGeom>
        </p:spPr>
      </p:pic>
      <p:pic>
        <p:nvPicPr>
          <p:cNvPr id="2790" name="Picture" descr="Picture"/>
          <p:cNvPicPr>
            <a:picLocks noChangeAspect="1"/>
          </p:cNvPicPr>
          <p:nvPr/>
        </p:nvPicPr>
        <p:blipFill>
          <a:blip r:embed="rId8" cstate="print">
            <a:alphaModFix amt="100000"/>
          </a:blip>
          <a:stretch>
            <a:fillRect/>
          </a:stretch>
        </p:blipFill>
        <p:spPr>
          <a:xfrm rot="0" flipV="0" flipH="0">
            <a:off x="2246085" y="7715358"/>
            <a:ext cx="1095096" cy="1095096"/>
          </a:xfrm>
          <a:prstGeom prst="rect">
            <a:avLst/>
          </a:prstGeom>
        </p:spPr>
      </p:pic>
      <p:pic>
        <p:nvPicPr>
          <p:cNvPr id="3258" name="Picture" descr="Picture"/>
          <p:cNvPicPr>
            <a:picLocks noChangeAspect="1"/>
          </p:cNvPicPr>
          <p:nvPr/>
        </p:nvPicPr>
        <p:blipFill>
          <a:blip r:embed="rId9" cstate="print">
            <a:alphaModFix amt="100000"/>
          </a:blip>
          <a:stretch>
            <a:fillRect/>
          </a:stretch>
        </p:blipFill>
        <p:spPr>
          <a:xfrm rot="0" flipV="0" flipH="0">
            <a:off x="14839247" y="3627681"/>
            <a:ext cx="6749167" cy="2357952"/>
          </a:xfrm>
          <a:prstGeom prst="rect">
            <a:avLst/>
          </a:prstGeom>
        </p:spPr>
      </p:pic>
      <p:pic>
        <p:nvPicPr>
          <p:cNvPr id="3727" name="Picture" descr="Picture"/>
          <p:cNvPicPr>
            <a:picLocks noChangeAspect="1"/>
          </p:cNvPicPr>
          <p:nvPr/>
        </p:nvPicPr>
        <p:blipFill>
          <a:blip r:embed="rId10" cstate="print">
            <a:alphaModFix amt="100000"/>
          </a:blip>
          <a:stretch>
            <a:fillRect/>
          </a:stretch>
        </p:blipFill>
        <p:spPr>
          <a:xfrm rot="0" flipV="0" flipH="0">
            <a:off x="21040626" y="3124778"/>
            <a:ext cx="1095096" cy="1095096"/>
          </a:xfrm>
          <a:prstGeom prst="rect">
            <a:avLst/>
          </a:prstGeom>
        </p:spPr>
      </p:pic>
      <p:pic>
        <p:nvPicPr>
          <p:cNvPr id="4197" name="Picture" descr="Picture"/>
          <p:cNvPicPr>
            <a:picLocks noChangeAspect="1"/>
          </p:cNvPicPr>
          <p:nvPr/>
        </p:nvPicPr>
        <p:blipFill>
          <a:blip r:embed="rId11" cstate="print">
            <a:alphaModFix amt="100000"/>
          </a:blip>
          <a:stretch>
            <a:fillRect/>
          </a:stretch>
        </p:blipFill>
        <p:spPr>
          <a:xfrm rot="0" flipV="0" flipH="0">
            <a:off x="14839096" y="8262851"/>
            <a:ext cx="6749167" cy="2357952"/>
          </a:xfrm>
          <a:prstGeom prst="rect">
            <a:avLst/>
          </a:prstGeom>
        </p:spPr>
      </p:pic>
      <p:pic>
        <p:nvPicPr>
          <p:cNvPr id="4667" name="Picture" descr="Picture"/>
          <p:cNvPicPr>
            <a:picLocks noChangeAspect="1"/>
          </p:cNvPicPr>
          <p:nvPr/>
        </p:nvPicPr>
        <p:blipFill>
          <a:blip r:embed="rId12" cstate="print">
            <a:alphaModFix amt="100000"/>
          </a:blip>
          <a:stretch>
            <a:fillRect/>
          </a:stretch>
        </p:blipFill>
        <p:spPr>
          <a:xfrm rot="0" flipV="0" flipH="0">
            <a:off x="21042799" y="7715358"/>
            <a:ext cx="1095096" cy="1095096"/>
          </a:xfrm>
          <a:prstGeom prst="rect">
            <a:avLst/>
          </a:prstGeom>
        </p:spPr>
      </p:pic>
      <p:pic>
        <p:nvPicPr>
          <p:cNvPr id="5137" name="Picture" descr="Picture"/>
          <p:cNvPicPr>
            <a:picLocks noChangeAspect="1"/>
          </p:cNvPicPr>
          <p:nvPr/>
        </p:nvPicPr>
        <p:blipFill>
          <a:blip r:embed="rId13" cstate="print">
            <a:alphaModFix amt="100000"/>
          </a:blip>
          <a:stretch>
            <a:fillRect/>
          </a:stretch>
        </p:blipFill>
        <p:spPr>
          <a:xfrm rot="0" flipV="0" flipH="0">
            <a:off x="10395740" y="5160160"/>
            <a:ext cx="3592539" cy="344285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" descr="Picture"/>
          <p:cNvPicPr>
            <a:picLocks noChangeAspect="1"/>
          </p:cNvPicPr>
          <p:nvPr/>
        </p:nvPicPr>
        <p:blipFill>
          <a:blip r:embed="rId2" cstate="print">
            <a:alphaModFix amt="100000"/>
          </a:blip>
          <a:stretch>
            <a:fillRect/>
          </a:stretch>
        </p:blipFill>
        <p:spPr>
          <a:xfrm rot="0" flipV="0" flipH="0">
            <a:off x="0" y="0"/>
            <a:ext cx="24383999" cy="13715999"/>
          </a:xfrm>
          <a:prstGeom prst="rect">
            <a:avLst/>
          </a:prstGeom>
        </p:spPr>
      </p:pic>
      <p:pic>
        <p:nvPicPr>
          <p:cNvPr id="457" name="Picture" descr="Picture"/>
          <p:cNvPicPr>
            <a:picLocks noChangeAspect="1"/>
          </p:cNvPicPr>
          <p:nvPr/>
        </p:nvPicPr>
        <p:blipFill>
          <a:blip r:embed="rId3" cstate="print">
            <a:alphaModFix amt="100000"/>
          </a:blip>
          <a:stretch>
            <a:fillRect/>
          </a:stretch>
        </p:blipFill>
        <p:spPr>
          <a:xfrm rot="0" flipV="0" flipH="0">
            <a:off x="9178126" y="1860467"/>
            <a:ext cx="4907252" cy="4349244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" descr="Picture"/>
          <p:cNvPicPr>
            <a:picLocks noChangeAspect="1"/>
          </p:cNvPicPr>
          <p:nvPr/>
        </p:nvPicPr>
        <p:blipFill>
          <a:blip r:embed="rId2" cstate="print">
            <a:alphaModFix amt="100000"/>
          </a:blip>
          <a:stretch>
            <a:fillRect/>
          </a:stretch>
        </p:blipFill>
        <p:spPr>
          <a:xfrm rot="0" flipV="0" flipH="0">
            <a:off x="0" y="0"/>
            <a:ext cx="24383999" cy="13715999"/>
          </a:xfrm>
          <a:prstGeom prst="rect">
            <a:avLst/>
          </a:prstGeom>
        </p:spPr>
      </p:pic>
      <p:pic>
        <p:nvPicPr>
          <p:cNvPr id="457" name="Picture" descr="Picture"/>
          <p:cNvPicPr>
            <a:picLocks noChangeAspect="1"/>
          </p:cNvPicPr>
          <p:nvPr/>
        </p:nvPicPr>
        <p:blipFill>
          <a:blip r:embed="rId3" cstate="print">
            <a:alphaModFix amt="100000"/>
          </a:blip>
          <a:stretch>
            <a:fillRect/>
          </a:stretch>
        </p:blipFill>
        <p:spPr>
          <a:xfrm rot="0" flipV="0" flipH="0">
            <a:off x="474016" y="347234"/>
            <a:ext cx="1341472" cy="1331194"/>
          </a:xfrm>
          <a:prstGeom prst="rect">
            <a:avLst/>
          </a:prstGeom>
        </p:spPr>
      </p:pic>
      <p:pic>
        <p:nvPicPr>
          <p:cNvPr id="922" name="Picture" descr="Picture"/>
          <p:cNvPicPr>
            <a:picLocks noChangeAspect="1"/>
          </p:cNvPicPr>
          <p:nvPr/>
        </p:nvPicPr>
        <p:blipFill>
          <a:blip r:embed="rId4" cstate="print">
            <a:alphaModFix amt="100000"/>
          </a:blip>
          <a:stretch>
            <a:fillRect/>
          </a:stretch>
        </p:blipFill>
        <p:spPr>
          <a:xfrm rot="0" flipV="0" flipH="0">
            <a:off x="766614" y="552519"/>
            <a:ext cx="734776" cy="1027905"/>
          </a:xfrm>
          <a:prstGeom prst="rect">
            <a:avLst/>
          </a:prstGeom>
        </p:spPr>
      </p:pic>
      <p:pic>
        <p:nvPicPr>
          <p:cNvPr id="1386" name="Picture" descr="Picture"/>
          <p:cNvPicPr>
            <a:picLocks noChangeAspect="1"/>
          </p:cNvPicPr>
          <p:nvPr/>
        </p:nvPicPr>
        <p:blipFill>
          <a:blip r:embed="rId5" cstate="print">
            <a:alphaModFix amt="100000"/>
          </a:blip>
          <a:stretch>
            <a:fillRect/>
          </a:stretch>
        </p:blipFill>
        <p:spPr>
          <a:xfrm rot="0" flipV="0" flipH="0">
            <a:off x="1313395" y="3713645"/>
            <a:ext cx="5789162" cy="3254066"/>
          </a:xfrm>
          <a:prstGeom prst="rect">
            <a:avLst/>
          </a:prstGeom>
        </p:spPr>
      </p:pic>
      <p:pic>
        <p:nvPicPr>
          <p:cNvPr id="1854" name="Picture" descr="Picture"/>
          <p:cNvPicPr>
            <a:picLocks noChangeAspect="1"/>
          </p:cNvPicPr>
          <p:nvPr/>
        </p:nvPicPr>
        <p:blipFill>
          <a:blip r:embed="rId6" cstate="print">
            <a:alphaModFix amt="100000"/>
          </a:blip>
          <a:stretch>
            <a:fillRect/>
          </a:stretch>
        </p:blipFill>
        <p:spPr>
          <a:xfrm rot="0" flipV="0" flipH="0">
            <a:off x="9313866" y="3713646"/>
            <a:ext cx="5789162" cy="3254066"/>
          </a:xfrm>
          <a:prstGeom prst="rect">
            <a:avLst/>
          </a:prstGeom>
        </p:spPr>
      </p:pic>
      <p:pic>
        <p:nvPicPr>
          <p:cNvPr id="2322" name="Picture" descr="Picture"/>
          <p:cNvPicPr>
            <a:picLocks noChangeAspect="1"/>
          </p:cNvPicPr>
          <p:nvPr/>
        </p:nvPicPr>
        <p:blipFill>
          <a:blip r:embed="rId7" cstate="print">
            <a:alphaModFix amt="100000"/>
          </a:blip>
          <a:stretch>
            <a:fillRect/>
          </a:stretch>
        </p:blipFill>
        <p:spPr>
          <a:xfrm rot="0" flipV="0" flipH="0">
            <a:off x="17281439" y="3713646"/>
            <a:ext cx="5789162" cy="3254066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" descr="Picture"/>
          <p:cNvPicPr>
            <a:picLocks noChangeAspect="1"/>
          </p:cNvPicPr>
          <p:nvPr/>
        </p:nvPicPr>
        <p:blipFill>
          <a:blip r:embed="rId2" cstate="print">
            <a:alphaModFix amt="100000"/>
          </a:blip>
          <a:stretch>
            <a:fillRect/>
          </a:stretch>
        </p:blipFill>
        <p:spPr>
          <a:xfrm rot="0" flipV="0" flipH="0">
            <a:off x="0" y="0"/>
            <a:ext cx="24383999" cy="13715999"/>
          </a:xfrm>
          <a:prstGeom prst="rect">
            <a:avLst/>
          </a:prstGeom>
        </p:spPr>
      </p:pic>
      <p:pic>
        <p:nvPicPr>
          <p:cNvPr id="457" name="Picture" descr="Picture"/>
          <p:cNvPicPr>
            <a:picLocks noChangeAspect="1"/>
          </p:cNvPicPr>
          <p:nvPr/>
        </p:nvPicPr>
        <p:blipFill>
          <a:blip r:embed="rId3" cstate="print">
            <a:alphaModFix amt="100000"/>
          </a:blip>
          <a:stretch>
            <a:fillRect/>
          </a:stretch>
        </p:blipFill>
        <p:spPr>
          <a:xfrm rot="0" flipV="0" flipH="0">
            <a:off x="474016" y="347234"/>
            <a:ext cx="1341472" cy="1331194"/>
          </a:xfrm>
          <a:prstGeom prst="rect">
            <a:avLst/>
          </a:prstGeom>
        </p:spPr>
      </p:pic>
      <p:pic>
        <p:nvPicPr>
          <p:cNvPr id="922" name="Picture" descr="Picture"/>
          <p:cNvPicPr>
            <a:picLocks noChangeAspect="1"/>
          </p:cNvPicPr>
          <p:nvPr/>
        </p:nvPicPr>
        <p:blipFill>
          <a:blip r:embed="rId4" cstate="print">
            <a:alphaModFix amt="100000"/>
          </a:blip>
          <a:stretch>
            <a:fillRect/>
          </a:stretch>
        </p:blipFill>
        <p:spPr>
          <a:xfrm rot="0" flipV="0" flipH="0">
            <a:off x="766614" y="552519"/>
            <a:ext cx="734776" cy="1027905"/>
          </a:xfrm>
          <a:prstGeom prst="rect">
            <a:avLst/>
          </a:prstGeom>
        </p:spPr>
      </p:pic>
      <p:pic>
        <p:nvPicPr>
          <p:cNvPr id="1386" name="Picture" descr="Picture"/>
          <p:cNvPicPr>
            <a:picLocks noChangeAspect="1"/>
          </p:cNvPicPr>
          <p:nvPr/>
        </p:nvPicPr>
        <p:blipFill>
          <a:blip r:embed="rId5" cstate="print">
            <a:alphaModFix amt="100000"/>
          </a:blip>
          <a:stretch>
            <a:fillRect/>
          </a:stretch>
        </p:blipFill>
        <p:spPr>
          <a:xfrm rot="0" flipV="0" flipH="0">
            <a:off x="4563828" y="2732529"/>
            <a:ext cx="1812419" cy="1977184"/>
          </a:xfrm>
          <a:prstGeom prst="rect">
            <a:avLst/>
          </a:prstGeom>
        </p:spPr>
      </p:pic>
      <p:pic>
        <p:nvPicPr>
          <p:cNvPr id="1854" name="Picture" descr="Picture"/>
          <p:cNvPicPr>
            <a:picLocks noChangeAspect="1"/>
          </p:cNvPicPr>
          <p:nvPr/>
        </p:nvPicPr>
        <p:blipFill>
          <a:blip r:embed="rId6" cstate="print">
            <a:alphaModFix amt="100000"/>
          </a:blip>
          <a:stretch>
            <a:fillRect/>
          </a:stretch>
        </p:blipFill>
        <p:spPr>
          <a:xfrm rot="0" flipV="0" flipH="0">
            <a:off x="4563873" y="7312371"/>
            <a:ext cx="1812419" cy="1977184"/>
          </a:xfrm>
          <a:prstGeom prst="rect">
            <a:avLst/>
          </a:prstGeom>
        </p:spPr>
      </p:pic>
      <p:pic>
        <p:nvPicPr>
          <p:cNvPr id="2322" name="Picture" descr="Picture"/>
          <p:cNvPicPr>
            <a:picLocks noChangeAspect="1"/>
          </p:cNvPicPr>
          <p:nvPr/>
        </p:nvPicPr>
        <p:blipFill>
          <a:blip r:embed="rId7" cstate="print">
            <a:alphaModFix amt="100000"/>
          </a:blip>
          <a:stretch>
            <a:fillRect/>
          </a:stretch>
        </p:blipFill>
        <p:spPr>
          <a:xfrm rot="0" flipV="0" flipH="0">
            <a:off x="17711009" y="2732530"/>
            <a:ext cx="1812419" cy="2211702"/>
          </a:xfrm>
          <a:prstGeom prst="rect">
            <a:avLst/>
          </a:prstGeom>
        </p:spPr>
      </p:pic>
      <p:pic>
        <p:nvPicPr>
          <p:cNvPr id="2791" name="Picture" descr="Picture"/>
          <p:cNvPicPr>
            <a:picLocks noChangeAspect="1"/>
          </p:cNvPicPr>
          <p:nvPr/>
        </p:nvPicPr>
        <p:blipFill>
          <a:blip r:embed="rId8" cstate="print">
            <a:alphaModFix amt="100000"/>
          </a:blip>
          <a:stretch>
            <a:fillRect/>
          </a:stretch>
        </p:blipFill>
        <p:spPr>
          <a:xfrm rot="0" flipV="0" flipH="0">
            <a:off x="17711011" y="7882169"/>
            <a:ext cx="1812419" cy="1748895"/>
          </a:xfrm>
          <a:prstGeom prst="rect">
            <a:avLst/>
          </a:prstGeom>
        </p:spPr>
      </p:pic>
      <p:pic>
        <p:nvPicPr>
          <p:cNvPr id="3260" name="Picture" descr="Picture"/>
          <p:cNvPicPr>
            <a:picLocks noChangeAspect="1"/>
          </p:cNvPicPr>
          <p:nvPr/>
        </p:nvPicPr>
        <p:blipFill>
          <a:blip r:embed="rId9" cstate="print">
            <a:alphaModFix amt="100000"/>
          </a:blip>
          <a:stretch>
            <a:fillRect/>
          </a:stretch>
        </p:blipFill>
        <p:spPr>
          <a:xfrm rot="0" flipV="0" flipH="0">
            <a:off x="9889894" y="3541157"/>
            <a:ext cx="4847823" cy="7200094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" descr="Picture"/>
          <p:cNvPicPr>
            <a:picLocks noChangeAspect="1"/>
          </p:cNvPicPr>
          <p:nvPr/>
        </p:nvPicPr>
        <p:blipFill>
          <a:blip r:embed="rId2" cstate="print">
            <a:alphaModFix amt="100000"/>
          </a:blip>
          <a:stretch>
            <a:fillRect/>
          </a:stretch>
        </p:blipFill>
        <p:spPr>
          <a:xfrm rot="0" flipV="0" flipH="0">
            <a:off x="0" y="0"/>
            <a:ext cx="24383999" cy="13715999"/>
          </a:xfrm>
          <a:prstGeom prst="rect">
            <a:avLst/>
          </a:prstGeom>
        </p:spPr>
      </p:pic>
      <p:pic>
        <p:nvPicPr>
          <p:cNvPr id="457" name="Picture" descr="Picture"/>
          <p:cNvPicPr>
            <a:picLocks noChangeAspect="1"/>
          </p:cNvPicPr>
          <p:nvPr/>
        </p:nvPicPr>
        <p:blipFill>
          <a:blip r:embed="rId3" cstate="print">
            <a:alphaModFix amt="100000"/>
          </a:blip>
          <a:stretch>
            <a:fillRect/>
          </a:stretch>
        </p:blipFill>
        <p:spPr>
          <a:xfrm rot="0" flipV="0" flipH="0">
            <a:off x="474016" y="347234"/>
            <a:ext cx="1341472" cy="1331194"/>
          </a:xfrm>
          <a:prstGeom prst="rect">
            <a:avLst/>
          </a:prstGeom>
        </p:spPr>
      </p:pic>
      <p:pic>
        <p:nvPicPr>
          <p:cNvPr id="922" name="Picture" descr="Picture"/>
          <p:cNvPicPr>
            <a:picLocks noChangeAspect="1"/>
          </p:cNvPicPr>
          <p:nvPr/>
        </p:nvPicPr>
        <p:blipFill>
          <a:blip r:embed="rId4" cstate="print">
            <a:alphaModFix amt="100000"/>
          </a:blip>
          <a:stretch>
            <a:fillRect/>
          </a:stretch>
        </p:blipFill>
        <p:spPr>
          <a:xfrm rot="0" flipV="0" flipH="0">
            <a:off x="766614" y="552519"/>
            <a:ext cx="734776" cy="1027905"/>
          </a:xfrm>
          <a:prstGeom prst="rect">
            <a:avLst/>
          </a:prstGeom>
        </p:spPr>
      </p:pic>
      <p:pic>
        <p:nvPicPr>
          <p:cNvPr id="1386" name="Picture" descr="Picture"/>
          <p:cNvPicPr>
            <a:picLocks noChangeAspect="1"/>
          </p:cNvPicPr>
          <p:nvPr/>
        </p:nvPicPr>
        <p:blipFill>
          <a:blip r:embed="rId5" cstate="print">
            <a:alphaModFix amt="100000"/>
          </a:blip>
          <a:stretch>
            <a:fillRect/>
          </a:stretch>
        </p:blipFill>
        <p:spPr>
          <a:xfrm rot="0" flipV="0" flipH="0">
            <a:off x="3662043" y="3320281"/>
            <a:ext cx="7708428" cy="7145262"/>
          </a:xfrm>
          <a:prstGeom prst="rect">
            <a:avLst/>
          </a:prstGeom>
        </p:spPr>
      </p:pic>
      <p:pic>
        <p:nvPicPr>
          <p:cNvPr id="1854" name="Picture" descr="Picture"/>
          <p:cNvPicPr>
            <a:picLocks noChangeAspect="1"/>
          </p:cNvPicPr>
          <p:nvPr/>
        </p:nvPicPr>
        <p:blipFill>
          <a:blip r:embed="rId6" cstate="print">
            <a:alphaModFix amt="100000"/>
          </a:blip>
          <a:stretch>
            <a:fillRect/>
          </a:stretch>
        </p:blipFill>
        <p:spPr>
          <a:xfrm rot="0" flipV="0" flipH="0">
            <a:off x="3662022" y="3320291"/>
            <a:ext cx="1812419" cy="1812419"/>
          </a:xfrm>
          <a:prstGeom prst="rect">
            <a:avLst/>
          </a:prstGeom>
        </p:spPr>
      </p:pic>
      <p:pic>
        <p:nvPicPr>
          <p:cNvPr id="2322" name="Picture" descr="Picture"/>
          <p:cNvPicPr>
            <a:picLocks noChangeAspect="1"/>
          </p:cNvPicPr>
          <p:nvPr/>
        </p:nvPicPr>
        <p:blipFill>
          <a:blip r:embed="rId7" cstate="print">
            <a:alphaModFix amt="100000"/>
          </a:blip>
          <a:stretch>
            <a:fillRect/>
          </a:stretch>
        </p:blipFill>
        <p:spPr>
          <a:xfrm rot="0" flipV="0" flipH="0">
            <a:off x="12905377" y="6005268"/>
            <a:ext cx="1812419" cy="1812038"/>
          </a:xfrm>
          <a:prstGeom prst="rect">
            <a:avLst/>
          </a:prstGeom>
        </p:spPr>
      </p:pic>
      <p:pic>
        <p:nvPicPr>
          <p:cNvPr id="2791" name="Picture" descr="Picture"/>
          <p:cNvPicPr>
            <a:picLocks noChangeAspect="1"/>
          </p:cNvPicPr>
          <p:nvPr/>
        </p:nvPicPr>
        <p:blipFill>
          <a:blip r:embed="rId8" cstate="print">
            <a:alphaModFix amt="100000"/>
          </a:blip>
          <a:stretch>
            <a:fillRect/>
          </a:stretch>
        </p:blipFill>
        <p:spPr>
          <a:xfrm rot="0" flipV="0" flipH="0">
            <a:off x="12905375" y="3320310"/>
            <a:ext cx="1812419" cy="1812398"/>
          </a:xfrm>
          <a:prstGeom prst="rect">
            <a:avLst/>
          </a:prstGeom>
        </p:spPr>
      </p:pic>
      <p:pic>
        <p:nvPicPr>
          <p:cNvPr id="3260" name="Picture" descr="Picture"/>
          <p:cNvPicPr>
            <a:picLocks noChangeAspect="1"/>
          </p:cNvPicPr>
          <p:nvPr/>
        </p:nvPicPr>
        <p:blipFill>
          <a:blip r:embed="rId9" cstate="print">
            <a:alphaModFix amt="100000"/>
          </a:blip>
          <a:stretch>
            <a:fillRect/>
          </a:stretch>
        </p:blipFill>
        <p:spPr>
          <a:xfrm rot="0" flipV="0" flipH="0">
            <a:off x="12905374" y="8647522"/>
            <a:ext cx="1812419" cy="1812375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" descr="Picture"/>
          <p:cNvPicPr>
            <a:picLocks noChangeAspect="1"/>
          </p:cNvPicPr>
          <p:nvPr/>
        </p:nvPicPr>
        <p:blipFill>
          <a:blip r:embed="rId2" cstate="print">
            <a:alphaModFix amt="100000"/>
          </a:blip>
          <a:stretch>
            <a:fillRect/>
          </a:stretch>
        </p:blipFill>
        <p:spPr>
          <a:xfrm rot="0" flipV="0" flipH="0">
            <a:off x="0" y="0"/>
            <a:ext cx="24383999" cy="13715999"/>
          </a:xfrm>
          <a:prstGeom prst="rect">
            <a:avLst/>
          </a:prstGeom>
        </p:spPr>
      </p:pic>
      <p:pic>
        <p:nvPicPr>
          <p:cNvPr id="457" name="Picture" descr="Picture"/>
          <p:cNvPicPr>
            <a:picLocks noChangeAspect="1"/>
          </p:cNvPicPr>
          <p:nvPr/>
        </p:nvPicPr>
        <p:blipFill>
          <a:blip r:embed="rId3" cstate="print">
            <a:alphaModFix amt="100000"/>
          </a:blip>
          <a:stretch>
            <a:fillRect/>
          </a:stretch>
        </p:blipFill>
        <p:spPr>
          <a:xfrm rot="0" flipV="0" flipH="0">
            <a:off x="474016" y="347234"/>
            <a:ext cx="1341472" cy="1331194"/>
          </a:xfrm>
          <a:prstGeom prst="rect">
            <a:avLst/>
          </a:prstGeom>
        </p:spPr>
      </p:pic>
      <p:pic>
        <p:nvPicPr>
          <p:cNvPr id="922" name="Picture" descr="Picture"/>
          <p:cNvPicPr>
            <a:picLocks noChangeAspect="1"/>
          </p:cNvPicPr>
          <p:nvPr/>
        </p:nvPicPr>
        <p:blipFill>
          <a:blip r:embed="rId4" cstate="print">
            <a:alphaModFix amt="100000"/>
          </a:blip>
          <a:stretch>
            <a:fillRect/>
          </a:stretch>
        </p:blipFill>
        <p:spPr>
          <a:xfrm rot="0" flipV="0" flipH="0">
            <a:off x="766614" y="552519"/>
            <a:ext cx="734776" cy="1027905"/>
          </a:xfrm>
          <a:prstGeom prst="rect">
            <a:avLst/>
          </a:prstGeom>
        </p:spPr>
      </p:pic>
      <p:sp>
        <p:nvSpPr>
          <p:cNvPr id="1386" name="文本"/>
          <p:cNvSpPr>
            <a:spLocks noGrp="1"/>
          </p:cNvSpPr>
          <p:nvPr>
            <p:ph type="ctrTitle"/>
          </p:nvPr>
        </p:nvSpPr>
        <p:spPr>
          <a:xfrm rot="0" flipV="0" flipH="0">
            <a:off x="1955320" y="464556"/>
            <a:ext cx="3091430" cy="760452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pPr algn="l">
              <a:lnSpc>
                <a:spcPts val="4950"/>
              </a:lnSpc>
            </a:pPr>
            <a:r>
              <a:rPr lang="zh-CN" altLang="en-US" sz="4500" b="0" i="0" u="none" spc="0" dirty="0">
                <a:solidFill>
                  <a:srgbClr val="FFFFFF">
                    <a:alpha val="100000"/>
                  </a:srgbClr>
                </a:solidFill>
                <a:latin typeface="Alibaba PuHuiTi Regular" charset="-122"/>
                <a:ea typeface="Alibaba PuHuiTi Regular" charset="-122"/>
                <a:cs typeface="Alibaba PuHuiTi Regular" charset="-122"/>
              </a:rPr>
              <a:t>TEXT HERE</a:t>
            </a:r>
            <a:endParaRPr kumimoji="1" lang="zh-CN" altLang="en-US" sz="2000" dirty="0">
              <a:solidFill>
                <a:srgbClr val="000000"/>
              </a:solidFill>
            </a:endParaRPr>
          </a:p>
        </p:txBody>
      </p:sp>
      <p:sp>
        <p:nvSpPr>
          <p:cNvPr id="2420" name="文本"/>
          <p:cNvSpPr>
            <a:spLocks noGrp="1"/>
          </p:cNvSpPr>
          <p:nvPr>
            <p:ph type="ctrTitle"/>
          </p:nvPr>
        </p:nvSpPr>
        <p:spPr>
          <a:xfrm rot="0" flipV="0" flipH="0">
            <a:off x="2061947" y="1177143"/>
            <a:ext cx="5024032" cy="424755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pPr algn="l">
              <a:lnSpc>
                <a:spcPts val="2750"/>
              </a:lnSpc>
            </a:pPr>
            <a:r>
              <a:rPr lang="zh-CN" altLang="en-US" sz="2500" b="0" i="0" u="none" spc="0" dirty="0">
                <a:solidFill>
                  <a:srgbClr val="FFFFFF">
                    <a:alpha val="100000"/>
                  </a:srgbClr>
                </a:solidFill>
                <a:latin typeface="Alibaba PuHuiTi Regular" charset="-122"/>
                <a:ea typeface="Alibaba PuHuiTi Regular" charset="-122"/>
                <a:cs typeface="Alibaba PuHuiTi Regular" charset="-122"/>
              </a:rPr>
              <a:t>If, on the other hand, producing </a:t>
            </a:r>
            <a:endParaRPr kumimoji="1" lang="zh-CN" altLang="en-US" sz="2000" dirty="0">
              <a:solidFill>
                <a:srgbClr val="000000"/>
              </a:solidFill>
            </a:endParaRPr>
          </a:p>
        </p:txBody>
      </p:sp>
      <p:sp>
        <p:nvSpPr>
          <p:cNvPr id="3479" name="文本"/>
          <p:cNvSpPr>
            <a:spLocks noGrp="1"/>
          </p:cNvSpPr>
          <p:nvPr>
            <p:ph type="ctrTitle"/>
          </p:nvPr>
        </p:nvSpPr>
        <p:spPr>
          <a:xfrm rot="0" flipV="0" flipH="0">
            <a:off x="6197491" y="10411601"/>
            <a:ext cx="5688456" cy="849510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pPr algn="ctr">
              <a:lnSpc>
                <a:spcPts val="2750"/>
              </a:lnSpc>
            </a:pPr>
            <a:r>
              <a:rPr lang="zh-CN" altLang="en-US" sz="2500" b="0" i="0" u="none" spc="0" dirty="0">
                <a:solidFill>
                  <a:srgbClr val="FFFFFF">
                    <a:alpha val="100000"/>
                  </a:srgbClr>
                </a:solidFill>
                <a:latin typeface="Alibaba PuHuiTi Regular" charset="-122"/>
                <a:ea typeface="Alibaba PuHuiTi Regular" charset="-122"/>
                <a:cs typeface="Alibaba PuHuiTi Regular" charset="-122"/>
              </a:rPr>
              <a:t>If, on the other hand, producing more of a commodity results in reducing </a:t>
            </a:r>
            <a:endParaRPr kumimoji="1" lang="zh-CN" altLang="en-US" sz="2000" dirty="0">
              <a:solidFill>
                <a:srgbClr val="000000"/>
              </a:solidFill>
            </a:endParaRPr>
          </a:p>
        </p:txBody>
      </p:sp>
      <p:sp>
        <p:nvSpPr>
          <p:cNvPr id="4581" name="文本"/>
          <p:cNvSpPr>
            <a:spLocks noGrp="1"/>
          </p:cNvSpPr>
          <p:nvPr>
            <p:ph type="ctrTitle"/>
          </p:nvPr>
        </p:nvSpPr>
        <p:spPr>
          <a:xfrm rot="0" flipV="0" flipH="0">
            <a:off x="6696841" y="9715587"/>
            <a:ext cx="4713596" cy="685422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pPr algn="l">
              <a:lnSpc>
                <a:spcPts val="4400"/>
              </a:lnSpc>
            </a:pPr>
            <a:r>
              <a:rPr lang="zh-CN" altLang="en-US" sz="4000" b="0" i="0" u="none" spc="0" dirty="0">
                <a:solidFill>
                  <a:srgbClr val="FFFFFF">
                    <a:alpha val="100000"/>
                  </a:srgbClr>
                </a:solidFill>
                <a:latin typeface="Source Han Serif SC SemiBold" charset="-122"/>
                <a:ea typeface="Source Han Serif SC SemiBold" charset="-122"/>
                <a:cs typeface="Source Han Serif SC SemiBold" charset="-122"/>
              </a:rPr>
              <a:t>ADD YOUR TITLE</a:t>
            </a:r>
            <a:endParaRPr kumimoji="1" lang="zh-CN" altLang="en-US" sz="2000" dirty="0">
              <a:solidFill>
                <a:srgbClr val="000000"/>
              </a:solidFill>
            </a:endParaRPr>
          </a:p>
        </p:txBody>
      </p:sp>
      <p:pic>
        <p:nvPicPr>
          <p:cNvPr id="5636" name="Picture" descr="Picture"/>
          <p:cNvPicPr>
            <a:picLocks noChangeAspect="1"/>
          </p:cNvPicPr>
          <p:nvPr/>
        </p:nvPicPr>
        <p:blipFill>
          <a:blip r:embed="rId5" cstate="print">
            <a:alphaModFix amt="100000"/>
          </a:blip>
          <a:stretch>
            <a:fillRect/>
          </a:stretch>
        </p:blipFill>
        <p:spPr>
          <a:xfrm rot="0" flipV="0" flipH="0">
            <a:off x="-125475" y="2074971"/>
            <a:ext cx="24723947" cy="5071236"/>
          </a:xfrm>
          <a:prstGeom prst="rect">
            <a:avLst/>
          </a:prstGeom>
        </p:spPr>
      </p:pic>
      <p:pic>
        <p:nvPicPr>
          <p:cNvPr id="6105" name="Picture" descr="Picture"/>
          <p:cNvPicPr>
            <a:picLocks noChangeAspect="1"/>
          </p:cNvPicPr>
          <p:nvPr/>
        </p:nvPicPr>
        <p:blipFill>
          <a:blip r:embed="rId6" cstate="print">
            <a:alphaModFix amt="100000"/>
          </a:blip>
          <a:stretch>
            <a:fillRect/>
          </a:stretch>
        </p:blipFill>
        <p:spPr>
          <a:xfrm rot="0" flipV="0" flipH="0">
            <a:off x="2193546" y="8317313"/>
            <a:ext cx="3268712" cy="2874412"/>
          </a:xfrm>
          <a:prstGeom prst="rect">
            <a:avLst/>
          </a:prstGeom>
        </p:spPr>
      </p:pic>
      <p:pic>
        <p:nvPicPr>
          <p:cNvPr id="6573" name="Picture" descr="Picture"/>
          <p:cNvPicPr>
            <a:picLocks noChangeAspect="1"/>
          </p:cNvPicPr>
          <p:nvPr/>
        </p:nvPicPr>
        <p:blipFill>
          <a:blip r:embed="rId7" cstate="print">
            <a:alphaModFix amt="100000"/>
          </a:blip>
          <a:stretch>
            <a:fillRect/>
          </a:stretch>
        </p:blipFill>
        <p:spPr>
          <a:xfrm rot="0" flipV="0" flipH="0">
            <a:off x="13575220" y="8929647"/>
            <a:ext cx="2678180" cy="2262082"/>
          </a:xfrm>
          <a:prstGeom prst="rect">
            <a:avLst/>
          </a:prstGeom>
        </p:spPr>
      </p:pic>
      <p:sp>
        <p:nvSpPr>
          <p:cNvPr id="7042" name="文本"/>
          <p:cNvSpPr>
            <a:spLocks noGrp="1"/>
          </p:cNvSpPr>
          <p:nvPr>
            <p:ph type="ctrTitle"/>
          </p:nvPr>
        </p:nvSpPr>
        <p:spPr>
          <a:xfrm rot="0" flipV="0" flipH="0">
            <a:off x="16591014" y="10417277"/>
            <a:ext cx="5688456" cy="849510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pPr algn="ctr">
              <a:lnSpc>
                <a:spcPts val="2750"/>
              </a:lnSpc>
            </a:pPr>
            <a:r>
              <a:rPr lang="zh-CN" altLang="en-US" sz="2500" b="0" i="0" u="none" spc="0" dirty="0">
                <a:solidFill>
                  <a:srgbClr val="FFFFFF">
                    <a:alpha val="100000"/>
                  </a:srgbClr>
                </a:solidFill>
                <a:latin typeface="Alibaba PuHuiTi Regular" charset="-122"/>
                <a:ea typeface="Alibaba PuHuiTi Regular" charset="-122"/>
                <a:cs typeface="Alibaba PuHuiTi Regular" charset="-122"/>
              </a:rPr>
              <a:t>If, on the other hand, producing more of a commodity results in reducing </a:t>
            </a:r>
            <a:endParaRPr kumimoji="1" lang="zh-CN" altLang="en-US" sz="2000" dirty="0">
              <a:solidFill>
                <a:srgbClr val="000000"/>
              </a:solidFill>
            </a:endParaRPr>
          </a:p>
        </p:txBody>
      </p:sp>
      <p:sp>
        <p:nvSpPr>
          <p:cNvPr id="8145" name="文本"/>
          <p:cNvSpPr>
            <a:spLocks noGrp="1"/>
          </p:cNvSpPr>
          <p:nvPr>
            <p:ph type="ctrTitle"/>
          </p:nvPr>
        </p:nvSpPr>
        <p:spPr>
          <a:xfrm rot="0" flipV="0" flipH="0">
            <a:off x="16986651" y="9721265"/>
            <a:ext cx="4713596" cy="685422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pPr algn="l">
              <a:lnSpc>
                <a:spcPts val="4400"/>
              </a:lnSpc>
            </a:pPr>
            <a:r>
              <a:rPr lang="zh-CN" altLang="en-US" sz="4000" b="0" i="0" u="none" spc="0" dirty="0">
                <a:solidFill>
                  <a:srgbClr val="FFFFFF">
                    <a:alpha val="100000"/>
                  </a:srgbClr>
                </a:solidFill>
                <a:latin typeface="Source Han Serif SC SemiBold" charset="-122"/>
                <a:ea typeface="Source Han Serif SC SemiBold" charset="-122"/>
                <a:cs typeface="Source Han Serif SC SemiBold" charset="-122"/>
              </a:rPr>
              <a:t>ADD YOUR TITLE</a:t>
            </a:r>
            <a:endParaRPr kumimoji="1" lang="zh-CN" altLang="en-US" sz="2000" dirty="0">
              <a:solidFill>
                <a:srgbClr val="000000"/>
              </a:solidFill>
            </a:endParaRPr>
          </a:p>
        </p:txBody>
      </p:sp>
      <p:sp>
        <p:nvSpPr>
          <p:cNvPr id="9201" name="文本"/>
          <p:cNvSpPr>
            <a:spLocks noGrp="1"/>
          </p:cNvSpPr>
          <p:nvPr>
            <p:ph type="ctrTitle"/>
          </p:nvPr>
        </p:nvSpPr>
        <p:spPr>
          <a:xfrm rot="0" flipV="0" flipH="0">
            <a:off x="8383027" y="8233102"/>
            <a:ext cx="1982650" cy="1292780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pPr algn="l">
              <a:lnSpc>
                <a:spcPts val="8250"/>
              </a:lnSpc>
            </a:pPr>
            <a:r>
              <a:rPr lang="zh-CN" altLang="en-US" sz="7500" b="0" i="0" u="none" spc="0" dirty="0">
                <a:solidFill>
                  <a:srgbClr val="FFFFFF">
                    <a:alpha val="100000"/>
                  </a:srgbClr>
                </a:solidFill>
                <a:latin typeface="Source Han Serif SC SemiBold" charset="-122"/>
                <a:ea typeface="Source Han Serif SC SemiBold" charset="-122"/>
                <a:cs typeface="Source Han Serif SC SemiBold" charset="-122"/>
              </a:rPr>
              <a:t>75%</a:t>
            </a:r>
            <a:endParaRPr kumimoji="1" lang="zh-CN" altLang="en-US" sz="2000" dirty="0">
              <a:solidFill>
                <a:srgbClr val="000000"/>
              </a:solidFill>
            </a:endParaRPr>
          </a:p>
        </p:txBody>
      </p:sp>
      <p:sp>
        <p:nvSpPr>
          <p:cNvPr id="10246" name="文本"/>
          <p:cNvSpPr>
            <a:spLocks noGrp="1"/>
          </p:cNvSpPr>
          <p:nvPr>
            <p:ph type="ctrTitle"/>
          </p:nvPr>
        </p:nvSpPr>
        <p:spPr>
          <a:xfrm rot="0" flipV="0" flipH="0">
            <a:off x="18191000" y="8233104"/>
            <a:ext cx="1982650" cy="1292780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pPr algn="l">
              <a:lnSpc>
                <a:spcPts val="8250"/>
              </a:lnSpc>
            </a:pPr>
            <a:r>
              <a:rPr lang="zh-CN" altLang="en-US" sz="7500" b="0" i="0" u="none" spc="0" dirty="0">
                <a:solidFill>
                  <a:srgbClr val="FFFFFF">
                    <a:alpha val="100000"/>
                  </a:srgbClr>
                </a:solidFill>
                <a:latin typeface="Source Han Serif SC SemiBold" charset="-122"/>
                <a:ea typeface="Source Han Serif SC SemiBold" charset="-122"/>
                <a:cs typeface="Source Han Serif SC SemiBold" charset="-122"/>
              </a:rPr>
              <a:t>25%</a:t>
            </a:r>
            <a:endParaRPr kumimoji="1" lang="zh-CN" altLang="en-US" sz="2000" dirty="0">
              <a:solidFill>
                <a:srgbClr val="000000"/>
              </a:solidFill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" descr="Picture"/>
          <p:cNvPicPr>
            <a:picLocks noChangeAspect="1"/>
          </p:cNvPicPr>
          <p:nvPr/>
        </p:nvPicPr>
        <p:blipFill>
          <a:blip r:embed="rId2" cstate="print">
            <a:alphaModFix amt="100000"/>
          </a:blip>
          <a:stretch>
            <a:fillRect/>
          </a:stretch>
        </p:blipFill>
        <p:spPr>
          <a:xfrm rot="0" flipV="0" flipH="0">
            <a:off x="0" y="0"/>
            <a:ext cx="24383999" cy="13715999"/>
          </a:xfrm>
          <a:prstGeom prst="rect">
            <a:avLst/>
          </a:prstGeom>
        </p:spPr>
      </p:pic>
      <p:pic>
        <p:nvPicPr>
          <p:cNvPr id="457" name="Picture" descr="Picture"/>
          <p:cNvPicPr>
            <a:picLocks noChangeAspect="1"/>
          </p:cNvPicPr>
          <p:nvPr/>
        </p:nvPicPr>
        <p:blipFill>
          <a:blip r:embed="rId3" cstate="print">
            <a:alphaModFix amt="100000"/>
          </a:blip>
          <a:stretch>
            <a:fillRect/>
          </a:stretch>
        </p:blipFill>
        <p:spPr>
          <a:xfrm rot="0" flipV="0" flipH="0">
            <a:off x="474016" y="347234"/>
            <a:ext cx="1341472" cy="1331194"/>
          </a:xfrm>
          <a:prstGeom prst="rect">
            <a:avLst/>
          </a:prstGeom>
        </p:spPr>
      </p:pic>
      <p:pic>
        <p:nvPicPr>
          <p:cNvPr id="922" name="Picture" descr="Picture"/>
          <p:cNvPicPr>
            <a:picLocks noChangeAspect="1"/>
          </p:cNvPicPr>
          <p:nvPr/>
        </p:nvPicPr>
        <p:blipFill>
          <a:blip r:embed="rId4" cstate="print">
            <a:alphaModFix amt="100000"/>
          </a:blip>
          <a:stretch>
            <a:fillRect/>
          </a:stretch>
        </p:blipFill>
        <p:spPr>
          <a:xfrm rot="0" flipV="0" flipH="0">
            <a:off x="766614" y="552519"/>
            <a:ext cx="734776" cy="1027905"/>
          </a:xfrm>
          <a:prstGeom prst="rect">
            <a:avLst/>
          </a:prstGeom>
        </p:spPr>
      </p:pic>
      <p:pic>
        <p:nvPicPr>
          <p:cNvPr id="1386" name="Picture" descr="Picture"/>
          <p:cNvPicPr>
            <a:picLocks noChangeAspect="1"/>
          </p:cNvPicPr>
          <p:nvPr/>
        </p:nvPicPr>
        <p:blipFill>
          <a:blip r:embed="rId5" cstate="print">
            <a:alphaModFix amt="100000"/>
          </a:blip>
          <a:stretch>
            <a:fillRect/>
          </a:stretch>
        </p:blipFill>
        <p:spPr>
          <a:xfrm rot="0" flipV="0" flipH="0">
            <a:off x="3558111" y="3326673"/>
            <a:ext cx="8489201" cy="7809110"/>
          </a:xfrm>
          <a:prstGeom prst="rect">
            <a:avLst/>
          </a:prstGeom>
        </p:spPr>
      </p:pic>
      <p:pic>
        <p:nvPicPr>
          <p:cNvPr id="1854" name="Picture" descr="Picture"/>
          <p:cNvPicPr>
            <a:picLocks noChangeAspect="1"/>
          </p:cNvPicPr>
          <p:nvPr/>
        </p:nvPicPr>
        <p:blipFill>
          <a:blip r:embed="rId6" cstate="print">
            <a:alphaModFix amt="100000"/>
          </a:blip>
          <a:stretch>
            <a:fillRect/>
          </a:stretch>
        </p:blipFill>
        <p:spPr>
          <a:xfrm rot="0" flipV="0" flipH="0">
            <a:off x="12963292" y="6607048"/>
            <a:ext cx="7643128" cy="3896751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" descr="Picture"/>
          <p:cNvPicPr>
            <a:picLocks noChangeAspect="1"/>
          </p:cNvPicPr>
          <p:nvPr/>
        </p:nvPicPr>
        <p:blipFill>
          <a:blip r:embed="rId2" cstate="print">
            <a:alphaModFix amt="100000"/>
          </a:blip>
          <a:stretch>
            <a:fillRect/>
          </a:stretch>
        </p:blipFill>
        <p:spPr>
          <a:xfrm rot="0" flipV="0" flipH="0">
            <a:off x="0" y="0"/>
            <a:ext cx="24383999" cy="13715999"/>
          </a:xfrm>
          <a:prstGeom prst="rect">
            <a:avLst/>
          </a:prstGeom>
        </p:spPr>
      </p:pic>
      <p:pic>
        <p:nvPicPr>
          <p:cNvPr id="457" name="Picture" descr="Picture"/>
          <p:cNvPicPr>
            <a:picLocks noChangeAspect="1"/>
          </p:cNvPicPr>
          <p:nvPr/>
        </p:nvPicPr>
        <p:blipFill>
          <a:blip r:embed="rId3" cstate="print">
            <a:alphaModFix amt="100000"/>
          </a:blip>
          <a:stretch>
            <a:fillRect/>
          </a:stretch>
        </p:blipFill>
        <p:spPr>
          <a:xfrm rot="0" flipV="0" flipH="0">
            <a:off x="474016" y="347234"/>
            <a:ext cx="1341472" cy="1331194"/>
          </a:xfrm>
          <a:prstGeom prst="rect">
            <a:avLst/>
          </a:prstGeom>
        </p:spPr>
      </p:pic>
      <p:pic>
        <p:nvPicPr>
          <p:cNvPr id="922" name="Picture" descr="Picture"/>
          <p:cNvPicPr>
            <a:picLocks noChangeAspect="1"/>
          </p:cNvPicPr>
          <p:nvPr/>
        </p:nvPicPr>
        <p:blipFill>
          <a:blip r:embed="rId4" cstate="print">
            <a:alphaModFix amt="100000"/>
          </a:blip>
          <a:stretch>
            <a:fillRect/>
          </a:stretch>
        </p:blipFill>
        <p:spPr>
          <a:xfrm rot="0" flipV="0" flipH="0">
            <a:off x="766614" y="552519"/>
            <a:ext cx="734776" cy="1027905"/>
          </a:xfrm>
          <a:prstGeom prst="rect">
            <a:avLst/>
          </a:prstGeom>
        </p:spPr>
      </p:pic>
      <p:sp>
        <p:nvSpPr>
          <p:cNvPr id="1386" name="文本"/>
          <p:cNvSpPr>
            <a:spLocks noGrp="1"/>
          </p:cNvSpPr>
          <p:nvPr>
            <p:ph type="ctrTitle"/>
          </p:nvPr>
        </p:nvSpPr>
        <p:spPr>
          <a:xfrm rot="0" flipV="0" flipH="0">
            <a:off x="1955320" y="464556"/>
            <a:ext cx="3091430" cy="760452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pPr algn="l">
              <a:lnSpc>
                <a:spcPts val="4950"/>
              </a:lnSpc>
            </a:pPr>
            <a:r>
              <a:rPr lang="zh-CN" altLang="en-US" sz="4500" b="0" i="0" u="none" spc="0" dirty="0">
                <a:solidFill>
                  <a:srgbClr val="FFFFFF">
                    <a:alpha val="100000"/>
                  </a:srgbClr>
                </a:solidFill>
                <a:latin typeface="Alibaba PuHuiTi Regular" charset="-122"/>
                <a:ea typeface="Alibaba PuHuiTi Regular" charset="-122"/>
                <a:cs typeface="Alibaba PuHuiTi Regular" charset="-122"/>
              </a:rPr>
              <a:t>TEXT HERE</a:t>
            </a:r>
            <a:endParaRPr kumimoji="1" lang="zh-CN" altLang="en-US" sz="2000" dirty="0">
              <a:solidFill>
                <a:srgbClr val="000000"/>
              </a:solidFill>
            </a:endParaRPr>
          </a:p>
        </p:txBody>
      </p:sp>
      <p:sp>
        <p:nvSpPr>
          <p:cNvPr id="2420" name="文本"/>
          <p:cNvSpPr>
            <a:spLocks noGrp="1"/>
          </p:cNvSpPr>
          <p:nvPr>
            <p:ph type="ctrTitle"/>
          </p:nvPr>
        </p:nvSpPr>
        <p:spPr>
          <a:xfrm rot="0" flipV="0" flipH="0">
            <a:off x="2061947" y="1177143"/>
            <a:ext cx="5024032" cy="424755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pPr algn="l">
              <a:lnSpc>
                <a:spcPts val="2750"/>
              </a:lnSpc>
            </a:pPr>
            <a:r>
              <a:rPr lang="zh-CN" altLang="en-US" sz="2500" b="0" i="0" u="none" spc="0" dirty="0">
                <a:solidFill>
                  <a:srgbClr val="FFFFFF">
                    <a:alpha val="100000"/>
                  </a:srgbClr>
                </a:solidFill>
                <a:latin typeface="Alibaba PuHuiTi Regular" charset="-122"/>
                <a:ea typeface="Alibaba PuHuiTi Regular" charset="-122"/>
                <a:cs typeface="Alibaba PuHuiTi Regular" charset="-122"/>
              </a:rPr>
              <a:t>If, on the other hand, producing </a:t>
            </a:r>
            <a:endParaRPr kumimoji="1" lang="zh-CN" altLang="en-US" sz="2000" dirty="0">
              <a:solidFill>
                <a:srgbClr val="000000"/>
              </a:solidFill>
            </a:endParaRPr>
          </a:p>
        </p:txBody>
      </p:sp>
      <p:pic>
        <p:nvPicPr>
          <p:cNvPr id="3479" name="Picture" descr="Picture"/>
          <p:cNvPicPr>
            <a:picLocks noChangeAspect="1"/>
          </p:cNvPicPr>
          <p:nvPr/>
        </p:nvPicPr>
        <p:blipFill>
          <a:blip r:embed="rId5" cstate="print">
            <a:alphaModFix amt="100000"/>
          </a:blip>
          <a:stretch>
            <a:fillRect/>
          </a:stretch>
        </p:blipFill>
        <p:spPr>
          <a:xfrm rot="0" flipV="0" flipH="0">
            <a:off x="8520080" y="2940452"/>
            <a:ext cx="6078429" cy="6431569"/>
          </a:xfrm>
          <a:prstGeom prst="rect">
            <a:avLst/>
          </a:prstGeom>
        </p:spPr>
      </p:pic>
      <p:pic>
        <p:nvPicPr>
          <p:cNvPr id="3947" name="Picture" descr="Picture"/>
          <p:cNvPicPr>
            <a:picLocks noChangeAspect="1"/>
          </p:cNvPicPr>
          <p:nvPr/>
        </p:nvPicPr>
        <p:blipFill>
          <a:blip r:embed="rId6" cstate="print">
            <a:alphaModFix amt="100000"/>
          </a:blip>
          <a:stretch>
            <a:fillRect/>
          </a:stretch>
        </p:blipFill>
        <p:spPr>
          <a:xfrm rot="0" flipV="0" flipH="0">
            <a:off x="10380640" y="3470191"/>
            <a:ext cx="2357312" cy="2277949"/>
          </a:xfrm>
          <a:prstGeom prst="rect">
            <a:avLst/>
          </a:prstGeom>
        </p:spPr>
      </p:pic>
      <p:pic>
        <p:nvPicPr>
          <p:cNvPr id="4416" name="Picture" descr="Picture"/>
          <p:cNvPicPr>
            <a:picLocks noChangeAspect="1"/>
          </p:cNvPicPr>
          <p:nvPr/>
        </p:nvPicPr>
        <p:blipFill>
          <a:blip r:embed="rId7" cstate="print">
            <a:alphaModFix amt="100000"/>
          </a:blip>
          <a:stretch>
            <a:fillRect/>
          </a:stretch>
        </p:blipFill>
        <p:spPr>
          <a:xfrm rot="0" flipV="0" flipH="0">
            <a:off x="1765329" y="2940453"/>
            <a:ext cx="6078429" cy="6484036"/>
          </a:xfrm>
          <a:prstGeom prst="rect">
            <a:avLst/>
          </a:prstGeom>
        </p:spPr>
      </p:pic>
      <p:pic>
        <p:nvPicPr>
          <p:cNvPr id="4884" name="Picture" descr="Picture"/>
          <p:cNvPicPr>
            <a:picLocks noChangeAspect="1"/>
          </p:cNvPicPr>
          <p:nvPr/>
        </p:nvPicPr>
        <p:blipFill>
          <a:blip r:embed="rId8" cstate="print">
            <a:alphaModFix amt="100000"/>
          </a:blip>
          <a:stretch>
            <a:fillRect/>
          </a:stretch>
        </p:blipFill>
        <p:spPr>
          <a:xfrm rot="0" flipV="0" flipH="0">
            <a:off x="3638560" y="3470191"/>
            <a:ext cx="2331965" cy="2331965"/>
          </a:xfrm>
          <a:prstGeom prst="rect">
            <a:avLst/>
          </a:prstGeom>
        </p:spPr>
      </p:pic>
      <p:sp>
        <p:nvSpPr>
          <p:cNvPr id="5352" name="文本"/>
          <p:cNvSpPr>
            <a:spLocks noGrp="1"/>
          </p:cNvSpPr>
          <p:nvPr>
            <p:ph type="ctrTitle"/>
          </p:nvPr>
        </p:nvSpPr>
        <p:spPr>
          <a:xfrm rot="0" flipV="0" flipH="0">
            <a:off x="2058912" y="7281094"/>
            <a:ext cx="5658577" cy="849510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pPr algn="ctr">
              <a:lnSpc>
                <a:spcPts val="2750"/>
              </a:lnSpc>
            </a:pPr>
            <a:r>
              <a:rPr lang="zh-CN" altLang="en-US" sz="2500" b="0" i="0" u="none" spc="0" dirty="0">
                <a:solidFill>
                  <a:srgbClr val="3F8067">
                    <a:alpha val="100000"/>
                  </a:srgbClr>
                </a:solidFill>
                <a:latin typeface="Alibaba PuHuiTi Regular" charset="-122"/>
                <a:ea typeface="Alibaba PuHuiTi Regular" charset="-122"/>
                <a:cs typeface="Alibaba PuHuiTi Regular" charset="-122"/>
              </a:rPr>
              <a:t>If, on the other hand, producing more of a commodity results in reducing </a:t>
            </a:r>
            <a:endParaRPr kumimoji="1" lang="zh-CN" altLang="en-US" sz="2000" dirty="0">
              <a:solidFill>
                <a:srgbClr val="000000"/>
              </a:solidFill>
            </a:endParaRPr>
          </a:p>
        </p:txBody>
      </p:sp>
      <p:sp>
        <p:nvSpPr>
          <p:cNvPr id="6453" name="文本"/>
          <p:cNvSpPr>
            <a:spLocks noGrp="1"/>
          </p:cNvSpPr>
          <p:nvPr>
            <p:ph type="ctrTitle"/>
          </p:nvPr>
        </p:nvSpPr>
        <p:spPr>
          <a:xfrm rot="0" flipV="0" flipH="0">
            <a:off x="2543326" y="6420989"/>
            <a:ext cx="4713596" cy="685422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pPr algn="l">
              <a:lnSpc>
                <a:spcPts val="4400"/>
              </a:lnSpc>
            </a:pPr>
            <a:r>
              <a:rPr lang="zh-CN" altLang="en-US" sz="4000" b="0" i="0" u="none" spc="0" dirty="0">
                <a:solidFill>
                  <a:srgbClr val="3F8067">
                    <a:alpha val="100000"/>
                  </a:srgbClr>
                </a:solidFill>
                <a:latin typeface="Source Han Serif SC SemiBold" charset="-122"/>
                <a:ea typeface="Source Han Serif SC SemiBold" charset="-122"/>
                <a:cs typeface="Source Han Serif SC SemiBold" charset="-122"/>
              </a:rPr>
              <a:t>ADD YOUR TITLE</a:t>
            </a:r>
            <a:endParaRPr kumimoji="1" lang="zh-CN" altLang="en-US" sz="2000" dirty="0">
              <a:solidFill>
                <a:srgbClr val="000000"/>
              </a:solidFill>
            </a:endParaRPr>
          </a:p>
        </p:txBody>
      </p:sp>
      <p:sp>
        <p:nvSpPr>
          <p:cNvPr id="7508" name="文本"/>
          <p:cNvSpPr>
            <a:spLocks noGrp="1"/>
          </p:cNvSpPr>
          <p:nvPr>
            <p:ph type="ctrTitle"/>
          </p:nvPr>
        </p:nvSpPr>
        <p:spPr>
          <a:xfrm rot="0" flipV="0" flipH="0">
            <a:off x="8709014" y="7286753"/>
            <a:ext cx="5658577" cy="849510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pPr algn="ctr">
              <a:lnSpc>
                <a:spcPts val="2750"/>
              </a:lnSpc>
            </a:pPr>
            <a:r>
              <a:rPr lang="zh-CN" altLang="en-US" sz="2500" b="0" i="0" u="none" spc="0" dirty="0">
                <a:solidFill>
                  <a:srgbClr val="3F8067">
                    <a:alpha val="100000"/>
                  </a:srgbClr>
                </a:solidFill>
                <a:latin typeface="Alibaba PuHuiTi Regular" charset="-122"/>
                <a:ea typeface="Alibaba PuHuiTi Regular" charset="-122"/>
                <a:cs typeface="Alibaba PuHuiTi Regular" charset="-122"/>
              </a:rPr>
              <a:t>If, on the other hand, producing more of a commodity results in reducing </a:t>
            </a:r>
            <a:endParaRPr kumimoji="1" lang="zh-CN" altLang="en-US" sz="2000" dirty="0">
              <a:solidFill>
                <a:srgbClr val="000000"/>
              </a:solidFill>
            </a:endParaRPr>
          </a:p>
        </p:txBody>
      </p:sp>
      <p:sp>
        <p:nvSpPr>
          <p:cNvPr id="8609" name="文本"/>
          <p:cNvSpPr>
            <a:spLocks noGrp="1"/>
          </p:cNvSpPr>
          <p:nvPr>
            <p:ph type="ctrTitle"/>
          </p:nvPr>
        </p:nvSpPr>
        <p:spPr>
          <a:xfrm rot="0" flipV="0" flipH="0">
            <a:off x="9193427" y="6426649"/>
            <a:ext cx="4713596" cy="685422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pPr algn="l">
              <a:lnSpc>
                <a:spcPts val="4400"/>
              </a:lnSpc>
            </a:pPr>
            <a:r>
              <a:rPr lang="zh-CN" altLang="en-US" sz="4000" b="0" i="0" u="none" spc="0" dirty="0">
                <a:solidFill>
                  <a:srgbClr val="3F8067">
                    <a:alpha val="100000"/>
                  </a:srgbClr>
                </a:solidFill>
                <a:latin typeface="Source Han Serif SC SemiBold" charset="-122"/>
                <a:ea typeface="Source Han Serif SC SemiBold" charset="-122"/>
                <a:cs typeface="Source Han Serif SC SemiBold" charset="-122"/>
              </a:rPr>
              <a:t>ADD YOUR TITLE</a:t>
            </a:r>
            <a:endParaRPr kumimoji="1" lang="zh-CN" altLang="en-US" sz="2000" dirty="0">
              <a:solidFill>
                <a:srgbClr val="000000"/>
              </a:solidFill>
            </a:endParaRPr>
          </a:p>
        </p:txBody>
      </p:sp>
      <p:pic>
        <p:nvPicPr>
          <p:cNvPr id="9664" name="Picture" descr="Picture"/>
          <p:cNvPicPr>
            <a:picLocks noChangeAspect="1"/>
          </p:cNvPicPr>
          <p:nvPr/>
        </p:nvPicPr>
        <p:blipFill>
          <a:blip r:embed="rId9" cstate="print">
            <a:alphaModFix amt="100000"/>
          </a:blip>
          <a:stretch>
            <a:fillRect/>
          </a:stretch>
        </p:blipFill>
        <p:spPr>
          <a:xfrm rot="0" flipV="0" flipH="0">
            <a:off x="15163267" y="2940454"/>
            <a:ext cx="7455410" cy="6588478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Chuangkit PowerPoint</Application>
  <PresentationFormat>自定义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4" baseType="lpstr">
      <vt:lpstr>Arial</vt:lpstr>
      <vt:lpstr>Office Theme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15.0032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cp:lastModifiedBy>Microsoft Office 用户</cp:lastModifiedBy>
  <cp:revision>1</cp:revision>
  <dcterms:modified xsi:type="dcterms:W3CDTF">2020-05-20T20:14:28Z</dcterms:modified>
</cp:coreProperties>
</file>