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29" r:id="rId2"/>
  </p:sldMasterIdLst>
  <p:notesMasterIdLst>
    <p:notesMasterId r:id="rId31"/>
  </p:notesMasterIdLst>
  <p:sldIdLst>
    <p:sldId id="2778" r:id="rId3"/>
    <p:sldId id="2764" r:id="rId4"/>
    <p:sldId id="2765" r:id="rId5"/>
    <p:sldId id="2766" r:id="rId6"/>
    <p:sldId id="2736" r:id="rId7"/>
    <p:sldId id="2737" r:id="rId8"/>
    <p:sldId id="2770" r:id="rId9"/>
    <p:sldId id="2738" r:id="rId10"/>
    <p:sldId id="2780" r:id="rId11"/>
    <p:sldId id="2739" r:id="rId12"/>
    <p:sldId id="2740" r:id="rId13"/>
    <p:sldId id="2771" r:id="rId14"/>
    <p:sldId id="2741" r:id="rId15"/>
    <p:sldId id="2742" r:id="rId16"/>
    <p:sldId id="2781" r:id="rId17"/>
    <p:sldId id="2772" r:id="rId18"/>
    <p:sldId id="2744" r:id="rId19"/>
    <p:sldId id="2745" r:id="rId20"/>
    <p:sldId id="2746" r:id="rId21"/>
    <p:sldId id="2782" r:id="rId22"/>
    <p:sldId id="2773" r:id="rId23"/>
    <p:sldId id="2748" r:id="rId24"/>
    <p:sldId id="2750" r:id="rId25"/>
    <p:sldId id="2755" r:id="rId26"/>
    <p:sldId id="2756" r:id="rId27"/>
    <p:sldId id="2783" r:id="rId28"/>
    <p:sldId id="2784" r:id="rId29"/>
    <p:sldId id="2785" r:id="rId30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84BE"/>
    <a:srgbClr val="09425E"/>
    <a:srgbClr val="F1B015"/>
    <a:srgbClr val="2E2E2E"/>
    <a:srgbClr val="1D1D1D"/>
    <a:srgbClr val="8ED2E2"/>
    <a:srgbClr val="F0D04E"/>
    <a:srgbClr val="03A9F0"/>
    <a:srgbClr val="212E3C"/>
    <a:srgbClr val="FBB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724" autoAdjust="0"/>
  </p:normalViewPr>
  <p:slideViewPr>
    <p:cSldViewPr>
      <p:cViewPr varScale="1">
        <p:scale>
          <a:sx n="77" d="100"/>
          <a:sy n="77" d="100"/>
        </p:scale>
        <p:origin x="686" y="6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249002272"/>
        <c:axId val="1384104656"/>
      </c:barChart>
      <c:catAx>
        <c:axId val="24900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1384104656"/>
        <c:crosses val="autoZero"/>
        <c:auto val="1"/>
        <c:lblAlgn val="ctr"/>
        <c:lblOffset val="100"/>
        <c:tickMarkSkip val="1"/>
        <c:noMultiLvlLbl val="0"/>
      </c:catAx>
      <c:valAx>
        <c:axId val="138410465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9002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05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019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63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229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078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88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051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96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02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1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18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94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97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9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37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98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86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7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5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72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77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225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73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473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4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4348" y="1925638"/>
            <a:ext cx="1109005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39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818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275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99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10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83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9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32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47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8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76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42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611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0"/>
            <a:ext cx="12858044" cy="72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  <p:sldLayoutId id="2147483682" r:id="rId3"/>
    <p:sldLayoutId id="2147484027" r:id="rId4"/>
    <p:sldLayoutId id="2147484028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448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文本框 157"/>
          <p:cNvSpPr txBox="1"/>
          <p:nvPr/>
        </p:nvSpPr>
        <p:spPr>
          <a:xfrm>
            <a:off x="5349255" y="535231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rgbClr val="1F84BE"/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rgbClr val="1F84BE"/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349255" y="3976365"/>
            <a:ext cx="3589444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>
                <a:solidFill>
                  <a:srgbClr val="1F84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</a:t>
            </a:r>
          </a:p>
        </p:txBody>
      </p:sp>
      <p:sp>
        <p:nvSpPr>
          <p:cNvPr id="160" name="文本框 159"/>
          <p:cNvSpPr txBox="1"/>
          <p:nvPr/>
        </p:nvSpPr>
        <p:spPr>
          <a:xfrm>
            <a:off x="5349255" y="597661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rgbClr val="1F84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rgbClr val="1F84B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349255" y="5066920"/>
            <a:ext cx="3732106" cy="285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PRESENTED</a:t>
            </a:r>
            <a:r>
              <a:rPr kumimoji="1" lang="zh-CN" altLang="en-US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BY</a:t>
            </a:r>
            <a:r>
              <a:rPr kumimoji="1" lang="zh-CN" altLang="en-US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JANE</a:t>
            </a:r>
            <a:r>
              <a:rPr kumimoji="1" lang="zh-CN" altLang="en-US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DOE</a:t>
            </a:r>
          </a:p>
        </p:txBody>
      </p:sp>
      <p:cxnSp>
        <p:nvCxnSpPr>
          <p:cNvPr id="163" name="直接连接符 162"/>
          <p:cNvCxnSpPr/>
          <p:nvPr/>
        </p:nvCxnSpPr>
        <p:spPr>
          <a:xfrm>
            <a:off x="5448222" y="5429323"/>
            <a:ext cx="6436915" cy="0"/>
          </a:xfrm>
          <a:prstGeom prst="line">
            <a:avLst/>
          </a:prstGeom>
          <a:ln w="254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854455" y="3728715"/>
            <a:ext cx="285847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b="1" dirty="0" smtClean="0">
                <a:solidFill>
                  <a:srgbClr val="1F84B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kumimoji="1" lang="zh-CN" altLang="en-US" sz="11500" b="1" dirty="0">
              <a:solidFill>
                <a:srgbClr val="1F84B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4076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1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  <p:bldP spid="37" grpId="0"/>
      <p:bldP spid="3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5672" y="1992241"/>
            <a:ext cx="2829069" cy="2829069"/>
            <a:chOff x="304800" y="673100"/>
            <a:chExt cx="4000500" cy="4000500"/>
          </a:xfrm>
          <a:solidFill>
            <a:srgbClr val="1F84B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99235" y="1992241"/>
            <a:ext cx="2829069" cy="2829069"/>
            <a:chOff x="304800" y="673100"/>
            <a:chExt cx="4000500" cy="4000500"/>
          </a:xfrm>
          <a:solidFill>
            <a:srgbClr val="09425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62798" y="1992241"/>
            <a:ext cx="2829069" cy="2829069"/>
            <a:chOff x="304800" y="673100"/>
            <a:chExt cx="4000500" cy="4000500"/>
          </a:xfrm>
          <a:solidFill>
            <a:srgbClr val="1F84B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26362" y="1992241"/>
            <a:ext cx="2829069" cy="2829069"/>
            <a:chOff x="304800" y="673100"/>
            <a:chExt cx="4000500" cy="4000500"/>
          </a:xfrm>
          <a:solidFill>
            <a:srgbClr val="09425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9425E">
                    <a:shade val="30000"/>
                    <a:satMod val="115000"/>
                  </a:srgbClr>
                </a:gs>
                <a:gs pos="50000">
                  <a:srgbClr val="09425E">
                    <a:shade val="67500"/>
                    <a:satMod val="115000"/>
                  </a:srgbClr>
                </a:gs>
                <a:gs pos="100000">
                  <a:srgbClr val="09425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2371404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4559729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6873061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9132818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810862" y="5516104"/>
            <a:ext cx="9237026" cy="1038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3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3858881" y="2309870"/>
            <a:ext cx="5102889" cy="23843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202422" y="1979814"/>
            <a:ext cx="6415806" cy="30444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46667" y="1796888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12901" y="4406535"/>
            <a:ext cx="1989217" cy="895092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96434" y="1714703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54950" y="4449682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2467359" y="218570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5"/>
          <p:cNvSpPr txBox="1"/>
          <p:nvPr/>
        </p:nvSpPr>
        <p:spPr>
          <a:xfrm>
            <a:off x="8622841" y="21024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2456381" y="47710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8575828" y="48337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438607" y="2530307"/>
            <a:ext cx="1943436" cy="1943436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188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978706" y="2857500"/>
            <a:ext cx="3442694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1029156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8435121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8503416" y="2857500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941128" y="1719494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930149" y="4281681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042725" y="4396042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120302" y="1661406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8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3304803505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5755958" y="242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5755959" y="2811772"/>
            <a:ext cx="6146024" cy="89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35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80617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164146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59177" y="1260568"/>
            <a:ext cx="2456864" cy="2456864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9425E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412451" y="4098121"/>
            <a:ext cx="2150314" cy="1054137"/>
            <a:chOff x="2217364" y="5177578"/>
            <a:chExt cx="2038928" cy="99953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6785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9425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rgbClr val="09425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242797" y="5177578"/>
              <a:ext cx="1838334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9425E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626730" y="3895306"/>
            <a:ext cx="1721759" cy="0"/>
          </a:xfrm>
          <a:prstGeom prst="line">
            <a:avLst/>
          </a:prstGeom>
          <a:ln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140969" y="1260568"/>
            <a:ext cx="2456864" cy="2456864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1F84BE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294244" y="4098121"/>
            <a:ext cx="2150314" cy="1029384"/>
            <a:chOff x="2217364" y="5177577"/>
            <a:chExt cx="2038928" cy="976063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655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1F84B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rgbClr val="1F84B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217364" y="5177577"/>
              <a:ext cx="1863765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1F84BE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8508522" y="3895306"/>
            <a:ext cx="1721759" cy="0"/>
          </a:xfrm>
          <a:prstGeom prst="line">
            <a:avLst/>
          </a:prstGeom>
          <a:ln w="9525"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5174333" y="2279000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174333" y="4392013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29858" y="3099508"/>
            <a:ext cx="2399036" cy="1089846"/>
            <a:chOff x="1502659" y="4629752"/>
            <a:chExt cx="2067969" cy="103339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655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321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30788" y="2169507"/>
            <a:ext cx="677227" cy="638986"/>
            <a:chOff x="3098700" y="5569159"/>
            <a:chExt cx="642147" cy="605886"/>
          </a:xfrm>
          <a:solidFill>
            <a:srgbClr val="1F84BE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3538" y="2182939"/>
            <a:ext cx="545546" cy="612125"/>
            <a:chOff x="3199776" y="780891"/>
            <a:chExt cx="470261" cy="527652"/>
          </a:xfrm>
          <a:solidFill>
            <a:srgbClr val="09425E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4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35970" y="1672417"/>
            <a:ext cx="886212" cy="88621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97424" y="2306798"/>
            <a:ext cx="1082016" cy="1082016"/>
            <a:chOff x="1695226" y="3321784"/>
            <a:chExt cx="1250759" cy="1250759"/>
          </a:xfrm>
        </p:grpSpPr>
        <p:sp>
          <p:nvSpPr>
            <p:cNvPr id="6" name="椭圆 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3533" y="3157772"/>
            <a:ext cx="1252224" cy="12522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TextBox 13"/>
          <p:cNvSpPr txBox="1"/>
          <p:nvPr/>
        </p:nvSpPr>
        <p:spPr>
          <a:xfrm>
            <a:off x="9156001" y="1821406"/>
            <a:ext cx="23005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9164914" y="151830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5"/>
          <p:cNvSpPr txBox="1"/>
          <p:nvPr/>
        </p:nvSpPr>
        <p:spPr>
          <a:xfrm>
            <a:off x="9063123" y="3081621"/>
            <a:ext cx="229562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9067052" y="27999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8565145" y="4369677"/>
            <a:ext cx="23314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536071" y="41172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9"/>
          <p:cNvSpPr txBox="1"/>
          <p:nvPr/>
        </p:nvSpPr>
        <p:spPr>
          <a:xfrm>
            <a:off x="6734242" y="5667877"/>
            <a:ext cx="227143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6739328" y="53756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1"/>
          <p:cNvSpPr txBox="1"/>
          <p:nvPr/>
        </p:nvSpPr>
        <p:spPr>
          <a:xfrm>
            <a:off x="2312264" y="4970759"/>
            <a:ext cx="22698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2286857" y="46474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1610603" y="2294503"/>
            <a:ext cx="227706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603573" y="19625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9161174" y="1518309"/>
            <a:ext cx="0" cy="76621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529126" y="4117282"/>
            <a:ext cx="5732" cy="87148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9063123" y="2901212"/>
            <a:ext cx="4674" cy="8724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734242" y="5375691"/>
            <a:ext cx="11978" cy="92941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79965" y="4564113"/>
            <a:ext cx="6892" cy="10321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594157" y="1916655"/>
            <a:ext cx="0" cy="10996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111357" y="3773698"/>
            <a:ext cx="1384228" cy="1384228"/>
            <a:chOff x="1695226" y="3321784"/>
            <a:chExt cx="1250759" cy="1250759"/>
          </a:xfrm>
        </p:grpSpPr>
        <p:sp>
          <p:nvSpPr>
            <p:cNvPr id="30" name="椭圆 29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9425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72910" y="3267420"/>
            <a:ext cx="1913088" cy="191308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29906" y="1604947"/>
            <a:ext cx="2285197" cy="2285197"/>
            <a:chOff x="1695226" y="3321784"/>
            <a:chExt cx="1250759" cy="1250759"/>
          </a:xfrm>
        </p:grpSpPr>
        <p:sp>
          <p:nvSpPr>
            <p:cNvPr id="36" name="椭圆 3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1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9919" y="3206313"/>
            <a:ext cx="2717832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03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478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77692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09425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928247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rgbClr val="1F84B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904540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09425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177008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rgbClr val="1F84B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2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150730" y="351738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814733" y="349805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5099527" y="3176175"/>
            <a:ext cx="1288475" cy="165705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125903" y="3140480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250815" y="4000814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8814733" y="3954109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587427" y="158692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7951417" y="163632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6334398" y="1277232"/>
            <a:ext cx="1288473" cy="1657052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4362639" y="1243895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7951417" y="2041349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687512" y="2045930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4813323" y="1759970"/>
            <a:ext cx="778311" cy="6615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5542398" y="3634068"/>
            <a:ext cx="732270" cy="733492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392195" y="1816125"/>
            <a:ext cx="839692" cy="57658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7193217" y="3610039"/>
            <a:ext cx="735369" cy="72801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895" y="5075908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" y="4023653"/>
            <a:ext cx="12860277" cy="919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850" tIns="64926" rIns="129850" bIns="6492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9036" y="3428622"/>
            <a:ext cx="1223314" cy="1223118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0372" y="3593122"/>
            <a:ext cx="925859" cy="925710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1F84B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84253" y="3435995"/>
            <a:ext cx="1240154" cy="1239956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52428" y="3577326"/>
            <a:ext cx="957449" cy="957296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1F84B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7903" y="3577328"/>
            <a:ext cx="996435" cy="957296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19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687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687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23373" y="3418552"/>
            <a:ext cx="1275054" cy="1274852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1F84B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19" y="4180595"/>
              <a:ext cx="1015119" cy="531391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26450" y="3189043"/>
            <a:ext cx="1734137" cy="1733860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4"/>
              <a:ext cx="1097152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9293" y="1752600"/>
            <a:ext cx="2282505" cy="1326534"/>
            <a:chOff x="800766" y="1460169"/>
            <a:chExt cx="1363987" cy="895557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9169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32687" y="1460169"/>
              <a:ext cx="1063050" cy="895557"/>
              <a:chOff x="832687" y="1460169"/>
              <a:chExt cx="1063050" cy="895557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832687" y="1460169"/>
                <a:ext cx="1063050" cy="16622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594215" y="1752600"/>
            <a:ext cx="2215164" cy="1264797"/>
            <a:chOff x="873900" y="1596965"/>
            <a:chExt cx="1166203" cy="75876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436924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892426" y="1596965"/>
              <a:ext cx="964210" cy="758761"/>
              <a:chOff x="892426" y="1596965"/>
              <a:chExt cx="964210" cy="75876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892426" y="1596965"/>
                <a:ext cx="964210" cy="147710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328120" y="1752599"/>
            <a:ext cx="2305160" cy="1215653"/>
            <a:chOff x="873900" y="1622147"/>
            <a:chExt cx="1166203" cy="669803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401291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881564" y="1622147"/>
              <a:ext cx="1008112" cy="669803"/>
              <a:chOff x="881564" y="1622147"/>
              <a:chExt cx="1008112" cy="669803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3"/>
                <a:ext cx="0" cy="15224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881564" y="1622147"/>
                <a:ext cx="1008112" cy="135663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615450" y="1752597"/>
            <a:ext cx="2180478" cy="1264801"/>
            <a:chOff x="873900" y="1598062"/>
            <a:chExt cx="1166203" cy="717957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41342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73900" y="1598062"/>
              <a:ext cx="1008112" cy="717957"/>
              <a:chOff x="873900" y="1598062"/>
              <a:chExt cx="1008112" cy="717957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180110"/>
                <a:ext cx="0" cy="13590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873900" y="1598062"/>
                <a:ext cx="1008112" cy="13976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193877" y="4812394"/>
            <a:ext cx="2284392" cy="1378801"/>
            <a:chOff x="873900" y="1340833"/>
            <a:chExt cx="1166203" cy="903967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84396" y="1340833"/>
              <a:ext cx="1008112" cy="409610"/>
              <a:chOff x="884396" y="1340833"/>
              <a:chExt cx="1008112" cy="40961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884396" y="158901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996502" y="4812394"/>
            <a:ext cx="2284392" cy="1378801"/>
            <a:chOff x="873900" y="1340833"/>
            <a:chExt cx="1166203" cy="903967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75710" y="1340833"/>
              <a:ext cx="1008112" cy="398525"/>
              <a:chOff x="875710" y="1340833"/>
              <a:chExt cx="1008112" cy="398525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875710" y="1577931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7773807" y="4890618"/>
            <a:ext cx="2300774" cy="1378801"/>
            <a:chOff x="865537" y="1340833"/>
            <a:chExt cx="1174566" cy="903967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65537" y="1340833"/>
              <a:ext cx="1008112" cy="392300"/>
              <a:chOff x="865537" y="1340833"/>
              <a:chExt cx="1008112" cy="392300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178"/>
              <p:cNvSpPr txBox="1"/>
              <p:nvPr/>
            </p:nvSpPr>
            <p:spPr>
              <a:xfrm>
                <a:off x="865537" y="157170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sp>
        <p:nvSpPr>
          <p:cNvPr id="9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59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353" y="2959056"/>
            <a:ext cx="8491667" cy="1723256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13937" y="3548786"/>
            <a:ext cx="1194995" cy="893596"/>
            <a:chOff x="6054436" y="2405136"/>
            <a:chExt cx="849821" cy="635481"/>
          </a:xfrm>
          <a:solidFill>
            <a:srgbClr val="1F84B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4533" y="2436890"/>
            <a:ext cx="1347305" cy="1347301"/>
            <a:chOff x="304800" y="673100"/>
            <a:chExt cx="4000500" cy="4000500"/>
          </a:xfrm>
          <a:solidFill>
            <a:srgbClr val="1F84BE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1F84BE">
                    <a:shade val="30000"/>
                    <a:satMod val="115000"/>
                  </a:srgbClr>
                </a:gs>
                <a:gs pos="50000">
                  <a:srgbClr val="1F84BE">
                    <a:shade val="67500"/>
                    <a:satMod val="115000"/>
                  </a:srgbClr>
                </a:gs>
                <a:gs pos="100000">
                  <a:srgbClr val="1F84BE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6751943" y="5391446"/>
            <a:ext cx="446259" cy="391379"/>
            <a:chOff x="3175" y="-1587"/>
            <a:chExt cx="490538" cy="430212"/>
          </a:xfrm>
          <a:solidFill>
            <a:srgbClr val="09425E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484655" y="4070522"/>
            <a:ext cx="368168" cy="463721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09425E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4195839" y="4534242"/>
            <a:ext cx="340470" cy="498179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1F84BE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10446860" y="4474644"/>
            <a:ext cx="439103" cy="439103"/>
            <a:chOff x="6350" y="4763"/>
            <a:chExt cx="492125" cy="492125"/>
          </a:xfrm>
          <a:solidFill>
            <a:srgbClr val="1F84BE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8230" y="3725897"/>
            <a:ext cx="1138066" cy="1138066"/>
            <a:chOff x="4677858" y="2649672"/>
            <a:chExt cx="809336" cy="809336"/>
          </a:xfrm>
          <a:solidFill>
            <a:srgbClr val="09425E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9260" y="2479375"/>
            <a:ext cx="1138066" cy="1138066"/>
            <a:chOff x="4677858" y="2649672"/>
            <a:chExt cx="809336" cy="809336"/>
          </a:xfrm>
          <a:solidFill>
            <a:srgbClr val="09425E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551" y="1688736"/>
            <a:ext cx="2516324" cy="25163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932" y="1347165"/>
            <a:ext cx="2853101" cy="285310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10446860" y="2443989"/>
            <a:ext cx="1014187" cy="589834"/>
          </a:xfrm>
          <a:prstGeom prst="rect">
            <a:avLst/>
          </a:prstGeom>
        </p:spPr>
        <p:txBody>
          <a:bodyPr wrap="square" lIns="96448" tIns="48225" rIns="96448" bIns="48225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08593" y="473532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708593" y="512017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3561521" y="526567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3561521" y="565052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6789353" y="586003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6789353" y="624488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9285665" y="500964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285665" y="539449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22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18163" y="0"/>
            <a:ext cx="5965985" cy="7232650"/>
          </a:xfrm>
          <a:prstGeom prst="rect">
            <a:avLst/>
          </a:prstGeom>
          <a:solidFill>
            <a:srgbClr val="1F84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874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386872" y="649458"/>
            <a:ext cx="6497276" cy="1704989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rgbClr val="09425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065802" y="1502401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48269" y="882670"/>
            <a:ext cx="2130713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4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8661623" y="3328293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8008851" y="3266738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8661623" y="4091865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8008851" y="4030310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8661623" y="4817728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8008851" y="4756173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8661623" y="5581300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8008851" y="5519745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26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5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1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5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4" grpId="0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9919" y="3206313"/>
            <a:ext cx="2717832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04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47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3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52722" y="1883031"/>
            <a:ext cx="4419570" cy="4112653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8" tIns="64285" rIns="128568" bIns="64285" anchor="ctr"/>
          <a:lstStyle/>
          <a:p>
            <a:pPr algn="ctr" defTabSz="12857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50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819446" y="2002879"/>
            <a:ext cx="2026928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 bwMode="auto">
          <a:xfrm>
            <a:off x="3889259" y="5927001"/>
            <a:ext cx="2024696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 bwMode="auto">
          <a:xfrm>
            <a:off x="5045093" y="3333613"/>
            <a:ext cx="1876022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32" idx="2"/>
          </p:cNvCxnSpPr>
          <p:nvPr/>
        </p:nvCxnSpPr>
        <p:spPr bwMode="auto">
          <a:xfrm>
            <a:off x="4841925" y="4718687"/>
            <a:ext cx="202587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54061" y="2347943"/>
            <a:ext cx="3177449" cy="3177449"/>
            <a:chOff x="1103084" y="2155824"/>
            <a:chExt cx="3176815" cy="3176815"/>
          </a:xfrm>
        </p:grpSpPr>
        <p:sp>
          <p:nvSpPr>
            <p:cNvPr id="10" name="椭圆 9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3499999" y="1698474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13811" y="3049696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84366" y="4431110"/>
            <a:ext cx="524938" cy="524938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99999" y="5626647"/>
            <a:ext cx="524938" cy="524938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0012" y="1401934"/>
            <a:ext cx="1207841" cy="1207841"/>
            <a:chOff x="3989630" y="984316"/>
            <a:chExt cx="858956" cy="85895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19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09425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09425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797417" y="2644454"/>
            <a:ext cx="1207841" cy="1207841"/>
            <a:chOff x="4684712" y="1948340"/>
            <a:chExt cx="858956" cy="858956"/>
          </a:xfrm>
        </p:grpSpPr>
        <p:grpSp>
          <p:nvGrpSpPr>
            <p:cNvPr id="24" name="组合 23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1F84B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436" y="4114766"/>
            <a:ext cx="1207841" cy="1207841"/>
            <a:chOff x="4716016" y="2993953"/>
            <a:chExt cx="858956" cy="858956"/>
          </a:xfrm>
        </p:grpSpPr>
        <p:grpSp>
          <p:nvGrpSpPr>
            <p:cNvPr id="29" name="组合 28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09425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0159" y="5339097"/>
            <a:ext cx="1207841" cy="1207841"/>
            <a:chOff x="3996846" y="3864636"/>
            <a:chExt cx="858956" cy="858956"/>
          </a:xfrm>
        </p:grpSpPr>
        <p:grpSp>
          <p:nvGrpSpPr>
            <p:cNvPr id="34" name="组合 33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1F84B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5" name="Text Placeholder 7"/>
          <p:cNvSpPr txBox="1">
            <a:spLocks/>
          </p:cNvSpPr>
          <p:nvPr/>
        </p:nvSpPr>
        <p:spPr>
          <a:xfrm>
            <a:off x="7612653" y="142829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7612652" y="1813141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8152149" y="273588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8152148" y="3120733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261877" y="4226359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8261876" y="4611205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7530357" y="5561383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7530356" y="5946229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77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14:gallery dir="l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3908" y="2842016"/>
            <a:ext cx="1355423" cy="1298304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70968" y="2856195"/>
            <a:ext cx="1261921" cy="1298304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6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81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10210" y="2848442"/>
            <a:ext cx="1324734" cy="1298304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10639" y="2839976"/>
            <a:ext cx="1337559" cy="1298303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985435" y="3323427"/>
            <a:ext cx="1709280" cy="92909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9425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4668949" y="3178578"/>
            <a:ext cx="1670362" cy="1128835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1F84B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7116241" y="2979848"/>
            <a:ext cx="1707781" cy="1329874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9425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9646273" y="2704029"/>
            <a:ext cx="1645094" cy="1605068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1F84B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54937" y="1793726"/>
            <a:ext cx="1783459" cy="338554"/>
            <a:chOff x="3477357" y="8005745"/>
            <a:chExt cx="3345462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7" y="8032285"/>
              <a:ext cx="3345462" cy="584776"/>
            </a:xfrm>
            <a:prstGeom prst="flowChartAlternateProcess">
              <a:avLst/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669063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08241" y="1793726"/>
            <a:ext cx="1712986" cy="338554"/>
            <a:chOff x="3477357" y="8005745"/>
            <a:chExt cx="3213267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7" y="8032285"/>
              <a:ext cx="3186774" cy="584776"/>
            </a:xfrm>
            <a:prstGeom prst="flowChartAlternateProcess">
              <a:avLst/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649988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25898" y="1793726"/>
            <a:ext cx="1692663" cy="338554"/>
            <a:chOff x="3477357" y="8005745"/>
            <a:chExt cx="317514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7" y="8032285"/>
              <a:ext cx="3175144" cy="584776"/>
            </a:xfrm>
            <a:prstGeom prst="flowChartAlternateProcess">
              <a:avLst/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551154" y="8005745"/>
              <a:ext cx="3101347" cy="622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91395" y="1793726"/>
            <a:ext cx="1683627" cy="338554"/>
            <a:chOff x="3477359" y="8005745"/>
            <a:chExt cx="315819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5"/>
              <a:ext cx="3105208" cy="584776"/>
            </a:xfrm>
            <a:prstGeom prst="flowChartAlternateProcess">
              <a:avLst/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594917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sp>
        <p:nvSpPr>
          <p:cNvPr id="45" name="Text Placeholder 2"/>
          <p:cNvSpPr txBox="1">
            <a:spLocks/>
          </p:cNvSpPr>
          <p:nvPr/>
        </p:nvSpPr>
        <p:spPr>
          <a:xfrm>
            <a:off x="1779198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423893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67992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5424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1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2"/>
          <p:cNvSpPr txBox="1"/>
          <p:nvPr/>
        </p:nvSpPr>
        <p:spPr>
          <a:xfrm>
            <a:off x="1728400" y="236923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694138" y="2177580"/>
            <a:ext cx="1953804" cy="12066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70273" y="4027122"/>
            <a:ext cx="190728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94138" y="4462694"/>
            <a:ext cx="1898738" cy="123920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865323" y="1452872"/>
            <a:ext cx="1533558" cy="1501876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1F84B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20249" y="3184034"/>
            <a:ext cx="1501876" cy="1501876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1F84B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82787" y="4930786"/>
            <a:ext cx="1520135" cy="1501876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1F84B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1F84B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1F84B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2551" y="2814146"/>
            <a:ext cx="2050234" cy="205023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65627" y="1567175"/>
            <a:ext cx="1959546" cy="608221"/>
            <a:chOff x="814328" y="3219334"/>
            <a:chExt cx="1393531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93531" cy="432536"/>
              <a:chOff x="2173927" y="3285519"/>
              <a:chExt cx="1768262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68262" cy="548848"/>
                <a:chOff x="4304045" y="1286668"/>
                <a:chExt cx="394303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5" y="1286668"/>
                  <a:ext cx="394303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6" y="1373344"/>
                  <a:ext cx="3844635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147732" y="3349240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1728400" y="4136138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82"/>
          <p:cNvSpPr txBox="1"/>
          <p:nvPr/>
        </p:nvSpPr>
        <p:spPr>
          <a:xfrm>
            <a:off x="1728400" y="581626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846432" y="3301098"/>
            <a:ext cx="1997936" cy="608221"/>
            <a:chOff x="814328" y="3219334"/>
            <a:chExt cx="136571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32" y="1373344"/>
                  <a:ext cx="3742173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145397" y="334239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43881" y="5019508"/>
            <a:ext cx="2003039" cy="608221"/>
            <a:chOff x="814328" y="3219334"/>
            <a:chExt cx="1359855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9425E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139540" y="333923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55" name="Text Placeholder 2"/>
          <p:cNvSpPr txBox="1">
            <a:spLocks/>
          </p:cNvSpPr>
          <p:nvPr/>
        </p:nvSpPr>
        <p:spPr>
          <a:xfrm>
            <a:off x="9565313" y="188283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9565313" y="362019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9565313" y="5320982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5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4198E-7 1.29061E-6 L 0.17852 0.88806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6" y="44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539" y="1547682"/>
            <a:ext cx="4580781" cy="568496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49" b="-26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16818" y="1637976"/>
            <a:ext cx="1649221" cy="1269381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85170" y="2709192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94049" y="1613790"/>
            <a:ext cx="1649221" cy="1269381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213494" y="2718794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34812" y="1656109"/>
            <a:ext cx="1649221" cy="126938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9425E">
                      <a:shade val="30000"/>
                      <a:satMod val="115000"/>
                    </a:srgbClr>
                  </a:gs>
                  <a:gs pos="50000">
                    <a:srgbClr val="09425E">
                      <a:shade val="67500"/>
                      <a:satMod val="115000"/>
                    </a:srgbClr>
                  </a:gs>
                  <a:gs pos="100000">
                    <a:srgbClr val="09425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195288" y="2696296"/>
              <a:ext cx="656896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385517" y="1672369"/>
            <a:ext cx="1649221" cy="126938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F84BE">
                      <a:shade val="30000"/>
                      <a:satMod val="115000"/>
                    </a:srgbClr>
                  </a:gs>
                  <a:gs pos="50000">
                    <a:srgbClr val="1F84BE">
                      <a:shade val="67500"/>
                      <a:satMod val="115000"/>
                    </a:srgbClr>
                  </a:gs>
                  <a:gs pos="100000">
                    <a:srgbClr val="1F84BE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677135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29" name="Text Placeholder 7"/>
          <p:cNvSpPr txBox="1">
            <a:spLocks/>
          </p:cNvSpPr>
          <p:nvPr/>
        </p:nvSpPr>
        <p:spPr>
          <a:xfrm>
            <a:off x="584755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84755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909367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909367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584755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84755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909367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9367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8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文本框 157"/>
          <p:cNvSpPr txBox="1"/>
          <p:nvPr/>
        </p:nvSpPr>
        <p:spPr>
          <a:xfrm>
            <a:off x="5349255" y="535231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rgbClr val="1F84BE"/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rgbClr val="1F84BE"/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rgbClr val="1F84BE"/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349255" y="3976365"/>
            <a:ext cx="3576620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 smtClean="0">
                <a:solidFill>
                  <a:srgbClr val="1F84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kumimoji="1" lang="zh-CN" altLang="en-US" sz="6609" b="1" dirty="0">
              <a:solidFill>
                <a:srgbClr val="1F84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5349255" y="597661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rgbClr val="1F84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rgbClr val="1F84B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349255" y="5066920"/>
            <a:ext cx="3732106" cy="28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sz="1900" b="1" dirty="0" smtClean="0">
                <a:solidFill>
                  <a:srgbClr val="1F84BE"/>
                </a:solidFill>
                <a:latin typeface="+mj-lt"/>
                <a:ea typeface="微软雅黑"/>
                <a:cs typeface="Arial"/>
              </a:rPr>
              <a:t>THANK YOU FOR LISTENING</a:t>
            </a:r>
            <a:endParaRPr kumimoji="1" lang="en-US" altLang="zh-CN" sz="1900" b="1" dirty="0">
              <a:solidFill>
                <a:srgbClr val="1F84BE"/>
              </a:solidFill>
              <a:latin typeface="+mj-lt"/>
              <a:ea typeface="微软雅黑"/>
              <a:cs typeface="Arial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5448222" y="5429323"/>
            <a:ext cx="6436915" cy="0"/>
          </a:xfrm>
          <a:prstGeom prst="line">
            <a:avLst/>
          </a:prstGeom>
          <a:ln w="254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854455" y="3728715"/>
            <a:ext cx="285847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b="1" dirty="0" smtClean="0">
                <a:solidFill>
                  <a:srgbClr val="1F84B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kumimoji="1" lang="zh-CN" altLang="en-US" sz="11500" b="1" dirty="0">
              <a:solidFill>
                <a:srgbClr val="1F84B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21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  <p:bldP spid="37" grpId="0"/>
      <p:bldP spid="3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25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069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40306" y="3206313"/>
            <a:ext cx="2337057" cy="27862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01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30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37632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76799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02647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71361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F8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942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9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54"/>
          <p:cNvSpPr/>
          <p:nvPr/>
        </p:nvSpPr>
        <p:spPr>
          <a:xfrm>
            <a:off x="3988325" y="2608213"/>
            <a:ext cx="4890180" cy="2534167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711276" y="2602615"/>
            <a:ext cx="2691312" cy="29853"/>
          </a:xfrm>
          <a:prstGeom prst="line">
            <a:avLst/>
          </a:prstGeom>
          <a:ln w="76200">
            <a:solidFill>
              <a:srgbClr val="094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294526" y="2602615"/>
            <a:ext cx="2108061" cy="1482587"/>
          </a:xfrm>
          <a:prstGeom prst="line">
            <a:avLst/>
          </a:prstGeom>
          <a:ln w="762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521884" y="2602616"/>
            <a:ext cx="880703" cy="2502234"/>
          </a:xfrm>
          <a:prstGeom prst="line">
            <a:avLst/>
          </a:prstGeom>
          <a:ln w="76200">
            <a:solidFill>
              <a:srgbClr val="094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6402589" y="2602617"/>
            <a:ext cx="942939" cy="2414611"/>
          </a:xfrm>
          <a:prstGeom prst="line">
            <a:avLst/>
          </a:prstGeom>
          <a:ln w="762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402587" y="2602615"/>
            <a:ext cx="2060381" cy="1482587"/>
          </a:xfrm>
          <a:prstGeom prst="line">
            <a:avLst/>
          </a:prstGeom>
          <a:ln w="76200">
            <a:solidFill>
              <a:srgbClr val="0942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02587" y="2602613"/>
            <a:ext cx="2617287" cy="19414"/>
          </a:xfrm>
          <a:prstGeom prst="line">
            <a:avLst/>
          </a:prstGeom>
          <a:ln w="76200">
            <a:solidFill>
              <a:srgbClr val="1F8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014142" y="3525804"/>
            <a:ext cx="928260" cy="928260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13051" y="4553097"/>
            <a:ext cx="928260" cy="928260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4057" y="4505655"/>
            <a:ext cx="928260" cy="928260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33527" y="3389603"/>
            <a:ext cx="928260" cy="928260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53233" y="2169446"/>
            <a:ext cx="928260" cy="928260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19406" y="2153411"/>
            <a:ext cx="928260" cy="928260"/>
          </a:xfrm>
          <a:prstGeom prst="ellipse">
            <a:avLst/>
          </a:prstGeom>
          <a:solidFill>
            <a:srgbClr val="09425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416608" y="1616635"/>
            <a:ext cx="1971958" cy="19719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4348205" y="1616482"/>
              <a:ext cx="459638" cy="459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1098668" y="228036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098668" y="266521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574156" y="386227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1574156" y="424712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2735444" y="5050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2735444" y="5435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7810364" y="53893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7810364" y="57741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9044804" y="374340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9044804" y="412825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9428852" y="2216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9428852" y="2601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02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46955" y="2705024"/>
            <a:ext cx="1515721" cy="1515721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9425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2945" y="4589242"/>
            <a:ext cx="1028784" cy="1028784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9425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87414" y="4647631"/>
            <a:ext cx="1028784" cy="1028784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660750" y="3202252"/>
            <a:ext cx="843220" cy="843220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1F84B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2"/>
          <p:cNvSpPr txBox="1"/>
          <p:nvPr/>
        </p:nvSpPr>
        <p:spPr>
          <a:xfrm>
            <a:off x="759057" y="292290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4"/>
          <p:cNvSpPr txBox="1"/>
          <p:nvPr/>
        </p:nvSpPr>
        <p:spPr>
          <a:xfrm>
            <a:off x="6731666" y="25025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远见力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727622" y="5516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执行力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0057794" y="46506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感召力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9386975" y="29348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决策力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623901" y="40063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创新力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04697" y="4101236"/>
            <a:ext cx="386384" cy="386384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77549" y="5758339"/>
            <a:ext cx="309044" cy="30904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0357" y="3541707"/>
            <a:ext cx="404864" cy="40486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9810743" y="2133987"/>
            <a:ext cx="386384" cy="386384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32094" y="5793672"/>
            <a:ext cx="193193" cy="193193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12058" y="1747604"/>
            <a:ext cx="386384" cy="386384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009853" y="4367112"/>
            <a:ext cx="193193" cy="193193"/>
          </a:xfrm>
          <a:prstGeom prst="ellipse">
            <a:avLst/>
          </a:prstGeom>
          <a:solidFill>
            <a:srgbClr val="1F84B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59057" y="3478408"/>
            <a:ext cx="422251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26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1F8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54781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009650" y="6065919"/>
            <a:ext cx="10839450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02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445809" y="2155736"/>
            <a:ext cx="2615826" cy="476794"/>
          </a:xfrm>
          <a:prstGeom prst="roundRect">
            <a:avLst/>
          </a:prstGeom>
          <a:solidFill>
            <a:srgbClr val="1F84BE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6443465" y="1624012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6443465" y="4638355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椭圆 7"/>
          <p:cNvSpPr/>
          <p:nvPr/>
        </p:nvSpPr>
        <p:spPr bwMode="auto">
          <a:xfrm>
            <a:off x="5867557" y="3486206"/>
            <a:ext cx="1151816" cy="11521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8578" tIns="64289" rIns="128578" bIns="64289" numCol="1" rtlCol="0" anchor="t" anchorCtr="0" compatLnSpc="1">
            <a:prstTxWarp prst="textNoShape">
              <a:avLst/>
            </a:prstTxWarp>
          </a:bodyPr>
          <a:lstStyle/>
          <a:p>
            <a:pPr defTabSz="1285800"/>
            <a:endParaRPr lang="zh-CN" altLang="en-US" sz="1687"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7445809" y="2155736"/>
            <a:ext cx="2611809" cy="499166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8"/>
          <p:cNvSpPr txBox="1"/>
          <p:nvPr/>
        </p:nvSpPr>
        <p:spPr>
          <a:xfrm>
            <a:off x="142158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744580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991110" y="4062279"/>
            <a:ext cx="2267164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2073783" y="4531178"/>
            <a:ext cx="3184491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529413" y="5053662"/>
            <a:ext cx="2728861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3060983" y="5573952"/>
            <a:ext cx="2197291" cy="372266"/>
          </a:xfrm>
          <a:prstGeom prst="rect">
            <a:avLst/>
          </a:prstGeom>
          <a:solidFill>
            <a:srgbClr val="09425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445809" y="4062279"/>
            <a:ext cx="2463948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7445809" y="4531178"/>
            <a:ext cx="3676124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7445809" y="5053662"/>
            <a:ext cx="1919676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7445809" y="5573952"/>
            <a:ext cx="2615826" cy="372266"/>
          </a:xfrm>
          <a:prstGeom prst="rect">
            <a:avLst/>
          </a:prstGeom>
          <a:solidFill>
            <a:srgbClr val="1F84BE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092053" y="3747477"/>
            <a:ext cx="796930" cy="649207"/>
          </a:xfrm>
          <a:prstGeom prst="rect">
            <a:avLst/>
          </a:prstGeom>
          <a:noFill/>
        </p:spPr>
        <p:txBody>
          <a:bodyPr wrap="none" lIns="128578" tIns="64289" rIns="128578" bIns="64289" rtlCol="0">
            <a:spAutoFit/>
          </a:bodyPr>
          <a:lstStyle/>
          <a:p>
            <a:r>
              <a:rPr lang="en-US" altLang="zh-CN" sz="3375" dirty="0">
                <a:solidFill>
                  <a:srgbClr val="F8F8F8"/>
                </a:solidFill>
                <a:latin typeface="+mj-ea"/>
                <a:ea typeface="+mj-ea"/>
              </a:rPr>
              <a:t>VS</a:t>
            </a:r>
            <a:endParaRPr lang="zh-CN" altLang="en-US" sz="3375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642448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643727" y="2140127"/>
            <a:ext cx="2614547" cy="499166"/>
          </a:xfrm>
          <a:prstGeom prst="rect">
            <a:avLst/>
          </a:prstGeom>
          <a:solidFill>
            <a:srgbClr val="09425E"/>
          </a:solidFill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94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09425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09425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81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8421718" y="3296422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9505329" y="393760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9505329" y="4388641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9505329" y="4839676"/>
            <a:ext cx="2291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3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9505330" y="5290711"/>
            <a:ext cx="2291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4 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请替换文字内容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9919" y="3206313"/>
            <a:ext cx="2717832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9425E"/>
                </a:solidFill>
                <a:latin typeface="Impact" panose="020B0806030902050204" pitchFamily="34" charset="0"/>
                <a:ea typeface="+mn-ea"/>
              </a:rPr>
              <a:t>02</a:t>
            </a:r>
            <a:endParaRPr lang="zh-CN" altLang="en-US" sz="17506" b="1" dirty="0">
              <a:solidFill>
                <a:srgbClr val="09425E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094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458" grpId="0"/>
      <p:bldP spid="19459" grpId="0"/>
      <p:bldP spid="19460" grpId="0"/>
      <p:bldP spid="19461" grpId="0"/>
      <p:bldP spid="19462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sl268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3225</Words>
  <Application>Microsoft Office PowerPoint</Application>
  <PresentationFormat>自定义</PresentationFormat>
  <Paragraphs>315</Paragraphs>
  <Slides>28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Gill Sans</vt:lpstr>
      <vt:lpstr>Lato Regular</vt:lpstr>
      <vt:lpstr>Roboto condensed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Open Sans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2016-09-08T00:54:34Z</dcterms:created>
  <dcterms:modified xsi:type="dcterms:W3CDTF">2016-11-06T10:16:00Z</dcterms:modified>
</cp:coreProperties>
</file>